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8" r:id="rId3"/>
    <p:sldId id="257" r:id="rId4"/>
    <p:sldId id="281" r:id="rId5"/>
    <p:sldId id="258" r:id="rId6"/>
    <p:sldId id="260" r:id="rId7"/>
    <p:sldId id="279" r:id="rId8"/>
    <p:sldId id="287" r:id="rId9"/>
    <p:sldId id="28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62" r:id="rId18"/>
    <p:sldId id="286" r:id="rId19"/>
    <p:sldId id="263" r:id="rId20"/>
    <p:sldId id="272" r:id="rId21"/>
    <p:sldId id="273" r:id="rId22"/>
    <p:sldId id="274" r:id="rId23"/>
    <p:sldId id="276" r:id="rId24"/>
    <p:sldId id="275" r:id="rId25"/>
    <p:sldId id="282" r:id="rId26"/>
    <p:sldId id="283" r:id="rId27"/>
    <p:sldId id="277" r:id="rId28"/>
    <p:sldId id="270" r:id="rId29"/>
    <p:sldId id="271" r:id="rId30"/>
    <p:sldId id="284" r:id="rId31"/>
    <p:sldId id="285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uralith" pitchFamily="2" charset="0"/>
      <p:regular r:id="rId37"/>
    </p:embeddedFont>
    <p:embeddedFont>
      <p:font typeface="Enviro" panose="04030405020F02020502" pitchFamily="82" charset="0"/>
      <p:regular r:id="rId38"/>
    </p:embeddedFont>
    <p:embeddedFont>
      <p:font typeface="Papyrus" panose="03070502060502030205" pitchFamily="66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474C6-A80C-4053-B0F9-562F8B97B9B0}" v="440" dt="2019-01-23T23:55:35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47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45C474C6-A80C-4053-B0F9-562F8B97B9B0}"/>
    <pc:docChg chg="undo custSel addSld modSld sldOrd">
      <pc:chgData name="Ken Merrihew" userId="bcb7a1e886d99f07" providerId="LiveId" clId="{45C474C6-A80C-4053-B0F9-562F8B97B9B0}" dt="2019-01-23T23:59:31.517" v="2578" actId="692"/>
      <pc:docMkLst>
        <pc:docMk/>
      </pc:docMkLst>
      <pc:sldChg chg="addSp delSp modSp">
        <pc:chgData name="Ken Merrihew" userId="bcb7a1e886d99f07" providerId="LiveId" clId="{45C474C6-A80C-4053-B0F9-562F8B97B9B0}" dt="2019-01-23T19:08:46.998" v="1064" actId="478"/>
        <pc:sldMkLst>
          <pc:docMk/>
          <pc:sldMk cId="4283289942" sldId="256"/>
        </pc:sldMkLst>
        <pc:spChg chg="add del mod">
          <ac:chgData name="Ken Merrihew" userId="bcb7a1e886d99f07" providerId="LiveId" clId="{45C474C6-A80C-4053-B0F9-562F8B97B9B0}" dt="2019-01-23T19:08:46.998" v="1064" actId="478"/>
          <ac:spMkLst>
            <pc:docMk/>
            <pc:sldMk cId="4283289942" sldId="256"/>
            <ac:spMk id="5" creationId="{087E024C-71D6-4326-A396-ECA32A740DB1}"/>
          </ac:spMkLst>
        </pc:spChg>
        <pc:spChg chg="add del mod">
          <ac:chgData name="Ken Merrihew" userId="bcb7a1e886d99f07" providerId="LiveId" clId="{45C474C6-A80C-4053-B0F9-562F8B97B9B0}" dt="2019-01-23T19:06:39.118" v="1054" actId="478"/>
          <ac:spMkLst>
            <pc:docMk/>
            <pc:sldMk cId="4283289942" sldId="256"/>
            <ac:spMk id="8" creationId="{48D5ADB0-6F36-4BDD-A104-13C47ECF7565}"/>
          </ac:spMkLst>
        </pc:spChg>
        <pc:spChg chg="add del mod">
          <ac:chgData name="Ken Merrihew" userId="bcb7a1e886d99f07" providerId="LiveId" clId="{45C474C6-A80C-4053-B0F9-562F8B97B9B0}" dt="2019-01-23T19:06:40.041" v="1055" actId="478"/>
          <ac:spMkLst>
            <pc:docMk/>
            <pc:sldMk cId="4283289942" sldId="256"/>
            <ac:spMk id="11" creationId="{EA051D7A-448B-49C0-8A6F-5DD06B2C54E2}"/>
          </ac:spMkLst>
        </pc:spChg>
        <pc:spChg chg="add del mod">
          <ac:chgData name="Ken Merrihew" userId="bcb7a1e886d99f07" providerId="LiveId" clId="{45C474C6-A80C-4053-B0F9-562F8B97B9B0}" dt="2019-01-23T19:06:22.790" v="1049" actId="478"/>
          <ac:spMkLst>
            <pc:docMk/>
            <pc:sldMk cId="4283289942" sldId="256"/>
            <ac:spMk id="14" creationId="{10901701-80CF-49AD-AFC7-9B209BBDCCC2}"/>
          </ac:spMkLst>
        </pc:spChg>
        <pc:picChg chg="add del mod">
          <ac:chgData name="Ken Merrihew" userId="bcb7a1e886d99f07" providerId="LiveId" clId="{45C474C6-A80C-4053-B0F9-562F8B97B9B0}" dt="2019-01-23T19:08:44.588" v="1062" actId="478"/>
          <ac:picMkLst>
            <pc:docMk/>
            <pc:sldMk cId="4283289942" sldId="256"/>
            <ac:picMk id="3" creationId="{4493FBFB-8CAA-44E6-B8EC-1A3BDDD6C4E8}"/>
          </ac:picMkLst>
        </pc:picChg>
        <pc:picChg chg="add del mod">
          <ac:chgData name="Ken Merrihew" userId="bcb7a1e886d99f07" providerId="LiveId" clId="{45C474C6-A80C-4053-B0F9-562F8B97B9B0}" dt="2019-01-23T19:08:43.688" v="1061" actId="478"/>
          <ac:picMkLst>
            <pc:docMk/>
            <pc:sldMk cId="4283289942" sldId="256"/>
            <ac:picMk id="7" creationId="{F472B5BE-5E50-48D2-91D4-E017A888BB72}"/>
          </ac:picMkLst>
        </pc:picChg>
        <pc:picChg chg="add del mod">
          <ac:chgData name="Ken Merrihew" userId="bcb7a1e886d99f07" providerId="LiveId" clId="{45C474C6-A80C-4053-B0F9-562F8B97B9B0}" dt="2019-01-23T19:06:30.956" v="1053" actId="478"/>
          <ac:picMkLst>
            <pc:docMk/>
            <pc:sldMk cId="4283289942" sldId="256"/>
            <ac:picMk id="10" creationId="{BCE4DBFA-9E98-4D43-B1EC-D98795B174D0}"/>
          </ac:picMkLst>
        </pc:picChg>
        <pc:picChg chg="add del mod">
          <ac:chgData name="Ken Merrihew" userId="bcb7a1e886d99f07" providerId="LiveId" clId="{45C474C6-A80C-4053-B0F9-562F8B97B9B0}" dt="2019-01-23T19:08:45.478" v="1063" actId="478"/>
          <ac:picMkLst>
            <pc:docMk/>
            <pc:sldMk cId="4283289942" sldId="256"/>
            <ac:picMk id="13" creationId="{3DAA721F-C425-4ED3-9225-9036037FD2CD}"/>
          </ac:picMkLst>
        </pc:picChg>
      </pc:sldChg>
      <pc:sldChg chg="ord">
        <pc:chgData name="Ken Merrihew" userId="bcb7a1e886d99f07" providerId="LiveId" clId="{45C474C6-A80C-4053-B0F9-562F8B97B9B0}" dt="2019-01-23T23:55:35.399" v="2577"/>
        <pc:sldMkLst>
          <pc:docMk/>
          <pc:sldMk cId="1614059202" sldId="257"/>
        </pc:sldMkLst>
      </pc:sldChg>
      <pc:sldChg chg="addSp delSp modSp modTransition delAnim modAnim">
        <pc:chgData name="Ken Merrihew" userId="bcb7a1e886d99f07" providerId="LiveId" clId="{45C474C6-A80C-4053-B0F9-562F8B97B9B0}" dt="2019-01-23T18:27:02.977" v="1023" actId="20577"/>
        <pc:sldMkLst>
          <pc:docMk/>
          <pc:sldMk cId="283588409" sldId="258"/>
        </pc:sldMkLst>
        <pc:spChg chg="add mod">
          <ac:chgData name="Ken Merrihew" userId="bcb7a1e886d99f07" providerId="LiveId" clId="{45C474C6-A80C-4053-B0F9-562F8B97B9B0}" dt="2019-01-23T16:38:31.939" v="154" actId="122"/>
          <ac:spMkLst>
            <pc:docMk/>
            <pc:sldMk cId="283588409" sldId="258"/>
            <ac:spMk id="3" creationId="{092AE77B-0F2B-4B4D-A629-8D9A756378A3}"/>
          </ac:spMkLst>
        </pc:spChg>
        <pc:spChg chg="del mod">
          <ac:chgData name="Ken Merrihew" userId="bcb7a1e886d99f07" providerId="LiveId" clId="{45C474C6-A80C-4053-B0F9-562F8B97B9B0}" dt="2019-01-23T16:33:48.198" v="54" actId="478"/>
          <ac:spMkLst>
            <pc:docMk/>
            <pc:sldMk cId="283588409" sldId="258"/>
            <ac:spMk id="7" creationId="{390E9AA6-892C-4ED4-95F8-A8928463C7E6}"/>
          </ac:spMkLst>
        </pc:spChg>
        <pc:spChg chg="add mod">
          <ac:chgData name="Ken Merrihew" userId="bcb7a1e886d99f07" providerId="LiveId" clId="{45C474C6-A80C-4053-B0F9-562F8B97B9B0}" dt="2019-01-23T16:38:28.846" v="153" actId="122"/>
          <ac:spMkLst>
            <pc:docMk/>
            <pc:sldMk cId="283588409" sldId="258"/>
            <ac:spMk id="9" creationId="{FDAEC820-79EA-4795-A3AE-E60D04EF6F28}"/>
          </ac:spMkLst>
        </pc:spChg>
        <pc:spChg chg="add mod">
          <ac:chgData name="Ken Merrihew" userId="bcb7a1e886d99f07" providerId="LiveId" clId="{45C474C6-A80C-4053-B0F9-562F8B97B9B0}" dt="2019-01-23T16:59:55.865" v="266" actId="20577"/>
          <ac:spMkLst>
            <pc:docMk/>
            <pc:sldMk cId="283588409" sldId="258"/>
            <ac:spMk id="11" creationId="{B918C281-CB48-4CA4-B00E-D2C476A174E0}"/>
          </ac:spMkLst>
        </pc:spChg>
        <pc:spChg chg="add mod">
          <ac:chgData name="Ken Merrihew" userId="bcb7a1e886d99f07" providerId="LiveId" clId="{45C474C6-A80C-4053-B0F9-562F8B97B9B0}" dt="2019-01-23T16:53:27.679" v="257" actId="1038"/>
          <ac:spMkLst>
            <pc:docMk/>
            <pc:sldMk cId="283588409" sldId="258"/>
            <ac:spMk id="13" creationId="{23897939-6B69-49F0-9E0C-A3376DAAFDB1}"/>
          </ac:spMkLst>
        </pc:spChg>
        <pc:spChg chg="add mod">
          <ac:chgData name="Ken Merrihew" userId="bcb7a1e886d99f07" providerId="LiveId" clId="{45C474C6-A80C-4053-B0F9-562F8B97B9B0}" dt="2019-01-23T18:27:02.977" v="1023" actId="20577"/>
          <ac:spMkLst>
            <pc:docMk/>
            <pc:sldMk cId="283588409" sldId="258"/>
            <ac:spMk id="15" creationId="{557E60F9-2BB9-44A9-953E-251E20AC45D4}"/>
          </ac:spMkLst>
        </pc:spChg>
        <pc:picChg chg="del">
          <ac:chgData name="Ken Merrihew" userId="bcb7a1e886d99f07" providerId="LiveId" clId="{45C474C6-A80C-4053-B0F9-562F8B97B9B0}" dt="2019-01-23T16:33:45.081" v="52" actId="478"/>
          <ac:picMkLst>
            <pc:docMk/>
            <pc:sldMk cId="283588409" sldId="258"/>
            <ac:picMk id="6" creationId="{3C0D99F1-343F-4516-B920-ADA2F0F92ACA}"/>
          </ac:picMkLst>
        </pc:picChg>
        <pc:picChg chg="add mod">
          <ac:chgData name="Ken Merrihew" userId="bcb7a1e886d99f07" providerId="LiveId" clId="{45C474C6-A80C-4053-B0F9-562F8B97B9B0}" dt="2019-01-23T16:33:55.266" v="57" actId="688"/>
          <ac:picMkLst>
            <pc:docMk/>
            <pc:sldMk cId="283588409" sldId="258"/>
            <ac:picMk id="1026" creationId="{38BA7445-2BBF-4C27-8FD9-041A01D17D67}"/>
          </ac:picMkLst>
        </pc:picChg>
        <pc:picChg chg="add mod">
          <ac:chgData name="Ken Merrihew" userId="bcb7a1e886d99f07" providerId="LiveId" clId="{45C474C6-A80C-4053-B0F9-562F8B97B9B0}" dt="2019-01-23T16:37:49.708" v="99" actId="1076"/>
          <ac:picMkLst>
            <pc:docMk/>
            <pc:sldMk cId="283588409" sldId="258"/>
            <ac:picMk id="1028" creationId="{6689F79A-003D-4557-B797-B3A1B1FF663E}"/>
          </ac:picMkLst>
        </pc:picChg>
        <pc:picChg chg="add mod">
          <ac:chgData name="Ken Merrihew" userId="bcb7a1e886d99f07" providerId="LiveId" clId="{45C474C6-A80C-4053-B0F9-562F8B97B9B0}" dt="2019-01-23T16:42:17.794" v="166" actId="1076"/>
          <ac:picMkLst>
            <pc:docMk/>
            <pc:sldMk cId="283588409" sldId="258"/>
            <ac:picMk id="1030" creationId="{D87414CD-C55C-4556-B1DA-91A83F2F0214}"/>
          </ac:picMkLst>
        </pc:picChg>
        <pc:picChg chg="add mod">
          <ac:chgData name="Ken Merrihew" userId="bcb7a1e886d99f07" providerId="LiveId" clId="{45C474C6-A80C-4053-B0F9-562F8B97B9B0}" dt="2019-01-23T16:52:58.572" v="200" actId="1076"/>
          <ac:picMkLst>
            <pc:docMk/>
            <pc:sldMk cId="283588409" sldId="258"/>
            <ac:picMk id="1032" creationId="{0B63975A-0D33-40C2-9430-C0A0E331EB3B}"/>
          </ac:picMkLst>
        </pc:picChg>
        <pc:picChg chg="add mod">
          <ac:chgData name="Ken Merrihew" userId="bcb7a1e886d99f07" providerId="LiveId" clId="{45C474C6-A80C-4053-B0F9-562F8B97B9B0}" dt="2019-01-23T18:26:22.119" v="993" actId="14100"/>
          <ac:picMkLst>
            <pc:docMk/>
            <pc:sldMk cId="283588409" sldId="258"/>
            <ac:picMk id="1034" creationId="{2C7B12CC-949B-4AAB-8D94-AA5A5C2E423B}"/>
          </ac:picMkLst>
        </pc:picChg>
        <pc:picChg chg="del">
          <ac:chgData name="Ken Merrihew" userId="bcb7a1e886d99f07" providerId="LiveId" clId="{45C474C6-A80C-4053-B0F9-562F8B97B9B0}" dt="2019-01-23T16:33:44.370" v="51" actId="478"/>
          <ac:picMkLst>
            <pc:docMk/>
            <pc:sldMk cId="283588409" sldId="258"/>
            <ac:picMk id="3074" creationId="{0AB51D6E-980C-4F7C-89F8-C1FCCAAC8020}"/>
          </ac:picMkLst>
        </pc:picChg>
      </pc:sldChg>
      <pc:sldChg chg="addSp modSp ord modAnim">
        <pc:chgData name="Ken Merrihew" userId="bcb7a1e886d99f07" providerId="LiveId" clId="{45C474C6-A80C-4053-B0F9-562F8B97B9B0}" dt="2019-01-23T18:38:58.855" v="1028"/>
        <pc:sldMkLst>
          <pc:docMk/>
          <pc:sldMk cId="1451613894" sldId="260"/>
        </pc:sldMkLst>
        <pc:spChg chg="mod">
          <ac:chgData name="Ken Merrihew" userId="bcb7a1e886d99f07" providerId="LiveId" clId="{45C474C6-A80C-4053-B0F9-562F8B97B9B0}" dt="2019-01-23T17:52:42.155" v="872" actId="207"/>
          <ac:spMkLst>
            <pc:docMk/>
            <pc:sldMk cId="1451613894" sldId="260"/>
            <ac:spMk id="3" creationId="{DB88E4FF-425A-4FEE-A367-39BCE73DF1EF}"/>
          </ac:spMkLst>
        </pc:spChg>
        <pc:spChg chg="add mod ord">
          <ac:chgData name="Ken Merrihew" userId="bcb7a1e886d99f07" providerId="LiveId" clId="{45C474C6-A80C-4053-B0F9-562F8B97B9B0}" dt="2019-01-23T17:53:19.156" v="894" actId="1036"/>
          <ac:spMkLst>
            <pc:docMk/>
            <pc:sldMk cId="1451613894" sldId="260"/>
            <ac:spMk id="4" creationId="{7B377893-8261-4998-A343-9D6E45C39142}"/>
          </ac:spMkLst>
        </pc:spChg>
        <pc:spChg chg="add mod">
          <ac:chgData name="Ken Merrihew" userId="bcb7a1e886d99f07" providerId="LiveId" clId="{45C474C6-A80C-4053-B0F9-562F8B97B9B0}" dt="2019-01-23T17:54:39.013" v="930" actId="1035"/>
          <ac:spMkLst>
            <pc:docMk/>
            <pc:sldMk cId="1451613894" sldId="260"/>
            <ac:spMk id="5" creationId="{D313F13C-2835-4AA9-8441-EC9B3D4768B8}"/>
          </ac:spMkLst>
        </pc:spChg>
      </pc:sldChg>
      <pc:sldChg chg="modSp modAnim">
        <pc:chgData name="Ken Merrihew" userId="bcb7a1e886d99f07" providerId="LiveId" clId="{45C474C6-A80C-4053-B0F9-562F8B97B9B0}" dt="2019-01-23T18:45:38.872" v="1030"/>
        <pc:sldMkLst>
          <pc:docMk/>
          <pc:sldMk cId="579656822" sldId="268"/>
        </pc:sldMkLst>
        <pc:grpChg chg="ord">
          <ac:chgData name="Ken Merrihew" userId="bcb7a1e886d99f07" providerId="LiveId" clId="{45C474C6-A80C-4053-B0F9-562F8B97B9B0}" dt="2019-01-21T22:05:12.433" v="49" actId="167"/>
          <ac:grpSpMkLst>
            <pc:docMk/>
            <pc:sldMk cId="579656822" sldId="268"/>
            <ac:grpSpMk id="88" creationId="{B575E077-9E8B-4728-AD6A-B690D1F4DA60}"/>
          </ac:grpSpMkLst>
        </pc:grpChg>
      </pc:sldChg>
      <pc:sldChg chg="addSp delSp modSp">
        <pc:chgData name="Ken Merrihew" userId="bcb7a1e886d99f07" providerId="LiveId" clId="{45C474C6-A80C-4053-B0F9-562F8B97B9B0}" dt="2019-01-23T20:11:47.239" v="1380"/>
        <pc:sldMkLst>
          <pc:docMk/>
          <pc:sldMk cId="2477899230" sldId="270"/>
        </pc:sldMkLst>
        <pc:spChg chg="add del">
          <ac:chgData name="Ken Merrihew" userId="bcb7a1e886d99f07" providerId="LiveId" clId="{45C474C6-A80C-4053-B0F9-562F8B97B9B0}" dt="2019-01-23T20:11:47.239" v="1380"/>
          <ac:spMkLst>
            <pc:docMk/>
            <pc:sldMk cId="2477899230" sldId="270"/>
            <ac:spMk id="4" creationId="{4589FB95-5BEA-4D11-A52B-B42C1ABEEAD9}"/>
          </ac:spMkLst>
        </pc:spChg>
        <pc:spChg chg="mod">
          <ac:chgData name="Ken Merrihew" userId="bcb7a1e886d99f07" providerId="LiveId" clId="{45C474C6-A80C-4053-B0F9-562F8B97B9B0}" dt="2019-01-23T18:49:44.759" v="1046" actId="1036"/>
          <ac:spMkLst>
            <pc:docMk/>
            <pc:sldMk cId="2477899230" sldId="270"/>
            <ac:spMk id="5" creationId="{2118C30F-4EF2-43C0-B6A2-C44414FE4D5B}"/>
          </ac:spMkLst>
        </pc:spChg>
      </pc:sldChg>
      <pc:sldChg chg="modSp">
        <pc:chgData name="Ken Merrihew" userId="bcb7a1e886d99f07" providerId="LiveId" clId="{45C474C6-A80C-4053-B0F9-562F8B97B9B0}" dt="2019-01-23T22:12:28.143" v="2574" actId="1038"/>
        <pc:sldMkLst>
          <pc:docMk/>
          <pc:sldMk cId="3316218498" sldId="276"/>
        </pc:sldMkLst>
        <pc:spChg chg="mod">
          <ac:chgData name="Ken Merrihew" userId="bcb7a1e886d99f07" providerId="LiveId" clId="{45C474C6-A80C-4053-B0F9-562F8B97B9B0}" dt="2019-01-23T19:20:52.912" v="1308" actId="14861"/>
          <ac:spMkLst>
            <pc:docMk/>
            <pc:sldMk cId="3316218498" sldId="276"/>
            <ac:spMk id="16" creationId="{A316E4F1-119B-4785-8EBC-64FC39C0D050}"/>
          </ac:spMkLst>
        </pc:spChg>
        <pc:spChg chg="mod">
          <ac:chgData name="Ken Merrihew" userId="bcb7a1e886d99f07" providerId="LiveId" clId="{45C474C6-A80C-4053-B0F9-562F8B97B9B0}" dt="2019-01-23T19:21:00.510" v="1309" actId="14861"/>
          <ac:spMkLst>
            <pc:docMk/>
            <pc:sldMk cId="3316218498" sldId="276"/>
            <ac:spMk id="17" creationId="{949EC165-17FD-4230-BF37-8C00E8C2DF63}"/>
          </ac:spMkLst>
        </pc:spChg>
        <pc:spChg chg="mod">
          <ac:chgData name="Ken Merrihew" userId="bcb7a1e886d99f07" providerId="LiveId" clId="{45C474C6-A80C-4053-B0F9-562F8B97B9B0}" dt="2019-01-23T22:12:28.143" v="2574" actId="1038"/>
          <ac:spMkLst>
            <pc:docMk/>
            <pc:sldMk cId="3316218498" sldId="276"/>
            <ac:spMk id="18" creationId="{E179E1FD-060F-4D84-89AE-C17D14333787}"/>
          </ac:spMkLst>
        </pc:spChg>
      </pc:sldChg>
      <pc:sldChg chg="delSp modSp delAnim modAnim">
        <pc:chgData name="Ken Merrihew" userId="bcb7a1e886d99f07" providerId="LiveId" clId="{45C474C6-A80C-4053-B0F9-562F8B97B9B0}" dt="2019-01-23T19:34:31.035" v="1370"/>
        <pc:sldMkLst>
          <pc:docMk/>
          <pc:sldMk cId="3159798515" sldId="277"/>
        </pc:sldMkLst>
        <pc:spChg chg="ord">
          <ac:chgData name="Ken Merrihew" userId="bcb7a1e886d99f07" providerId="LiveId" clId="{45C474C6-A80C-4053-B0F9-562F8B97B9B0}" dt="2019-01-23T19:30:40.367" v="1314" actId="167"/>
          <ac:spMkLst>
            <pc:docMk/>
            <pc:sldMk cId="3159798515" sldId="277"/>
            <ac:spMk id="13" creationId="{111F650E-BF11-4E1A-B897-34685F0E6360}"/>
          </ac:spMkLst>
        </pc:spChg>
        <pc:spChg chg="del">
          <ac:chgData name="Ken Merrihew" userId="bcb7a1e886d99f07" providerId="LiveId" clId="{45C474C6-A80C-4053-B0F9-562F8B97B9B0}" dt="2019-01-23T19:30:37.683" v="1313" actId="478"/>
          <ac:spMkLst>
            <pc:docMk/>
            <pc:sldMk cId="3159798515" sldId="277"/>
            <ac:spMk id="19" creationId="{81BF7A71-26FD-4193-898C-4C37FD813F8E}"/>
          </ac:spMkLst>
        </pc:spChg>
        <pc:spChg chg="mod">
          <ac:chgData name="Ken Merrihew" userId="bcb7a1e886d99f07" providerId="LiveId" clId="{45C474C6-A80C-4053-B0F9-562F8B97B9B0}" dt="2019-01-23T19:31:55.965" v="1360" actId="1038"/>
          <ac:spMkLst>
            <pc:docMk/>
            <pc:sldMk cId="3159798515" sldId="277"/>
            <ac:spMk id="23" creationId="{D1EF785B-B83F-4A4E-B077-5BAA333113A1}"/>
          </ac:spMkLst>
        </pc:spChg>
        <pc:spChg chg="mod">
          <ac:chgData name="Ken Merrihew" userId="bcb7a1e886d99f07" providerId="LiveId" clId="{45C474C6-A80C-4053-B0F9-562F8B97B9B0}" dt="2019-01-23T19:32:50.434" v="1364" actId="1076"/>
          <ac:spMkLst>
            <pc:docMk/>
            <pc:sldMk cId="3159798515" sldId="277"/>
            <ac:spMk id="29" creationId="{11840174-3FBE-429E-B1F0-36A8F52DAC5C}"/>
          </ac:spMkLst>
        </pc:spChg>
        <pc:spChg chg="ord">
          <ac:chgData name="Ken Merrihew" userId="bcb7a1e886d99f07" providerId="LiveId" clId="{45C474C6-A80C-4053-B0F9-562F8B97B9B0}" dt="2019-01-23T19:30:32.768" v="1312" actId="167"/>
          <ac:spMkLst>
            <pc:docMk/>
            <pc:sldMk cId="3159798515" sldId="277"/>
            <ac:spMk id="33" creationId="{11755CE0-CE6A-4228-849F-366DB9F1F771}"/>
          </ac:spMkLst>
        </pc:spChg>
        <pc:picChg chg="ord">
          <ac:chgData name="Ken Merrihew" userId="bcb7a1e886d99f07" providerId="LiveId" clId="{45C474C6-A80C-4053-B0F9-562F8B97B9B0}" dt="2019-01-23T19:34:26.746" v="1369" actId="167"/>
          <ac:picMkLst>
            <pc:docMk/>
            <pc:sldMk cId="3159798515" sldId="277"/>
            <ac:picMk id="5124" creationId="{F2A0144F-DB0D-4E04-89C8-52C36A8236E2}"/>
          </ac:picMkLst>
        </pc:picChg>
      </pc:sldChg>
      <pc:sldChg chg="addSp delSp modSp add ord delAnim modAnim">
        <pc:chgData name="Ken Merrihew" userId="bcb7a1e886d99f07" providerId="LiveId" clId="{45C474C6-A80C-4053-B0F9-562F8B97B9B0}" dt="2019-01-23T19:15:18.231" v="1305" actId="1035"/>
        <pc:sldMkLst>
          <pc:docMk/>
          <pc:sldMk cId="4179496399" sldId="278"/>
        </pc:sldMkLst>
        <pc:spChg chg="add mod">
          <ac:chgData name="Ken Merrihew" userId="bcb7a1e886d99f07" providerId="LiveId" clId="{45C474C6-A80C-4053-B0F9-562F8B97B9B0}" dt="2019-01-23T19:12:20.429" v="1181" actId="1037"/>
          <ac:spMkLst>
            <pc:docMk/>
            <pc:sldMk cId="4179496399" sldId="278"/>
            <ac:spMk id="3" creationId="{B382F5DE-4BBE-4203-9586-A3CBB542637A}"/>
          </ac:spMkLst>
        </pc:spChg>
        <pc:spChg chg="add mod">
          <ac:chgData name="Ken Merrihew" userId="bcb7a1e886d99f07" providerId="LiveId" clId="{45C474C6-A80C-4053-B0F9-562F8B97B9B0}" dt="2019-01-23T19:15:18.231" v="1305" actId="1035"/>
          <ac:spMkLst>
            <pc:docMk/>
            <pc:sldMk cId="4179496399" sldId="278"/>
            <ac:spMk id="4" creationId="{D97A26E4-6F1B-486C-896C-4D6B70CFFC35}"/>
          </ac:spMkLst>
        </pc:spChg>
        <pc:spChg chg="del">
          <ac:chgData name="Ken Merrihew" userId="bcb7a1e886d99f07" providerId="LiveId" clId="{45C474C6-A80C-4053-B0F9-562F8B97B9B0}" dt="2019-01-23T19:08:30.922" v="1059" actId="478"/>
          <ac:spMkLst>
            <pc:docMk/>
            <pc:sldMk cId="4179496399" sldId="278"/>
            <ac:spMk id="7" creationId="{390E9AA6-892C-4ED4-95F8-A8928463C7E6}"/>
          </ac:spMkLst>
        </pc:spChg>
        <pc:spChg chg="add mod">
          <ac:chgData name="Ken Merrihew" userId="bcb7a1e886d99f07" providerId="LiveId" clId="{45C474C6-A80C-4053-B0F9-562F8B97B9B0}" dt="2019-01-23T19:12:27.421" v="1193" actId="1035"/>
          <ac:spMkLst>
            <pc:docMk/>
            <pc:sldMk cId="4179496399" sldId="278"/>
            <ac:spMk id="11" creationId="{1FBF54CB-BEB8-4E2D-B841-D49BE314E545}"/>
          </ac:spMkLst>
        </pc:spChg>
        <pc:spChg chg="add mod">
          <ac:chgData name="Ken Merrihew" userId="bcb7a1e886d99f07" providerId="LiveId" clId="{45C474C6-A80C-4053-B0F9-562F8B97B9B0}" dt="2019-01-23T19:15:15.975" v="1300" actId="1036"/>
          <ac:spMkLst>
            <pc:docMk/>
            <pc:sldMk cId="4179496399" sldId="278"/>
            <ac:spMk id="12" creationId="{DF7666C0-1B92-4F69-B52C-9ACCB259B37E}"/>
          </ac:spMkLst>
        </pc:spChg>
        <pc:picChg chg="del ord">
          <ac:chgData name="Ken Merrihew" userId="bcb7a1e886d99f07" providerId="LiveId" clId="{45C474C6-A80C-4053-B0F9-562F8B97B9B0}" dt="2019-01-23T19:08:30.922" v="1059" actId="478"/>
          <ac:picMkLst>
            <pc:docMk/>
            <pc:sldMk cId="4179496399" sldId="278"/>
            <ac:picMk id="6" creationId="{3C0D99F1-343F-4516-B920-ADA2F0F92ACA}"/>
          </ac:picMkLst>
        </pc:picChg>
        <pc:picChg chg="add del mod">
          <ac:chgData name="Ken Merrihew" userId="bcb7a1e886d99f07" providerId="LiveId" clId="{45C474C6-A80C-4053-B0F9-562F8B97B9B0}" dt="2019-01-23T19:10:26.116" v="1102" actId="478"/>
          <ac:picMkLst>
            <pc:docMk/>
            <pc:sldMk cId="4179496399" sldId="278"/>
            <ac:picMk id="8" creationId="{CC16E3D6-CB71-4257-85F0-5B094FFC9213}"/>
          </ac:picMkLst>
        </pc:picChg>
        <pc:picChg chg="add mod ord modCrop">
          <ac:chgData name="Ken Merrihew" userId="bcb7a1e886d99f07" providerId="LiveId" clId="{45C474C6-A80C-4053-B0F9-562F8B97B9B0}" dt="2019-01-23T19:11:11.850" v="1114" actId="166"/>
          <ac:picMkLst>
            <pc:docMk/>
            <pc:sldMk cId="4179496399" sldId="278"/>
            <ac:picMk id="9" creationId="{B9DAC5C5-E3CE-4D10-99FB-3429A1A10100}"/>
          </ac:picMkLst>
        </pc:picChg>
        <pc:picChg chg="add mod modCrop">
          <ac:chgData name="Ken Merrihew" userId="bcb7a1e886d99f07" providerId="LiveId" clId="{45C474C6-A80C-4053-B0F9-562F8B97B9B0}" dt="2019-01-23T19:11:02.290" v="1111" actId="688"/>
          <ac:picMkLst>
            <pc:docMk/>
            <pc:sldMk cId="4179496399" sldId="278"/>
            <ac:picMk id="10" creationId="{DFF0C62B-B964-4842-AA34-561AF43625BB}"/>
          </ac:picMkLst>
        </pc:picChg>
        <pc:picChg chg="del ord">
          <ac:chgData name="Ken Merrihew" userId="bcb7a1e886d99f07" providerId="LiveId" clId="{45C474C6-A80C-4053-B0F9-562F8B97B9B0}" dt="2019-01-23T19:08:30.922" v="1059" actId="478"/>
          <ac:picMkLst>
            <pc:docMk/>
            <pc:sldMk cId="4179496399" sldId="278"/>
            <ac:picMk id="3074" creationId="{0AB51D6E-980C-4F7C-89F8-C1FCCAAC8020}"/>
          </ac:picMkLst>
        </pc:picChg>
      </pc:sldChg>
      <pc:sldChg chg="addSp delSp modSp add modTransition delAnim modAnim">
        <pc:chgData name="Ken Merrihew" userId="bcb7a1e886d99f07" providerId="LiveId" clId="{45C474C6-A80C-4053-B0F9-562F8B97B9B0}" dt="2019-01-23T23:59:31.517" v="2578" actId="692"/>
        <pc:sldMkLst>
          <pc:docMk/>
          <pc:sldMk cId="718658324" sldId="279"/>
        </pc:sldMkLst>
        <pc:spChg chg="del">
          <ac:chgData name="Ken Merrihew" userId="bcb7a1e886d99f07" providerId="LiveId" clId="{45C474C6-A80C-4053-B0F9-562F8B97B9B0}" dt="2019-01-23T17:35:03.564" v="268" actId="478"/>
          <ac:spMkLst>
            <pc:docMk/>
            <pc:sldMk cId="718658324" sldId="279"/>
            <ac:spMk id="3" creationId="{092AE77B-0F2B-4B4D-A629-8D9A756378A3}"/>
          </ac:spMkLst>
        </pc:spChg>
        <pc:spChg chg="add mod">
          <ac:chgData name="Ken Merrihew" userId="bcb7a1e886d99f07" providerId="LiveId" clId="{45C474C6-A80C-4053-B0F9-562F8B97B9B0}" dt="2019-01-23T17:54:45.193" v="931" actId="207"/>
          <ac:spMkLst>
            <pc:docMk/>
            <pc:sldMk cId="718658324" sldId="279"/>
            <ac:spMk id="4" creationId="{EA0D2AA3-C71B-4239-BB9A-2F0FB0A309CC}"/>
          </ac:spMkLst>
        </pc:spChg>
        <pc:spChg chg="del">
          <ac:chgData name="Ken Merrihew" userId="bcb7a1e886d99f07" providerId="LiveId" clId="{45C474C6-A80C-4053-B0F9-562F8B97B9B0}" dt="2019-01-23T17:35:03.564" v="268" actId="478"/>
          <ac:spMkLst>
            <pc:docMk/>
            <pc:sldMk cId="718658324" sldId="279"/>
            <ac:spMk id="9" creationId="{FDAEC820-79EA-4795-A3AE-E60D04EF6F28}"/>
          </ac:spMkLst>
        </pc:spChg>
        <pc:spChg chg="del">
          <ac:chgData name="Ken Merrihew" userId="bcb7a1e886d99f07" providerId="LiveId" clId="{45C474C6-A80C-4053-B0F9-562F8B97B9B0}" dt="2019-01-23T17:35:03.564" v="268" actId="478"/>
          <ac:spMkLst>
            <pc:docMk/>
            <pc:sldMk cId="718658324" sldId="279"/>
            <ac:spMk id="11" creationId="{B918C281-CB48-4CA4-B00E-D2C476A174E0}"/>
          </ac:spMkLst>
        </pc:spChg>
        <pc:spChg chg="del">
          <ac:chgData name="Ken Merrihew" userId="bcb7a1e886d99f07" providerId="LiveId" clId="{45C474C6-A80C-4053-B0F9-562F8B97B9B0}" dt="2019-01-23T17:35:03.564" v="268" actId="478"/>
          <ac:spMkLst>
            <pc:docMk/>
            <pc:sldMk cId="718658324" sldId="279"/>
            <ac:spMk id="13" creationId="{23897939-6B69-49F0-9E0C-A3376DAAFDB1}"/>
          </ac:spMkLst>
        </pc:spChg>
        <pc:spChg chg="add mod">
          <ac:chgData name="Ken Merrihew" userId="bcb7a1e886d99f07" providerId="LiveId" clId="{45C474C6-A80C-4053-B0F9-562F8B97B9B0}" dt="2019-01-23T17:54:48.157" v="932" actId="207"/>
          <ac:spMkLst>
            <pc:docMk/>
            <pc:sldMk cId="718658324" sldId="279"/>
            <ac:spMk id="14" creationId="{C7D0F692-1106-4730-A4A9-90A183CC27CE}"/>
          </ac:spMkLst>
        </pc:spChg>
        <pc:spChg chg="add mod">
          <ac:chgData name="Ken Merrihew" userId="bcb7a1e886d99f07" providerId="LiveId" clId="{45C474C6-A80C-4053-B0F9-562F8B97B9B0}" dt="2019-01-23T17:54:50.803" v="933" actId="207"/>
          <ac:spMkLst>
            <pc:docMk/>
            <pc:sldMk cId="718658324" sldId="279"/>
            <ac:spMk id="15" creationId="{3C07262F-2256-4896-8BBB-ACC7A129B478}"/>
          </ac:spMkLst>
        </pc:spChg>
        <pc:spChg chg="add mod">
          <ac:chgData name="Ken Merrihew" userId="bcb7a1e886d99f07" providerId="LiveId" clId="{45C474C6-A80C-4053-B0F9-562F8B97B9B0}" dt="2019-01-23T17:54:54.105" v="934" actId="207"/>
          <ac:spMkLst>
            <pc:docMk/>
            <pc:sldMk cId="718658324" sldId="279"/>
            <ac:spMk id="16" creationId="{7DB80C85-AF8D-4576-A1A8-C32A3FC3CD94}"/>
          </ac:spMkLst>
        </pc:spChg>
        <pc:spChg chg="add mod">
          <ac:chgData name="Ken Merrihew" userId="bcb7a1e886d99f07" providerId="LiveId" clId="{45C474C6-A80C-4053-B0F9-562F8B97B9B0}" dt="2019-01-23T17:54:57.199" v="935" actId="207"/>
          <ac:spMkLst>
            <pc:docMk/>
            <pc:sldMk cId="718658324" sldId="279"/>
            <ac:spMk id="17" creationId="{4092848F-E374-44FA-8762-ED484B63FF2B}"/>
          </ac:spMkLst>
        </pc:spChg>
        <pc:spChg chg="add mod">
          <ac:chgData name="Ken Merrihew" userId="bcb7a1e886d99f07" providerId="LiveId" clId="{45C474C6-A80C-4053-B0F9-562F8B97B9B0}" dt="2019-01-23T17:55:00.009" v="936" actId="207"/>
          <ac:spMkLst>
            <pc:docMk/>
            <pc:sldMk cId="718658324" sldId="279"/>
            <ac:spMk id="18" creationId="{2A5D92A1-8241-4E2C-98D6-1317E2F6628C}"/>
          </ac:spMkLst>
        </pc:spChg>
        <pc:spChg chg="add mod">
          <ac:chgData name="Ken Merrihew" userId="bcb7a1e886d99f07" providerId="LiveId" clId="{45C474C6-A80C-4053-B0F9-562F8B97B9B0}" dt="2019-01-23T17:55:03.311" v="937" actId="207"/>
          <ac:spMkLst>
            <pc:docMk/>
            <pc:sldMk cId="718658324" sldId="279"/>
            <ac:spMk id="19" creationId="{96F153D0-2B12-4AE4-8A1F-BD78C04A6C8E}"/>
          </ac:spMkLst>
        </pc:spChg>
        <pc:spChg chg="add mod">
          <ac:chgData name="Ken Merrihew" userId="bcb7a1e886d99f07" providerId="LiveId" clId="{45C474C6-A80C-4053-B0F9-562F8B97B9B0}" dt="2019-01-23T17:55:06.200" v="938" actId="207"/>
          <ac:spMkLst>
            <pc:docMk/>
            <pc:sldMk cId="718658324" sldId="279"/>
            <ac:spMk id="20" creationId="{2616668B-47D4-4DA4-B46B-3F1290643425}"/>
          </ac:spMkLst>
        </pc:spChg>
        <pc:spChg chg="add mod">
          <ac:chgData name="Ken Merrihew" userId="bcb7a1e886d99f07" providerId="LiveId" clId="{45C474C6-A80C-4053-B0F9-562F8B97B9B0}" dt="2019-01-23T17:55:09.102" v="939" actId="207"/>
          <ac:spMkLst>
            <pc:docMk/>
            <pc:sldMk cId="718658324" sldId="279"/>
            <ac:spMk id="21" creationId="{F28B3C6C-D8B0-4365-B4C2-751A04E1FF60}"/>
          </ac:spMkLst>
        </pc:spChg>
        <pc:spChg chg="add mod">
          <ac:chgData name="Ken Merrihew" userId="bcb7a1e886d99f07" providerId="LiveId" clId="{45C474C6-A80C-4053-B0F9-562F8B97B9B0}" dt="2019-01-23T18:17:58.719" v="990" actId="20577"/>
          <ac:spMkLst>
            <pc:docMk/>
            <pc:sldMk cId="718658324" sldId="279"/>
            <ac:spMk id="22" creationId="{1B958814-7ABD-47D3-90DB-C8EAC3D7D8C9}"/>
          </ac:spMkLst>
        </pc:spChg>
        <pc:spChg chg="add mod">
          <ac:chgData name="Ken Merrihew" userId="bcb7a1e886d99f07" providerId="LiveId" clId="{45C474C6-A80C-4053-B0F9-562F8B97B9B0}" dt="2019-01-23T17:55:14.978" v="941" actId="207"/>
          <ac:spMkLst>
            <pc:docMk/>
            <pc:sldMk cId="718658324" sldId="279"/>
            <ac:spMk id="23" creationId="{F1CB373C-1398-4D10-A883-A541D0FB0A23}"/>
          </ac:spMkLst>
        </pc:spChg>
        <pc:spChg chg="add mod">
          <ac:chgData name="Ken Merrihew" userId="bcb7a1e886d99f07" providerId="LiveId" clId="{45C474C6-A80C-4053-B0F9-562F8B97B9B0}" dt="2019-01-23T17:55:17.966" v="942" actId="207"/>
          <ac:spMkLst>
            <pc:docMk/>
            <pc:sldMk cId="718658324" sldId="279"/>
            <ac:spMk id="24" creationId="{F360101F-C184-49DE-909E-27D2517BEF3E}"/>
          </ac:spMkLst>
        </pc:spChg>
        <pc:spChg chg="add del mod">
          <ac:chgData name="Ken Merrihew" userId="bcb7a1e886d99f07" providerId="LiveId" clId="{45C474C6-A80C-4053-B0F9-562F8B97B9B0}" dt="2019-01-23T18:17:23.736" v="976" actId="478"/>
          <ac:spMkLst>
            <pc:docMk/>
            <pc:sldMk cId="718658324" sldId="279"/>
            <ac:spMk id="49" creationId="{B062F567-611A-4BEC-926C-CBE9C0F35BC0}"/>
          </ac:spMkLst>
        </pc:spChg>
        <pc:spChg chg="add mod">
          <ac:chgData name="Ken Merrihew" userId="bcb7a1e886d99f07" providerId="LiveId" clId="{45C474C6-A80C-4053-B0F9-562F8B97B9B0}" dt="2019-01-23T18:16:11.251" v="967" actId="1038"/>
          <ac:spMkLst>
            <pc:docMk/>
            <pc:sldMk cId="718658324" sldId="279"/>
            <ac:spMk id="2052" creationId="{AD5CD11D-B36A-4951-81ED-CE807F939776}"/>
          </ac:spMkLst>
        </pc:spChg>
        <pc:picChg chg="del">
          <ac:chgData name="Ken Merrihew" userId="bcb7a1e886d99f07" providerId="LiveId" clId="{45C474C6-A80C-4053-B0F9-562F8B97B9B0}" dt="2019-01-23T17:35:03.564" v="268" actId="478"/>
          <ac:picMkLst>
            <pc:docMk/>
            <pc:sldMk cId="718658324" sldId="279"/>
            <ac:picMk id="1026" creationId="{38BA7445-2BBF-4C27-8FD9-041A01D17D67}"/>
          </ac:picMkLst>
        </pc:picChg>
        <pc:picChg chg="del">
          <ac:chgData name="Ken Merrihew" userId="bcb7a1e886d99f07" providerId="LiveId" clId="{45C474C6-A80C-4053-B0F9-562F8B97B9B0}" dt="2019-01-23T17:35:03.564" v="268" actId="478"/>
          <ac:picMkLst>
            <pc:docMk/>
            <pc:sldMk cId="718658324" sldId="279"/>
            <ac:picMk id="1028" creationId="{6689F79A-003D-4557-B797-B3A1B1FF663E}"/>
          </ac:picMkLst>
        </pc:picChg>
        <pc:picChg chg="del">
          <ac:chgData name="Ken Merrihew" userId="bcb7a1e886d99f07" providerId="LiveId" clId="{45C474C6-A80C-4053-B0F9-562F8B97B9B0}" dt="2019-01-23T17:35:04.523" v="269" actId="478"/>
          <ac:picMkLst>
            <pc:docMk/>
            <pc:sldMk cId="718658324" sldId="279"/>
            <ac:picMk id="1030" creationId="{D87414CD-C55C-4556-B1DA-91A83F2F0214}"/>
          </ac:picMkLst>
        </pc:picChg>
        <pc:picChg chg="del">
          <ac:chgData name="Ken Merrihew" userId="bcb7a1e886d99f07" providerId="LiveId" clId="{45C474C6-A80C-4053-B0F9-562F8B97B9B0}" dt="2019-01-23T17:35:03.564" v="268" actId="478"/>
          <ac:picMkLst>
            <pc:docMk/>
            <pc:sldMk cId="718658324" sldId="279"/>
            <ac:picMk id="1032" creationId="{0B63975A-0D33-40C2-9430-C0A0E331EB3B}"/>
          </ac:picMkLst>
        </pc:picChg>
        <pc:picChg chg="add mod modCrop">
          <ac:chgData name="Ken Merrihew" userId="bcb7a1e886d99f07" providerId="LiveId" clId="{45C474C6-A80C-4053-B0F9-562F8B97B9B0}" dt="2019-01-23T17:46:57.519" v="799" actId="1076"/>
          <ac:picMkLst>
            <pc:docMk/>
            <pc:sldMk cId="718658324" sldId="279"/>
            <ac:picMk id="2050" creationId="{5B478FBF-5D87-424C-B60D-A94D35F984A2}"/>
          </ac:picMkLst>
        </pc:pic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6" creationId="{482AFC44-B20C-45F1-83DB-7BFF9B7DADFA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26" creationId="{554E5E8E-B433-4680-8AD1-57154ED72F06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28" creationId="{51D3BB69-6A53-4B7C-9654-95263C30A53E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31" creationId="{F01126B4-EB5B-4AAF-AE4B-BD301BC2B957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34" creationId="{CA67EC41-6704-4EBD-96DC-34435DAE258B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36" creationId="{6BD6B027-34A6-4E27-898A-E624C0F4ADEC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38" creationId="{82A3DB25-9C3F-44A5-B9CB-2CD693F0A8A9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39" creationId="{6D8CB8CB-266F-410C-B62D-720531D40A9D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41" creationId="{F12DFAB5-314B-4AF9-B17A-8915C577E9A4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43" creationId="{8F27CDF9-86F4-42CD-A35B-DE232DCA6E31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45" creationId="{BF49021F-DE77-45E7-811F-9875E47B22E4}"/>
          </ac:cxnSpMkLst>
        </pc:cxnChg>
        <pc:cxnChg chg="add mod">
          <ac:chgData name="Ken Merrihew" userId="bcb7a1e886d99f07" providerId="LiveId" clId="{45C474C6-A80C-4053-B0F9-562F8B97B9B0}" dt="2019-01-23T23:59:31.517" v="2578" actId="692"/>
          <ac:cxnSpMkLst>
            <pc:docMk/>
            <pc:sldMk cId="718658324" sldId="279"/>
            <ac:cxnSpMk id="50" creationId="{DE2CAE89-AC9E-4BD4-9CDA-6317439C1BDA}"/>
          </ac:cxnSpMkLst>
        </pc:cxnChg>
      </pc:sldChg>
      <pc:sldChg chg="modSp add">
        <pc:chgData name="Ken Merrihew" userId="bcb7a1e886d99f07" providerId="LiveId" clId="{45C474C6-A80C-4053-B0F9-562F8B97B9B0}" dt="2019-01-23T21:32:04.346" v="1415" actId="20577"/>
        <pc:sldMkLst>
          <pc:docMk/>
          <pc:sldMk cId="3549201100" sldId="280"/>
        </pc:sldMkLst>
        <pc:spChg chg="mod">
          <ac:chgData name="Ken Merrihew" userId="bcb7a1e886d99f07" providerId="LiveId" clId="{45C474C6-A80C-4053-B0F9-562F8B97B9B0}" dt="2019-01-23T21:32:04.346" v="1415" actId="20577"/>
          <ac:spMkLst>
            <pc:docMk/>
            <pc:sldMk cId="3549201100" sldId="280"/>
            <ac:spMk id="3" creationId="{DB88E4FF-425A-4FEE-A367-39BCE73DF1EF}"/>
          </ac:spMkLst>
        </pc:spChg>
      </pc:sldChg>
      <pc:sldChg chg="add modTransition modAnim">
        <pc:chgData name="Ken Merrihew" userId="bcb7a1e886d99f07" providerId="LiveId" clId="{45C474C6-A80C-4053-B0F9-562F8B97B9B0}" dt="2019-01-23T19:14:32.603" v="1283"/>
        <pc:sldMkLst>
          <pc:docMk/>
          <pc:sldMk cId="4171532099" sldId="281"/>
        </pc:sldMkLst>
      </pc:sldChg>
      <pc:sldChg chg="delSp modSp add ord delAnim modAnim">
        <pc:chgData name="Ken Merrihew" userId="bcb7a1e886d99f07" providerId="LiveId" clId="{45C474C6-A80C-4053-B0F9-562F8B97B9B0}" dt="2019-01-23T19:35:31.608" v="1378"/>
        <pc:sldMkLst>
          <pc:docMk/>
          <pc:sldMk cId="1078939291" sldId="282"/>
        </pc:sldMkLst>
        <pc:spChg chg="del">
          <ac:chgData name="Ken Merrihew" userId="bcb7a1e886d99f07" providerId="LiveId" clId="{45C474C6-A80C-4053-B0F9-562F8B97B9B0}" dt="2019-01-23T19:34:54.232" v="1372" actId="478"/>
          <ac:spMkLst>
            <pc:docMk/>
            <pc:sldMk cId="1078939291" sldId="282"/>
            <ac:spMk id="29" creationId="{11840174-3FBE-429E-B1F0-36A8F52DAC5C}"/>
          </ac:spMkLst>
        </pc:spChg>
        <pc:spChg chg="del mod">
          <ac:chgData name="Ken Merrihew" userId="bcb7a1e886d99f07" providerId="LiveId" clId="{45C474C6-A80C-4053-B0F9-562F8B97B9B0}" dt="2019-01-23T19:35:00.260" v="1374" actId="478"/>
          <ac:spMkLst>
            <pc:docMk/>
            <pc:sldMk cId="1078939291" sldId="282"/>
            <ac:spMk id="33" creationId="{11755CE0-CE6A-4228-849F-366DB9F1F771}"/>
          </ac:spMkLst>
        </pc:spChg>
      </pc:sldChg>
      <pc:sldChg chg="add">
        <pc:chgData name="Ken Merrihew" userId="bcb7a1e886d99f07" providerId="LiveId" clId="{45C474C6-A80C-4053-B0F9-562F8B97B9B0}" dt="2019-01-23T19:35:29.530" v="1377"/>
        <pc:sldMkLst>
          <pc:docMk/>
          <pc:sldMk cId="1241322272" sldId="283"/>
        </pc:sldMkLst>
      </pc:sldChg>
      <pc:sldChg chg="delSp modSp add delAnim">
        <pc:chgData name="Ken Merrihew" userId="bcb7a1e886d99f07" providerId="LiveId" clId="{45C474C6-A80C-4053-B0F9-562F8B97B9B0}" dt="2019-01-23T20:12:28.172" v="1389" actId="207"/>
        <pc:sldMkLst>
          <pc:docMk/>
          <pc:sldMk cId="1471206412" sldId="284"/>
        </pc:sldMkLst>
        <pc:spChg chg="mod">
          <ac:chgData name="Ken Merrihew" userId="bcb7a1e886d99f07" providerId="LiveId" clId="{45C474C6-A80C-4053-B0F9-562F8B97B9B0}" dt="2019-01-23T20:12:28.172" v="1389" actId="207"/>
          <ac:spMkLst>
            <pc:docMk/>
            <pc:sldMk cId="1471206412" sldId="284"/>
            <ac:spMk id="3" creationId="{DB88E4FF-425A-4FEE-A367-39BCE73DF1EF}"/>
          </ac:spMkLst>
        </pc:spChg>
        <pc:spChg chg="del">
          <ac:chgData name="Ken Merrihew" userId="bcb7a1e886d99f07" providerId="LiveId" clId="{45C474C6-A80C-4053-B0F9-562F8B97B9B0}" dt="2019-01-23T20:12:16.684" v="1384" actId="478"/>
          <ac:spMkLst>
            <pc:docMk/>
            <pc:sldMk cId="1471206412" sldId="284"/>
            <ac:spMk id="5" creationId="{2118C30F-4EF2-43C0-B6A2-C44414FE4D5B}"/>
          </ac:spMkLst>
        </pc:spChg>
      </pc:sldChg>
      <pc:sldChg chg="add">
        <pc:chgData name="Ken Merrihew" userId="bcb7a1e886d99f07" providerId="LiveId" clId="{45C474C6-A80C-4053-B0F9-562F8B97B9B0}" dt="2019-01-23T20:11:51.153" v="1381"/>
        <pc:sldMkLst>
          <pc:docMk/>
          <pc:sldMk cId="3430239816" sldId="285"/>
        </pc:sldMkLst>
      </pc:sldChg>
      <pc:sldChg chg="addSp delSp modSp add delAnim modAnim">
        <pc:chgData name="Ken Merrihew" userId="bcb7a1e886d99f07" providerId="LiveId" clId="{45C474C6-A80C-4053-B0F9-562F8B97B9B0}" dt="2019-01-23T21:49:01.064" v="2549" actId="1036"/>
        <pc:sldMkLst>
          <pc:docMk/>
          <pc:sldMk cId="2572714025" sldId="286"/>
        </pc:sldMkLst>
        <pc:spChg chg="del">
          <ac:chgData name="Ken Merrihew" userId="bcb7a1e886d99f07" providerId="LiveId" clId="{45C474C6-A80C-4053-B0F9-562F8B97B9B0}" dt="2019-01-23T21:36:38.223" v="1417" actId="478"/>
          <ac:spMkLst>
            <pc:docMk/>
            <pc:sldMk cId="2572714025" sldId="286"/>
            <ac:spMk id="3" creationId="{DB88E4FF-425A-4FEE-A367-39BCE73DF1EF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5" creationId="{76E5F963-092F-4030-B20E-DD83AE33359B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6" creationId="{F782CF3C-EBEB-4ACC-8542-260F33DD0A47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7" creationId="{387662BE-102B-4554-81B0-14D4E808CA3F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8" creationId="{E291FABD-E43E-4627-99D2-FC715EEF94F0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9" creationId="{A6507A60-B55A-4D73-A621-D37F2B80D239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0" creationId="{738F81AC-DD2B-4EB9-A4C8-311E2F60ACE4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1" creationId="{F871256B-B06D-40B2-A670-2286A827EC22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2" creationId="{EEAC6D09-1B1E-4CDA-A3BB-EEBA975F8BAA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3" creationId="{D4144233-F27D-456B-AA4B-03ED803BC262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4" creationId="{5305A920-F37F-48D5-BF8D-42CE33E291E1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5" creationId="{CF130656-318C-45A7-B03E-FB719E4C68EB}"/>
          </ac:spMkLst>
        </pc:spChg>
        <pc:spChg chg="mod topLvl">
          <ac:chgData name="Ken Merrihew" userId="bcb7a1e886d99f07" providerId="LiveId" clId="{45C474C6-A80C-4053-B0F9-562F8B97B9B0}" dt="2019-01-23T21:37:45.574" v="1535" actId="164"/>
          <ac:spMkLst>
            <pc:docMk/>
            <pc:sldMk cId="2572714025" sldId="286"/>
            <ac:spMk id="16" creationId="{BF5C4643-3AD4-4CEA-A56A-FD25648857ED}"/>
          </ac:spMkLst>
        </pc:spChg>
        <pc:spChg chg="del mod topLvl">
          <ac:chgData name="Ken Merrihew" userId="bcb7a1e886d99f07" providerId="LiveId" clId="{45C474C6-A80C-4053-B0F9-562F8B97B9B0}" dt="2019-01-23T21:37:28.502" v="1503" actId="478"/>
          <ac:spMkLst>
            <pc:docMk/>
            <pc:sldMk cId="2572714025" sldId="286"/>
            <ac:spMk id="17" creationId="{104DAB8B-DECB-42B4-9D32-0FEAFB4F08FA}"/>
          </ac:spMkLst>
        </pc:spChg>
        <pc:spChg chg="add del mod">
          <ac:chgData name="Ken Merrihew" userId="bcb7a1e886d99f07" providerId="LiveId" clId="{45C474C6-A80C-4053-B0F9-562F8B97B9B0}" dt="2019-01-23T21:44:16.088" v="2256" actId="478"/>
          <ac:spMkLst>
            <pc:docMk/>
            <pc:sldMk cId="2572714025" sldId="286"/>
            <ac:spMk id="18" creationId="{B98C6380-9634-4EA1-A603-F8AF853C01DC}"/>
          </ac:spMkLst>
        </pc:spChg>
        <pc:spChg chg="add del mod">
          <ac:chgData name="Ken Merrihew" userId="bcb7a1e886d99f07" providerId="LiveId" clId="{45C474C6-A80C-4053-B0F9-562F8B97B9B0}" dt="2019-01-23T21:40:32.297" v="1637" actId="478"/>
          <ac:spMkLst>
            <pc:docMk/>
            <pc:sldMk cId="2572714025" sldId="286"/>
            <ac:spMk id="19" creationId="{6D77827D-22E9-4294-9740-1336074C0BD1}"/>
          </ac:spMkLst>
        </pc:spChg>
        <pc:spChg chg="add mod">
          <ac:chgData name="Ken Merrihew" userId="bcb7a1e886d99f07" providerId="LiveId" clId="{45C474C6-A80C-4053-B0F9-562F8B97B9B0}" dt="2019-01-23T21:44:32.244" v="2257"/>
          <ac:spMkLst>
            <pc:docMk/>
            <pc:sldMk cId="2572714025" sldId="286"/>
            <ac:spMk id="20" creationId="{56AB4342-0FE5-43EB-987A-7EA155D47B30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1" creationId="{7953DDCB-613B-4D27-84F6-76B902F4DDAA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2" creationId="{47FD97A0-8C23-4B29-9A4F-F28E86641457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3" creationId="{F21988F2-9BD9-432E-887D-F4885993D4FA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4" creationId="{5117A289-10C5-4D7C-97FF-83C75F0FEE78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5" creationId="{930AC5A6-35F6-442E-9272-29D33F6B70DC}"/>
          </ac:spMkLst>
        </pc:spChg>
        <pc:spChg chg="add del mod">
          <ac:chgData name="Ken Merrihew" userId="bcb7a1e886d99f07" providerId="LiveId" clId="{45C474C6-A80C-4053-B0F9-562F8B97B9B0}" dt="2019-01-23T21:40:29.415" v="1636" actId="478"/>
          <ac:spMkLst>
            <pc:docMk/>
            <pc:sldMk cId="2572714025" sldId="286"/>
            <ac:spMk id="26" creationId="{90C5419E-CECA-4028-B83F-144DFB5ED36F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7" creationId="{2FAD6739-7B66-4E7C-9C09-93D8DB54E50A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8" creationId="{035E0F7B-8C57-4767-B51C-C17EFBAA0318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29" creationId="{A4A978E6-917E-4CB3-A6D5-1CB11E02622D}"/>
          </ac:spMkLst>
        </pc:spChg>
        <pc:spChg chg="add del mod">
          <ac:chgData name="Ken Merrihew" userId="bcb7a1e886d99f07" providerId="LiveId" clId="{45C474C6-A80C-4053-B0F9-562F8B97B9B0}" dt="2019-01-23T21:41:23.510" v="1664" actId="478"/>
          <ac:spMkLst>
            <pc:docMk/>
            <pc:sldMk cId="2572714025" sldId="286"/>
            <ac:spMk id="30" creationId="{94FE1727-12F5-41EF-B2A5-CA431321BBB0}"/>
          </ac:spMkLst>
        </pc:spChg>
        <pc:spChg chg="add mod">
          <ac:chgData name="Ken Merrihew" userId="bcb7a1e886d99f07" providerId="LiveId" clId="{45C474C6-A80C-4053-B0F9-562F8B97B9B0}" dt="2019-01-23T21:48:54.840" v="2543" actId="1037"/>
          <ac:spMkLst>
            <pc:docMk/>
            <pc:sldMk cId="2572714025" sldId="286"/>
            <ac:spMk id="32" creationId="{B945D90E-1E3E-4B4D-BD59-57E83B01FB97}"/>
          </ac:spMkLst>
        </pc:spChg>
        <pc:spChg chg="add mod">
          <ac:chgData name="Ken Merrihew" userId="bcb7a1e886d99f07" providerId="LiveId" clId="{45C474C6-A80C-4053-B0F9-562F8B97B9B0}" dt="2019-01-23T21:48:56.361" v="2544" actId="1038"/>
          <ac:spMkLst>
            <pc:docMk/>
            <pc:sldMk cId="2572714025" sldId="286"/>
            <ac:spMk id="33" creationId="{ACB51329-A0EE-4B3D-A907-7AB7B173041C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48" creationId="{549ED976-8FF0-4276-BFE3-AC9A37B14DED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49" creationId="{0B1F870F-8C4F-40FB-B82D-053D4248907C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0" creationId="{57A5864B-2E15-4BDA-948C-B05C07AF99F2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1" creationId="{0F49A6E0-2364-4618-9B20-909533121A58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2" creationId="{6B7094AC-2105-44EA-A619-F1FCEF5E81CF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3" creationId="{02A33B5F-CBFA-4A78-9996-A844F890726E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4" creationId="{119DDEBE-991D-47EC-B41C-699B1D7E941C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5" creationId="{1E0BBC62-6C40-4742-804A-4A6DEEA85881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6" creationId="{82B28FD5-FC02-4506-921B-DA12FA921A2E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7" creationId="{89A3D2E2-4F68-47D4-B929-E0B8A0CC189C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8" creationId="{E2BC0B26-F797-401A-90D7-EE31BA622CB4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59" creationId="{A22038B8-5538-4E91-9A5A-09C787F2C7FD}"/>
          </ac:spMkLst>
        </pc:spChg>
        <pc:spChg chg="add del">
          <ac:chgData name="Ken Merrihew" userId="bcb7a1e886d99f07" providerId="LiveId" clId="{45C474C6-A80C-4053-B0F9-562F8B97B9B0}" dt="2019-01-23T21:39:40.128" v="1631"/>
          <ac:spMkLst>
            <pc:docMk/>
            <pc:sldMk cId="2572714025" sldId="286"/>
            <ac:spMk id="60" creationId="{AA4A470C-C4C5-4920-A117-6D054632C603}"/>
          </ac:spMkLst>
        </pc:spChg>
        <pc:spChg chg="add mod">
          <ac:chgData name="Ken Merrihew" userId="bcb7a1e886d99f07" providerId="LiveId" clId="{45C474C6-A80C-4053-B0F9-562F8B97B9B0}" dt="2019-01-23T21:49:01.064" v="2549" actId="1036"/>
          <ac:spMkLst>
            <pc:docMk/>
            <pc:sldMk cId="2572714025" sldId="286"/>
            <ac:spMk id="61" creationId="{6EEA6B20-18F7-4A40-B609-95FFEDC91D33}"/>
          </ac:spMkLst>
        </pc:spChg>
        <pc:spChg chg="add mod">
          <ac:chgData name="Ken Merrihew" userId="bcb7a1e886d99f07" providerId="LiveId" clId="{45C474C6-A80C-4053-B0F9-562F8B97B9B0}" dt="2019-01-23T21:44:32.244" v="2257"/>
          <ac:spMkLst>
            <pc:docMk/>
            <pc:sldMk cId="2572714025" sldId="286"/>
            <ac:spMk id="62" creationId="{AFE9158F-B90B-404E-872D-3107F0934279}"/>
          </ac:spMkLst>
        </pc:spChg>
        <pc:spChg chg="add mod">
          <ac:chgData name="Ken Merrihew" userId="bcb7a1e886d99f07" providerId="LiveId" clId="{45C474C6-A80C-4053-B0F9-562F8B97B9B0}" dt="2019-01-23T21:44:32.244" v="2257"/>
          <ac:spMkLst>
            <pc:docMk/>
            <pc:sldMk cId="2572714025" sldId="286"/>
            <ac:spMk id="63" creationId="{68FE0287-10B2-4AF8-A2E2-50CEC8F2E05C}"/>
          </ac:spMkLst>
        </pc:spChg>
        <pc:spChg chg="add mod">
          <ac:chgData name="Ken Merrihew" userId="bcb7a1e886d99f07" providerId="LiveId" clId="{45C474C6-A80C-4053-B0F9-562F8B97B9B0}" dt="2019-01-23T21:44:32.244" v="2257"/>
          <ac:spMkLst>
            <pc:docMk/>
            <pc:sldMk cId="2572714025" sldId="286"/>
            <ac:spMk id="64" creationId="{6D9F24A5-87C1-4335-8FD4-8ADBC07C11B9}"/>
          </ac:spMkLst>
        </pc:spChg>
        <pc:spChg chg="add mod">
          <ac:chgData name="Ken Merrihew" userId="bcb7a1e886d99f07" providerId="LiveId" clId="{45C474C6-A80C-4053-B0F9-562F8B97B9B0}" dt="2019-01-23T21:44:32.244" v="2257"/>
          <ac:spMkLst>
            <pc:docMk/>
            <pc:sldMk cId="2572714025" sldId="286"/>
            <ac:spMk id="65" creationId="{5A5658F6-5A8C-4605-8DE0-C0E1C7D455AA}"/>
          </ac:spMkLst>
        </pc:spChg>
        <pc:spChg chg="add mod">
          <ac:chgData name="Ken Merrihew" userId="bcb7a1e886d99f07" providerId="LiveId" clId="{45C474C6-A80C-4053-B0F9-562F8B97B9B0}" dt="2019-01-23T21:46:28.885" v="2517" actId="1037"/>
          <ac:spMkLst>
            <pc:docMk/>
            <pc:sldMk cId="2572714025" sldId="286"/>
            <ac:spMk id="66" creationId="{10B31EF6-5C80-44C9-B684-2E90191A1322}"/>
          </ac:spMkLst>
        </pc:spChg>
        <pc:spChg chg="add mod">
          <ac:chgData name="Ken Merrihew" userId="bcb7a1e886d99f07" providerId="LiveId" clId="{45C474C6-A80C-4053-B0F9-562F8B97B9B0}" dt="2019-01-23T21:46:28.885" v="2517" actId="1037"/>
          <ac:spMkLst>
            <pc:docMk/>
            <pc:sldMk cId="2572714025" sldId="286"/>
            <ac:spMk id="67" creationId="{59AE74D4-832B-4DC1-BB2D-A6C62053AD8A}"/>
          </ac:spMkLst>
        </pc:spChg>
        <pc:spChg chg="add mod">
          <ac:chgData name="Ken Merrihew" userId="bcb7a1e886d99f07" providerId="LiveId" clId="{45C474C6-A80C-4053-B0F9-562F8B97B9B0}" dt="2019-01-23T21:46:40.396" v="2529" actId="20577"/>
          <ac:spMkLst>
            <pc:docMk/>
            <pc:sldMk cId="2572714025" sldId="286"/>
            <ac:spMk id="68" creationId="{ABFEF2AB-A915-4447-BFCC-20981609F6D9}"/>
          </ac:spMkLst>
        </pc:spChg>
        <pc:grpChg chg="add del mod">
          <ac:chgData name="Ken Merrihew" userId="bcb7a1e886d99f07" providerId="LiveId" clId="{45C474C6-A80C-4053-B0F9-562F8B97B9B0}" dt="2019-01-23T21:37:24.144" v="1502" actId="165"/>
          <ac:grpSpMkLst>
            <pc:docMk/>
            <pc:sldMk cId="2572714025" sldId="286"/>
            <ac:grpSpMk id="4" creationId="{071B9DC3-36ED-4268-BB27-4FDE84BBA8A8}"/>
          </ac:grpSpMkLst>
        </pc:grpChg>
        <pc:grpChg chg="add mod">
          <ac:chgData name="Ken Merrihew" userId="bcb7a1e886d99f07" providerId="LiveId" clId="{45C474C6-A80C-4053-B0F9-562F8B97B9B0}" dt="2019-01-23T21:37:50.599" v="1536" actId="14100"/>
          <ac:grpSpMkLst>
            <pc:docMk/>
            <pc:sldMk cId="2572714025" sldId="286"/>
            <ac:grpSpMk id="31" creationId="{D077BF2A-D7F8-4359-8CD1-B470C5EA51E8}"/>
          </ac:grpSpMkLst>
        </pc:grpChg>
        <pc:grpChg chg="add del">
          <ac:chgData name="Ken Merrihew" userId="bcb7a1e886d99f07" providerId="LiveId" clId="{45C474C6-A80C-4053-B0F9-562F8B97B9B0}" dt="2019-01-23T21:39:40.128" v="1631"/>
          <ac:grpSpMkLst>
            <pc:docMk/>
            <pc:sldMk cId="2572714025" sldId="286"/>
            <ac:grpSpMk id="34" creationId="{D9D78B07-DB9C-4F94-A480-6EF288EAB27D}"/>
          </ac:grpSpMkLst>
        </pc:grpChg>
      </pc:sldChg>
      <pc:sldChg chg="add">
        <pc:chgData name="Ken Merrihew" userId="bcb7a1e886d99f07" providerId="LiveId" clId="{45C474C6-A80C-4053-B0F9-562F8B97B9B0}" dt="2019-01-23T23:55:12.378" v="2575"/>
        <pc:sldMkLst>
          <pc:docMk/>
          <pc:sldMk cId="4086234633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vobodnenoviny.eu/z-dejin-sveta-islamu-i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vuestrasiervaencristo.blogspot.com/2014/03/nimrod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4468433" y="3734097"/>
            <a:ext cx="433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5891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Eber</a:t>
            </a:r>
            <a:r>
              <a:rPr lang="en-US" sz="3200" dirty="0"/>
              <a:t> ~ where the name </a:t>
            </a:r>
            <a:r>
              <a:rPr lang="en-US" sz="3200" i="1" dirty="0"/>
              <a:t>Hebrew</a:t>
            </a:r>
            <a:r>
              <a:rPr lang="en-US" sz="3200" dirty="0"/>
              <a:t> comes from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33481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Gen. 11:26 (Henry Morris and John C. Whitcomb) ~ </a:t>
            </a:r>
            <a:r>
              <a:rPr lang="en-US" sz="3200" dirty="0">
                <a:solidFill>
                  <a:srgbClr val="FFFF00"/>
                </a:solidFill>
              </a:rPr>
              <a:t>And Terah lived seventy years and begat the first of his three sons, the most important of whom (not because of age but because of the Messianic line) was Abram.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38041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B575E077-9E8B-4728-AD6A-B690D1F4DA60}"/>
              </a:ext>
            </a:extLst>
          </p:cNvPr>
          <p:cNvGrpSpPr/>
          <p:nvPr/>
        </p:nvGrpSpPr>
        <p:grpSpPr>
          <a:xfrm>
            <a:off x="2106299" y="871987"/>
            <a:ext cx="6050598" cy="709313"/>
            <a:chOff x="2106299" y="871987"/>
            <a:chExt cx="6050598" cy="70931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C02D8C0-D9DA-445A-B2C3-956DE14B4C98}"/>
                </a:ext>
              </a:extLst>
            </p:cNvPr>
            <p:cNvCxnSpPr/>
            <p:nvPr/>
          </p:nvCxnSpPr>
          <p:spPr>
            <a:xfrm>
              <a:off x="8156897" y="912835"/>
              <a:ext cx="0" cy="668465"/>
            </a:xfrm>
            <a:prstGeom prst="line">
              <a:avLst/>
            </a:prstGeom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B5B7256-31D3-4546-ACB3-1BD4555502ED}"/>
                </a:ext>
              </a:extLst>
            </p:cNvPr>
            <p:cNvCxnSpPr>
              <a:cxnSpLocks/>
            </p:cNvCxnSpPr>
            <p:nvPr/>
          </p:nvCxnSpPr>
          <p:spPr>
            <a:xfrm>
              <a:off x="2106299" y="908803"/>
              <a:ext cx="0" cy="663225"/>
            </a:xfrm>
            <a:prstGeom prst="line">
              <a:avLst/>
            </a:prstGeom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64B4760-619E-418E-B90C-CB88F5604D90}"/>
                </a:ext>
              </a:extLst>
            </p:cNvPr>
            <p:cNvSpPr/>
            <p:nvPr/>
          </p:nvSpPr>
          <p:spPr>
            <a:xfrm>
              <a:off x="2114550" y="914400"/>
              <a:ext cx="6030271" cy="538951"/>
            </a:xfrm>
            <a:prstGeom prst="rect">
              <a:avLst/>
            </a:prstGeom>
            <a:solidFill>
              <a:srgbClr val="FFD966">
                <a:alpha val="50196"/>
              </a:srgbClr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46C8AF-E850-4FCC-A073-7D9ECB91A80A}"/>
                </a:ext>
              </a:extLst>
            </p:cNvPr>
            <p:cNvSpPr txBox="1"/>
            <p:nvPr/>
          </p:nvSpPr>
          <p:spPr>
            <a:xfrm>
              <a:off x="3425095" y="871987"/>
              <a:ext cx="3390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Noah (950 years)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5A060F-E6ED-46F3-9654-F368602F98BA}"/>
              </a:ext>
            </a:extLst>
          </p:cNvPr>
          <p:cNvGrpSpPr/>
          <p:nvPr/>
        </p:nvGrpSpPr>
        <p:grpSpPr>
          <a:xfrm>
            <a:off x="515311" y="1576652"/>
            <a:ext cx="8176252" cy="598595"/>
            <a:chOff x="515311" y="1033712"/>
            <a:chExt cx="7608168" cy="5985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D819B4-3049-4738-B2C0-C003CEEC4E76}"/>
                </a:ext>
              </a:extLst>
            </p:cNvPr>
            <p:cNvSpPr/>
            <p:nvPr/>
          </p:nvSpPr>
          <p:spPr>
            <a:xfrm>
              <a:off x="515311" y="1033712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A9892B-26D9-4741-A52D-4049CCB38588}"/>
                </a:ext>
              </a:extLst>
            </p:cNvPr>
            <p:cNvSpPr/>
            <p:nvPr/>
          </p:nvSpPr>
          <p:spPr>
            <a:xfrm>
              <a:off x="1099319" y="1033712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78B15-7E69-4888-ACC3-5D856F4A33F7}"/>
                </a:ext>
              </a:extLst>
            </p:cNvPr>
            <p:cNvSpPr/>
            <p:nvPr/>
          </p:nvSpPr>
          <p:spPr>
            <a:xfrm>
              <a:off x="1685820" y="1036961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D2DF4F-4F5F-4BA9-80F9-69FA59957FAA}"/>
                </a:ext>
              </a:extLst>
            </p:cNvPr>
            <p:cNvSpPr/>
            <p:nvPr/>
          </p:nvSpPr>
          <p:spPr>
            <a:xfrm>
              <a:off x="2275087" y="1036961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E1FF82-7ED1-44E1-A331-B12A39A2AE5F}"/>
                </a:ext>
              </a:extLst>
            </p:cNvPr>
            <p:cNvSpPr/>
            <p:nvPr/>
          </p:nvSpPr>
          <p:spPr>
            <a:xfrm>
              <a:off x="2851138" y="1036960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3DF973-B215-4E9E-B05F-8B6CDAA9E3E8}"/>
                </a:ext>
              </a:extLst>
            </p:cNvPr>
            <p:cNvSpPr/>
            <p:nvPr/>
          </p:nvSpPr>
          <p:spPr>
            <a:xfrm>
              <a:off x="3437202" y="1040209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D691DB-7448-4AAB-A027-BCAC0C626C94}"/>
                </a:ext>
              </a:extLst>
            </p:cNvPr>
            <p:cNvSpPr/>
            <p:nvPr/>
          </p:nvSpPr>
          <p:spPr>
            <a:xfrm>
              <a:off x="4029097" y="1040209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E44376-C4A5-4425-98E4-DC75CD0D0BEE}"/>
                </a:ext>
              </a:extLst>
            </p:cNvPr>
            <p:cNvSpPr/>
            <p:nvPr/>
          </p:nvSpPr>
          <p:spPr>
            <a:xfrm>
              <a:off x="4616982" y="1036952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0D7B50-B7A8-40BE-A58F-AA68DB98BA01}"/>
                </a:ext>
              </a:extLst>
            </p:cNvPr>
            <p:cNvSpPr/>
            <p:nvPr/>
          </p:nvSpPr>
          <p:spPr>
            <a:xfrm>
              <a:off x="5200990" y="1036952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AA407A-A11D-461A-9684-798B83952262}"/>
                </a:ext>
              </a:extLst>
            </p:cNvPr>
            <p:cNvSpPr/>
            <p:nvPr/>
          </p:nvSpPr>
          <p:spPr>
            <a:xfrm>
              <a:off x="5787491" y="1040201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BA78D3-5E35-4CAC-9B24-C0868B2E9D46}"/>
                </a:ext>
              </a:extLst>
            </p:cNvPr>
            <p:cNvSpPr/>
            <p:nvPr/>
          </p:nvSpPr>
          <p:spPr>
            <a:xfrm>
              <a:off x="6376758" y="1040201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13DB59-E36C-4C51-9AD1-8610E9C07642}"/>
                </a:ext>
              </a:extLst>
            </p:cNvPr>
            <p:cNvSpPr/>
            <p:nvPr/>
          </p:nvSpPr>
          <p:spPr>
            <a:xfrm>
              <a:off x="6952809" y="1040200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5DC408-2B56-4C32-BF90-1ECD0E27D0CD}"/>
                </a:ext>
              </a:extLst>
            </p:cNvPr>
            <p:cNvSpPr/>
            <p:nvPr/>
          </p:nvSpPr>
          <p:spPr>
            <a:xfrm>
              <a:off x="7538873" y="1043449"/>
              <a:ext cx="584606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82812-56F4-458A-ADA1-D7A6C54A0E19}"/>
              </a:ext>
            </a:extLst>
          </p:cNvPr>
          <p:cNvSpPr/>
          <p:nvPr/>
        </p:nvSpPr>
        <p:spPr>
          <a:xfrm>
            <a:off x="2093188" y="1573473"/>
            <a:ext cx="6045580" cy="608107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9D9D937-2F15-46A2-ABAA-685CF7748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53954"/>
              </p:ext>
            </p:extLst>
          </p:nvPr>
        </p:nvGraphicFramePr>
        <p:xfrm>
          <a:off x="453993" y="2249503"/>
          <a:ext cx="442280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15">
                  <a:extLst>
                    <a:ext uri="{9D8B030D-6E8A-4147-A177-3AD203B41FA5}">
                      <a16:colId xmlns:a16="http://schemas.microsoft.com/office/drawing/2014/main" val="3427333952"/>
                    </a:ext>
                  </a:extLst>
                </a:gridCol>
                <a:gridCol w="1074715">
                  <a:extLst>
                    <a:ext uri="{9D8B030D-6E8A-4147-A177-3AD203B41FA5}">
                      <a16:colId xmlns:a16="http://schemas.microsoft.com/office/drawing/2014/main" val="4260787497"/>
                    </a:ext>
                  </a:extLst>
                </a:gridCol>
                <a:gridCol w="2793077">
                  <a:extLst>
                    <a:ext uri="{9D8B030D-6E8A-4147-A177-3AD203B41FA5}">
                      <a16:colId xmlns:a16="http://schemas.microsoft.com/office/drawing/2014/main" val="860031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1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5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91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7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61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65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61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83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71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33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70493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AFD0623-F938-4F69-B883-231298CD708E}"/>
              </a:ext>
            </a:extLst>
          </p:cNvPr>
          <p:cNvSpPr txBox="1"/>
          <p:nvPr/>
        </p:nvSpPr>
        <p:spPr>
          <a:xfrm>
            <a:off x="1061243" y="2233628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EE398-3EFF-4F62-877F-76122407B370}"/>
              </a:ext>
            </a:extLst>
          </p:cNvPr>
          <p:cNvSpPr txBox="1"/>
          <p:nvPr/>
        </p:nvSpPr>
        <p:spPr>
          <a:xfrm>
            <a:off x="2923414" y="2224103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B80BA4-E718-45B3-948A-9A9A3FD8487B}"/>
              </a:ext>
            </a:extLst>
          </p:cNvPr>
          <p:cNvSpPr txBox="1"/>
          <p:nvPr/>
        </p:nvSpPr>
        <p:spPr>
          <a:xfrm>
            <a:off x="384260" y="2609864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7244FC-542F-40C9-9D7C-35A4AEBAE5C8}"/>
              </a:ext>
            </a:extLst>
          </p:cNvPr>
          <p:cNvSpPr txBox="1"/>
          <p:nvPr/>
        </p:nvSpPr>
        <p:spPr>
          <a:xfrm>
            <a:off x="393786" y="3347993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597498-36D0-43D4-8829-914E6CD2C016}"/>
              </a:ext>
            </a:extLst>
          </p:cNvPr>
          <p:cNvSpPr txBox="1"/>
          <p:nvPr/>
        </p:nvSpPr>
        <p:spPr>
          <a:xfrm>
            <a:off x="393786" y="4091007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035D96-5D2B-4254-84DB-2523067ADC5E}"/>
              </a:ext>
            </a:extLst>
          </p:cNvPr>
          <p:cNvSpPr txBox="1"/>
          <p:nvPr/>
        </p:nvSpPr>
        <p:spPr>
          <a:xfrm>
            <a:off x="393783" y="4829193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FD7118-49DB-4509-833F-C5D55C4E249F}"/>
              </a:ext>
            </a:extLst>
          </p:cNvPr>
          <p:cNvSpPr txBox="1"/>
          <p:nvPr/>
        </p:nvSpPr>
        <p:spPr>
          <a:xfrm>
            <a:off x="384262" y="5581670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774736-1E2D-4FDB-990C-85D5042BC18E}"/>
              </a:ext>
            </a:extLst>
          </p:cNvPr>
          <p:cNvSpPr txBox="1"/>
          <p:nvPr/>
        </p:nvSpPr>
        <p:spPr>
          <a:xfrm>
            <a:off x="393786" y="2967052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A9A687-6297-4AC0-B25C-73AEF96E7EBB}"/>
              </a:ext>
            </a:extLst>
          </p:cNvPr>
          <p:cNvSpPr txBox="1"/>
          <p:nvPr/>
        </p:nvSpPr>
        <p:spPr>
          <a:xfrm>
            <a:off x="403312" y="4467252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6E11B-374B-4905-8386-5E93B0E3F9AC}"/>
              </a:ext>
            </a:extLst>
          </p:cNvPr>
          <p:cNvSpPr txBox="1"/>
          <p:nvPr/>
        </p:nvSpPr>
        <p:spPr>
          <a:xfrm>
            <a:off x="412838" y="3681428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405277-63C9-4EAE-84AC-9D2D1251D90F}"/>
              </a:ext>
            </a:extLst>
          </p:cNvPr>
          <p:cNvSpPr txBox="1"/>
          <p:nvPr/>
        </p:nvSpPr>
        <p:spPr>
          <a:xfrm>
            <a:off x="398549" y="5195908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2168AE-5DF5-4071-973F-254E04C457EB}"/>
              </a:ext>
            </a:extLst>
          </p:cNvPr>
          <p:cNvSpPr txBox="1"/>
          <p:nvPr/>
        </p:nvSpPr>
        <p:spPr>
          <a:xfrm>
            <a:off x="403313" y="5938862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3F43E5-9F13-49D0-B9C1-304E47268A70}"/>
              </a:ext>
            </a:extLst>
          </p:cNvPr>
          <p:cNvSpPr txBox="1"/>
          <p:nvPr/>
        </p:nvSpPr>
        <p:spPr>
          <a:xfrm>
            <a:off x="1056473" y="2600341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064E11-8115-4BC9-AC03-AA5BE048AF13}"/>
              </a:ext>
            </a:extLst>
          </p:cNvPr>
          <p:cNvSpPr txBox="1"/>
          <p:nvPr/>
        </p:nvSpPr>
        <p:spPr>
          <a:xfrm>
            <a:off x="1061241" y="2976580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2948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ABCFD5-E662-41CE-9BE8-6A98FE938B85}"/>
              </a:ext>
            </a:extLst>
          </p:cNvPr>
          <p:cNvSpPr txBox="1"/>
          <p:nvPr/>
        </p:nvSpPr>
        <p:spPr>
          <a:xfrm>
            <a:off x="1056471" y="3343293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2B54A3-C71A-45E1-A789-8EF3E8C50473}"/>
              </a:ext>
            </a:extLst>
          </p:cNvPr>
          <p:cNvSpPr txBox="1"/>
          <p:nvPr/>
        </p:nvSpPr>
        <p:spPr>
          <a:xfrm>
            <a:off x="1061243" y="3700487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2348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D2F43F-873C-4A54-96A9-37511CD03087}"/>
              </a:ext>
            </a:extLst>
          </p:cNvPr>
          <p:cNvSpPr txBox="1"/>
          <p:nvPr/>
        </p:nvSpPr>
        <p:spPr>
          <a:xfrm>
            <a:off x="1056473" y="4067200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16C136-86B2-443F-8DF1-90D8377BC026}"/>
              </a:ext>
            </a:extLst>
          </p:cNvPr>
          <p:cNvSpPr txBox="1"/>
          <p:nvPr/>
        </p:nvSpPr>
        <p:spPr>
          <a:xfrm>
            <a:off x="1061241" y="4443439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2247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7EEBC8-557D-40A2-ABD3-0F9EBF74B34D}"/>
              </a:ext>
            </a:extLst>
          </p:cNvPr>
          <p:cNvSpPr txBox="1"/>
          <p:nvPr/>
        </p:nvSpPr>
        <p:spPr>
          <a:xfrm>
            <a:off x="1056471" y="4810152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438C16-40EF-421B-A30E-00387A149DED}"/>
              </a:ext>
            </a:extLst>
          </p:cNvPr>
          <p:cNvSpPr txBox="1"/>
          <p:nvPr/>
        </p:nvSpPr>
        <p:spPr>
          <a:xfrm>
            <a:off x="1056471" y="5195927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1954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4DF1FC-CDB6-415C-8025-82BD7AB6EF1C}"/>
              </a:ext>
            </a:extLst>
          </p:cNvPr>
          <p:cNvSpPr txBox="1"/>
          <p:nvPr/>
        </p:nvSpPr>
        <p:spPr>
          <a:xfrm>
            <a:off x="1061239" y="5572166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69AA2F-D13D-47A3-8830-3B0D9B24EF8A}"/>
              </a:ext>
            </a:extLst>
          </p:cNvPr>
          <p:cNvSpPr txBox="1"/>
          <p:nvPr/>
        </p:nvSpPr>
        <p:spPr>
          <a:xfrm>
            <a:off x="1056469" y="5938879"/>
            <a:ext cx="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1998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A1B0AC-B960-4CD1-B154-0CD18FB405D6}"/>
              </a:ext>
            </a:extLst>
          </p:cNvPr>
          <p:cNvSpPr txBox="1"/>
          <p:nvPr/>
        </p:nvSpPr>
        <p:spPr>
          <a:xfrm>
            <a:off x="2143184" y="2714641"/>
            <a:ext cx="254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of Noah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ED177F-2FF6-45B2-BA33-8A9E29C6EC7D}"/>
              </a:ext>
            </a:extLst>
          </p:cNvPr>
          <p:cNvSpPr txBox="1"/>
          <p:nvPr/>
        </p:nvSpPr>
        <p:spPr>
          <a:xfrm>
            <a:off x="2138412" y="3438545"/>
            <a:ext cx="254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Flood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473CAB-E5D0-480A-9668-7368599EE185}"/>
              </a:ext>
            </a:extLst>
          </p:cNvPr>
          <p:cNvSpPr txBox="1"/>
          <p:nvPr/>
        </p:nvSpPr>
        <p:spPr>
          <a:xfrm>
            <a:off x="2147929" y="4171975"/>
            <a:ext cx="254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of Babel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ACA99A-A9D9-46A3-BA99-778B1C622228}"/>
              </a:ext>
            </a:extLst>
          </p:cNvPr>
          <p:cNvSpPr txBox="1"/>
          <p:nvPr/>
        </p:nvSpPr>
        <p:spPr>
          <a:xfrm>
            <a:off x="2147920" y="4905413"/>
            <a:ext cx="254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of Abram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82BF54-7020-4C24-AD53-00AFF059AC35}"/>
              </a:ext>
            </a:extLst>
          </p:cNvPr>
          <p:cNvSpPr txBox="1"/>
          <p:nvPr/>
        </p:nvSpPr>
        <p:spPr>
          <a:xfrm>
            <a:off x="2147911" y="5657903"/>
            <a:ext cx="254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Noah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6DBE5-FB7E-4EDC-A797-A226C24DFA8D}"/>
              </a:ext>
            </a:extLst>
          </p:cNvPr>
          <p:cNvSpPr txBox="1"/>
          <p:nvPr/>
        </p:nvSpPr>
        <p:spPr>
          <a:xfrm>
            <a:off x="1419443" y="1665233"/>
            <a:ext cx="70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7A78E-64C2-47A6-BEBF-CEA4EC942998}"/>
              </a:ext>
            </a:extLst>
          </p:cNvPr>
          <p:cNvSpPr txBox="1"/>
          <p:nvPr/>
        </p:nvSpPr>
        <p:spPr>
          <a:xfrm>
            <a:off x="2012589" y="1663985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D77304-2DBC-4CD5-8CD7-3EFDBEAF2812}"/>
              </a:ext>
            </a:extLst>
          </p:cNvPr>
          <p:cNvSpPr txBox="1"/>
          <p:nvPr/>
        </p:nvSpPr>
        <p:spPr>
          <a:xfrm>
            <a:off x="2634566" y="1663985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97C9BF-0027-48B2-A1B2-EA5F03578FCD}"/>
              </a:ext>
            </a:extLst>
          </p:cNvPr>
          <p:cNvSpPr txBox="1"/>
          <p:nvPr/>
        </p:nvSpPr>
        <p:spPr>
          <a:xfrm>
            <a:off x="3255284" y="1675079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1B8EA0-F4F9-4849-886E-412DEF2C6A66}"/>
              </a:ext>
            </a:extLst>
          </p:cNvPr>
          <p:cNvSpPr txBox="1"/>
          <p:nvPr/>
        </p:nvSpPr>
        <p:spPr>
          <a:xfrm>
            <a:off x="3908043" y="1670981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6855C-B072-444E-BDA6-F89EC7ADB8C3}"/>
              </a:ext>
            </a:extLst>
          </p:cNvPr>
          <p:cNvSpPr txBox="1"/>
          <p:nvPr/>
        </p:nvSpPr>
        <p:spPr>
          <a:xfrm>
            <a:off x="4540187" y="1688679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8D3C0B-29CE-4C60-A155-3F2E2A223D8B}"/>
              </a:ext>
            </a:extLst>
          </p:cNvPr>
          <p:cNvSpPr txBox="1"/>
          <p:nvPr/>
        </p:nvSpPr>
        <p:spPr>
          <a:xfrm>
            <a:off x="5161622" y="1692549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DBB78B-5B21-427B-8205-A25243114DE6}"/>
              </a:ext>
            </a:extLst>
          </p:cNvPr>
          <p:cNvSpPr txBox="1"/>
          <p:nvPr/>
        </p:nvSpPr>
        <p:spPr>
          <a:xfrm>
            <a:off x="802107" y="1686998"/>
            <a:ext cx="62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  <a:endParaRPr lang="en-US" sz="2000" b="1" i="1" dirty="0">
              <a:solidFill>
                <a:srgbClr val="FFC000"/>
              </a:solidFill>
              <a:latin typeface="Enviro" pitchFamily="8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BEFED2-F510-4C0D-9CD2-470133EE602C}"/>
              </a:ext>
            </a:extLst>
          </p:cNvPr>
          <p:cNvSpPr txBox="1"/>
          <p:nvPr/>
        </p:nvSpPr>
        <p:spPr>
          <a:xfrm>
            <a:off x="5769906" y="1679832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ADC9B0-0C6F-4FB5-BEC3-D799768D1509}"/>
              </a:ext>
            </a:extLst>
          </p:cNvPr>
          <p:cNvSpPr txBox="1"/>
          <p:nvPr/>
        </p:nvSpPr>
        <p:spPr>
          <a:xfrm>
            <a:off x="6398850" y="1685263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46B287-F00F-4236-868F-747572AB0B9D}"/>
              </a:ext>
            </a:extLst>
          </p:cNvPr>
          <p:cNvSpPr txBox="1"/>
          <p:nvPr/>
        </p:nvSpPr>
        <p:spPr>
          <a:xfrm>
            <a:off x="7016696" y="1688673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66212-C6A8-4B5C-BB3B-168BEA436E42}"/>
              </a:ext>
            </a:extLst>
          </p:cNvPr>
          <p:cNvSpPr txBox="1"/>
          <p:nvPr/>
        </p:nvSpPr>
        <p:spPr>
          <a:xfrm>
            <a:off x="7661944" y="1697308"/>
            <a:ext cx="7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00A4BAF-496A-4407-B8F2-577306DA2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33993"/>
              </p:ext>
            </p:extLst>
          </p:nvPr>
        </p:nvGraphicFramePr>
        <p:xfrm>
          <a:off x="5029572" y="4488844"/>
          <a:ext cx="3676623" cy="119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13">
                  <a:extLst>
                    <a:ext uri="{9D8B030D-6E8A-4147-A177-3AD203B41FA5}">
                      <a16:colId xmlns:a16="http://schemas.microsoft.com/office/drawing/2014/main" val="1115731727"/>
                    </a:ext>
                  </a:extLst>
                </a:gridCol>
                <a:gridCol w="924397">
                  <a:extLst>
                    <a:ext uri="{9D8B030D-6E8A-4147-A177-3AD203B41FA5}">
                      <a16:colId xmlns:a16="http://schemas.microsoft.com/office/drawing/2014/main" val="2956759947"/>
                    </a:ext>
                  </a:extLst>
                </a:gridCol>
                <a:gridCol w="2056013">
                  <a:extLst>
                    <a:ext uri="{9D8B030D-6E8A-4147-A177-3AD203B41FA5}">
                      <a16:colId xmlns:a16="http://schemas.microsoft.com/office/drawing/2014/main" val="1010920805"/>
                    </a:ext>
                  </a:extLst>
                </a:gridCol>
              </a:tblGrid>
              <a:tr h="598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800513"/>
                  </a:ext>
                </a:extLst>
              </a:tr>
              <a:tr h="598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175118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4A2D8A43-23AB-4F33-9D91-B011E8030F73}"/>
              </a:ext>
            </a:extLst>
          </p:cNvPr>
          <p:cNvSpPr txBox="1"/>
          <p:nvPr/>
        </p:nvSpPr>
        <p:spPr>
          <a:xfrm>
            <a:off x="5057794" y="4578361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C397B0-0790-48C6-BB49-5149BC8498E5}"/>
              </a:ext>
            </a:extLst>
          </p:cNvPr>
          <p:cNvSpPr txBox="1"/>
          <p:nvPr/>
        </p:nvSpPr>
        <p:spPr>
          <a:xfrm>
            <a:off x="5054473" y="5186649"/>
            <a:ext cx="61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F8F3DA-3A33-4C94-B927-F15452FB1AB8}"/>
              </a:ext>
            </a:extLst>
          </p:cNvPr>
          <p:cNvSpPr txBox="1"/>
          <p:nvPr/>
        </p:nvSpPr>
        <p:spPr>
          <a:xfrm>
            <a:off x="5699730" y="4419392"/>
            <a:ext cx="91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Anno Mundi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13C1E8-8EB4-4DD2-B1B5-62747997DAE0}"/>
              </a:ext>
            </a:extLst>
          </p:cNvPr>
          <p:cNvSpPr txBox="1"/>
          <p:nvPr/>
        </p:nvSpPr>
        <p:spPr>
          <a:xfrm>
            <a:off x="5724188" y="5034641"/>
            <a:ext cx="91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Before Christ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D9F297-8944-42F7-B07F-B6E0AAA798ED}"/>
              </a:ext>
            </a:extLst>
          </p:cNvPr>
          <p:cNvSpPr txBox="1"/>
          <p:nvPr/>
        </p:nvSpPr>
        <p:spPr>
          <a:xfrm>
            <a:off x="6819460" y="4422164"/>
            <a:ext cx="166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From Creation forward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791D5B-0BFE-4742-8D54-507B02F7B3E9}"/>
              </a:ext>
            </a:extLst>
          </p:cNvPr>
          <p:cNvSpPr txBox="1"/>
          <p:nvPr/>
        </p:nvSpPr>
        <p:spPr>
          <a:xfrm>
            <a:off x="6877170" y="5026329"/>
            <a:ext cx="166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From Jesus backward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D096122-73E0-4319-BBDF-84F0C70FB95A}"/>
              </a:ext>
            </a:extLst>
          </p:cNvPr>
          <p:cNvSpPr txBox="1"/>
          <p:nvPr/>
        </p:nvSpPr>
        <p:spPr>
          <a:xfrm>
            <a:off x="5133070" y="2842953"/>
            <a:ext cx="10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66F5F3E-39CF-498F-B49F-0ACD0ECEF529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5636028" y="2238895"/>
            <a:ext cx="199508" cy="604058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CDABB61-D6F2-4C8C-A76D-BBEBD0405462}"/>
              </a:ext>
            </a:extLst>
          </p:cNvPr>
          <p:cNvSpPr txBox="1"/>
          <p:nvPr/>
        </p:nvSpPr>
        <p:spPr>
          <a:xfrm>
            <a:off x="5373472" y="3388817"/>
            <a:ext cx="1636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of Babel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37B8FCB-93A8-48B9-A60F-AFD45146C37E}"/>
              </a:ext>
            </a:extLst>
          </p:cNvPr>
          <p:cNvCxnSpPr>
            <a:cxnSpLocks/>
          </p:cNvCxnSpPr>
          <p:nvPr/>
        </p:nvCxnSpPr>
        <p:spPr>
          <a:xfrm flipV="1">
            <a:off x="6191936" y="2233191"/>
            <a:ext cx="294765" cy="1141614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E739007-A451-408A-8BFE-21A524501C86}"/>
              </a:ext>
            </a:extLst>
          </p:cNvPr>
          <p:cNvSpPr txBox="1"/>
          <p:nvPr/>
        </p:nvSpPr>
        <p:spPr>
          <a:xfrm>
            <a:off x="7410308" y="2839565"/>
            <a:ext cx="1306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of Abram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EA592D2-C6C6-4AAA-A599-BF6C07B14D37}"/>
              </a:ext>
            </a:extLst>
          </p:cNvPr>
          <p:cNvCxnSpPr>
            <a:cxnSpLocks/>
          </p:cNvCxnSpPr>
          <p:nvPr/>
        </p:nvCxnSpPr>
        <p:spPr>
          <a:xfrm flipV="1">
            <a:off x="8060042" y="2225000"/>
            <a:ext cx="349766" cy="604058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2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4234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Josh. 24:15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it seems evil to you to serve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choose for yourselves this day whom you will serve, whether the gods which your fathers served that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other side of the River, or the gods of the Amorites, in whose land you dwell. But as for me and my house, we will serve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3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77BF2A-D7F8-4359-8CD1-B470C5EA51E8}"/>
              </a:ext>
            </a:extLst>
          </p:cNvPr>
          <p:cNvGrpSpPr/>
          <p:nvPr/>
        </p:nvGrpSpPr>
        <p:grpSpPr>
          <a:xfrm>
            <a:off x="515311" y="3087401"/>
            <a:ext cx="8257628" cy="595355"/>
            <a:chOff x="515311" y="3087401"/>
            <a:chExt cx="7546428" cy="5953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E5F963-092F-4030-B20E-DD83AE33359B}"/>
                </a:ext>
              </a:extLst>
            </p:cNvPr>
            <p:cNvSpPr/>
            <p:nvPr/>
          </p:nvSpPr>
          <p:spPr>
            <a:xfrm>
              <a:off x="515311" y="3087401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82CF3C-EBEB-4ACC-8542-260F33DD0A47}"/>
                </a:ext>
              </a:extLst>
            </p:cNvPr>
            <p:cNvSpPr/>
            <p:nvPr/>
          </p:nvSpPr>
          <p:spPr>
            <a:xfrm>
              <a:off x="1142926" y="3087401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7662BE-102B-4554-81B0-14D4E808CA3F}"/>
                </a:ext>
              </a:extLst>
            </p:cNvPr>
            <p:cNvSpPr/>
            <p:nvPr/>
          </p:nvSpPr>
          <p:spPr>
            <a:xfrm>
              <a:off x="1773219" y="3090650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91FABD-E43E-4627-99D2-FC715EEF94F0}"/>
                </a:ext>
              </a:extLst>
            </p:cNvPr>
            <p:cNvSpPr/>
            <p:nvPr/>
          </p:nvSpPr>
          <p:spPr>
            <a:xfrm>
              <a:off x="2406485" y="3090650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507A60-B55A-4D73-A621-D37F2B80D239}"/>
                </a:ext>
              </a:extLst>
            </p:cNvPr>
            <p:cNvSpPr/>
            <p:nvPr/>
          </p:nvSpPr>
          <p:spPr>
            <a:xfrm>
              <a:off x="3025549" y="3090649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8F81AC-DD2B-4EB9-A4C8-311E2F60ACE4}"/>
                </a:ext>
              </a:extLst>
            </p:cNvPr>
            <p:cNvSpPr/>
            <p:nvPr/>
          </p:nvSpPr>
          <p:spPr>
            <a:xfrm>
              <a:off x="3655373" y="3093898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71256B-B06D-40B2-A670-2286A827EC22}"/>
                </a:ext>
              </a:extLst>
            </p:cNvPr>
            <p:cNvSpPr/>
            <p:nvPr/>
          </p:nvSpPr>
          <p:spPr>
            <a:xfrm>
              <a:off x="4291463" y="3093898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C6D09-1B1E-4CDA-A3BB-EEBA975F8BAA}"/>
                </a:ext>
              </a:extLst>
            </p:cNvPr>
            <p:cNvSpPr/>
            <p:nvPr/>
          </p:nvSpPr>
          <p:spPr>
            <a:xfrm>
              <a:off x="4923244" y="3090641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144233-F27D-456B-AA4B-03ED803BC262}"/>
                </a:ext>
              </a:extLst>
            </p:cNvPr>
            <p:cNvSpPr/>
            <p:nvPr/>
          </p:nvSpPr>
          <p:spPr>
            <a:xfrm>
              <a:off x="5550859" y="3090641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5A920-F37F-48D5-BF8D-42CE33E291E1}"/>
                </a:ext>
              </a:extLst>
            </p:cNvPr>
            <p:cNvSpPr/>
            <p:nvPr/>
          </p:nvSpPr>
          <p:spPr>
            <a:xfrm>
              <a:off x="6181152" y="3093890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30656-318C-45A7-B03E-FB719E4C68EB}"/>
                </a:ext>
              </a:extLst>
            </p:cNvPr>
            <p:cNvSpPr/>
            <p:nvPr/>
          </p:nvSpPr>
          <p:spPr>
            <a:xfrm>
              <a:off x="6814418" y="3093890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5C4643-3AD4-4CEA-A56A-FD25648857ED}"/>
                </a:ext>
              </a:extLst>
            </p:cNvPr>
            <p:cNvSpPr/>
            <p:nvPr/>
          </p:nvSpPr>
          <p:spPr>
            <a:xfrm>
              <a:off x="7433482" y="3093889"/>
              <a:ext cx="628257" cy="58885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6AB4342-0FE5-43EB-987A-7EA155D47B30}"/>
              </a:ext>
            </a:extLst>
          </p:cNvPr>
          <p:cNvSpPr txBox="1"/>
          <p:nvPr/>
        </p:nvSpPr>
        <p:spPr>
          <a:xfrm>
            <a:off x="1334126" y="3207366"/>
            <a:ext cx="10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3000 BC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B945D90E-1E3E-4B4D-BD59-57E83B01FB97}"/>
              </a:ext>
            </a:extLst>
          </p:cNvPr>
          <p:cNvSpPr/>
          <p:nvPr/>
        </p:nvSpPr>
        <p:spPr>
          <a:xfrm rot="16200000">
            <a:off x="1707878" y="1481131"/>
            <a:ext cx="357809" cy="2683162"/>
          </a:xfrm>
          <a:prstGeom prst="rightBrac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ACB51329-A0EE-4B3D-A907-7AB7B173041C}"/>
              </a:ext>
            </a:extLst>
          </p:cNvPr>
          <p:cNvSpPr/>
          <p:nvPr/>
        </p:nvSpPr>
        <p:spPr>
          <a:xfrm rot="16200000">
            <a:off x="4452211" y="1483716"/>
            <a:ext cx="357809" cy="2677996"/>
          </a:xfrm>
          <a:prstGeom prst="rightBrac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EEA6B20-18F7-4A40-B609-95FFEDC91D33}"/>
              </a:ext>
            </a:extLst>
          </p:cNvPr>
          <p:cNvSpPr/>
          <p:nvPr/>
        </p:nvSpPr>
        <p:spPr>
          <a:xfrm rot="16200000">
            <a:off x="7196525" y="1479353"/>
            <a:ext cx="357809" cy="2677996"/>
          </a:xfrm>
          <a:prstGeom prst="rightBrac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E9158F-B90B-404E-872D-3107F0934279}"/>
              </a:ext>
            </a:extLst>
          </p:cNvPr>
          <p:cNvSpPr txBox="1"/>
          <p:nvPr/>
        </p:nvSpPr>
        <p:spPr>
          <a:xfrm>
            <a:off x="2715758" y="3204661"/>
            <a:ext cx="10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2000 BC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8FE0287-10B2-4AF8-A2E2-50CEC8F2E05C}"/>
              </a:ext>
            </a:extLst>
          </p:cNvPr>
          <p:cNvSpPr txBox="1"/>
          <p:nvPr/>
        </p:nvSpPr>
        <p:spPr>
          <a:xfrm>
            <a:off x="5493765" y="3207982"/>
            <a:ext cx="10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BC/AD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9F24A5-87C1-4335-8FD4-8ADBC07C11B9}"/>
              </a:ext>
            </a:extLst>
          </p:cNvPr>
          <p:cNvSpPr txBox="1"/>
          <p:nvPr/>
        </p:nvSpPr>
        <p:spPr>
          <a:xfrm>
            <a:off x="6861108" y="3205277"/>
            <a:ext cx="10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 1000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5658F6-5A8C-4605-8DE0-C0E1C7D455AA}"/>
              </a:ext>
            </a:extLst>
          </p:cNvPr>
          <p:cNvSpPr txBox="1"/>
          <p:nvPr/>
        </p:nvSpPr>
        <p:spPr>
          <a:xfrm>
            <a:off x="4100149" y="3206228"/>
            <a:ext cx="10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1000 BC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B31EF6-5C80-44C9-B684-2E90191A1322}"/>
              </a:ext>
            </a:extLst>
          </p:cNvPr>
          <p:cNvSpPr txBox="1"/>
          <p:nvPr/>
        </p:nvSpPr>
        <p:spPr>
          <a:xfrm>
            <a:off x="962025" y="1814519"/>
            <a:ext cx="183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1-11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AE74D4-832B-4DC1-BB2D-A6C62053AD8A}"/>
              </a:ext>
            </a:extLst>
          </p:cNvPr>
          <p:cNvSpPr txBox="1"/>
          <p:nvPr/>
        </p:nvSpPr>
        <p:spPr>
          <a:xfrm>
            <a:off x="3224212" y="1785946"/>
            <a:ext cx="280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12-Rev. 22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FEF2AB-A915-4447-BFCC-20981609F6D9}"/>
              </a:ext>
            </a:extLst>
          </p:cNvPr>
          <p:cNvSpPr txBox="1"/>
          <p:nvPr/>
        </p:nvSpPr>
        <p:spPr>
          <a:xfrm>
            <a:off x="5953156" y="1781179"/>
            <a:ext cx="280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Era</a:t>
            </a:r>
          </a:p>
        </p:txBody>
      </p:sp>
    </p:spTree>
    <p:extLst>
      <p:ext uri="{BB962C8B-B14F-4D97-AF65-F5344CB8AC3E}">
        <p14:creationId xmlns:p14="http://schemas.microsoft.com/office/powerpoint/2010/main" val="25727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 animBg="1"/>
      <p:bldP spid="33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14621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F0C62B-B964-4842-AA34-561AF4362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951" r="22158" b="51248"/>
          <a:stretch/>
        </p:blipFill>
        <p:spPr>
          <a:xfrm rot="21162846">
            <a:off x="691894" y="1005678"/>
            <a:ext cx="4075451" cy="3521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AC5C5-E3CE-4D10-99FB-3429A1A101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5934"/>
          <a:stretch/>
        </p:blipFill>
        <p:spPr>
          <a:xfrm rot="170757">
            <a:off x="4658719" y="1042213"/>
            <a:ext cx="4027485" cy="3593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82F5DE-4BBE-4203-9586-A3CBB542637A}"/>
              </a:ext>
            </a:extLst>
          </p:cNvPr>
          <p:cNvSpPr txBox="1"/>
          <p:nvPr/>
        </p:nvSpPr>
        <p:spPr>
          <a:xfrm>
            <a:off x="1376126" y="3727758"/>
            <a:ext cx="278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Nimrod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F54CB-BEB8-4E2D-B841-D49BE314E545}"/>
              </a:ext>
            </a:extLst>
          </p:cNvPr>
          <p:cNvSpPr txBox="1"/>
          <p:nvPr/>
        </p:nvSpPr>
        <p:spPr>
          <a:xfrm>
            <a:off x="5005055" y="3708142"/>
            <a:ext cx="334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Abraham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A26E4-6F1B-486C-896C-4D6B70CFFC35}"/>
              </a:ext>
            </a:extLst>
          </p:cNvPr>
          <p:cNvSpPr txBox="1"/>
          <p:nvPr/>
        </p:nvSpPr>
        <p:spPr>
          <a:xfrm>
            <a:off x="1439500" y="4608216"/>
            <a:ext cx="225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 of idolatry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666C0-1B92-4F69-B52C-9ACCB259B37E}"/>
              </a:ext>
            </a:extLst>
          </p:cNvPr>
          <p:cNvSpPr txBox="1"/>
          <p:nvPr/>
        </p:nvSpPr>
        <p:spPr>
          <a:xfrm>
            <a:off x="5385298" y="4651966"/>
            <a:ext cx="225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 of the faith</a:t>
            </a:r>
          </a:p>
        </p:txBody>
      </p:sp>
    </p:spTree>
    <p:extLst>
      <p:ext uri="{BB962C8B-B14F-4D97-AF65-F5344CB8AC3E}">
        <p14:creationId xmlns:p14="http://schemas.microsoft.com/office/powerpoint/2010/main" val="417949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Terah</a:t>
            </a:r>
            <a:r>
              <a:rPr lang="en-US" sz="3200" dirty="0"/>
              <a:t> means “delay”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7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3708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Bethel</a:t>
            </a:r>
            <a:r>
              <a:rPr lang="en-US" sz="3600" dirty="0"/>
              <a:t> means </a:t>
            </a:r>
            <a:r>
              <a:rPr lang="en-US" sz="3600" i="1" dirty="0"/>
              <a:t>“house of God”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8E166-EA7B-4E88-AC56-08D41B5DCE98}"/>
              </a:ext>
            </a:extLst>
          </p:cNvPr>
          <p:cNvSpPr txBox="1"/>
          <p:nvPr/>
        </p:nvSpPr>
        <p:spPr>
          <a:xfrm>
            <a:off x="469705" y="1360072"/>
            <a:ext cx="824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Ai</a:t>
            </a:r>
            <a:r>
              <a:rPr lang="en-US" sz="3600" dirty="0"/>
              <a:t> means </a:t>
            </a:r>
            <a:r>
              <a:rPr lang="en-US" sz="3600" i="1" dirty="0"/>
              <a:t>“heap of ruins”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4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pic>
        <p:nvPicPr>
          <p:cNvPr id="5" name="Picture 4" descr="Mesopotamia.bmp">
            <a:extLst>
              <a:ext uri="{FF2B5EF4-FFF2-40B4-BE49-F238E27FC236}">
                <a16:creationId xmlns:a16="http://schemas.microsoft.com/office/drawing/2014/main" id="{86494D52-EAFD-48B1-870E-7C2DEAF6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68" b="4444"/>
          <a:stretch>
            <a:fillRect/>
          </a:stretch>
        </p:blipFill>
        <p:spPr>
          <a:xfrm rot="203090">
            <a:off x="841273" y="1067751"/>
            <a:ext cx="6165273" cy="4748782"/>
          </a:xfrm>
          <a:prstGeom prst="rect">
            <a:avLst/>
          </a:prstGeom>
          <a:effectLst/>
        </p:spPr>
      </p:pic>
      <p:sp>
        <p:nvSpPr>
          <p:cNvPr id="6" name="Freeform 18">
            <a:extLst>
              <a:ext uri="{FF2B5EF4-FFF2-40B4-BE49-F238E27FC236}">
                <a16:creationId xmlns:a16="http://schemas.microsoft.com/office/drawing/2014/main" id="{C651AD01-12B7-4114-B834-C5D6659D3475}"/>
              </a:ext>
            </a:extLst>
          </p:cNvPr>
          <p:cNvSpPr/>
          <p:nvPr/>
        </p:nvSpPr>
        <p:spPr>
          <a:xfrm rot="203090">
            <a:off x="732971" y="1803626"/>
            <a:ext cx="5928103" cy="3567224"/>
          </a:xfrm>
          <a:custGeom>
            <a:avLst/>
            <a:gdLst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275644 w 6424290"/>
              <a:gd name="connsiteY14" fmla="*/ 1004712 h 3668889"/>
              <a:gd name="connsiteX15" fmla="*/ 1444977 w 6424290"/>
              <a:gd name="connsiteY15" fmla="*/ 688623 h 3668889"/>
              <a:gd name="connsiteX16" fmla="*/ 1648177 w 6424290"/>
              <a:gd name="connsiteY16" fmla="*/ 372534 h 3668889"/>
              <a:gd name="connsiteX17" fmla="*/ 1941688 w 6424290"/>
              <a:gd name="connsiteY17" fmla="*/ 112889 h 3668889"/>
              <a:gd name="connsiteX18" fmla="*/ 2291644 w 6424290"/>
              <a:gd name="connsiteY18" fmla="*/ 0 h 3668889"/>
              <a:gd name="connsiteX19" fmla="*/ 2867377 w 6424290"/>
              <a:gd name="connsiteY19" fmla="*/ 191912 h 3668889"/>
              <a:gd name="connsiteX20" fmla="*/ 3160888 w 6424290"/>
              <a:gd name="connsiteY20" fmla="*/ 372534 h 3668889"/>
              <a:gd name="connsiteX21" fmla="*/ 3510844 w 6424290"/>
              <a:gd name="connsiteY21" fmla="*/ 835378 h 3668889"/>
              <a:gd name="connsiteX22" fmla="*/ 3939822 w 6424290"/>
              <a:gd name="connsiteY22" fmla="*/ 1027289 h 3668889"/>
              <a:gd name="connsiteX23" fmla="*/ 4504266 w 6424290"/>
              <a:gd name="connsiteY23" fmla="*/ 1377245 h 3668889"/>
              <a:gd name="connsiteX24" fmla="*/ 4820355 w 6424290"/>
              <a:gd name="connsiteY24" fmla="*/ 1738489 h 3668889"/>
              <a:gd name="connsiteX25" fmla="*/ 5339644 w 6424290"/>
              <a:gd name="connsiteY25" fmla="*/ 2099734 h 3668889"/>
              <a:gd name="connsiteX26" fmla="*/ 5746044 w 6424290"/>
              <a:gd name="connsiteY26" fmla="*/ 2314223 h 3668889"/>
              <a:gd name="connsiteX27" fmla="*/ 6141155 w 6424290"/>
              <a:gd name="connsiteY27" fmla="*/ 2675467 h 3668889"/>
              <a:gd name="connsiteX28" fmla="*/ 6355644 w 6424290"/>
              <a:gd name="connsiteY28" fmla="*/ 3115734 h 3668889"/>
              <a:gd name="connsiteX29" fmla="*/ 6423377 w 6424290"/>
              <a:gd name="connsiteY29" fmla="*/ 3375378 h 3668889"/>
              <a:gd name="connsiteX30" fmla="*/ 6321777 w 6424290"/>
              <a:gd name="connsiteY30" fmla="*/ 3589867 h 3668889"/>
              <a:gd name="connsiteX31" fmla="*/ 6129866 w 6424290"/>
              <a:gd name="connsiteY31" fmla="*/ 3668889 h 3668889"/>
              <a:gd name="connsiteX32" fmla="*/ 5655733 w 6424290"/>
              <a:gd name="connsiteY32" fmla="*/ 3556000 h 3668889"/>
              <a:gd name="connsiteX33" fmla="*/ 4944533 w 6424290"/>
              <a:gd name="connsiteY33" fmla="*/ 3285067 h 3668889"/>
              <a:gd name="connsiteX34" fmla="*/ 4628444 w 6424290"/>
              <a:gd name="connsiteY34" fmla="*/ 2844800 h 3668889"/>
              <a:gd name="connsiteX35" fmla="*/ 4165600 w 6424290"/>
              <a:gd name="connsiteY35" fmla="*/ 2336800 h 3668889"/>
              <a:gd name="connsiteX36" fmla="*/ 3702755 w 6424290"/>
              <a:gd name="connsiteY36" fmla="*/ 2133600 h 3668889"/>
              <a:gd name="connsiteX37" fmla="*/ 3273777 w 6424290"/>
              <a:gd name="connsiteY37" fmla="*/ 1693334 h 3668889"/>
              <a:gd name="connsiteX38" fmla="*/ 2912533 w 6424290"/>
              <a:gd name="connsiteY38" fmla="*/ 1422400 h 3668889"/>
              <a:gd name="connsiteX39" fmla="*/ 2664177 w 6424290"/>
              <a:gd name="connsiteY39" fmla="*/ 1016000 h 3668889"/>
              <a:gd name="connsiteX40" fmla="*/ 2314222 w 6424290"/>
              <a:gd name="connsiteY40" fmla="*/ 767645 h 3668889"/>
              <a:gd name="connsiteX41" fmla="*/ 1941688 w 6424290"/>
              <a:gd name="connsiteY41" fmla="*/ 598312 h 3668889"/>
              <a:gd name="connsiteX42" fmla="*/ 1727200 w 6424290"/>
              <a:gd name="connsiteY42" fmla="*/ 1004712 h 3668889"/>
              <a:gd name="connsiteX43" fmla="*/ 1411111 w 6424290"/>
              <a:gd name="connsiteY43" fmla="*/ 1512712 h 3668889"/>
              <a:gd name="connsiteX44" fmla="*/ 959555 w 6424290"/>
              <a:gd name="connsiteY44" fmla="*/ 2144889 h 3668889"/>
              <a:gd name="connsiteX45" fmla="*/ 959555 w 6424290"/>
              <a:gd name="connsiteY45" fmla="*/ 2415823 h 3668889"/>
              <a:gd name="connsiteX46" fmla="*/ 846666 w 6424290"/>
              <a:gd name="connsiteY46" fmla="*/ 3014134 h 3668889"/>
              <a:gd name="connsiteX47" fmla="*/ 643466 w 6424290"/>
              <a:gd name="connsiteY47" fmla="*/ 3183467 h 3668889"/>
              <a:gd name="connsiteX48" fmla="*/ 440266 w 6424290"/>
              <a:gd name="connsiteY48" fmla="*/ 2980267 h 3668889"/>
              <a:gd name="connsiteX49" fmla="*/ 203200 w 6424290"/>
              <a:gd name="connsiteY49" fmla="*/ 3048000 h 3668889"/>
              <a:gd name="connsiteX50" fmla="*/ 56444 w 6424290"/>
              <a:gd name="connsiteY50" fmla="*/ 3036712 h 3668889"/>
              <a:gd name="connsiteX51" fmla="*/ 56444 w 6424290"/>
              <a:gd name="connsiteY51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275644 w 6424290"/>
              <a:gd name="connsiteY14" fmla="*/ 1004712 h 3668889"/>
              <a:gd name="connsiteX15" fmla="*/ 1444977 w 6424290"/>
              <a:gd name="connsiteY15" fmla="*/ 688623 h 3668889"/>
              <a:gd name="connsiteX16" fmla="*/ 1648177 w 6424290"/>
              <a:gd name="connsiteY16" fmla="*/ 372534 h 3668889"/>
              <a:gd name="connsiteX17" fmla="*/ 1430866 w 6424290"/>
              <a:gd name="connsiteY17" fmla="*/ 121356 h 3668889"/>
              <a:gd name="connsiteX18" fmla="*/ 1941688 w 6424290"/>
              <a:gd name="connsiteY18" fmla="*/ 112889 h 3668889"/>
              <a:gd name="connsiteX19" fmla="*/ 2291644 w 6424290"/>
              <a:gd name="connsiteY19" fmla="*/ 0 h 3668889"/>
              <a:gd name="connsiteX20" fmla="*/ 2867377 w 6424290"/>
              <a:gd name="connsiteY20" fmla="*/ 191912 h 3668889"/>
              <a:gd name="connsiteX21" fmla="*/ 3160888 w 6424290"/>
              <a:gd name="connsiteY21" fmla="*/ 372534 h 3668889"/>
              <a:gd name="connsiteX22" fmla="*/ 3510844 w 6424290"/>
              <a:gd name="connsiteY22" fmla="*/ 835378 h 3668889"/>
              <a:gd name="connsiteX23" fmla="*/ 3939822 w 6424290"/>
              <a:gd name="connsiteY23" fmla="*/ 1027289 h 3668889"/>
              <a:gd name="connsiteX24" fmla="*/ 4504266 w 6424290"/>
              <a:gd name="connsiteY24" fmla="*/ 1377245 h 3668889"/>
              <a:gd name="connsiteX25" fmla="*/ 4820355 w 6424290"/>
              <a:gd name="connsiteY25" fmla="*/ 1738489 h 3668889"/>
              <a:gd name="connsiteX26" fmla="*/ 5339644 w 6424290"/>
              <a:gd name="connsiteY26" fmla="*/ 2099734 h 3668889"/>
              <a:gd name="connsiteX27" fmla="*/ 5746044 w 6424290"/>
              <a:gd name="connsiteY27" fmla="*/ 2314223 h 3668889"/>
              <a:gd name="connsiteX28" fmla="*/ 6141155 w 6424290"/>
              <a:gd name="connsiteY28" fmla="*/ 2675467 h 3668889"/>
              <a:gd name="connsiteX29" fmla="*/ 6355644 w 6424290"/>
              <a:gd name="connsiteY29" fmla="*/ 3115734 h 3668889"/>
              <a:gd name="connsiteX30" fmla="*/ 6423377 w 6424290"/>
              <a:gd name="connsiteY30" fmla="*/ 3375378 h 3668889"/>
              <a:gd name="connsiteX31" fmla="*/ 6321777 w 6424290"/>
              <a:gd name="connsiteY31" fmla="*/ 3589867 h 3668889"/>
              <a:gd name="connsiteX32" fmla="*/ 6129866 w 6424290"/>
              <a:gd name="connsiteY32" fmla="*/ 3668889 h 3668889"/>
              <a:gd name="connsiteX33" fmla="*/ 5655733 w 6424290"/>
              <a:gd name="connsiteY33" fmla="*/ 3556000 h 3668889"/>
              <a:gd name="connsiteX34" fmla="*/ 4944533 w 6424290"/>
              <a:gd name="connsiteY34" fmla="*/ 3285067 h 3668889"/>
              <a:gd name="connsiteX35" fmla="*/ 4628444 w 6424290"/>
              <a:gd name="connsiteY35" fmla="*/ 2844800 h 3668889"/>
              <a:gd name="connsiteX36" fmla="*/ 4165600 w 6424290"/>
              <a:gd name="connsiteY36" fmla="*/ 2336800 h 3668889"/>
              <a:gd name="connsiteX37" fmla="*/ 3702755 w 6424290"/>
              <a:gd name="connsiteY37" fmla="*/ 2133600 h 3668889"/>
              <a:gd name="connsiteX38" fmla="*/ 3273777 w 6424290"/>
              <a:gd name="connsiteY38" fmla="*/ 1693334 h 3668889"/>
              <a:gd name="connsiteX39" fmla="*/ 2912533 w 6424290"/>
              <a:gd name="connsiteY39" fmla="*/ 1422400 h 3668889"/>
              <a:gd name="connsiteX40" fmla="*/ 2664177 w 6424290"/>
              <a:gd name="connsiteY40" fmla="*/ 1016000 h 3668889"/>
              <a:gd name="connsiteX41" fmla="*/ 2314222 w 6424290"/>
              <a:gd name="connsiteY41" fmla="*/ 767645 h 3668889"/>
              <a:gd name="connsiteX42" fmla="*/ 1941688 w 6424290"/>
              <a:gd name="connsiteY42" fmla="*/ 598312 h 3668889"/>
              <a:gd name="connsiteX43" fmla="*/ 1727200 w 6424290"/>
              <a:gd name="connsiteY43" fmla="*/ 1004712 h 3668889"/>
              <a:gd name="connsiteX44" fmla="*/ 1411111 w 6424290"/>
              <a:gd name="connsiteY44" fmla="*/ 1512712 h 3668889"/>
              <a:gd name="connsiteX45" fmla="*/ 959555 w 6424290"/>
              <a:gd name="connsiteY45" fmla="*/ 2144889 h 3668889"/>
              <a:gd name="connsiteX46" fmla="*/ 959555 w 6424290"/>
              <a:gd name="connsiteY46" fmla="*/ 2415823 h 3668889"/>
              <a:gd name="connsiteX47" fmla="*/ 846666 w 6424290"/>
              <a:gd name="connsiteY47" fmla="*/ 3014134 h 3668889"/>
              <a:gd name="connsiteX48" fmla="*/ 643466 w 6424290"/>
              <a:gd name="connsiteY48" fmla="*/ 3183467 h 3668889"/>
              <a:gd name="connsiteX49" fmla="*/ 440266 w 6424290"/>
              <a:gd name="connsiteY49" fmla="*/ 2980267 h 3668889"/>
              <a:gd name="connsiteX50" fmla="*/ 203200 w 6424290"/>
              <a:gd name="connsiteY50" fmla="*/ 3048000 h 3668889"/>
              <a:gd name="connsiteX51" fmla="*/ 56444 w 6424290"/>
              <a:gd name="connsiteY51" fmla="*/ 3036712 h 3668889"/>
              <a:gd name="connsiteX52" fmla="*/ 56444 w 6424290"/>
              <a:gd name="connsiteY52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275644 w 6424290"/>
              <a:gd name="connsiteY14" fmla="*/ 1004712 h 3668889"/>
              <a:gd name="connsiteX15" fmla="*/ 1444977 w 6424290"/>
              <a:gd name="connsiteY15" fmla="*/ 688623 h 3668889"/>
              <a:gd name="connsiteX16" fmla="*/ 1267177 w 6424290"/>
              <a:gd name="connsiteY16" fmla="*/ 372534 h 3668889"/>
              <a:gd name="connsiteX17" fmla="*/ 1430866 w 6424290"/>
              <a:gd name="connsiteY17" fmla="*/ 121356 h 3668889"/>
              <a:gd name="connsiteX18" fmla="*/ 1941688 w 6424290"/>
              <a:gd name="connsiteY18" fmla="*/ 112889 h 3668889"/>
              <a:gd name="connsiteX19" fmla="*/ 2291644 w 6424290"/>
              <a:gd name="connsiteY19" fmla="*/ 0 h 3668889"/>
              <a:gd name="connsiteX20" fmla="*/ 2867377 w 6424290"/>
              <a:gd name="connsiteY20" fmla="*/ 191912 h 3668889"/>
              <a:gd name="connsiteX21" fmla="*/ 3160888 w 6424290"/>
              <a:gd name="connsiteY21" fmla="*/ 372534 h 3668889"/>
              <a:gd name="connsiteX22" fmla="*/ 3510844 w 6424290"/>
              <a:gd name="connsiteY22" fmla="*/ 835378 h 3668889"/>
              <a:gd name="connsiteX23" fmla="*/ 3939822 w 6424290"/>
              <a:gd name="connsiteY23" fmla="*/ 1027289 h 3668889"/>
              <a:gd name="connsiteX24" fmla="*/ 4504266 w 6424290"/>
              <a:gd name="connsiteY24" fmla="*/ 1377245 h 3668889"/>
              <a:gd name="connsiteX25" fmla="*/ 4820355 w 6424290"/>
              <a:gd name="connsiteY25" fmla="*/ 1738489 h 3668889"/>
              <a:gd name="connsiteX26" fmla="*/ 5339644 w 6424290"/>
              <a:gd name="connsiteY26" fmla="*/ 2099734 h 3668889"/>
              <a:gd name="connsiteX27" fmla="*/ 5746044 w 6424290"/>
              <a:gd name="connsiteY27" fmla="*/ 2314223 h 3668889"/>
              <a:gd name="connsiteX28" fmla="*/ 6141155 w 6424290"/>
              <a:gd name="connsiteY28" fmla="*/ 2675467 h 3668889"/>
              <a:gd name="connsiteX29" fmla="*/ 6355644 w 6424290"/>
              <a:gd name="connsiteY29" fmla="*/ 3115734 h 3668889"/>
              <a:gd name="connsiteX30" fmla="*/ 6423377 w 6424290"/>
              <a:gd name="connsiteY30" fmla="*/ 3375378 h 3668889"/>
              <a:gd name="connsiteX31" fmla="*/ 6321777 w 6424290"/>
              <a:gd name="connsiteY31" fmla="*/ 3589867 h 3668889"/>
              <a:gd name="connsiteX32" fmla="*/ 6129866 w 6424290"/>
              <a:gd name="connsiteY32" fmla="*/ 3668889 h 3668889"/>
              <a:gd name="connsiteX33" fmla="*/ 5655733 w 6424290"/>
              <a:gd name="connsiteY33" fmla="*/ 3556000 h 3668889"/>
              <a:gd name="connsiteX34" fmla="*/ 4944533 w 6424290"/>
              <a:gd name="connsiteY34" fmla="*/ 3285067 h 3668889"/>
              <a:gd name="connsiteX35" fmla="*/ 4628444 w 6424290"/>
              <a:gd name="connsiteY35" fmla="*/ 2844800 h 3668889"/>
              <a:gd name="connsiteX36" fmla="*/ 4165600 w 6424290"/>
              <a:gd name="connsiteY36" fmla="*/ 2336800 h 3668889"/>
              <a:gd name="connsiteX37" fmla="*/ 3702755 w 6424290"/>
              <a:gd name="connsiteY37" fmla="*/ 2133600 h 3668889"/>
              <a:gd name="connsiteX38" fmla="*/ 3273777 w 6424290"/>
              <a:gd name="connsiteY38" fmla="*/ 1693334 h 3668889"/>
              <a:gd name="connsiteX39" fmla="*/ 2912533 w 6424290"/>
              <a:gd name="connsiteY39" fmla="*/ 1422400 h 3668889"/>
              <a:gd name="connsiteX40" fmla="*/ 2664177 w 6424290"/>
              <a:gd name="connsiteY40" fmla="*/ 1016000 h 3668889"/>
              <a:gd name="connsiteX41" fmla="*/ 2314222 w 6424290"/>
              <a:gd name="connsiteY41" fmla="*/ 767645 h 3668889"/>
              <a:gd name="connsiteX42" fmla="*/ 1941688 w 6424290"/>
              <a:gd name="connsiteY42" fmla="*/ 598312 h 3668889"/>
              <a:gd name="connsiteX43" fmla="*/ 1727200 w 6424290"/>
              <a:gd name="connsiteY43" fmla="*/ 1004712 h 3668889"/>
              <a:gd name="connsiteX44" fmla="*/ 1411111 w 6424290"/>
              <a:gd name="connsiteY44" fmla="*/ 1512712 h 3668889"/>
              <a:gd name="connsiteX45" fmla="*/ 959555 w 6424290"/>
              <a:gd name="connsiteY45" fmla="*/ 2144889 h 3668889"/>
              <a:gd name="connsiteX46" fmla="*/ 959555 w 6424290"/>
              <a:gd name="connsiteY46" fmla="*/ 2415823 h 3668889"/>
              <a:gd name="connsiteX47" fmla="*/ 846666 w 6424290"/>
              <a:gd name="connsiteY47" fmla="*/ 3014134 h 3668889"/>
              <a:gd name="connsiteX48" fmla="*/ 643466 w 6424290"/>
              <a:gd name="connsiteY48" fmla="*/ 3183467 h 3668889"/>
              <a:gd name="connsiteX49" fmla="*/ 440266 w 6424290"/>
              <a:gd name="connsiteY49" fmla="*/ 2980267 h 3668889"/>
              <a:gd name="connsiteX50" fmla="*/ 203200 w 6424290"/>
              <a:gd name="connsiteY50" fmla="*/ 3048000 h 3668889"/>
              <a:gd name="connsiteX51" fmla="*/ 56444 w 6424290"/>
              <a:gd name="connsiteY51" fmla="*/ 3036712 h 3668889"/>
              <a:gd name="connsiteX52" fmla="*/ 56444 w 6424290"/>
              <a:gd name="connsiteY52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275644 w 6424290"/>
              <a:gd name="connsiteY14" fmla="*/ 1004712 h 3668889"/>
              <a:gd name="connsiteX15" fmla="*/ 1444977 w 6424290"/>
              <a:gd name="connsiteY15" fmla="*/ 688623 h 3668889"/>
              <a:gd name="connsiteX16" fmla="*/ 1052688 w 6424290"/>
              <a:gd name="connsiteY16" fmla="*/ 666045 h 3668889"/>
              <a:gd name="connsiteX17" fmla="*/ 1267177 w 6424290"/>
              <a:gd name="connsiteY17" fmla="*/ 372534 h 3668889"/>
              <a:gd name="connsiteX18" fmla="*/ 1430866 w 6424290"/>
              <a:gd name="connsiteY18" fmla="*/ 121356 h 3668889"/>
              <a:gd name="connsiteX19" fmla="*/ 1941688 w 6424290"/>
              <a:gd name="connsiteY19" fmla="*/ 112889 h 3668889"/>
              <a:gd name="connsiteX20" fmla="*/ 2291644 w 6424290"/>
              <a:gd name="connsiteY20" fmla="*/ 0 h 3668889"/>
              <a:gd name="connsiteX21" fmla="*/ 2867377 w 6424290"/>
              <a:gd name="connsiteY21" fmla="*/ 191912 h 3668889"/>
              <a:gd name="connsiteX22" fmla="*/ 3160888 w 6424290"/>
              <a:gd name="connsiteY22" fmla="*/ 372534 h 3668889"/>
              <a:gd name="connsiteX23" fmla="*/ 3510844 w 6424290"/>
              <a:gd name="connsiteY23" fmla="*/ 835378 h 3668889"/>
              <a:gd name="connsiteX24" fmla="*/ 3939822 w 6424290"/>
              <a:gd name="connsiteY24" fmla="*/ 1027289 h 3668889"/>
              <a:gd name="connsiteX25" fmla="*/ 4504266 w 6424290"/>
              <a:gd name="connsiteY25" fmla="*/ 1377245 h 3668889"/>
              <a:gd name="connsiteX26" fmla="*/ 4820355 w 6424290"/>
              <a:gd name="connsiteY26" fmla="*/ 1738489 h 3668889"/>
              <a:gd name="connsiteX27" fmla="*/ 5339644 w 6424290"/>
              <a:gd name="connsiteY27" fmla="*/ 2099734 h 3668889"/>
              <a:gd name="connsiteX28" fmla="*/ 5746044 w 6424290"/>
              <a:gd name="connsiteY28" fmla="*/ 2314223 h 3668889"/>
              <a:gd name="connsiteX29" fmla="*/ 6141155 w 6424290"/>
              <a:gd name="connsiteY29" fmla="*/ 2675467 h 3668889"/>
              <a:gd name="connsiteX30" fmla="*/ 6355644 w 6424290"/>
              <a:gd name="connsiteY30" fmla="*/ 3115734 h 3668889"/>
              <a:gd name="connsiteX31" fmla="*/ 6423377 w 6424290"/>
              <a:gd name="connsiteY31" fmla="*/ 3375378 h 3668889"/>
              <a:gd name="connsiteX32" fmla="*/ 6321777 w 6424290"/>
              <a:gd name="connsiteY32" fmla="*/ 3589867 h 3668889"/>
              <a:gd name="connsiteX33" fmla="*/ 6129866 w 6424290"/>
              <a:gd name="connsiteY33" fmla="*/ 3668889 h 3668889"/>
              <a:gd name="connsiteX34" fmla="*/ 5655733 w 6424290"/>
              <a:gd name="connsiteY34" fmla="*/ 3556000 h 3668889"/>
              <a:gd name="connsiteX35" fmla="*/ 4944533 w 6424290"/>
              <a:gd name="connsiteY35" fmla="*/ 3285067 h 3668889"/>
              <a:gd name="connsiteX36" fmla="*/ 4628444 w 6424290"/>
              <a:gd name="connsiteY36" fmla="*/ 2844800 h 3668889"/>
              <a:gd name="connsiteX37" fmla="*/ 4165600 w 6424290"/>
              <a:gd name="connsiteY37" fmla="*/ 2336800 h 3668889"/>
              <a:gd name="connsiteX38" fmla="*/ 3702755 w 6424290"/>
              <a:gd name="connsiteY38" fmla="*/ 2133600 h 3668889"/>
              <a:gd name="connsiteX39" fmla="*/ 3273777 w 6424290"/>
              <a:gd name="connsiteY39" fmla="*/ 1693334 h 3668889"/>
              <a:gd name="connsiteX40" fmla="*/ 2912533 w 6424290"/>
              <a:gd name="connsiteY40" fmla="*/ 1422400 h 3668889"/>
              <a:gd name="connsiteX41" fmla="*/ 2664177 w 6424290"/>
              <a:gd name="connsiteY41" fmla="*/ 1016000 h 3668889"/>
              <a:gd name="connsiteX42" fmla="*/ 2314222 w 6424290"/>
              <a:gd name="connsiteY42" fmla="*/ 767645 h 3668889"/>
              <a:gd name="connsiteX43" fmla="*/ 1941688 w 6424290"/>
              <a:gd name="connsiteY43" fmla="*/ 598312 h 3668889"/>
              <a:gd name="connsiteX44" fmla="*/ 1727200 w 6424290"/>
              <a:gd name="connsiteY44" fmla="*/ 1004712 h 3668889"/>
              <a:gd name="connsiteX45" fmla="*/ 1411111 w 6424290"/>
              <a:gd name="connsiteY45" fmla="*/ 1512712 h 3668889"/>
              <a:gd name="connsiteX46" fmla="*/ 959555 w 6424290"/>
              <a:gd name="connsiteY46" fmla="*/ 2144889 h 3668889"/>
              <a:gd name="connsiteX47" fmla="*/ 959555 w 6424290"/>
              <a:gd name="connsiteY47" fmla="*/ 2415823 h 3668889"/>
              <a:gd name="connsiteX48" fmla="*/ 846666 w 6424290"/>
              <a:gd name="connsiteY48" fmla="*/ 3014134 h 3668889"/>
              <a:gd name="connsiteX49" fmla="*/ 643466 w 6424290"/>
              <a:gd name="connsiteY49" fmla="*/ 3183467 h 3668889"/>
              <a:gd name="connsiteX50" fmla="*/ 440266 w 6424290"/>
              <a:gd name="connsiteY50" fmla="*/ 2980267 h 3668889"/>
              <a:gd name="connsiteX51" fmla="*/ 203200 w 6424290"/>
              <a:gd name="connsiteY51" fmla="*/ 3048000 h 3668889"/>
              <a:gd name="connsiteX52" fmla="*/ 56444 w 6424290"/>
              <a:gd name="connsiteY52" fmla="*/ 3036712 h 3668889"/>
              <a:gd name="connsiteX53" fmla="*/ 56444 w 6424290"/>
              <a:gd name="connsiteY53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275644 w 6424290"/>
              <a:gd name="connsiteY14" fmla="*/ 1004712 h 3668889"/>
              <a:gd name="connsiteX15" fmla="*/ 1063977 w 6424290"/>
              <a:gd name="connsiteY15" fmla="*/ 688623 h 3668889"/>
              <a:gd name="connsiteX16" fmla="*/ 1052688 w 6424290"/>
              <a:gd name="connsiteY16" fmla="*/ 666045 h 3668889"/>
              <a:gd name="connsiteX17" fmla="*/ 1267177 w 6424290"/>
              <a:gd name="connsiteY17" fmla="*/ 372534 h 3668889"/>
              <a:gd name="connsiteX18" fmla="*/ 1430866 w 6424290"/>
              <a:gd name="connsiteY18" fmla="*/ 121356 h 3668889"/>
              <a:gd name="connsiteX19" fmla="*/ 1941688 w 6424290"/>
              <a:gd name="connsiteY19" fmla="*/ 112889 h 3668889"/>
              <a:gd name="connsiteX20" fmla="*/ 2291644 w 6424290"/>
              <a:gd name="connsiteY20" fmla="*/ 0 h 3668889"/>
              <a:gd name="connsiteX21" fmla="*/ 2867377 w 6424290"/>
              <a:gd name="connsiteY21" fmla="*/ 191912 h 3668889"/>
              <a:gd name="connsiteX22" fmla="*/ 3160888 w 6424290"/>
              <a:gd name="connsiteY22" fmla="*/ 372534 h 3668889"/>
              <a:gd name="connsiteX23" fmla="*/ 3510844 w 6424290"/>
              <a:gd name="connsiteY23" fmla="*/ 835378 h 3668889"/>
              <a:gd name="connsiteX24" fmla="*/ 3939822 w 6424290"/>
              <a:gd name="connsiteY24" fmla="*/ 1027289 h 3668889"/>
              <a:gd name="connsiteX25" fmla="*/ 4504266 w 6424290"/>
              <a:gd name="connsiteY25" fmla="*/ 1377245 h 3668889"/>
              <a:gd name="connsiteX26" fmla="*/ 4820355 w 6424290"/>
              <a:gd name="connsiteY26" fmla="*/ 1738489 h 3668889"/>
              <a:gd name="connsiteX27" fmla="*/ 5339644 w 6424290"/>
              <a:gd name="connsiteY27" fmla="*/ 2099734 h 3668889"/>
              <a:gd name="connsiteX28" fmla="*/ 5746044 w 6424290"/>
              <a:gd name="connsiteY28" fmla="*/ 2314223 h 3668889"/>
              <a:gd name="connsiteX29" fmla="*/ 6141155 w 6424290"/>
              <a:gd name="connsiteY29" fmla="*/ 2675467 h 3668889"/>
              <a:gd name="connsiteX30" fmla="*/ 6355644 w 6424290"/>
              <a:gd name="connsiteY30" fmla="*/ 3115734 h 3668889"/>
              <a:gd name="connsiteX31" fmla="*/ 6423377 w 6424290"/>
              <a:gd name="connsiteY31" fmla="*/ 3375378 h 3668889"/>
              <a:gd name="connsiteX32" fmla="*/ 6321777 w 6424290"/>
              <a:gd name="connsiteY32" fmla="*/ 3589867 h 3668889"/>
              <a:gd name="connsiteX33" fmla="*/ 6129866 w 6424290"/>
              <a:gd name="connsiteY33" fmla="*/ 3668889 h 3668889"/>
              <a:gd name="connsiteX34" fmla="*/ 5655733 w 6424290"/>
              <a:gd name="connsiteY34" fmla="*/ 3556000 h 3668889"/>
              <a:gd name="connsiteX35" fmla="*/ 4944533 w 6424290"/>
              <a:gd name="connsiteY35" fmla="*/ 3285067 h 3668889"/>
              <a:gd name="connsiteX36" fmla="*/ 4628444 w 6424290"/>
              <a:gd name="connsiteY36" fmla="*/ 2844800 h 3668889"/>
              <a:gd name="connsiteX37" fmla="*/ 4165600 w 6424290"/>
              <a:gd name="connsiteY37" fmla="*/ 2336800 h 3668889"/>
              <a:gd name="connsiteX38" fmla="*/ 3702755 w 6424290"/>
              <a:gd name="connsiteY38" fmla="*/ 2133600 h 3668889"/>
              <a:gd name="connsiteX39" fmla="*/ 3273777 w 6424290"/>
              <a:gd name="connsiteY39" fmla="*/ 1693334 h 3668889"/>
              <a:gd name="connsiteX40" fmla="*/ 2912533 w 6424290"/>
              <a:gd name="connsiteY40" fmla="*/ 1422400 h 3668889"/>
              <a:gd name="connsiteX41" fmla="*/ 2664177 w 6424290"/>
              <a:gd name="connsiteY41" fmla="*/ 1016000 h 3668889"/>
              <a:gd name="connsiteX42" fmla="*/ 2314222 w 6424290"/>
              <a:gd name="connsiteY42" fmla="*/ 767645 h 3668889"/>
              <a:gd name="connsiteX43" fmla="*/ 1941688 w 6424290"/>
              <a:gd name="connsiteY43" fmla="*/ 598312 h 3668889"/>
              <a:gd name="connsiteX44" fmla="*/ 1727200 w 6424290"/>
              <a:gd name="connsiteY44" fmla="*/ 1004712 h 3668889"/>
              <a:gd name="connsiteX45" fmla="*/ 1411111 w 6424290"/>
              <a:gd name="connsiteY45" fmla="*/ 1512712 h 3668889"/>
              <a:gd name="connsiteX46" fmla="*/ 959555 w 6424290"/>
              <a:gd name="connsiteY46" fmla="*/ 2144889 h 3668889"/>
              <a:gd name="connsiteX47" fmla="*/ 959555 w 6424290"/>
              <a:gd name="connsiteY47" fmla="*/ 2415823 h 3668889"/>
              <a:gd name="connsiteX48" fmla="*/ 846666 w 6424290"/>
              <a:gd name="connsiteY48" fmla="*/ 3014134 h 3668889"/>
              <a:gd name="connsiteX49" fmla="*/ 643466 w 6424290"/>
              <a:gd name="connsiteY49" fmla="*/ 3183467 h 3668889"/>
              <a:gd name="connsiteX50" fmla="*/ 440266 w 6424290"/>
              <a:gd name="connsiteY50" fmla="*/ 2980267 h 3668889"/>
              <a:gd name="connsiteX51" fmla="*/ 203200 w 6424290"/>
              <a:gd name="connsiteY51" fmla="*/ 3048000 h 3668889"/>
              <a:gd name="connsiteX52" fmla="*/ 56444 w 6424290"/>
              <a:gd name="connsiteY52" fmla="*/ 3036712 h 3668889"/>
              <a:gd name="connsiteX53" fmla="*/ 56444 w 6424290"/>
              <a:gd name="connsiteY53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047044 w 6424290"/>
              <a:gd name="connsiteY14" fmla="*/ 1004712 h 3668889"/>
              <a:gd name="connsiteX15" fmla="*/ 1063977 w 6424290"/>
              <a:gd name="connsiteY15" fmla="*/ 688623 h 3668889"/>
              <a:gd name="connsiteX16" fmla="*/ 1052688 w 6424290"/>
              <a:gd name="connsiteY16" fmla="*/ 666045 h 3668889"/>
              <a:gd name="connsiteX17" fmla="*/ 1267177 w 6424290"/>
              <a:gd name="connsiteY17" fmla="*/ 372534 h 3668889"/>
              <a:gd name="connsiteX18" fmla="*/ 1430866 w 6424290"/>
              <a:gd name="connsiteY18" fmla="*/ 121356 h 3668889"/>
              <a:gd name="connsiteX19" fmla="*/ 1941688 w 6424290"/>
              <a:gd name="connsiteY19" fmla="*/ 112889 h 3668889"/>
              <a:gd name="connsiteX20" fmla="*/ 2291644 w 6424290"/>
              <a:gd name="connsiteY20" fmla="*/ 0 h 3668889"/>
              <a:gd name="connsiteX21" fmla="*/ 2867377 w 6424290"/>
              <a:gd name="connsiteY21" fmla="*/ 191912 h 3668889"/>
              <a:gd name="connsiteX22" fmla="*/ 3160888 w 6424290"/>
              <a:gd name="connsiteY22" fmla="*/ 372534 h 3668889"/>
              <a:gd name="connsiteX23" fmla="*/ 3510844 w 6424290"/>
              <a:gd name="connsiteY23" fmla="*/ 835378 h 3668889"/>
              <a:gd name="connsiteX24" fmla="*/ 3939822 w 6424290"/>
              <a:gd name="connsiteY24" fmla="*/ 1027289 h 3668889"/>
              <a:gd name="connsiteX25" fmla="*/ 4504266 w 6424290"/>
              <a:gd name="connsiteY25" fmla="*/ 1377245 h 3668889"/>
              <a:gd name="connsiteX26" fmla="*/ 4820355 w 6424290"/>
              <a:gd name="connsiteY26" fmla="*/ 1738489 h 3668889"/>
              <a:gd name="connsiteX27" fmla="*/ 5339644 w 6424290"/>
              <a:gd name="connsiteY27" fmla="*/ 2099734 h 3668889"/>
              <a:gd name="connsiteX28" fmla="*/ 5746044 w 6424290"/>
              <a:gd name="connsiteY28" fmla="*/ 2314223 h 3668889"/>
              <a:gd name="connsiteX29" fmla="*/ 6141155 w 6424290"/>
              <a:gd name="connsiteY29" fmla="*/ 2675467 h 3668889"/>
              <a:gd name="connsiteX30" fmla="*/ 6355644 w 6424290"/>
              <a:gd name="connsiteY30" fmla="*/ 3115734 h 3668889"/>
              <a:gd name="connsiteX31" fmla="*/ 6423377 w 6424290"/>
              <a:gd name="connsiteY31" fmla="*/ 3375378 h 3668889"/>
              <a:gd name="connsiteX32" fmla="*/ 6321777 w 6424290"/>
              <a:gd name="connsiteY32" fmla="*/ 3589867 h 3668889"/>
              <a:gd name="connsiteX33" fmla="*/ 6129866 w 6424290"/>
              <a:gd name="connsiteY33" fmla="*/ 3668889 h 3668889"/>
              <a:gd name="connsiteX34" fmla="*/ 5655733 w 6424290"/>
              <a:gd name="connsiteY34" fmla="*/ 3556000 h 3668889"/>
              <a:gd name="connsiteX35" fmla="*/ 4944533 w 6424290"/>
              <a:gd name="connsiteY35" fmla="*/ 3285067 h 3668889"/>
              <a:gd name="connsiteX36" fmla="*/ 4628444 w 6424290"/>
              <a:gd name="connsiteY36" fmla="*/ 2844800 h 3668889"/>
              <a:gd name="connsiteX37" fmla="*/ 4165600 w 6424290"/>
              <a:gd name="connsiteY37" fmla="*/ 2336800 h 3668889"/>
              <a:gd name="connsiteX38" fmla="*/ 3702755 w 6424290"/>
              <a:gd name="connsiteY38" fmla="*/ 2133600 h 3668889"/>
              <a:gd name="connsiteX39" fmla="*/ 3273777 w 6424290"/>
              <a:gd name="connsiteY39" fmla="*/ 1693334 h 3668889"/>
              <a:gd name="connsiteX40" fmla="*/ 2912533 w 6424290"/>
              <a:gd name="connsiteY40" fmla="*/ 1422400 h 3668889"/>
              <a:gd name="connsiteX41" fmla="*/ 2664177 w 6424290"/>
              <a:gd name="connsiteY41" fmla="*/ 1016000 h 3668889"/>
              <a:gd name="connsiteX42" fmla="*/ 2314222 w 6424290"/>
              <a:gd name="connsiteY42" fmla="*/ 767645 h 3668889"/>
              <a:gd name="connsiteX43" fmla="*/ 1941688 w 6424290"/>
              <a:gd name="connsiteY43" fmla="*/ 598312 h 3668889"/>
              <a:gd name="connsiteX44" fmla="*/ 1727200 w 6424290"/>
              <a:gd name="connsiteY44" fmla="*/ 1004712 h 3668889"/>
              <a:gd name="connsiteX45" fmla="*/ 1411111 w 6424290"/>
              <a:gd name="connsiteY45" fmla="*/ 1512712 h 3668889"/>
              <a:gd name="connsiteX46" fmla="*/ 959555 w 6424290"/>
              <a:gd name="connsiteY46" fmla="*/ 2144889 h 3668889"/>
              <a:gd name="connsiteX47" fmla="*/ 959555 w 6424290"/>
              <a:gd name="connsiteY47" fmla="*/ 2415823 h 3668889"/>
              <a:gd name="connsiteX48" fmla="*/ 846666 w 6424290"/>
              <a:gd name="connsiteY48" fmla="*/ 3014134 h 3668889"/>
              <a:gd name="connsiteX49" fmla="*/ 643466 w 6424290"/>
              <a:gd name="connsiteY49" fmla="*/ 3183467 h 3668889"/>
              <a:gd name="connsiteX50" fmla="*/ 440266 w 6424290"/>
              <a:gd name="connsiteY50" fmla="*/ 2980267 h 3668889"/>
              <a:gd name="connsiteX51" fmla="*/ 203200 w 6424290"/>
              <a:gd name="connsiteY51" fmla="*/ 3048000 h 3668889"/>
              <a:gd name="connsiteX52" fmla="*/ 56444 w 6424290"/>
              <a:gd name="connsiteY52" fmla="*/ 3036712 h 3668889"/>
              <a:gd name="connsiteX53" fmla="*/ 56444 w 6424290"/>
              <a:gd name="connsiteY53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047044 w 6424290"/>
              <a:gd name="connsiteY14" fmla="*/ 1004712 h 3668889"/>
              <a:gd name="connsiteX15" fmla="*/ 1063977 w 6424290"/>
              <a:gd name="connsiteY15" fmla="*/ 688623 h 3668889"/>
              <a:gd name="connsiteX16" fmla="*/ 1052688 w 6424290"/>
              <a:gd name="connsiteY16" fmla="*/ 666045 h 3668889"/>
              <a:gd name="connsiteX17" fmla="*/ 1267177 w 6424290"/>
              <a:gd name="connsiteY17" fmla="*/ 372534 h 3668889"/>
              <a:gd name="connsiteX18" fmla="*/ 1430866 w 6424290"/>
              <a:gd name="connsiteY18" fmla="*/ 121356 h 3668889"/>
              <a:gd name="connsiteX19" fmla="*/ 1941688 w 6424290"/>
              <a:gd name="connsiteY19" fmla="*/ 112889 h 3668889"/>
              <a:gd name="connsiteX20" fmla="*/ 2291644 w 6424290"/>
              <a:gd name="connsiteY20" fmla="*/ 0 h 3668889"/>
              <a:gd name="connsiteX21" fmla="*/ 2867377 w 6424290"/>
              <a:gd name="connsiteY21" fmla="*/ 191912 h 3668889"/>
              <a:gd name="connsiteX22" fmla="*/ 3160888 w 6424290"/>
              <a:gd name="connsiteY22" fmla="*/ 372534 h 3668889"/>
              <a:gd name="connsiteX23" fmla="*/ 3510844 w 6424290"/>
              <a:gd name="connsiteY23" fmla="*/ 835378 h 3668889"/>
              <a:gd name="connsiteX24" fmla="*/ 3939822 w 6424290"/>
              <a:gd name="connsiteY24" fmla="*/ 1027289 h 3668889"/>
              <a:gd name="connsiteX25" fmla="*/ 4504266 w 6424290"/>
              <a:gd name="connsiteY25" fmla="*/ 1377245 h 3668889"/>
              <a:gd name="connsiteX26" fmla="*/ 4820355 w 6424290"/>
              <a:gd name="connsiteY26" fmla="*/ 1738489 h 3668889"/>
              <a:gd name="connsiteX27" fmla="*/ 5339644 w 6424290"/>
              <a:gd name="connsiteY27" fmla="*/ 2099734 h 3668889"/>
              <a:gd name="connsiteX28" fmla="*/ 5746044 w 6424290"/>
              <a:gd name="connsiteY28" fmla="*/ 2314223 h 3668889"/>
              <a:gd name="connsiteX29" fmla="*/ 6141155 w 6424290"/>
              <a:gd name="connsiteY29" fmla="*/ 2675467 h 3668889"/>
              <a:gd name="connsiteX30" fmla="*/ 6355644 w 6424290"/>
              <a:gd name="connsiteY30" fmla="*/ 3115734 h 3668889"/>
              <a:gd name="connsiteX31" fmla="*/ 6423377 w 6424290"/>
              <a:gd name="connsiteY31" fmla="*/ 3375378 h 3668889"/>
              <a:gd name="connsiteX32" fmla="*/ 6321777 w 6424290"/>
              <a:gd name="connsiteY32" fmla="*/ 3589867 h 3668889"/>
              <a:gd name="connsiteX33" fmla="*/ 6129866 w 6424290"/>
              <a:gd name="connsiteY33" fmla="*/ 3668889 h 3668889"/>
              <a:gd name="connsiteX34" fmla="*/ 5655733 w 6424290"/>
              <a:gd name="connsiteY34" fmla="*/ 3556000 h 3668889"/>
              <a:gd name="connsiteX35" fmla="*/ 4944533 w 6424290"/>
              <a:gd name="connsiteY35" fmla="*/ 3285067 h 3668889"/>
              <a:gd name="connsiteX36" fmla="*/ 4628444 w 6424290"/>
              <a:gd name="connsiteY36" fmla="*/ 2844800 h 3668889"/>
              <a:gd name="connsiteX37" fmla="*/ 4165600 w 6424290"/>
              <a:gd name="connsiteY37" fmla="*/ 2336800 h 3668889"/>
              <a:gd name="connsiteX38" fmla="*/ 3702755 w 6424290"/>
              <a:gd name="connsiteY38" fmla="*/ 2133600 h 3668889"/>
              <a:gd name="connsiteX39" fmla="*/ 3273777 w 6424290"/>
              <a:gd name="connsiteY39" fmla="*/ 1693334 h 3668889"/>
              <a:gd name="connsiteX40" fmla="*/ 2912533 w 6424290"/>
              <a:gd name="connsiteY40" fmla="*/ 1422400 h 3668889"/>
              <a:gd name="connsiteX41" fmla="*/ 2664177 w 6424290"/>
              <a:gd name="connsiteY41" fmla="*/ 1016000 h 3668889"/>
              <a:gd name="connsiteX42" fmla="*/ 2314222 w 6424290"/>
              <a:gd name="connsiteY42" fmla="*/ 767645 h 3668889"/>
              <a:gd name="connsiteX43" fmla="*/ 1941688 w 6424290"/>
              <a:gd name="connsiteY43" fmla="*/ 598312 h 3668889"/>
              <a:gd name="connsiteX44" fmla="*/ 1727200 w 6424290"/>
              <a:gd name="connsiteY44" fmla="*/ 1004712 h 3668889"/>
              <a:gd name="connsiteX45" fmla="*/ 1411111 w 6424290"/>
              <a:gd name="connsiteY45" fmla="*/ 1512712 h 3668889"/>
              <a:gd name="connsiteX46" fmla="*/ 959555 w 6424290"/>
              <a:gd name="connsiteY46" fmla="*/ 2144889 h 3668889"/>
              <a:gd name="connsiteX47" fmla="*/ 959555 w 6424290"/>
              <a:gd name="connsiteY47" fmla="*/ 2415823 h 3668889"/>
              <a:gd name="connsiteX48" fmla="*/ 846666 w 6424290"/>
              <a:gd name="connsiteY48" fmla="*/ 3014134 h 3668889"/>
              <a:gd name="connsiteX49" fmla="*/ 643466 w 6424290"/>
              <a:gd name="connsiteY49" fmla="*/ 3183467 h 3668889"/>
              <a:gd name="connsiteX50" fmla="*/ 440266 w 6424290"/>
              <a:gd name="connsiteY50" fmla="*/ 2980267 h 3668889"/>
              <a:gd name="connsiteX51" fmla="*/ 203200 w 6424290"/>
              <a:gd name="connsiteY51" fmla="*/ 3048000 h 3668889"/>
              <a:gd name="connsiteX52" fmla="*/ 56444 w 6424290"/>
              <a:gd name="connsiteY52" fmla="*/ 3036712 h 3668889"/>
              <a:gd name="connsiteX53" fmla="*/ 56444 w 6424290"/>
              <a:gd name="connsiteY53" fmla="*/ 2788356 h 3668889"/>
              <a:gd name="connsiteX0" fmla="*/ 0 w 6424290"/>
              <a:gd name="connsiteY0" fmla="*/ 2810934 h 3668889"/>
              <a:gd name="connsiteX1" fmla="*/ 101600 w 6424290"/>
              <a:gd name="connsiteY1" fmla="*/ 2765778 h 3668889"/>
              <a:gd name="connsiteX2" fmla="*/ 135466 w 6424290"/>
              <a:gd name="connsiteY2" fmla="*/ 2731912 h 3668889"/>
              <a:gd name="connsiteX3" fmla="*/ 169333 w 6424290"/>
              <a:gd name="connsiteY3" fmla="*/ 2720623 h 3668889"/>
              <a:gd name="connsiteX4" fmla="*/ 203200 w 6424290"/>
              <a:gd name="connsiteY4" fmla="*/ 2698045 h 3668889"/>
              <a:gd name="connsiteX5" fmla="*/ 214488 w 6424290"/>
              <a:gd name="connsiteY5" fmla="*/ 2664178 h 3668889"/>
              <a:gd name="connsiteX6" fmla="*/ 259644 w 6424290"/>
              <a:gd name="connsiteY6" fmla="*/ 2607734 h 3668889"/>
              <a:gd name="connsiteX7" fmla="*/ 451555 w 6424290"/>
              <a:gd name="connsiteY7" fmla="*/ 2257778 h 3668889"/>
              <a:gd name="connsiteX8" fmla="*/ 575733 w 6424290"/>
              <a:gd name="connsiteY8" fmla="*/ 1851378 h 3668889"/>
              <a:gd name="connsiteX9" fmla="*/ 722488 w 6424290"/>
              <a:gd name="connsiteY9" fmla="*/ 1535289 h 3668889"/>
              <a:gd name="connsiteX10" fmla="*/ 778933 w 6424290"/>
              <a:gd name="connsiteY10" fmla="*/ 1444978 h 3668889"/>
              <a:gd name="connsiteX11" fmla="*/ 846666 w 6424290"/>
              <a:gd name="connsiteY11" fmla="*/ 1275645 h 3668889"/>
              <a:gd name="connsiteX12" fmla="*/ 959555 w 6424290"/>
              <a:gd name="connsiteY12" fmla="*/ 1207912 h 3668889"/>
              <a:gd name="connsiteX13" fmla="*/ 1072444 w 6424290"/>
              <a:gd name="connsiteY13" fmla="*/ 1095023 h 3668889"/>
              <a:gd name="connsiteX14" fmla="*/ 1047044 w 6424290"/>
              <a:gd name="connsiteY14" fmla="*/ 1004712 h 3668889"/>
              <a:gd name="connsiteX15" fmla="*/ 1063977 w 6424290"/>
              <a:gd name="connsiteY15" fmla="*/ 688623 h 3668889"/>
              <a:gd name="connsiteX16" fmla="*/ 1052688 w 6424290"/>
              <a:gd name="connsiteY16" fmla="*/ 666045 h 3668889"/>
              <a:gd name="connsiteX17" fmla="*/ 1267177 w 6424290"/>
              <a:gd name="connsiteY17" fmla="*/ 372534 h 3668889"/>
              <a:gd name="connsiteX18" fmla="*/ 1430866 w 6424290"/>
              <a:gd name="connsiteY18" fmla="*/ 121356 h 3668889"/>
              <a:gd name="connsiteX19" fmla="*/ 1941688 w 6424290"/>
              <a:gd name="connsiteY19" fmla="*/ 112889 h 3668889"/>
              <a:gd name="connsiteX20" fmla="*/ 2291644 w 6424290"/>
              <a:gd name="connsiteY20" fmla="*/ 0 h 3668889"/>
              <a:gd name="connsiteX21" fmla="*/ 2867377 w 6424290"/>
              <a:gd name="connsiteY21" fmla="*/ 191912 h 3668889"/>
              <a:gd name="connsiteX22" fmla="*/ 3160888 w 6424290"/>
              <a:gd name="connsiteY22" fmla="*/ 372534 h 3668889"/>
              <a:gd name="connsiteX23" fmla="*/ 3510844 w 6424290"/>
              <a:gd name="connsiteY23" fmla="*/ 835378 h 3668889"/>
              <a:gd name="connsiteX24" fmla="*/ 3939822 w 6424290"/>
              <a:gd name="connsiteY24" fmla="*/ 1027289 h 3668889"/>
              <a:gd name="connsiteX25" fmla="*/ 4504266 w 6424290"/>
              <a:gd name="connsiteY25" fmla="*/ 1377245 h 3668889"/>
              <a:gd name="connsiteX26" fmla="*/ 4820355 w 6424290"/>
              <a:gd name="connsiteY26" fmla="*/ 1738489 h 3668889"/>
              <a:gd name="connsiteX27" fmla="*/ 5339644 w 6424290"/>
              <a:gd name="connsiteY27" fmla="*/ 2099734 h 3668889"/>
              <a:gd name="connsiteX28" fmla="*/ 5746044 w 6424290"/>
              <a:gd name="connsiteY28" fmla="*/ 2314223 h 3668889"/>
              <a:gd name="connsiteX29" fmla="*/ 6141155 w 6424290"/>
              <a:gd name="connsiteY29" fmla="*/ 2675467 h 3668889"/>
              <a:gd name="connsiteX30" fmla="*/ 6355644 w 6424290"/>
              <a:gd name="connsiteY30" fmla="*/ 3115734 h 3668889"/>
              <a:gd name="connsiteX31" fmla="*/ 6423377 w 6424290"/>
              <a:gd name="connsiteY31" fmla="*/ 3375378 h 3668889"/>
              <a:gd name="connsiteX32" fmla="*/ 6321777 w 6424290"/>
              <a:gd name="connsiteY32" fmla="*/ 3589867 h 3668889"/>
              <a:gd name="connsiteX33" fmla="*/ 6129866 w 6424290"/>
              <a:gd name="connsiteY33" fmla="*/ 3668889 h 3668889"/>
              <a:gd name="connsiteX34" fmla="*/ 5655733 w 6424290"/>
              <a:gd name="connsiteY34" fmla="*/ 3556000 h 3668889"/>
              <a:gd name="connsiteX35" fmla="*/ 4944533 w 6424290"/>
              <a:gd name="connsiteY35" fmla="*/ 3285067 h 3668889"/>
              <a:gd name="connsiteX36" fmla="*/ 4628444 w 6424290"/>
              <a:gd name="connsiteY36" fmla="*/ 2844800 h 3668889"/>
              <a:gd name="connsiteX37" fmla="*/ 4165600 w 6424290"/>
              <a:gd name="connsiteY37" fmla="*/ 2336800 h 3668889"/>
              <a:gd name="connsiteX38" fmla="*/ 3702755 w 6424290"/>
              <a:gd name="connsiteY38" fmla="*/ 2133600 h 3668889"/>
              <a:gd name="connsiteX39" fmla="*/ 3273777 w 6424290"/>
              <a:gd name="connsiteY39" fmla="*/ 1693334 h 3668889"/>
              <a:gd name="connsiteX40" fmla="*/ 2912533 w 6424290"/>
              <a:gd name="connsiteY40" fmla="*/ 1422400 h 3668889"/>
              <a:gd name="connsiteX41" fmla="*/ 2664177 w 6424290"/>
              <a:gd name="connsiteY41" fmla="*/ 1016000 h 3668889"/>
              <a:gd name="connsiteX42" fmla="*/ 2314222 w 6424290"/>
              <a:gd name="connsiteY42" fmla="*/ 767645 h 3668889"/>
              <a:gd name="connsiteX43" fmla="*/ 2094088 w 6424290"/>
              <a:gd name="connsiteY43" fmla="*/ 750712 h 3668889"/>
              <a:gd name="connsiteX44" fmla="*/ 1727200 w 6424290"/>
              <a:gd name="connsiteY44" fmla="*/ 1004712 h 3668889"/>
              <a:gd name="connsiteX45" fmla="*/ 1411111 w 6424290"/>
              <a:gd name="connsiteY45" fmla="*/ 1512712 h 3668889"/>
              <a:gd name="connsiteX46" fmla="*/ 959555 w 6424290"/>
              <a:gd name="connsiteY46" fmla="*/ 2144889 h 3668889"/>
              <a:gd name="connsiteX47" fmla="*/ 959555 w 6424290"/>
              <a:gd name="connsiteY47" fmla="*/ 2415823 h 3668889"/>
              <a:gd name="connsiteX48" fmla="*/ 846666 w 6424290"/>
              <a:gd name="connsiteY48" fmla="*/ 3014134 h 3668889"/>
              <a:gd name="connsiteX49" fmla="*/ 643466 w 6424290"/>
              <a:gd name="connsiteY49" fmla="*/ 3183467 h 3668889"/>
              <a:gd name="connsiteX50" fmla="*/ 440266 w 6424290"/>
              <a:gd name="connsiteY50" fmla="*/ 2980267 h 3668889"/>
              <a:gd name="connsiteX51" fmla="*/ 203200 w 6424290"/>
              <a:gd name="connsiteY51" fmla="*/ 3048000 h 3668889"/>
              <a:gd name="connsiteX52" fmla="*/ 56444 w 6424290"/>
              <a:gd name="connsiteY52" fmla="*/ 3036712 h 3668889"/>
              <a:gd name="connsiteX53" fmla="*/ 56444 w 6424290"/>
              <a:gd name="connsiteY53" fmla="*/ 2788356 h 36688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344312 h 3821289"/>
              <a:gd name="connsiteX22" fmla="*/ 3160888 w 6424290"/>
              <a:gd name="connsiteY22" fmla="*/ 524934 h 3821289"/>
              <a:gd name="connsiteX23" fmla="*/ 3510844 w 6424290"/>
              <a:gd name="connsiteY23" fmla="*/ 987778 h 3821289"/>
              <a:gd name="connsiteX24" fmla="*/ 3939822 w 6424290"/>
              <a:gd name="connsiteY24" fmla="*/ 1179689 h 3821289"/>
              <a:gd name="connsiteX25" fmla="*/ 4504266 w 6424290"/>
              <a:gd name="connsiteY25" fmla="*/ 1529645 h 3821289"/>
              <a:gd name="connsiteX26" fmla="*/ 4820355 w 6424290"/>
              <a:gd name="connsiteY26" fmla="*/ 1890889 h 3821289"/>
              <a:gd name="connsiteX27" fmla="*/ 5339644 w 6424290"/>
              <a:gd name="connsiteY27" fmla="*/ 2252134 h 3821289"/>
              <a:gd name="connsiteX28" fmla="*/ 5746044 w 6424290"/>
              <a:gd name="connsiteY28" fmla="*/ 2466623 h 3821289"/>
              <a:gd name="connsiteX29" fmla="*/ 6141155 w 6424290"/>
              <a:gd name="connsiteY29" fmla="*/ 2827867 h 3821289"/>
              <a:gd name="connsiteX30" fmla="*/ 6355644 w 6424290"/>
              <a:gd name="connsiteY30" fmla="*/ 3268134 h 3821289"/>
              <a:gd name="connsiteX31" fmla="*/ 6423377 w 6424290"/>
              <a:gd name="connsiteY31" fmla="*/ 3527778 h 3821289"/>
              <a:gd name="connsiteX32" fmla="*/ 6321777 w 6424290"/>
              <a:gd name="connsiteY32" fmla="*/ 3742267 h 3821289"/>
              <a:gd name="connsiteX33" fmla="*/ 6129866 w 6424290"/>
              <a:gd name="connsiteY33" fmla="*/ 3821289 h 3821289"/>
              <a:gd name="connsiteX34" fmla="*/ 5655733 w 6424290"/>
              <a:gd name="connsiteY34" fmla="*/ 3708400 h 3821289"/>
              <a:gd name="connsiteX35" fmla="*/ 4944533 w 6424290"/>
              <a:gd name="connsiteY35" fmla="*/ 3437467 h 3821289"/>
              <a:gd name="connsiteX36" fmla="*/ 4628444 w 6424290"/>
              <a:gd name="connsiteY36" fmla="*/ 2997200 h 3821289"/>
              <a:gd name="connsiteX37" fmla="*/ 4165600 w 6424290"/>
              <a:gd name="connsiteY37" fmla="*/ 2489200 h 3821289"/>
              <a:gd name="connsiteX38" fmla="*/ 3702755 w 6424290"/>
              <a:gd name="connsiteY38" fmla="*/ 2286000 h 3821289"/>
              <a:gd name="connsiteX39" fmla="*/ 3273777 w 6424290"/>
              <a:gd name="connsiteY39" fmla="*/ 1845734 h 3821289"/>
              <a:gd name="connsiteX40" fmla="*/ 2912533 w 6424290"/>
              <a:gd name="connsiteY40" fmla="*/ 1574800 h 3821289"/>
              <a:gd name="connsiteX41" fmla="*/ 2664177 w 6424290"/>
              <a:gd name="connsiteY41" fmla="*/ 1168400 h 3821289"/>
              <a:gd name="connsiteX42" fmla="*/ 2314222 w 6424290"/>
              <a:gd name="connsiteY42" fmla="*/ 920045 h 3821289"/>
              <a:gd name="connsiteX43" fmla="*/ 2094088 w 6424290"/>
              <a:gd name="connsiteY43" fmla="*/ 903112 h 3821289"/>
              <a:gd name="connsiteX44" fmla="*/ 1727200 w 6424290"/>
              <a:gd name="connsiteY44" fmla="*/ 1157112 h 3821289"/>
              <a:gd name="connsiteX45" fmla="*/ 1411111 w 6424290"/>
              <a:gd name="connsiteY45" fmla="*/ 1665112 h 3821289"/>
              <a:gd name="connsiteX46" fmla="*/ 959555 w 6424290"/>
              <a:gd name="connsiteY46" fmla="*/ 2297289 h 3821289"/>
              <a:gd name="connsiteX47" fmla="*/ 959555 w 6424290"/>
              <a:gd name="connsiteY47" fmla="*/ 2568223 h 3821289"/>
              <a:gd name="connsiteX48" fmla="*/ 846666 w 6424290"/>
              <a:gd name="connsiteY48" fmla="*/ 3166534 h 3821289"/>
              <a:gd name="connsiteX49" fmla="*/ 643466 w 6424290"/>
              <a:gd name="connsiteY49" fmla="*/ 3335867 h 3821289"/>
              <a:gd name="connsiteX50" fmla="*/ 440266 w 6424290"/>
              <a:gd name="connsiteY50" fmla="*/ 3132667 h 3821289"/>
              <a:gd name="connsiteX51" fmla="*/ 203200 w 6424290"/>
              <a:gd name="connsiteY51" fmla="*/ 3200400 h 3821289"/>
              <a:gd name="connsiteX52" fmla="*/ 56444 w 6424290"/>
              <a:gd name="connsiteY52" fmla="*/ 3189112 h 3821289"/>
              <a:gd name="connsiteX53" fmla="*/ 56444 w 6424290"/>
              <a:gd name="connsiteY53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510844 w 6424290"/>
              <a:gd name="connsiteY23" fmla="*/ 987778 h 3821289"/>
              <a:gd name="connsiteX24" fmla="*/ 3939822 w 6424290"/>
              <a:gd name="connsiteY24" fmla="*/ 1179689 h 3821289"/>
              <a:gd name="connsiteX25" fmla="*/ 4504266 w 6424290"/>
              <a:gd name="connsiteY25" fmla="*/ 1529645 h 3821289"/>
              <a:gd name="connsiteX26" fmla="*/ 4820355 w 6424290"/>
              <a:gd name="connsiteY26" fmla="*/ 1890889 h 3821289"/>
              <a:gd name="connsiteX27" fmla="*/ 5339644 w 6424290"/>
              <a:gd name="connsiteY27" fmla="*/ 2252134 h 3821289"/>
              <a:gd name="connsiteX28" fmla="*/ 5746044 w 6424290"/>
              <a:gd name="connsiteY28" fmla="*/ 2466623 h 3821289"/>
              <a:gd name="connsiteX29" fmla="*/ 6141155 w 6424290"/>
              <a:gd name="connsiteY29" fmla="*/ 2827867 h 3821289"/>
              <a:gd name="connsiteX30" fmla="*/ 6355644 w 6424290"/>
              <a:gd name="connsiteY30" fmla="*/ 3268134 h 3821289"/>
              <a:gd name="connsiteX31" fmla="*/ 6423377 w 6424290"/>
              <a:gd name="connsiteY31" fmla="*/ 3527778 h 3821289"/>
              <a:gd name="connsiteX32" fmla="*/ 6321777 w 6424290"/>
              <a:gd name="connsiteY32" fmla="*/ 3742267 h 3821289"/>
              <a:gd name="connsiteX33" fmla="*/ 6129866 w 6424290"/>
              <a:gd name="connsiteY33" fmla="*/ 3821289 h 3821289"/>
              <a:gd name="connsiteX34" fmla="*/ 5655733 w 6424290"/>
              <a:gd name="connsiteY34" fmla="*/ 3708400 h 3821289"/>
              <a:gd name="connsiteX35" fmla="*/ 4944533 w 6424290"/>
              <a:gd name="connsiteY35" fmla="*/ 3437467 h 3821289"/>
              <a:gd name="connsiteX36" fmla="*/ 4628444 w 6424290"/>
              <a:gd name="connsiteY36" fmla="*/ 2997200 h 3821289"/>
              <a:gd name="connsiteX37" fmla="*/ 4165600 w 6424290"/>
              <a:gd name="connsiteY37" fmla="*/ 2489200 h 3821289"/>
              <a:gd name="connsiteX38" fmla="*/ 3702755 w 6424290"/>
              <a:gd name="connsiteY38" fmla="*/ 2286000 h 3821289"/>
              <a:gd name="connsiteX39" fmla="*/ 3273777 w 6424290"/>
              <a:gd name="connsiteY39" fmla="*/ 1845734 h 3821289"/>
              <a:gd name="connsiteX40" fmla="*/ 2912533 w 6424290"/>
              <a:gd name="connsiteY40" fmla="*/ 1574800 h 3821289"/>
              <a:gd name="connsiteX41" fmla="*/ 2664177 w 6424290"/>
              <a:gd name="connsiteY41" fmla="*/ 1168400 h 3821289"/>
              <a:gd name="connsiteX42" fmla="*/ 2314222 w 6424290"/>
              <a:gd name="connsiteY42" fmla="*/ 920045 h 3821289"/>
              <a:gd name="connsiteX43" fmla="*/ 2094088 w 6424290"/>
              <a:gd name="connsiteY43" fmla="*/ 903112 h 3821289"/>
              <a:gd name="connsiteX44" fmla="*/ 1727200 w 6424290"/>
              <a:gd name="connsiteY44" fmla="*/ 1157112 h 3821289"/>
              <a:gd name="connsiteX45" fmla="*/ 1411111 w 6424290"/>
              <a:gd name="connsiteY45" fmla="*/ 1665112 h 3821289"/>
              <a:gd name="connsiteX46" fmla="*/ 959555 w 6424290"/>
              <a:gd name="connsiteY46" fmla="*/ 2297289 h 3821289"/>
              <a:gd name="connsiteX47" fmla="*/ 959555 w 6424290"/>
              <a:gd name="connsiteY47" fmla="*/ 2568223 h 3821289"/>
              <a:gd name="connsiteX48" fmla="*/ 846666 w 6424290"/>
              <a:gd name="connsiteY48" fmla="*/ 3166534 h 3821289"/>
              <a:gd name="connsiteX49" fmla="*/ 643466 w 6424290"/>
              <a:gd name="connsiteY49" fmla="*/ 3335867 h 3821289"/>
              <a:gd name="connsiteX50" fmla="*/ 440266 w 6424290"/>
              <a:gd name="connsiteY50" fmla="*/ 3132667 h 3821289"/>
              <a:gd name="connsiteX51" fmla="*/ 203200 w 6424290"/>
              <a:gd name="connsiteY51" fmla="*/ 3200400 h 3821289"/>
              <a:gd name="connsiteX52" fmla="*/ 56444 w 6424290"/>
              <a:gd name="connsiteY52" fmla="*/ 3189112 h 3821289"/>
              <a:gd name="connsiteX53" fmla="*/ 56444 w 6424290"/>
              <a:gd name="connsiteY53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939822 w 6424290"/>
              <a:gd name="connsiteY25" fmla="*/ 1179689 h 3821289"/>
              <a:gd name="connsiteX26" fmla="*/ 4504266 w 6424290"/>
              <a:gd name="connsiteY26" fmla="*/ 1529645 h 3821289"/>
              <a:gd name="connsiteX27" fmla="*/ 4820355 w 6424290"/>
              <a:gd name="connsiteY27" fmla="*/ 1890889 h 3821289"/>
              <a:gd name="connsiteX28" fmla="*/ 5339644 w 6424290"/>
              <a:gd name="connsiteY28" fmla="*/ 2252134 h 3821289"/>
              <a:gd name="connsiteX29" fmla="*/ 5746044 w 6424290"/>
              <a:gd name="connsiteY29" fmla="*/ 2466623 h 3821289"/>
              <a:gd name="connsiteX30" fmla="*/ 6141155 w 6424290"/>
              <a:gd name="connsiteY30" fmla="*/ 2827867 h 3821289"/>
              <a:gd name="connsiteX31" fmla="*/ 6355644 w 6424290"/>
              <a:gd name="connsiteY31" fmla="*/ 3268134 h 3821289"/>
              <a:gd name="connsiteX32" fmla="*/ 6423377 w 6424290"/>
              <a:gd name="connsiteY32" fmla="*/ 3527778 h 3821289"/>
              <a:gd name="connsiteX33" fmla="*/ 6321777 w 6424290"/>
              <a:gd name="connsiteY33" fmla="*/ 3742267 h 3821289"/>
              <a:gd name="connsiteX34" fmla="*/ 6129866 w 6424290"/>
              <a:gd name="connsiteY34" fmla="*/ 3821289 h 3821289"/>
              <a:gd name="connsiteX35" fmla="*/ 5655733 w 6424290"/>
              <a:gd name="connsiteY35" fmla="*/ 3708400 h 3821289"/>
              <a:gd name="connsiteX36" fmla="*/ 4944533 w 6424290"/>
              <a:gd name="connsiteY36" fmla="*/ 3437467 h 3821289"/>
              <a:gd name="connsiteX37" fmla="*/ 4628444 w 6424290"/>
              <a:gd name="connsiteY37" fmla="*/ 2997200 h 3821289"/>
              <a:gd name="connsiteX38" fmla="*/ 4165600 w 6424290"/>
              <a:gd name="connsiteY38" fmla="*/ 2489200 h 3821289"/>
              <a:gd name="connsiteX39" fmla="*/ 3702755 w 6424290"/>
              <a:gd name="connsiteY39" fmla="*/ 2286000 h 3821289"/>
              <a:gd name="connsiteX40" fmla="*/ 3273777 w 6424290"/>
              <a:gd name="connsiteY40" fmla="*/ 1845734 h 3821289"/>
              <a:gd name="connsiteX41" fmla="*/ 2912533 w 6424290"/>
              <a:gd name="connsiteY41" fmla="*/ 1574800 h 3821289"/>
              <a:gd name="connsiteX42" fmla="*/ 2664177 w 6424290"/>
              <a:gd name="connsiteY42" fmla="*/ 1168400 h 3821289"/>
              <a:gd name="connsiteX43" fmla="*/ 2314222 w 6424290"/>
              <a:gd name="connsiteY43" fmla="*/ 920045 h 3821289"/>
              <a:gd name="connsiteX44" fmla="*/ 2094088 w 6424290"/>
              <a:gd name="connsiteY44" fmla="*/ 903112 h 3821289"/>
              <a:gd name="connsiteX45" fmla="*/ 1727200 w 6424290"/>
              <a:gd name="connsiteY45" fmla="*/ 1157112 h 3821289"/>
              <a:gd name="connsiteX46" fmla="*/ 1411111 w 6424290"/>
              <a:gd name="connsiteY46" fmla="*/ 1665112 h 3821289"/>
              <a:gd name="connsiteX47" fmla="*/ 959555 w 6424290"/>
              <a:gd name="connsiteY47" fmla="*/ 2297289 h 3821289"/>
              <a:gd name="connsiteX48" fmla="*/ 959555 w 6424290"/>
              <a:gd name="connsiteY48" fmla="*/ 2568223 h 3821289"/>
              <a:gd name="connsiteX49" fmla="*/ 846666 w 6424290"/>
              <a:gd name="connsiteY49" fmla="*/ 3166534 h 3821289"/>
              <a:gd name="connsiteX50" fmla="*/ 643466 w 6424290"/>
              <a:gd name="connsiteY50" fmla="*/ 3335867 h 3821289"/>
              <a:gd name="connsiteX51" fmla="*/ 440266 w 6424290"/>
              <a:gd name="connsiteY51" fmla="*/ 3132667 h 3821289"/>
              <a:gd name="connsiteX52" fmla="*/ 203200 w 6424290"/>
              <a:gd name="connsiteY52" fmla="*/ 3200400 h 3821289"/>
              <a:gd name="connsiteX53" fmla="*/ 56444 w 6424290"/>
              <a:gd name="connsiteY53" fmla="*/ 3189112 h 3821289"/>
              <a:gd name="connsiteX54" fmla="*/ 56444 w 6424290"/>
              <a:gd name="connsiteY54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535228 w 6424290"/>
              <a:gd name="connsiteY25" fmla="*/ 977844 h 3821289"/>
              <a:gd name="connsiteX26" fmla="*/ 3939822 w 6424290"/>
              <a:gd name="connsiteY26" fmla="*/ 1179689 h 3821289"/>
              <a:gd name="connsiteX27" fmla="*/ 4504266 w 6424290"/>
              <a:gd name="connsiteY27" fmla="*/ 1529645 h 3821289"/>
              <a:gd name="connsiteX28" fmla="*/ 4820355 w 6424290"/>
              <a:gd name="connsiteY28" fmla="*/ 1890889 h 3821289"/>
              <a:gd name="connsiteX29" fmla="*/ 5339644 w 6424290"/>
              <a:gd name="connsiteY29" fmla="*/ 2252134 h 3821289"/>
              <a:gd name="connsiteX30" fmla="*/ 5746044 w 6424290"/>
              <a:gd name="connsiteY30" fmla="*/ 2466623 h 3821289"/>
              <a:gd name="connsiteX31" fmla="*/ 6141155 w 6424290"/>
              <a:gd name="connsiteY31" fmla="*/ 2827867 h 3821289"/>
              <a:gd name="connsiteX32" fmla="*/ 6355644 w 6424290"/>
              <a:gd name="connsiteY32" fmla="*/ 3268134 h 3821289"/>
              <a:gd name="connsiteX33" fmla="*/ 6423377 w 6424290"/>
              <a:gd name="connsiteY33" fmla="*/ 3527778 h 3821289"/>
              <a:gd name="connsiteX34" fmla="*/ 6321777 w 6424290"/>
              <a:gd name="connsiteY34" fmla="*/ 3742267 h 3821289"/>
              <a:gd name="connsiteX35" fmla="*/ 6129866 w 6424290"/>
              <a:gd name="connsiteY35" fmla="*/ 3821289 h 3821289"/>
              <a:gd name="connsiteX36" fmla="*/ 5655733 w 6424290"/>
              <a:gd name="connsiteY36" fmla="*/ 3708400 h 3821289"/>
              <a:gd name="connsiteX37" fmla="*/ 4944533 w 6424290"/>
              <a:gd name="connsiteY37" fmla="*/ 3437467 h 3821289"/>
              <a:gd name="connsiteX38" fmla="*/ 4628444 w 6424290"/>
              <a:gd name="connsiteY38" fmla="*/ 2997200 h 3821289"/>
              <a:gd name="connsiteX39" fmla="*/ 4165600 w 6424290"/>
              <a:gd name="connsiteY39" fmla="*/ 2489200 h 3821289"/>
              <a:gd name="connsiteX40" fmla="*/ 3702755 w 6424290"/>
              <a:gd name="connsiteY40" fmla="*/ 2286000 h 3821289"/>
              <a:gd name="connsiteX41" fmla="*/ 3273777 w 6424290"/>
              <a:gd name="connsiteY41" fmla="*/ 1845734 h 3821289"/>
              <a:gd name="connsiteX42" fmla="*/ 2912533 w 6424290"/>
              <a:gd name="connsiteY42" fmla="*/ 1574800 h 3821289"/>
              <a:gd name="connsiteX43" fmla="*/ 2664177 w 6424290"/>
              <a:gd name="connsiteY43" fmla="*/ 1168400 h 3821289"/>
              <a:gd name="connsiteX44" fmla="*/ 2314222 w 6424290"/>
              <a:gd name="connsiteY44" fmla="*/ 920045 h 3821289"/>
              <a:gd name="connsiteX45" fmla="*/ 2094088 w 6424290"/>
              <a:gd name="connsiteY45" fmla="*/ 903112 h 3821289"/>
              <a:gd name="connsiteX46" fmla="*/ 1727200 w 6424290"/>
              <a:gd name="connsiteY46" fmla="*/ 1157112 h 3821289"/>
              <a:gd name="connsiteX47" fmla="*/ 1411111 w 6424290"/>
              <a:gd name="connsiteY47" fmla="*/ 1665112 h 3821289"/>
              <a:gd name="connsiteX48" fmla="*/ 959555 w 6424290"/>
              <a:gd name="connsiteY48" fmla="*/ 2297289 h 3821289"/>
              <a:gd name="connsiteX49" fmla="*/ 959555 w 6424290"/>
              <a:gd name="connsiteY49" fmla="*/ 2568223 h 3821289"/>
              <a:gd name="connsiteX50" fmla="*/ 846666 w 6424290"/>
              <a:gd name="connsiteY50" fmla="*/ 3166534 h 3821289"/>
              <a:gd name="connsiteX51" fmla="*/ 643466 w 6424290"/>
              <a:gd name="connsiteY51" fmla="*/ 3335867 h 3821289"/>
              <a:gd name="connsiteX52" fmla="*/ 440266 w 6424290"/>
              <a:gd name="connsiteY52" fmla="*/ 3132667 h 3821289"/>
              <a:gd name="connsiteX53" fmla="*/ 203200 w 6424290"/>
              <a:gd name="connsiteY53" fmla="*/ 3200400 h 3821289"/>
              <a:gd name="connsiteX54" fmla="*/ 56444 w 6424290"/>
              <a:gd name="connsiteY54" fmla="*/ 3189112 h 3821289"/>
              <a:gd name="connsiteX55" fmla="*/ 56444 w 6424290"/>
              <a:gd name="connsiteY55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535228 w 6424290"/>
              <a:gd name="connsiteY25" fmla="*/ 977844 h 3821289"/>
              <a:gd name="connsiteX26" fmla="*/ 3939822 w 6424290"/>
              <a:gd name="connsiteY26" fmla="*/ 1179689 h 3821289"/>
              <a:gd name="connsiteX27" fmla="*/ 4504266 w 6424290"/>
              <a:gd name="connsiteY27" fmla="*/ 1529645 h 3821289"/>
              <a:gd name="connsiteX28" fmla="*/ 4820355 w 6424290"/>
              <a:gd name="connsiteY28" fmla="*/ 1890889 h 3821289"/>
              <a:gd name="connsiteX29" fmla="*/ 5339644 w 6424290"/>
              <a:gd name="connsiteY29" fmla="*/ 2252134 h 3821289"/>
              <a:gd name="connsiteX30" fmla="*/ 5746044 w 6424290"/>
              <a:gd name="connsiteY30" fmla="*/ 2466623 h 3821289"/>
              <a:gd name="connsiteX31" fmla="*/ 6141155 w 6424290"/>
              <a:gd name="connsiteY31" fmla="*/ 2827867 h 3821289"/>
              <a:gd name="connsiteX32" fmla="*/ 6355644 w 6424290"/>
              <a:gd name="connsiteY32" fmla="*/ 3268134 h 3821289"/>
              <a:gd name="connsiteX33" fmla="*/ 6423377 w 6424290"/>
              <a:gd name="connsiteY33" fmla="*/ 3527778 h 3821289"/>
              <a:gd name="connsiteX34" fmla="*/ 6321777 w 6424290"/>
              <a:gd name="connsiteY34" fmla="*/ 3742267 h 3821289"/>
              <a:gd name="connsiteX35" fmla="*/ 6129866 w 6424290"/>
              <a:gd name="connsiteY35" fmla="*/ 3821289 h 3821289"/>
              <a:gd name="connsiteX36" fmla="*/ 5655733 w 6424290"/>
              <a:gd name="connsiteY36" fmla="*/ 3708400 h 3821289"/>
              <a:gd name="connsiteX37" fmla="*/ 4944533 w 6424290"/>
              <a:gd name="connsiteY37" fmla="*/ 3437467 h 3821289"/>
              <a:gd name="connsiteX38" fmla="*/ 4628444 w 6424290"/>
              <a:gd name="connsiteY38" fmla="*/ 2997200 h 3821289"/>
              <a:gd name="connsiteX39" fmla="*/ 4165600 w 6424290"/>
              <a:gd name="connsiteY39" fmla="*/ 2489200 h 3821289"/>
              <a:gd name="connsiteX40" fmla="*/ 3702755 w 6424290"/>
              <a:gd name="connsiteY40" fmla="*/ 2286000 h 3821289"/>
              <a:gd name="connsiteX41" fmla="*/ 3273777 w 6424290"/>
              <a:gd name="connsiteY41" fmla="*/ 1845734 h 3821289"/>
              <a:gd name="connsiteX42" fmla="*/ 2912533 w 6424290"/>
              <a:gd name="connsiteY42" fmla="*/ 1574800 h 3821289"/>
              <a:gd name="connsiteX43" fmla="*/ 2664177 w 6424290"/>
              <a:gd name="connsiteY43" fmla="*/ 1168400 h 3821289"/>
              <a:gd name="connsiteX44" fmla="*/ 2314222 w 6424290"/>
              <a:gd name="connsiteY44" fmla="*/ 920045 h 3821289"/>
              <a:gd name="connsiteX45" fmla="*/ 2094088 w 6424290"/>
              <a:gd name="connsiteY45" fmla="*/ 903112 h 3821289"/>
              <a:gd name="connsiteX46" fmla="*/ 1727200 w 6424290"/>
              <a:gd name="connsiteY46" fmla="*/ 1157112 h 3821289"/>
              <a:gd name="connsiteX47" fmla="*/ 1411111 w 6424290"/>
              <a:gd name="connsiteY47" fmla="*/ 1665112 h 3821289"/>
              <a:gd name="connsiteX48" fmla="*/ 959555 w 6424290"/>
              <a:gd name="connsiteY48" fmla="*/ 2297289 h 3821289"/>
              <a:gd name="connsiteX49" fmla="*/ 959555 w 6424290"/>
              <a:gd name="connsiteY49" fmla="*/ 2568223 h 3821289"/>
              <a:gd name="connsiteX50" fmla="*/ 846666 w 6424290"/>
              <a:gd name="connsiteY50" fmla="*/ 3166534 h 3821289"/>
              <a:gd name="connsiteX51" fmla="*/ 643466 w 6424290"/>
              <a:gd name="connsiteY51" fmla="*/ 3335867 h 3821289"/>
              <a:gd name="connsiteX52" fmla="*/ 440266 w 6424290"/>
              <a:gd name="connsiteY52" fmla="*/ 3132667 h 3821289"/>
              <a:gd name="connsiteX53" fmla="*/ 203200 w 6424290"/>
              <a:gd name="connsiteY53" fmla="*/ 3200400 h 3821289"/>
              <a:gd name="connsiteX54" fmla="*/ 56444 w 6424290"/>
              <a:gd name="connsiteY54" fmla="*/ 3189112 h 3821289"/>
              <a:gd name="connsiteX55" fmla="*/ 56444 w 6424290"/>
              <a:gd name="connsiteY55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535228 w 6424290"/>
              <a:gd name="connsiteY25" fmla="*/ 977844 h 3821289"/>
              <a:gd name="connsiteX26" fmla="*/ 3939822 w 6424290"/>
              <a:gd name="connsiteY26" fmla="*/ 1179689 h 3821289"/>
              <a:gd name="connsiteX27" fmla="*/ 4504266 w 6424290"/>
              <a:gd name="connsiteY27" fmla="*/ 1529645 h 3821289"/>
              <a:gd name="connsiteX28" fmla="*/ 4820355 w 6424290"/>
              <a:gd name="connsiteY28" fmla="*/ 1890889 h 3821289"/>
              <a:gd name="connsiteX29" fmla="*/ 5339644 w 6424290"/>
              <a:gd name="connsiteY29" fmla="*/ 2252134 h 3821289"/>
              <a:gd name="connsiteX30" fmla="*/ 5746044 w 6424290"/>
              <a:gd name="connsiteY30" fmla="*/ 2466623 h 3821289"/>
              <a:gd name="connsiteX31" fmla="*/ 6141155 w 6424290"/>
              <a:gd name="connsiteY31" fmla="*/ 2827867 h 3821289"/>
              <a:gd name="connsiteX32" fmla="*/ 6355644 w 6424290"/>
              <a:gd name="connsiteY32" fmla="*/ 3268134 h 3821289"/>
              <a:gd name="connsiteX33" fmla="*/ 6423377 w 6424290"/>
              <a:gd name="connsiteY33" fmla="*/ 3527778 h 3821289"/>
              <a:gd name="connsiteX34" fmla="*/ 6321777 w 6424290"/>
              <a:gd name="connsiteY34" fmla="*/ 3742267 h 3821289"/>
              <a:gd name="connsiteX35" fmla="*/ 6129866 w 6424290"/>
              <a:gd name="connsiteY35" fmla="*/ 3821289 h 3821289"/>
              <a:gd name="connsiteX36" fmla="*/ 5655733 w 6424290"/>
              <a:gd name="connsiteY36" fmla="*/ 3708400 h 3821289"/>
              <a:gd name="connsiteX37" fmla="*/ 4944533 w 6424290"/>
              <a:gd name="connsiteY37" fmla="*/ 3437467 h 3821289"/>
              <a:gd name="connsiteX38" fmla="*/ 4628444 w 6424290"/>
              <a:gd name="connsiteY38" fmla="*/ 2997200 h 3821289"/>
              <a:gd name="connsiteX39" fmla="*/ 4165600 w 6424290"/>
              <a:gd name="connsiteY39" fmla="*/ 2489200 h 3821289"/>
              <a:gd name="connsiteX40" fmla="*/ 3702755 w 6424290"/>
              <a:gd name="connsiteY40" fmla="*/ 2286000 h 3821289"/>
              <a:gd name="connsiteX41" fmla="*/ 3273777 w 6424290"/>
              <a:gd name="connsiteY41" fmla="*/ 1845734 h 3821289"/>
              <a:gd name="connsiteX42" fmla="*/ 2912533 w 6424290"/>
              <a:gd name="connsiteY42" fmla="*/ 1574800 h 3821289"/>
              <a:gd name="connsiteX43" fmla="*/ 2664177 w 6424290"/>
              <a:gd name="connsiteY43" fmla="*/ 1168400 h 3821289"/>
              <a:gd name="connsiteX44" fmla="*/ 2314222 w 6424290"/>
              <a:gd name="connsiteY44" fmla="*/ 920045 h 3821289"/>
              <a:gd name="connsiteX45" fmla="*/ 2094088 w 6424290"/>
              <a:gd name="connsiteY45" fmla="*/ 903112 h 3821289"/>
              <a:gd name="connsiteX46" fmla="*/ 1727200 w 6424290"/>
              <a:gd name="connsiteY46" fmla="*/ 1157112 h 3821289"/>
              <a:gd name="connsiteX47" fmla="*/ 1411111 w 6424290"/>
              <a:gd name="connsiteY47" fmla="*/ 1665112 h 3821289"/>
              <a:gd name="connsiteX48" fmla="*/ 959555 w 6424290"/>
              <a:gd name="connsiteY48" fmla="*/ 2297289 h 3821289"/>
              <a:gd name="connsiteX49" fmla="*/ 959555 w 6424290"/>
              <a:gd name="connsiteY49" fmla="*/ 2568223 h 3821289"/>
              <a:gd name="connsiteX50" fmla="*/ 846666 w 6424290"/>
              <a:gd name="connsiteY50" fmla="*/ 3166534 h 3821289"/>
              <a:gd name="connsiteX51" fmla="*/ 643466 w 6424290"/>
              <a:gd name="connsiteY51" fmla="*/ 3335867 h 3821289"/>
              <a:gd name="connsiteX52" fmla="*/ 440266 w 6424290"/>
              <a:gd name="connsiteY52" fmla="*/ 3132667 h 3821289"/>
              <a:gd name="connsiteX53" fmla="*/ 203200 w 6424290"/>
              <a:gd name="connsiteY53" fmla="*/ 3200400 h 3821289"/>
              <a:gd name="connsiteX54" fmla="*/ 56444 w 6424290"/>
              <a:gd name="connsiteY54" fmla="*/ 3189112 h 3821289"/>
              <a:gd name="connsiteX55" fmla="*/ 56444 w 6424290"/>
              <a:gd name="connsiteY55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1047044 w 6424290"/>
              <a:gd name="connsiteY14" fmla="*/ 11571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535228 w 6424290"/>
              <a:gd name="connsiteY25" fmla="*/ 977844 h 3821289"/>
              <a:gd name="connsiteX26" fmla="*/ 3939822 w 6424290"/>
              <a:gd name="connsiteY26" fmla="*/ 1179689 h 3821289"/>
              <a:gd name="connsiteX27" fmla="*/ 4504266 w 6424290"/>
              <a:gd name="connsiteY27" fmla="*/ 1529645 h 3821289"/>
              <a:gd name="connsiteX28" fmla="*/ 4820355 w 6424290"/>
              <a:gd name="connsiteY28" fmla="*/ 1890889 h 3821289"/>
              <a:gd name="connsiteX29" fmla="*/ 5339644 w 6424290"/>
              <a:gd name="connsiteY29" fmla="*/ 2252134 h 3821289"/>
              <a:gd name="connsiteX30" fmla="*/ 5746044 w 6424290"/>
              <a:gd name="connsiteY30" fmla="*/ 2466623 h 3821289"/>
              <a:gd name="connsiteX31" fmla="*/ 6141155 w 6424290"/>
              <a:gd name="connsiteY31" fmla="*/ 2827867 h 3821289"/>
              <a:gd name="connsiteX32" fmla="*/ 6355644 w 6424290"/>
              <a:gd name="connsiteY32" fmla="*/ 3268134 h 3821289"/>
              <a:gd name="connsiteX33" fmla="*/ 6423377 w 6424290"/>
              <a:gd name="connsiteY33" fmla="*/ 3527778 h 3821289"/>
              <a:gd name="connsiteX34" fmla="*/ 6321777 w 6424290"/>
              <a:gd name="connsiteY34" fmla="*/ 3742267 h 3821289"/>
              <a:gd name="connsiteX35" fmla="*/ 6129866 w 6424290"/>
              <a:gd name="connsiteY35" fmla="*/ 3821289 h 3821289"/>
              <a:gd name="connsiteX36" fmla="*/ 5655733 w 6424290"/>
              <a:gd name="connsiteY36" fmla="*/ 3708400 h 3821289"/>
              <a:gd name="connsiteX37" fmla="*/ 4944533 w 6424290"/>
              <a:gd name="connsiteY37" fmla="*/ 3437467 h 3821289"/>
              <a:gd name="connsiteX38" fmla="*/ 4628444 w 6424290"/>
              <a:gd name="connsiteY38" fmla="*/ 2997200 h 3821289"/>
              <a:gd name="connsiteX39" fmla="*/ 4165600 w 6424290"/>
              <a:gd name="connsiteY39" fmla="*/ 2489200 h 3821289"/>
              <a:gd name="connsiteX40" fmla="*/ 3702755 w 6424290"/>
              <a:gd name="connsiteY40" fmla="*/ 2286000 h 3821289"/>
              <a:gd name="connsiteX41" fmla="*/ 3273777 w 6424290"/>
              <a:gd name="connsiteY41" fmla="*/ 1845734 h 3821289"/>
              <a:gd name="connsiteX42" fmla="*/ 2912533 w 6424290"/>
              <a:gd name="connsiteY42" fmla="*/ 1574800 h 3821289"/>
              <a:gd name="connsiteX43" fmla="*/ 2664177 w 6424290"/>
              <a:gd name="connsiteY43" fmla="*/ 1168400 h 3821289"/>
              <a:gd name="connsiteX44" fmla="*/ 2314222 w 6424290"/>
              <a:gd name="connsiteY44" fmla="*/ 920045 h 3821289"/>
              <a:gd name="connsiteX45" fmla="*/ 2094088 w 6424290"/>
              <a:gd name="connsiteY45" fmla="*/ 903112 h 3821289"/>
              <a:gd name="connsiteX46" fmla="*/ 1727200 w 6424290"/>
              <a:gd name="connsiteY46" fmla="*/ 1157112 h 3821289"/>
              <a:gd name="connsiteX47" fmla="*/ 1411111 w 6424290"/>
              <a:gd name="connsiteY47" fmla="*/ 1665112 h 3821289"/>
              <a:gd name="connsiteX48" fmla="*/ 959555 w 6424290"/>
              <a:gd name="connsiteY48" fmla="*/ 2297289 h 3821289"/>
              <a:gd name="connsiteX49" fmla="*/ 959555 w 6424290"/>
              <a:gd name="connsiteY49" fmla="*/ 2568223 h 3821289"/>
              <a:gd name="connsiteX50" fmla="*/ 846666 w 6424290"/>
              <a:gd name="connsiteY50" fmla="*/ 3166534 h 3821289"/>
              <a:gd name="connsiteX51" fmla="*/ 643466 w 6424290"/>
              <a:gd name="connsiteY51" fmla="*/ 3335867 h 3821289"/>
              <a:gd name="connsiteX52" fmla="*/ 440266 w 6424290"/>
              <a:gd name="connsiteY52" fmla="*/ 3132667 h 3821289"/>
              <a:gd name="connsiteX53" fmla="*/ 203200 w 6424290"/>
              <a:gd name="connsiteY53" fmla="*/ 3200400 h 3821289"/>
              <a:gd name="connsiteX54" fmla="*/ 56444 w 6424290"/>
              <a:gd name="connsiteY54" fmla="*/ 3189112 h 3821289"/>
              <a:gd name="connsiteX55" fmla="*/ 56444 w 6424290"/>
              <a:gd name="connsiteY55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1072444 w 6424290"/>
              <a:gd name="connsiteY13" fmla="*/ 1247423 h 3821289"/>
              <a:gd name="connsiteX14" fmla="*/ 970844 w 6424290"/>
              <a:gd name="connsiteY14" fmla="*/ 10809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535228 w 6424290"/>
              <a:gd name="connsiteY25" fmla="*/ 977844 h 3821289"/>
              <a:gd name="connsiteX26" fmla="*/ 3939822 w 6424290"/>
              <a:gd name="connsiteY26" fmla="*/ 1179689 h 3821289"/>
              <a:gd name="connsiteX27" fmla="*/ 4504266 w 6424290"/>
              <a:gd name="connsiteY27" fmla="*/ 1529645 h 3821289"/>
              <a:gd name="connsiteX28" fmla="*/ 4820355 w 6424290"/>
              <a:gd name="connsiteY28" fmla="*/ 1890889 h 3821289"/>
              <a:gd name="connsiteX29" fmla="*/ 5339644 w 6424290"/>
              <a:gd name="connsiteY29" fmla="*/ 2252134 h 3821289"/>
              <a:gd name="connsiteX30" fmla="*/ 5746044 w 6424290"/>
              <a:gd name="connsiteY30" fmla="*/ 2466623 h 3821289"/>
              <a:gd name="connsiteX31" fmla="*/ 6141155 w 6424290"/>
              <a:gd name="connsiteY31" fmla="*/ 2827867 h 3821289"/>
              <a:gd name="connsiteX32" fmla="*/ 6355644 w 6424290"/>
              <a:gd name="connsiteY32" fmla="*/ 3268134 h 3821289"/>
              <a:gd name="connsiteX33" fmla="*/ 6423377 w 6424290"/>
              <a:gd name="connsiteY33" fmla="*/ 3527778 h 3821289"/>
              <a:gd name="connsiteX34" fmla="*/ 6321777 w 6424290"/>
              <a:gd name="connsiteY34" fmla="*/ 3742267 h 3821289"/>
              <a:gd name="connsiteX35" fmla="*/ 6129866 w 6424290"/>
              <a:gd name="connsiteY35" fmla="*/ 3821289 h 3821289"/>
              <a:gd name="connsiteX36" fmla="*/ 5655733 w 6424290"/>
              <a:gd name="connsiteY36" fmla="*/ 3708400 h 3821289"/>
              <a:gd name="connsiteX37" fmla="*/ 4944533 w 6424290"/>
              <a:gd name="connsiteY37" fmla="*/ 3437467 h 3821289"/>
              <a:gd name="connsiteX38" fmla="*/ 4628444 w 6424290"/>
              <a:gd name="connsiteY38" fmla="*/ 2997200 h 3821289"/>
              <a:gd name="connsiteX39" fmla="*/ 4165600 w 6424290"/>
              <a:gd name="connsiteY39" fmla="*/ 2489200 h 3821289"/>
              <a:gd name="connsiteX40" fmla="*/ 3702755 w 6424290"/>
              <a:gd name="connsiteY40" fmla="*/ 2286000 h 3821289"/>
              <a:gd name="connsiteX41" fmla="*/ 3273777 w 6424290"/>
              <a:gd name="connsiteY41" fmla="*/ 1845734 h 3821289"/>
              <a:gd name="connsiteX42" fmla="*/ 2912533 w 6424290"/>
              <a:gd name="connsiteY42" fmla="*/ 1574800 h 3821289"/>
              <a:gd name="connsiteX43" fmla="*/ 2664177 w 6424290"/>
              <a:gd name="connsiteY43" fmla="*/ 1168400 h 3821289"/>
              <a:gd name="connsiteX44" fmla="*/ 2314222 w 6424290"/>
              <a:gd name="connsiteY44" fmla="*/ 920045 h 3821289"/>
              <a:gd name="connsiteX45" fmla="*/ 2094088 w 6424290"/>
              <a:gd name="connsiteY45" fmla="*/ 903112 h 3821289"/>
              <a:gd name="connsiteX46" fmla="*/ 1727200 w 6424290"/>
              <a:gd name="connsiteY46" fmla="*/ 1157112 h 3821289"/>
              <a:gd name="connsiteX47" fmla="*/ 1411111 w 6424290"/>
              <a:gd name="connsiteY47" fmla="*/ 1665112 h 3821289"/>
              <a:gd name="connsiteX48" fmla="*/ 959555 w 6424290"/>
              <a:gd name="connsiteY48" fmla="*/ 2297289 h 3821289"/>
              <a:gd name="connsiteX49" fmla="*/ 959555 w 6424290"/>
              <a:gd name="connsiteY49" fmla="*/ 2568223 h 3821289"/>
              <a:gd name="connsiteX50" fmla="*/ 846666 w 6424290"/>
              <a:gd name="connsiteY50" fmla="*/ 3166534 h 3821289"/>
              <a:gd name="connsiteX51" fmla="*/ 643466 w 6424290"/>
              <a:gd name="connsiteY51" fmla="*/ 3335867 h 3821289"/>
              <a:gd name="connsiteX52" fmla="*/ 440266 w 6424290"/>
              <a:gd name="connsiteY52" fmla="*/ 3132667 h 3821289"/>
              <a:gd name="connsiteX53" fmla="*/ 203200 w 6424290"/>
              <a:gd name="connsiteY53" fmla="*/ 3200400 h 3821289"/>
              <a:gd name="connsiteX54" fmla="*/ 56444 w 6424290"/>
              <a:gd name="connsiteY54" fmla="*/ 3189112 h 3821289"/>
              <a:gd name="connsiteX55" fmla="*/ 56444 w 6424290"/>
              <a:gd name="connsiteY55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267177 w 6424290"/>
              <a:gd name="connsiteY17" fmla="*/ 524934 h 3821289"/>
              <a:gd name="connsiteX18" fmla="*/ 1430866 w 6424290"/>
              <a:gd name="connsiteY18" fmla="*/ 273756 h 3821289"/>
              <a:gd name="connsiteX19" fmla="*/ 1941688 w 6424290"/>
              <a:gd name="connsiteY19" fmla="*/ 265289 h 3821289"/>
              <a:gd name="connsiteX20" fmla="*/ 2291644 w 6424290"/>
              <a:gd name="connsiteY20" fmla="*/ 0 h 3821289"/>
              <a:gd name="connsiteX21" fmla="*/ 2867377 w 6424290"/>
              <a:gd name="connsiteY21" fmla="*/ 191912 h 3821289"/>
              <a:gd name="connsiteX22" fmla="*/ 3160888 w 6424290"/>
              <a:gd name="connsiteY22" fmla="*/ 524934 h 3821289"/>
              <a:gd name="connsiteX23" fmla="*/ 3181660 w 6424290"/>
              <a:gd name="connsiteY23" fmla="*/ 563316 h 3821289"/>
              <a:gd name="connsiteX24" fmla="*/ 3510844 w 6424290"/>
              <a:gd name="connsiteY24" fmla="*/ 987778 h 3821289"/>
              <a:gd name="connsiteX25" fmla="*/ 3535228 w 6424290"/>
              <a:gd name="connsiteY25" fmla="*/ 977844 h 3821289"/>
              <a:gd name="connsiteX26" fmla="*/ 3939822 w 6424290"/>
              <a:gd name="connsiteY26" fmla="*/ 1179689 h 3821289"/>
              <a:gd name="connsiteX27" fmla="*/ 4504266 w 6424290"/>
              <a:gd name="connsiteY27" fmla="*/ 1529645 h 3821289"/>
              <a:gd name="connsiteX28" fmla="*/ 4820355 w 6424290"/>
              <a:gd name="connsiteY28" fmla="*/ 1890889 h 3821289"/>
              <a:gd name="connsiteX29" fmla="*/ 5339644 w 6424290"/>
              <a:gd name="connsiteY29" fmla="*/ 2252134 h 3821289"/>
              <a:gd name="connsiteX30" fmla="*/ 5746044 w 6424290"/>
              <a:gd name="connsiteY30" fmla="*/ 2466623 h 3821289"/>
              <a:gd name="connsiteX31" fmla="*/ 6141155 w 6424290"/>
              <a:gd name="connsiteY31" fmla="*/ 2827867 h 3821289"/>
              <a:gd name="connsiteX32" fmla="*/ 6355644 w 6424290"/>
              <a:gd name="connsiteY32" fmla="*/ 3268134 h 3821289"/>
              <a:gd name="connsiteX33" fmla="*/ 6423377 w 6424290"/>
              <a:gd name="connsiteY33" fmla="*/ 3527778 h 3821289"/>
              <a:gd name="connsiteX34" fmla="*/ 6321777 w 6424290"/>
              <a:gd name="connsiteY34" fmla="*/ 3742267 h 3821289"/>
              <a:gd name="connsiteX35" fmla="*/ 6129866 w 6424290"/>
              <a:gd name="connsiteY35" fmla="*/ 3821289 h 3821289"/>
              <a:gd name="connsiteX36" fmla="*/ 5655733 w 6424290"/>
              <a:gd name="connsiteY36" fmla="*/ 3708400 h 3821289"/>
              <a:gd name="connsiteX37" fmla="*/ 4944533 w 6424290"/>
              <a:gd name="connsiteY37" fmla="*/ 3437467 h 3821289"/>
              <a:gd name="connsiteX38" fmla="*/ 4628444 w 6424290"/>
              <a:gd name="connsiteY38" fmla="*/ 2997200 h 3821289"/>
              <a:gd name="connsiteX39" fmla="*/ 4165600 w 6424290"/>
              <a:gd name="connsiteY39" fmla="*/ 2489200 h 3821289"/>
              <a:gd name="connsiteX40" fmla="*/ 3702755 w 6424290"/>
              <a:gd name="connsiteY40" fmla="*/ 2286000 h 3821289"/>
              <a:gd name="connsiteX41" fmla="*/ 3273777 w 6424290"/>
              <a:gd name="connsiteY41" fmla="*/ 1845734 h 3821289"/>
              <a:gd name="connsiteX42" fmla="*/ 2912533 w 6424290"/>
              <a:gd name="connsiteY42" fmla="*/ 1574800 h 3821289"/>
              <a:gd name="connsiteX43" fmla="*/ 2664177 w 6424290"/>
              <a:gd name="connsiteY43" fmla="*/ 1168400 h 3821289"/>
              <a:gd name="connsiteX44" fmla="*/ 2314222 w 6424290"/>
              <a:gd name="connsiteY44" fmla="*/ 920045 h 3821289"/>
              <a:gd name="connsiteX45" fmla="*/ 2094088 w 6424290"/>
              <a:gd name="connsiteY45" fmla="*/ 903112 h 3821289"/>
              <a:gd name="connsiteX46" fmla="*/ 1727200 w 6424290"/>
              <a:gd name="connsiteY46" fmla="*/ 1157112 h 3821289"/>
              <a:gd name="connsiteX47" fmla="*/ 1411111 w 6424290"/>
              <a:gd name="connsiteY47" fmla="*/ 1665112 h 3821289"/>
              <a:gd name="connsiteX48" fmla="*/ 959555 w 6424290"/>
              <a:gd name="connsiteY48" fmla="*/ 2297289 h 3821289"/>
              <a:gd name="connsiteX49" fmla="*/ 959555 w 6424290"/>
              <a:gd name="connsiteY49" fmla="*/ 2568223 h 3821289"/>
              <a:gd name="connsiteX50" fmla="*/ 846666 w 6424290"/>
              <a:gd name="connsiteY50" fmla="*/ 3166534 h 3821289"/>
              <a:gd name="connsiteX51" fmla="*/ 643466 w 6424290"/>
              <a:gd name="connsiteY51" fmla="*/ 3335867 h 3821289"/>
              <a:gd name="connsiteX52" fmla="*/ 440266 w 6424290"/>
              <a:gd name="connsiteY52" fmla="*/ 3132667 h 3821289"/>
              <a:gd name="connsiteX53" fmla="*/ 203200 w 6424290"/>
              <a:gd name="connsiteY53" fmla="*/ 3200400 h 3821289"/>
              <a:gd name="connsiteX54" fmla="*/ 56444 w 6424290"/>
              <a:gd name="connsiteY54" fmla="*/ 3189112 h 3821289"/>
              <a:gd name="connsiteX55" fmla="*/ 56444 w 6424290"/>
              <a:gd name="connsiteY55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1063977 w 6424290"/>
              <a:gd name="connsiteY15" fmla="*/ 841023 h 3821289"/>
              <a:gd name="connsiteX16" fmla="*/ 1052688 w 6424290"/>
              <a:gd name="connsiteY16" fmla="*/ 818445 h 3821289"/>
              <a:gd name="connsiteX17" fmla="*/ 1061776 w 6424290"/>
              <a:gd name="connsiteY17" fmla="*/ 734004 h 3821289"/>
              <a:gd name="connsiteX18" fmla="*/ 1267177 w 6424290"/>
              <a:gd name="connsiteY18" fmla="*/ 524934 h 3821289"/>
              <a:gd name="connsiteX19" fmla="*/ 1430866 w 6424290"/>
              <a:gd name="connsiteY19" fmla="*/ 273756 h 3821289"/>
              <a:gd name="connsiteX20" fmla="*/ 1941688 w 6424290"/>
              <a:gd name="connsiteY20" fmla="*/ 265289 h 3821289"/>
              <a:gd name="connsiteX21" fmla="*/ 2291644 w 6424290"/>
              <a:gd name="connsiteY21" fmla="*/ 0 h 3821289"/>
              <a:gd name="connsiteX22" fmla="*/ 2867377 w 6424290"/>
              <a:gd name="connsiteY22" fmla="*/ 191912 h 3821289"/>
              <a:gd name="connsiteX23" fmla="*/ 3160888 w 6424290"/>
              <a:gd name="connsiteY23" fmla="*/ 524934 h 3821289"/>
              <a:gd name="connsiteX24" fmla="*/ 3181660 w 6424290"/>
              <a:gd name="connsiteY24" fmla="*/ 563316 h 3821289"/>
              <a:gd name="connsiteX25" fmla="*/ 3510844 w 6424290"/>
              <a:gd name="connsiteY25" fmla="*/ 987778 h 3821289"/>
              <a:gd name="connsiteX26" fmla="*/ 3535228 w 6424290"/>
              <a:gd name="connsiteY26" fmla="*/ 977844 h 3821289"/>
              <a:gd name="connsiteX27" fmla="*/ 3939822 w 6424290"/>
              <a:gd name="connsiteY27" fmla="*/ 1179689 h 3821289"/>
              <a:gd name="connsiteX28" fmla="*/ 4504266 w 6424290"/>
              <a:gd name="connsiteY28" fmla="*/ 1529645 h 3821289"/>
              <a:gd name="connsiteX29" fmla="*/ 4820355 w 6424290"/>
              <a:gd name="connsiteY29" fmla="*/ 1890889 h 3821289"/>
              <a:gd name="connsiteX30" fmla="*/ 5339644 w 6424290"/>
              <a:gd name="connsiteY30" fmla="*/ 2252134 h 3821289"/>
              <a:gd name="connsiteX31" fmla="*/ 5746044 w 6424290"/>
              <a:gd name="connsiteY31" fmla="*/ 2466623 h 3821289"/>
              <a:gd name="connsiteX32" fmla="*/ 6141155 w 6424290"/>
              <a:gd name="connsiteY32" fmla="*/ 2827867 h 3821289"/>
              <a:gd name="connsiteX33" fmla="*/ 6355644 w 6424290"/>
              <a:gd name="connsiteY33" fmla="*/ 3268134 h 3821289"/>
              <a:gd name="connsiteX34" fmla="*/ 6423377 w 6424290"/>
              <a:gd name="connsiteY34" fmla="*/ 3527778 h 3821289"/>
              <a:gd name="connsiteX35" fmla="*/ 6321777 w 6424290"/>
              <a:gd name="connsiteY35" fmla="*/ 3742267 h 3821289"/>
              <a:gd name="connsiteX36" fmla="*/ 6129866 w 6424290"/>
              <a:gd name="connsiteY36" fmla="*/ 3821289 h 3821289"/>
              <a:gd name="connsiteX37" fmla="*/ 5655733 w 6424290"/>
              <a:gd name="connsiteY37" fmla="*/ 3708400 h 3821289"/>
              <a:gd name="connsiteX38" fmla="*/ 4944533 w 6424290"/>
              <a:gd name="connsiteY38" fmla="*/ 3437467 h 3821289"/>
              <a:gd name="connsiteX39" fmla="*/ 4628444 w 6424290"/>
              <a:gd name="connsiteY39" fmla="*/ 2997200 h 3821289"/>
              <a:gd name="connsiteX40" fmla="*/ 4165600 w 6424290"/>
              <a:gd name="connsiteY40" fmla="*/ 2489200 h 3821289"/>
              <a:gd name="connsiteX41" fmla="*/ 3702755 w 6424290"/>
              <a:gd name="connsiteY41" fmla="*/ 2286000 h 3821289"/>
              <a:gd name="connsiteX42" fmla="*/ 3273777 w 6424290"/>
              <a:gd name="connsiteY42" fmla="*/ 1845734 h 3821289"/>
              <a:gd name="connsiteX43" fmla="*/ 2912533 w 6424290"/>
              <a:gd name="connsiteY43" fmla="*/ 1574800 h 3821289"/>
              <a:gd name="connsiteX44" fmla="*/ 2664177 w 6424290"/>
              <a:gd name="connsiteY44" fmla="*/ 1168400 h 3821289"/>
              <a:gd name="connsiteX45" fmla="*/ 2314222 w 6424290"/>
              <a:gd name="connsiteY45" fmla="*/ 920045 h 3821289"/>
              <a:gd name="connsiteX46" fmla="*/ 2094088 w 6424290"/>
              <a:gd name="connsiteY46" fmla="*/ 903112 h 3821289"/>
              <a:gd name="connsiteX47" fmla="*/ 1727200 w 6424290"/>
              <a:gd name="connsiteY47" fmla="*/ 1157112 h 3821289"/>
              <a:gd name="connsiteX48" fmla="*/ 1411111 w 6424290"/>
              <a:gd name="connsiteY48" fmla="*/ 1665112 h 3821289"/>
              <a:gd name="connsiteX49" fmla="*/ 959555 w 6424290"/>
              <a:gd name="connsiteY49" fmla="*/ 2297289 h 3821289"/>
              <a:gd name="connsiteX50" fmla="*/ 959555 w 6424290"/>
              <a:gd name="connsiteY50" fmla="*/ 2568223 h 3821289"/>
              <a:gd name="connsiteX51" fmla="*/ 846666 w 6424290"/>
              <a:gd name="connsiteY51" fmla="*/ 3166534 h 3821289"/>
              <a:gd name="connsiteX52" fmla="*/ 643466 w 6424290"/>
              <a:gd name="connsiteY52" fmla="*/ 3335867 h 3821289"/>
              <a:gd name="connsiteX53" fmla="*/ 440266 w 6424290"/>
              <a:gd name="connsiteY53" fmla="*/ 3132667 h 3821289"/>
              <a:gd name="connsiteX54" fmla="*/ 203200 w 6424290"/>
              <a:gd name="connsiteY54" fmla="*/ 3200400 h 3821289"/>
              <a:gd name="connsiteX55" fmla="*/ 56444 w 6424290"/>
              <a:gd name="connsiteY55" fmla="*/ 3189112 h 3821289"/>
              <a:gd name="connsiteX56" fmla="*/ 56444 w 6424290"/>
              <a:gd name="connsiteY56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1052688 w 6424290"/>
              <a:gd name="connsiteY16" fmla="*/ 818445 h 3821289"/>
              <a:gd name="connsiteX17" fmla="*/ 1061776 w 6424290"/>
              <a:gd name="connsiteY17" fmla="*/ 734004 h 3821289"/>
              <a:gd name="connsiteX18" fmla="*/ 1267177 w 6424290"/>
              <a:gd name="connsiteY18" fmla="*/ 524934 h 3821289"/>
              <a:gd name="connsiteX19" fmla="*/ 1430866 w 6424290"/>
              <a:gd name="connsiteY19" fmla="*/ 273756 h 3821289"/>
              <a:gd name="connsiteX20" fmla="*/ 1941688 w 6424290"/>
              <a:gd name="connsiteY20" fmla="*/ 265289 h 3821289"/>
              <a:gd name="connsiteX21" fmla="*/ 2291644 w 6424290"/>
              <a:gd name="connsiteY21" fmla="*/ 0 h 3821289"/>
              <a:gd name="connsiteX22" fmla="*/ 2867377 w 6424290"/>
              <a:gd name="connsiteY22" fmla="*/ 191912 h 3821289"/>
              <a:gd name="connsiteX23" fmla="*/ 3160888 w 6424290"/>
              <a:gd name="connsiteY23" fmla="*/ 524934 h 3821289"/>
              <a:gd name="connsiteX24" fmla="*/ 3181660 w 6424290"/>
              <a:gd name="connsiteY24" fmla="*/ 563316 h 3821289"/>
              <a:gd name="connsiteX25" fmla="*/ 3510844 w 6424290"/>
              <a:gd name="connsiteY25" fmla="*/ 987778 h 3821289"/>
              <a:gd name="connsiteX26" fmla="*/ 3535228 w 6424290"/>
              <a:gd name="connsiteY26" fmla="*/ 977844 h 3821289"/>
              <a:gd name="connsiteX27" fmla="*/ 3939822 w 6424290"/>
              <a:gd name="connsiteY27" fmla="*/ 1179689 h 3821289"/>
              <a:gd name="connsiteX28" fmla="*/ 4504266 w 6424290"/>
              <a:gd name="connsiteY28" fmla="*/ 1529645 h 3821289"/>
              <a:gd name="connsiteX29" fmla="*/ 4820355 w 6424290"/>
              <a:gd name="connsiteY29" fmla="*/ 1890889 h 3821289"/>
              <a:gd name="connsiteX30" fmla="*/ 5339644 w 6424290"/>
              <a:gd name="connsiteY30" fmla="*/ 2252134 h 3821289"/>
              <a:gd name="connsiteX31" fmla="*/ 5746044 w 6424290"/>
              <a:gd name="connsiteY31" fmla="*/ 2466623 h 3821289"/>
              <a:gd name="connsiteX32" fmla="*/ 6141155 w 6424290"/>
              <a:gd name="connsiteY32" fmla="*/ 2827867 h 3821289"/>
              <a:gd name="connsiteX33" fmla="*/ 6355644 w 6424290"/>
              <a:gd name="connsiteY33" fmla="*/ 3268134 h 3821289"/>
              <a:gd name="connsiteX34" fmla="*/ 6423377 w 6424290"/>
              <a:gd name="connsiteY34" fmla="*/ 3527778 h 3821289"/>
              <a:gd name="connsiteX35" fmla="*/ 6321777 w 6424290"/>
              <a:gd name="connsiteY35" fmla="*/ 3742267 h 3821289"/>
              <a:gd name="connsiteX36" fmla="*/ 6129866 w 6424290"/>
              <a:gd name="connsiteY36" fmla="*/ 3821289 h 3821289"/>
              <a:gd name="connsiteX37" fmla="*/ 5655733 w 6424290"/>
              <a:gd name="connsiteY37" fmla="*/ 3708400 h 3821289"/>
              <a:gd name="connsiteX38" fmla="*/ 4944533 w 6424290"/>
              <a:gd name="connsiteY38" fmla="*/ 3437467 h 3821289"/>
              <a:gd name="connsiteX39" fmla="*/ 4628444 w 6424290"/>
              <a:gd name="connsiteY39" fmla="*/ 2997200 h 3821289"/>
              <a:gd name="connsiteX40" fmla="*/ 4165600 w 6424290"/>
              <a:gd name="connsiteY40" fmla="*/ 2489200 h 3821289"/>
              <a:gd name="connsiteX41" fmla="*/ 3702755 w 6424290"/>
              <a:gd name="connsiteY41" fmla="*/ 2286000 h 3821289"/>
              <a:gd name="connsiteX42" fmla="*/ 3273777 w 6424290"/>
              <a:gd name="connsiteY42" fmla="*/ 1845734 h 3821289"/>
              <a:gd name="connsiteX43" fmla="*/ 2912533 w 6424290"/>
              <a:gd name="connsiteY43" fmla="*/ 1574800 h 3821289"/>
              <a:gd name="connsiteX44" fmla="*/ 2664177 w 6424290"/>
              <a:gd name="connsiteY44" fmla="*/ 1168400 h 3821289"/>
              <a:gd name="connsiteX45" fmla="*/ 2314222 w 6424290"/>
              <a:gd name="connsiteY45" fmla="*/ 920045 h 3821289"/>
              <a:gd name="connsiteX46" fmla="*/ 2094088 w 6424290"/>
              <a:gd name="connsiteY46" fmla="*/ 903112 h 3821289"/>
              <a:gd name="connsiteX47" fmla="*/ 1727200 w 6424290"/>
              <a:gd name="connsiteY47" fmla="*/ 1157112 h 3821289"/>
              <a:gd name="connsiteX48" fmla="*/ 1411111 w 6424290"/>
              <a:gd name="connsiteY48" fmla="*/ 1665112 h 3821289"/>
              <a:gd name="connsiteX49" fmla="*/ 959555 w 6424290"/>
              <a:gd name="connsiteY49" fmla="*/ 2297289 h 3821289"/>
              <a:gd name="connsiteX50" fmla="*/ 959555 w 6424290"/>
              <a:gd name="connsiteY50" fmla="*/ 2568223 h 3821289"/>
              <a:gd name="connsiteX51" fmla="*/ 846666 w 6424290"/>
              <a:gd name="connsiteY51" fmla="*/ 3166534 h 3821289"/>
              <a:gd name="connsiteX52" fmla="*/ 643466 w 6424290"/>
              <a:gd name="connsiteY52" fmla="*/ 3335867 h 3821289"/>
              <a:gd name="connsiteX53" fmla="*/ 440266 w 6424290"/>
              <a:gd name="connsiteY53" fmla="*/ 3132667 h 3821289"/>
              <a:gd name="connsiteX54" fmla="*/ 203200 w 6424290"/>
              <a:gd name="connsiteY54" fmla="*/ 3200400 h 3821289"/>
              <a:gd name="connsiteX55" fmla="*/ 56444 w 6424290"/>
              <a:gd name="connsiteY55" fmla="*/ 3189112 h 3821289"/>
              <a:gd name="connsiteX56" fmla="*/ 56444 w 6424290"/>
              <a:gd name="connsiteY56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1061776 w 6424290"/>
              <a:gd name="connsiteY17" fmla="*/ 734004 h 3821289"/>
              <a:gd name="connsiteX18" fmla="*/ 1267177 w 6424290"/>
              <a:gd name="connsiteY18" fmla="*/ 524934 h 3821289"/>
              <a:gd name="connsiteX19" fmla="*/ 1430866 w 6424290"/>
              <a:gd name="connsiteY19" fmla="*/ 273756 h 3821289"/>
              <a:gd name="connsiteX20" fmla="*/ 1941688 w 6424290"/>
              <a:gd name="connsiteY20" fmla="*/ 265289 h 3821289"/>
              <a:gd name="connsiteX21" fmla="*/ 2291644 w 6424290"/>
              <a:gd name="connsiteY21" fmla="*/ 0 h 3821289"/>
              <a:gd name="connsiteX22" fmla="*/ 2867377 w 6424290"/>
              <a:gd name="connsiteY22" fmla="*/ 191912 h 3821289"/>
              <a:gd name="connsiteX23" fmla="*/ 3160888 w 6424290"/>
              <a:gd name="connsiteY23" fmla="*/ 524934 h 3821289"/>
              <a:gd name="connsiteX24" fmla="*/ 3181660 w 6424290"/>
              <a:gd name="connsiteY24" fmla="*/ 563316 h 3821289"/>
              <a:gd name="connsiteX25" fmla="*/ 3510844 w 6424290"/>
              <a:gd name="connsiteY25" fmla="*/ 987778 h 3821289"/>
              <a:gd name="connsiteX26" fmla="*/ 3535228 w 6424290"/>
              <a:gd name="connsiteY26" fmla="*/ 977844 h 3821289"/>
              <a:gd name="connsiteX27" fmla="*/ 3939822 w 6424290"/>
              <a:gd name="connsiteY27" fmla="*/ 1179689 h 3821289"/>
              <a:gd name="connsiteX28" fmla="*/ 4504266 w 6424290"/>
              <a:gd name="connsiteY28" fmla="*/ 1529645 h 3821289"/>
              <a:gd name="connsiteX29" fmla="*/ 4820355 w 6424290"/>
              <a:gd name="connsiteY29" fmla="*/ 1890889 h 3821289"/>
              <a:gd name="connsiteX30" fmla="*/ 5339644 w 6424290"/>
              <a:gd name="connsiteY30" fmla="*/ 2252134 h 3821289"/>
              <a:gd name="connsiteX31" fmla="*/ 5746044 w 6424290"/>
              <a:gd name="connsiteY31" fmla="*/ 2466623 h 3821289"/>
              <a:gd name="connsiteX32" fmla="*/ 6141155 w 6424290"/>
              <a:gd name="connsiteY32" fmla="*/ 2827867 h 3821289"/>
              <a:gd name="connsiteX33" fmla="*/ 6355644 w 6424290"/>
              <a:gd name="connsiteY33" fmla="*/ 3268134 h 3821289"/>
              <a:gd name="connsiteX34" fmla="*/ 6423377 w 6424290"/>
              <a:gd name="connsiteY34" fmla="*/ 3527778 h 3821289"/>
              <a:gd name="connsiteX35" fmla="*/ 6321777 w 6424290"/>
              <a:gd name="connsiteY35" fmla="*/ 3742267 h 3821289"/>
              <a:gd name="connsiteX36" fmla="*/ 6129866 w 6424290"/>
              <a:gd name="connsiteY36" fmla="*/ 3821289 h 3821289"/>
              <a:gd name="connsiteX37" fmla="*/ 5655733 w 6424290"/>
              <a:gd name="connsiteY37" fmla="*/ 3708400 h 3821289"/>
              <a:gd name="connsiteX38" fmla="*/ 4944533 w 6424290"/>
              <a:gd name="connsiteY38" fmla="*/ 3437467 h 3821289"/>
              <a:gd name="connsiteX39" fmla="*/ 4628444 w 6424290"/>
              <a:gd name="connsiteY39" fmla="*/ 2997200 h 3821289"/>
              <a:gd name="connsiteX40" fmla="*/ 4165600 w 6424290"/>
              <a:gd name="connsiteY40" fmla="*/ 2489200 h 3821289"/>
              <a:gd name="connsiteX41" fmla="*/ 3702755 w 6424290"/>
              <a:gd name="connsiteY41" fmla="*/ 2286000 h 3821289"/>
              <a:gd name="connsiteX42" fmla="*/ 3273777 w 6424290"/>
              <a:gd name="connsiteY42" fmla="*/ 1845734 h 3821289"/>
              <a:gd name="connsiteX43" fmla="*/ 2912533 w 6424290"/>
              <a:gd name="connsiteY43" fmla="*/ 1574800 h 3821289"/>
              <a:gd name="connsiteX44" fmla="*/ 2664177 w 6424290"/>
              <a:gd name="connsiteY44" fmla="*/ 1168400 h 3821289"/>
              <a:gd name="connsiteX45" fmla="*/ 2314222 w 6424290"/>
              <a:gd name="connsiteY45" fmla="*/ 920045 h 3821289"/>
              <a:gd name="connsiteX46" fmla="*/ 2094088 w 6424290"/>
              <a:gd name="connsiteY46" fmla="*/ 903112 h 3821289"/>
              <a:gd name="connsiteX47" fmla="*/ 1727200 w 6424290"/>
              <a:gd name="connsiteY47" fmla="*/ 1157112 h 3821289"/>
              <a:gd name="connsiteX48" fmla="*/ 1411111 w 6424290"/>
              <a:gd name="connsiteY48" fmla="*/ 1665112 h 3821289"/>
              <a:gd name="connsiteX49" fmla="*/ 959555 w 6424290"/>
              <a:gd name="connsiteY49" fmla="*/ 2297289 h 3821289"/>
              <a:gd name="connsiteX50" fmla="*/ 959555 w 6424290"/>
              <a:gd name="connsiteY50" fmla="*/ 2568223 h 3821289"/>
              <a:gd name="connsiteX51" fmla="*/ 846666 w 6424290"/>
              <a:gd name="connsiteY51" fmla="*/ 3166534 h 3821289"/>
              <a:gd name="connsiteX52" fmla="*/ 643466 w 6424290"/>
              <a:gd name="connsiteY52" fmla="*/ 3335867 h 3821289"/>
              <a:gd name="connsiteX53" fmla="*/ 440266 w 6424290"/>
              <a:gd name="connsiteY53" fmla="*/ 3132667 h 3821289"/>
              <a:gd name="connsiteX54" fmla="*/ 203200 w 6424290"/>
              <a:gd name="connsiteY54" fmla="*/ 3200400 h 3821289"/>
              <a:gd name="connsiteX55" fmla="*/ 56444 w 6424290"/>
              <a:gd name="connsiteY55" fmla="*/ 3189112 h 3821289"/>
              <a:gd name="connsiteX56" fmla="*/ 56444 w 6424290"/>
              <a:gd name="connsiteY56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1061776 w 6424290"/>
              <a:gd name="connsiteY17" fmla="*/ 734004 h 3821289"/>
              <a:gd name="connsiteX18" fmla="*/ 1070920 w 6424290"/>
              <a:gd name="connsiteY18" fmla="*/ 580080 h 3821289"/>
              <a:gd name="connsiteX19" fmla="*/ 1267177 w 6424290"/>
              <a:gd name="connsiteY19" fmla="*/ 524934 h 3821289"/>
              <a:gd name="connsiteX20" fmla="*/ 1430866 w 6424290"/>
              <a:gd name="connsiteY20" fmla="*/ 273756 h 3821289"/>
              <a:gd name="connsiteX21" fmla="*/ 1941688 w 6424290"/>
              <a:gd name="connsiteY21" fmla="*/ 265289 h 3821289"/>
              <a:gd name="connsiteX22" fmla="*/ 2291644 w 6424290"/>
              <a:gd name="connsiteY22" fmla="*/ 0 h 3821289"/>
              <a:gd name="connsiteX23" fmla="*/ 2867377 w 6424290"/>
              <a:gd name="connsiteY23" fmla="*/ 191912 h 3821289"/>
              <a:gd name="connsiteX24" fmla="*/ 3160888 w 6424290"/>
              <a:gd name="connsiteY24" fmla="*/ 524934 h 3821289"/>
              <a:gd name="connsiteX25" fmla="*/ 3181660 w 6424290"/>
              <a:gd name="connsiteY25" fmla="*/ 563316 h 3821289"/>
              <a:gd name="connsiteX26" fmla="*/ 3510844 w 6424290"/>
              <a:gd name="connsiteY26" fmla="*/ 987778 h 3821289"/>
              <a:gd name="connsiteX27" fmla="*/ 3535228 w 6424290"/>
              <a:gd name="connsiteY27" fmla="*/ 977844 h 3821289"/>
              <a:gd name="connsiteX28" fmla="*/ 3939822 w 6424290"/>
              <a:gd name="connsiteY28" fmla="*/ 1179689 h 3821289"/>
              <a:gd name="connsiteX29" fmla="*/ 4504266 w 6424290"/>
              <a:gd name="connsiteY29" fmla="*/ 1529645 h 3821289"/>
              <a:gd name="connsiteX30" fmla="*/ 4820355 w 6424290"/>
              <a:gd name="connsiteY30" fmla="*/ 1890889 h 3821289"/>
              <a:gd name="connsiteX31" fmla="*/ 5339644 w 6424290"/>
              <a:gd name="connsiteY31" fmla="*/ 2252134 h 3821289"/>
              <a:gd name="connsiteX32" fmla="*/ 5746044 w 6424290"/>
              <a:gd name="connsiteY32" fmla="*/ 2466623 h 3821289"/>
              <a:gd name="connsiteX33" fmla="*/ 6141155 w 6424290"/>
              <a:gd name="connsiteY33" fmla="*/ 2827867 h 3821289"/>
              <a:gd name="connsiteX34" fmla="*/ 6355644 w 6424290"/>
              <a:gd name="connsiteY34" fmla="*/ 3268134 h 3821289"/>
              <a:gd name="connsiteX35" fmla="*/ 6423377 w 6424290"/>
              <a:gd name="connsiteY35" fmla="*/ 3527778 h 3821289"/>
              <a:gd name="connsiteX36" fmla="*/ 6321777 w 6424290"/>
              <a:gd name="connsiteY36" fmla="*/ 3742267 h 3821289"/>
              <a:gd name="connsiteX37" fmla="*/ 6129866 w 6424290"/>
              <a:gd name="connsiteY37" fmla="*/ 3821289 h 3821289"/>
              <a:gd name="connsiteX38" fmla="*/ 5655733 w 6424290"/>
              <a:gd name="connsiteY38" fmla="*/ 3708400 h 3821289"/>
              <a:gd name="connsiteX39" fmla="*/ 4944533 w 6424290"/>
              <a:gd name="connsiteY39" fmla="*/ 3437467 h 3821289"/>
              <a:gd name="connsiteX40" fmla="*/ 4628444 w 6424290"/>
              <a:gd name="connsiteY40" fmla="*/ 2997200 h 3821289"/>
              <a:gd name="connsiteX41" fmla="*/ 4165600 w 6424290"/>
              <a:gd name="connsiteY41" fmla="*/ 2489200 h 3821289"/>
              <a:gd name="connsiteX42" fmla="*/ 3702755 w 6424290"/>
              <a:gd name="connsiteY42" fmla="*/ 2286000 h 3821289"/>
              <a:gd name="connsiteX43" fmla="*/ 3273777 w 6424290"/>
              <a:gd name="connsiteY43" fmla="*/ 1845734 h 3821289"/>
              <a:gd name="connsiteX44" fmla="*/ 2912533 w 6424290"/>
              <a:gd name="connsiteY44" fmla="*/ 1574800 h 3821289"/>
              <a:gd name="connsiteX45" fmla="*/ 2664177 w 6424290"/>
              <a:gd name="connsiteY45" fmla="*/ 1168400 h 3821289"/>
              <a:gd name="connsiteX46" fmla="*/ 2314222 w 6424290"/>
              <a:gd name="connsiteY46" fmla="*/ 920045 h 3821289"/>
              <a:gd name="connsiteX47" fmla="*/ 2094088 w 6424290"/>
              <a:gd name="connsiteY47" fmla="*/ 903112 h 3821289"/>
              <a:gd name="connsiteX48" fmla="*/ 1727200 w 6424290"/>
              <a:gd name="connsiteY48" fmla="*/ 1157112 h 3821289"/>
              <a:gd name="connsiteX49" fmla="*/ 1411111 w 6424290"/>
              <a:gd name="connsiteY49" fmla="*/ 1665112 h 3821289"/>
              <a:gd name="connsiteX50" fmla="*/ 959555 w 6424290"/>
              <a:gd name="connsiteY50" fmla="*/ 2297289 h 3821289"/>
              <a:gd name="connsiteX51" fmla="*/ 959555 w 6424290"/>
              <a:gd name="connsiteY51" fmla="*/ 2568223 h 3821289"/>
              <a:gd name="connsiteX52" fmla="*/ 846666 w 6424290"/>
              <a:gd name="connsiteY52" fmla="*/ 3166534 h 3821289"/>
              <a:gd name="connsiteX53" fmla="*/ 643466 w 6424290"/>
              <a:gd name="connsiteY53" fmla="*/ 3335867 h 3821289"/>
              <a:gd name="connsiteX54" fmla="*/ 440266 w 6424290"/>
              <a:gd name="connsiteY54" fmla="*/ 3132667 h 3821289"/>
              <a:gd name="connsiteX55" fmla="*/ 203200 w 6424290"/>
              <a:gd name="connsiteY55" fmla="*/ 3200400 h 3821289"/>
              <a:gd name="connsiteX56" fmla="*/ 56444 w 6424290"/>
              <a:gd name="connsiteY56" fmla="*/ 3189112 h 3821289"/>
              <a:gd name="connsiteX57" fmla="*/ 56444 w 6424290"/>
              <a:gd name="connsiteY57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1061776 w 6424290"/>
              <a:gd name="connsiteY17" fmla="*/ 734004 h 3821289"/>
              <a:gd name="connsiteX18" fmla="*/ 981004 w 6424290"/>
              <a:gd name="connsiteY18" fmla="*/ 732480 h 3821289"/>
              <a:gd name="connsiteX19" fmla="*/ 1070920 w 6424290"/>
              <a:gd name="connsiteY19" fmla="*/ 580080 h 3821289"/>
              <a:gd name="connsiteX20" fmla="*/ 1267177 w 6424290"/>
              <a:gd name="connsiteY20" fmla="*/ 524934 h 3821289"/>
              <a:gd name="connsiteX21" fmla="*/ 1430866 w 6424290"/>
              <a:gd name="connsiteY21" fmla="*/ 273756 h 3821289"/>
              <a:gd name="connsiteX22" fmla="*/ 1941688 w 6424290"/>
              <a:gd name="connsiteY22" fmla="*/ 265289 h 3821289"/>
              <a:gd name="connsiteX23" fmla="*/ 2291644 w 6424290"/>
              <a:gd name="connsiteY23" fmla="*/ 0 h 3821289"/>
              <a:gd name="connsiteX24" fmla="*/ 2867377 w 6424290"/>
              <a:gd name="connsiteY24" fmla="*/ 191912 h 3821289"/>
              <a:gd name="connsiteX25" fmla="*/ 3160888 w 6424290"/>
              <a:gd name="connsiteY25" fmla="*/ 524934 h 3821289"/>
              <a:gd name="connsiteX26" fmla="*/ 3181660 w 6424290"/>
              <a:gd name="connsiteY26" fmla="*/ 563316 h 3821289"/>
              <a:gd name="connsiteX27" fmla="*/ 3510844 w 6424290"/>
              <a:gd name="connsiteY27" fmla="*/ 987778 h 3821289"/>
              <a:gd name="connsiteX28" fmla="*/ 3535228 w 6424290"/>
              <a:gd name="connsiteY28" fmla="*/ 977844 h 3821289"/>
              <a:gd name="connsiteX29" fmla="*/ 3939822 w 6424290"/>
              <a:gd name="connsiteY29" fmla="*/ 1179689 h 3821289"/>
              <a:gd name="connsiteX30" fmla="*/ 4504266 w 6424290"/>
              <a:gd name="connsiteY30" fmla="*/ 1529645 h 3821289"/>
              <a:gd name="connsiteX31" fmla="*/ 4820355 w 6424290"/>
              <a:gd name="connsiteY31" fmla="*/ 1890889 h 3821289"/>
              <a:gd name="connsiteX32" fmla="*/ 5339644 w 6424290"/>
              <a:gd name="connsiteY32" fmla="*/ 2252134 h 3821289"/>
              <a:gd name="connsiteX33" fmla="*/ 5746044 w 6424290"/>
              <a:gd name="connsiteY33" fmla="*/ 2466623 h 3821289"/>
              <a:gd name="connsiteX34" fmla="*/ 6141155 w 6424290"/>
              <a:gd name="connsiteY34" fmla="*/ 2827867 h 3821289"/>
              <a:gd name="connsiteX35" fmla="*/ 6355644 w 6424290"/>
              <a:gd name="connsiteY35" fmla="*/ 3268134 h 3821289"/>
              <a:gd name="connsiteX36" fmla="*/ 6423377 w 6424290"/>
              <a:gd name="connsiteY36" fmla="*/ 3527778 h 3821289"/>
              <a:gd name="connsiteX37" fmla="*/ 6321777 w 6424290"/>
              <a:gd name="connsiteY37" fmla="*/ 3742267 h 3821289"/>
              <a:gd name="connsiteX38" fmla="*/ 6129866 w 6424290"/>
              <a:gd name="connsiteY38" fmla="*/ 3821289 h 3821289"/>
              <a:gd name="connsiteX39" fmla="*/ 5655733 w 6424290"/>
              <a:gd name="connsiteY39" fmla="*/ 3708400 h 3821289"/>
              <a:gd name="connsiteX40" fmla="*/ 4944533 w 6424290"/>
              <a:gd name="connsiteY40" fmla="*/ 3437467 h 3821289"/>
              <a:gd name="connsiteX41" fmla="*/ 4628444 w 6424290"/>
              <a:gd name="connsiteY41" fmla="*/ 2997200 h 3821289"/>
              <a:gd name="connsiteX42" fmla="*/ 4165600 w 6424290"/>
              <a:gd name="connsiteY42" fmla="*/ 2489200 h 3821289"/>
              <a:gd name="connsiteX43" fmla="*/ 3702755 w 6424290"/>
              <a:gd name="connsiteY43" fmla="*/ 2286000 h 3821289"/>
              <a:gd name="connsiteX44" fmla="*/ 3273777 w 6424290"/>
              <a:gd name="connsiteY44" fmla="*/ 1845734 h 3821289"/>
              <a:gd name="connsiteX45" fmla="*/ 2912533 w 6424290"/>
              <a:gd name="connsiteY45" fmla="*/ 1574800 h 3821289"/>
              <a:gd name="connsiteX46" fmla="*/ 2664177 w 6424290"/>
              <a:gd name="connsiteY46" fmla="*/ 1168400 h 3821289"/>
              <a:gd name="connsiteX47" fmla="*/ 2314222 w 6424290"/>
              <a:gd name="connsiteY47" fmla="*/ 920045 h 3821289"/>
              <a:gd name="connsiteX48" fmla="*/ 2094088 w 6424290"/>
              <a:gd name="connsiteY48" fmla="*/ 903112 h 3821289"/>
              <a:gd name="connsiteX49" fmla="*/ 1727200 w 6424290"/>
              <a:gd name="connsiteY49" fmla="*/ 1157112 h 3821289"/>
              <a:gd name="connsiteX50" fmla="*/ 1411111 w 6424290"/>
              <a:gd name="connsiteY50" fmla="*/ 1665112 h 3821289"/>
              <a:gd name="connsiteX51" fmla="*/ 959555 w 6424290"/>
              <a:gd name="connsiteY51" fmla="*/ 2297289 h 3821289"/>
              <a:gd name="connsiteX52" fmla="*/ 959555 w 6424290"/>
              <a:gd name="connsiteY52" fmla="*/ 2568223 h 3821289"/>
              <a:gd name="connsiteX53" fmla="*/ 846666 w 6424290"/>
              <a:gd name="connsiteY53" fmla="*/ 3166534 h 3821289"/>
              <a:gd name="connsiteX54" fmla="*/ 643466 w 6424290"/>
              <a:gd name="connsiteY54" fmla="*/ 3335867 h 3821289"/>
              <a:gd name="connsiteX55" fmla="*/ 440266 w 6424290"/>
              <a:gd name="connsiteY55" fmla="*/ 3132667 h 3821289"/>
              <a:gd name="connsiteX56" fmla="*/ 203200 w 6424290"/>
              <a:gd name="connsiteY56" fmla="*/ 3200400 h 3821289"/>
              <a:gd name="connsiteX57" fmla="*/ 56444 w 6424290"/>
              <a:gd name="connsiteY57" fmla="*/ 3189112 h 3821289"/>
              <a:gd name="connsiteX58" fmla="*/ 56444 w 6424290"/>
              <a:gd name="connsiteY58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1061776 w 6424290"/>
              <a:gd name="connsiteY17" fmla="*/ 734004 h 3821289"/>
              <a:gd name="connsiteX18" fmla="*/ 981004 w 6424290"/>
              <a:gd name="connsiteY18" fmla="*/ 732480 h 3821289"/>
              <a:gd name="connsiteX19" fmla="*/ 1070920 w 6424290"/>
              <a:gd name="connsiteY19" fmla="*/ 580080 h 3821289"/>
              <a:gd name="connsiteX20" fmla="*/ 1267177 w 6424290"/>
              <a:gd name="connsiteY20" fmla="*/ 524934 h 3821289"/>
              <a:gd name="connsiteX21" fmla="*/ 1430866 w 6424290"/>
              <a:gd name="connsiteY21" fmla="*/ 273756 h 3821289"/>
              <a:gd name="connsiteX22" fmla="*/ 1941688 w 6424290"/>
              <a:gd name="connsiteY22" fmla="*/ 265289 h 3821289"/>
              <a:gd name="connsiteX23" fmla="*/ 2291644 w 6424290"/>
              <a:gd name="connsiteY23" fmla="*/ 0 h 3821289"/>
              <a:gd name="connsiteX24" fmla="*/ 2867377 w 6424290"/>
              <a:gd name="connsiteY24" fmla="*/ 191912 h 3821289"/>
              <a:gd name="connsiteX25" fmla="*/ 3160888 w 6424290"/>
              <a:gd name="connsiteY25" fmla="*/ 524934 h 3821289"/>
              <a:gd name="connsiteX26" fmla="*/ 3181660 w 6424290"/>
              <a:gd name="connsiteY26" fmla="*/ 563316 h 3821289"/>
              <a:gd name="connsiteX27" fmla="*/ 3510844 w 6424290"/>
              <a:gd name="connsiteY27" fmla="*/ 987778 h 3821289"/>
              <a:gd name="connsiteX28" fmla="*/ 3535228 w 6424290"/>
              <a:gd name="connsiteY28" fmla="*/ 977844 h 3821289"/>
              <a:gd name="connsiteX29" fmla="*/ 3939822 w 6424290"/>
              <a:gd name="connsiteY29" fmla="*/ 1179689 h 3821289"/>
              <a:gd name="connsiteX30" fmla="*/ 4504266 w 6424290"/>
              <a:gd name="connsiteY30" fmla="*/ 1529645 h 3821289"/>
              <a:gd name="connsiteX31" fmla="*/ 4820355 w 6424290"/>
              <a:gd name="connsiteY31" fmla="*/ 1890889 h 3821289"/>
              <a:gd name="connsiteX32" fmla="*/ 5339644 w 6424290"/>
              <a:gd name="connsiteY32" fmla="*/ 2252134 h 3821289"/>
              <a:gd name="connsiteX33" fmla="*/ 5746044 w 6424290"/>
              <a:gd name="connsiteY33" fmla="*/ 2466623 h 3821289"/>
              <a:gd name="connsiteX34" fmla="*/ 6141155 w 6424290"/>
              <a:gd name="connsiteY34" fmla="*/ 2827867 h 3821289"/>
              <a:gd name="connsiteX35" fmla="*/ 6355644 w 6424290"/>
              <a:gd name="connsiteY35" fmla="*/ 3268134 h 3821289"/>
              <a:gd name="connsiteX36" fmla="*/ 6423377 w 6424290"/>
              <a:gd name="connsiteY36" fmla="*/ 3527778 h 3821289"/>
              <a:gd name="connsiteX37" fmla="*/ 6321777 w 6424290"/>
              <a:gd name="connsiteY37" fmla="*/ 3742267 h 3821289"/>
              <a:gd name="connsiteX38" fmla="*/ 6129866 w 6424290"/>
              <a:gd name="connsiteY38" fmla="*/ 3821289 h 3821289"/>
              <a:gd name="connsiteX39" fmla="*/ 5655733 w 6424290"/>
              <a:gd name="connsiteY39" fmla="*/ 3708400 h 3821289"/>
              <a:gd name="connsiteX40" fmla="*/ 4944533 w 6424290"/>
              <a:gd name="connsiteY40" fmla="*/ 3437467 h 3821289"/>
              <a:gd name="connsiteX41" fmla="*/ 4628444 w 6424290"/>
              <a:gd name="connsiteY41" fmla="*/ 2997200 h 3821289"/>
              <a:gd name="connsiteX42" fmla="*/ 4165600 w 6424290"/>
              <a:gd name="connsiteY42" fmla="*/ 2489200 h 3821289"/>
              <a:gd name="connsiteX43" fmla="*/ 3702755 w 6424290"/>
              <a:gd name="connsiteY43" fmla="*/ 2286000 h 3821289"/>
              <a:gd name="connsiteX44" fmla="*/ 3273777 w 6424290"/>
              <a:gd name="connsiteY44" fmla="*/ 1845734 h 3821289"/>
              <a:gd name="connsiteX45" fmla="*/ 2912533 w 6424290"/>
              <a:gd name="connsiteY45" fmla="*/ 1574800 h 3821289"/>
              <a:gd name="connsiteX46" fmla="*/ 2664177 w 6424290"/>
              <a:gd name="connsiteY46" fmla="*/ 1168400 h 3821289"/>
              <a:gd name="connsiteX47" fmla="*/ 2314222 w 6424290"/>
              <a:gd name="connsiteY47" fmla="*/ 920045 h 3821289"/>
              <a:gd name="connsiteX48" fmla="*/ 2094088 w 6424290"/>
              <a:gd name="connsiteY48" fmla="*/ 903112 h 3821289"/>
              <a:gd name="connsiteX49" fmla="*/ 1727200 w 6424290"/>
              <a:gd name="connsiteY49" fmla="*/ 1157112 h 3821289"/>
              <a:gd name="connsiteX50" fmla="*/ 1411111 w 6424290"/>
              <a:gd name="connsiteY50" fmla="*/ 1665112 h 3821289"/>
              <a:gd name="connsiteX51" fmla="*/ 959555 w 6424290"/>
              <a:gd name="connsiteY51" fmla="*/ 2297289 h 3821289"/>
              <a:gd name="connsiteX52" fmla="*/ 959555 w 6424290"/>
              <a:gd name="connsiteY52" fmla="*/ 2568223 h 3821289"/>
              <a:gd name="connsiteX53" fmla="*/ 846666 w 6424290"/>
              <a:gd name="connsiteY53" fmla="*/ 3166534 h 3821289"/>
              <a:gd name="connsiteX54" fmla="*/ 643466 w 6424290"/>
              <a:gd name="connsiteY54" fmla="*/ 3335867 h 3821289"/>
              <a:gd name="connsiteX55" fmla="*/ 440266 w 6424290"/>
              <a:gd name="connsiteY55" fmla="*/ 3132667 h 3821289"/>
              <a:gd name="connsiteX56" fmla="*/ 203200 w 6424290"/>
              <a:gd name="connsiteY56" fmla="*/ 3200400 h 3821289"/>
              <a:gd name="connsiteX57" fmla="*/ 56444 w 6424290"/>
              <a:gd name="connsiteY57" fmla="*/ 3189112 h 3821289"/>
              <a:gd name="connsiteX58" fmla="*/ 56444 w 6424290"/>
              <a:gd name="connsiteY58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985576 w 6424290"/>
              <a:gd name="connsiteY17" fmla="*/ 734004 h 3821289"/>
              <a:gd name="connsiteX18" fmla="*/ 981004 w 6424290"/>
              <a:gd name="connsiteY18" fmla="*/ 732480 h 3821289"/>
              <a:gd name="connsiteX19" fmla="*/ 1070920 w 6424290"/>
              <a:gd name="connsiteY19" fmla="*/ 580080 h 3821289"/>
              <a:gd name="connsiteX20" fmla="*/ 1267177 w 6424290"/>
              <a:gd name="connsiteY20" fmla="*/ 524934 h 3821289"/>
              <a:gd name="connsiteX21" fmla="*/ 1430866 w 6424290"/>
              <a:gd name="connsiteY21" fmla="*/ 273756 h 3821289"/>
              <a:gd name="connsiteX22" fmla="*/ 1941688 w 6424290"/>
              <a:gd name="connsiteY22" fmla="*/ 265289 h 3821289"/>
              <a:gd name="connsiteX23" fmla="*/ 2291644 w 6424290"/>
              <a:gd name="connsiteY23" fmla="*/ 0 h 3821289"/>
              <a:gd name="connsiteX24" fmla="*/ 2867377 w 6424290"/>
              <a:gd name="connsiteY24" fmla="*/ 191912 h 3821289"/>
              <a:gd name="connsiteX25" fmla="*/ 3160888 w 6424290"/>
              <a:gd name="connsiteY25" fmla="*/ 524934 h 3821289"/>
              <a:gd name="connsiteX26" fmla="*/ 3181660 w 6424290"/>
              <a:gd name="connsiteY26" fmla="*/ 563316 h 3821289"/>
              <a:gd name="connsiteX27" fmla="*/ 3510844 w 6424290"/>
              <a:gd name="connsiteY27" fmla="*/ 987778 h 3821289"/>
              <a:gd name="connsiteX28" fmla="*/ 3535228 w 6424290"/>
              <a:gd name="connsiteY28" fmla="*/ 977844 h 3821289"/>
              <a:gd name="connsiteX29" fmla="*/ 3939822 w 6424290"/>
              <a:gd name="connsiteY29" fmla="*/ 1179689 h 3821289"/>
              <a:gd name="connsiteX30" fmla="*/ 4504266 w 6424290"/>
              <a:gd name="connsiteY30" fmla="*/ 1529645 h 3821289"/>
              <a:gd name="connsiteX31" fmla="*/ 4820355 w 6424290"/>
              <a:gd name="connsiteY31" fmla="*/ 1890889 h 3821289"/>
              <a:gd name="connsiteX32" fmla="*/ 5339644 w 6424290"/>
              <a:gd name="connsiteY32" fmla="*/ 2252134 h 3821289"/>
              <a:gd name="connsiteX33" fmla="*/ 5746044 w 6424290"/>
              <a:gd name="connsiteY33" fmla="*/ 2466623 h 3821289"/>
              <a:gd name="connsiteX34" fmla="*/ 6141155 w 6424290"/>
              <a:gd name="connsiteY34" fmla="*/ 2827867 h 3821289"/>
              <a:gd name="connsiteX35" fmla="*/ 6355644 w 6424290"/>
              <a:gd name="connsiteY35" fmla="*/ 3268134 h 3821289"/>
              <a:gd name="connsiteX36" fmla="*/ 6423377 w 6424290"/>
              <a:gd name="connsiteY36" fmla="*/ 3527778 h 3821289"/>
              <a:gd name="connsiteX37" fmla="*/ 6321777 w 6424290"/>
              <a:gd name="connsiteY37" fmla="*/ 3742267 h 3821289"/>
              <a:gd name="connsiteX38" fmla="*/ 6129866 w 6424290"/>
              <a:gd name="connsiteY38" fmla="*/ 3821289 h 3821289"/>
              <a:gd name="connsiteX39" fmla="*/ 5655733 w 6424290"/>
              <a:gd name="connsiteY39" fmla="*/ 3708400 h 3821289"/>
              <a:gd name="connsiteX40" fmla="*/ 4944533 w 6424290"/>
              <a:gd name="connsiteY40" fmla="*/ 3437467 h 3821289"/>
              <a:gd name="connsiteX41" fmla="*/ 4628444 w 6424290"/>
              <a:gd name="connsiteY41" fmla="*/ 2997200 h 3821289"/>
              <a:gd name="connsiteX42" fmla="*/ 4165600 w 6424290"/>
              <a:gd name="connsiteY42" fmla="*/ 2489200 h 3821289"/>
              <a:gd name="connsiteX43" fmla="*/ 3702755 w 6424290"/>
              <a:gd name="connsiteY43" fmla="*/ 2286000 h 3821289"/>
              <a:gd name="connsiteX44" fmla="*/ 3273777 w 6424290"/>
              <a:gd name="connsiteY44" fmla="*/ 1845734 h 3821289"/>
              <a:gd name="connsiteX45" fmla="*/ 2912533 w 6424290"/>
              <a:gd name="connsiteY45" fmla="*/ 1574800 h 3821289"/>
              <a:gd name="connsiteX46" fmla="*/ 2664177 w 6424290"/>
              <a:gd name="connsiteY46" fmla="*/ 1168400 h 3821289"/>
              <a:gd name="connsiteX47" fmla="*/ 2314222 w 6424290"/>
              <a:gd name="connsiteY47" fmla="*/ 920045 h 3821289"/>
              <a:gd name="connsiteX48" fmla="*/ 2094088 w 6424290"/>
              <a:gd name="connsiteY48" fmla="*/ 903112 h 3821289"/>
              <a:gd name="connsiteX49" fmla="*/ 1727200 w 6424290"/>
              <a:gd name="connsiteY49" fmla="*/ 1157112 h 3821289"/>
              <a:gd name="connsiteX50" fmla="*/ 1411111 w 6424290"/>
              <a:gd name="connsiteY50" fmla="*/ 1665112 h 3821289"/>
              <a:gd name="connsiteX51" fmla="*/ 959555 w 6424290"/>
              <a:gd name="connsiteY51" fmla="*/ 2297289 h 3821289"/>
              <a:gd name="connsiteX52" fmla="*/ 959555 w 6424290"/>
              <a:gd name="connsiteY52" fmla="*/ 2568223 h 3821289"/>
              <a:gd name="connsiteX53" fmla="*/ 846666 w 6424290"/>
              <a:gd name="connsiteY53" fmla="*/ 3166534 h 3821289"/>
              <a:gd name="connsiteX54" fmla="*/ 643466 w 6424290"/>
              <a:gd name="connsiteY54" fmla="*/ 3335867 h 3821289"/>
              <a:gd name="connsiteX55" fmla="*/ 440266 w 6424290"/>
              <a:gd name="connsiteY55" fmla="*/ 3132667 h 3821289"/>
              <a:gd name="connsiteX56" fmla="*/ 203200 w 6424290"/>
              <a:gd name="connsiteY56" fmla="*/ 3200400 h 3821289"/>
              <a:gd name="connsiteX57" fmla="*/ 56444 w 6424290"/>
              <a:gd name="connsiteY57" fmla="*/ 3189112 h 3821289"/>
              <a:gd name="connsiteX58" fmla="*/ 56444 w 6424290"/>
              <a:gd name="connsiteY58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985576 w 6424290"/>
              <a:gd name="connsiteY17" fmla="*/ 734004 h 3821289"/>
              <a:gd name="connsiteX18" fmla="*/ 981004 w 6424290"/>
              <a:gd name="connsiteY18" fmla="*/ 732480 h 3821289"/>
              <a:gd name="connsiteX19" fmla="*/ 1070920 w 6424290"/>
              <a:gd name="connsiteY19" fmla="*/ 580080 h 3821289"/>
              <a:gd name="connsiteX20" fmla="*/ 1267177 w 6424290"/>
              <a:gd name="connsiteY20" fmla="*/ 524934 h 3821289"/>
              <a:gd name="connsiteX21" fmla="*/ 1190531 w 6424290"/>
              <a:gd name="connsiteY21" fmla="*/ 438339 h 3821289"/>
              <a:gd name="connsiteX22" fmla="*/ 1430866 w 6424290"/>
              <a:gd name="connsiteY22" fmla="*/ 273756 h 3821289"/>
              <a:gd name="connsiteX23" fmla="*/ 1941688 w 6424290"/>
              <a:gd name="connsiteY23" fmla="*/ 265289 h 3821289"/>
              <a:gd name="connsiteX24" fmla="*/ 2291644 w 6424290"/>
              <a:gd name="connsiteY24" fmla="*/ 0 h 3821289"/>
              <a:gd name="connsiteX25" fmla="*/ 2867377 w 6424290"/>
              <a:gd name="connsiteY25" fmla="*/ 191912 h 3821289"/>
              <a:gd name="connsiteX26" fmla="*/ 3160888 w 6424290"/>
              <a:gd name="connsiteY26" fmla="*/ 524934 h 3821289"/>
              <a:gd name="connsiteX27" fmla="*/ 3181660 w 6424290"/>
              <a:gd name="connsiteY27" fmla="*/ 563316 h 3821289"/>
              <a:gd name="connsiteX28" fmla="*/ 3510844 w 6424290"/>
              <a:gd name="connsiteY28" fmla="*/ 987778 h 3821289"/>
              <a:gd name="connsiteX29" fmla="*/ 3535228 w 6424290"/>
              <a:gd name="connsiteY29" fmla="*/ 977844 h 3821289"/>
              <a:gd name="connsiteX30" fmla="*/ 3939822 w 6424290"/>
              <a:gd name="connsiteY30" fmla="*/ 1179689 h 3821289"/>
              <a:gd name="connsiteX31" fmla="*/ 4504266 w 6424290"/>
              <a:gd name="connsiteY31" fmla="*/ 1529645 h 3821289"/>
              <a:gd name="connsiteX32" fmla="*/ 4820355 w 6424290"/>
              <a:gd name="connsiteY32" fmla="*/ 1890889 h 3821289"/>
              <a:gd name="connsiteX33" fmla="*/ 5339644 w 6424290"/>
              <a:gd name="connsiteY33" fmla="*/ 2252134 h 3821289"/>
              <a:gd name="connsiteX34" fmla="*/ 5746044 w 6424290"/>
              <a:gd name="connsiteY34" fmla="*/ 2466623 h 3821289"/>
              <a:gd name="connsiteX35" fmla="*/ 6141155 w 6424290"/>
              <a:gd name="connsiteY35" fmla="*/ 2827867 h 3821289"/>
              <a:gd name="connsiteX36" fmla="*/ 6355644 w 6424290"/>
              <a:gd name="connsiteY36" fmla="*/ 3268134 h 3821289"/>
              <a:gd name="connsiteX37" fmla="*/ 6423377 w 6424290"/>
              <a:gd name="connsiteY37" fmla="*/ 3527778 h 3821289"/>
              <a:gd name="connsiteX38" fmla="*/ 6321777 w 6424290"/>
              <a:gd name="connsiteY38" fmla="*/ 3742267 h 3821289"/>
              <a:gd name="connsiteX39" fmla="*/ 6129866 w 6424290"/>
              <a:gd name="connsiteY39" fmla="*/ 3821289 h 3821289"/>
              <a:gd name="connsiteX40" fmla="*/ 5655733 w 6424290"/>
              <a:gd name="connsiteY40" fmla="*/ 3708400 h 3821289"/>
              <a:gd name="connsiteX41" fmla="*/ 4944533 w 6424290"/>
              <a:gd name="connsiteY41" fmla="*/ 3437467 h 3821289"/>
              <a:gd name="connsiteX42" fmla="*/ 4628444 w 6424290"/>
              <a:gd name="connsiteY42" fmla="*/ 2997200 h 3821289"/>
              <a:gd name="connsiteX43" fmla="*/ 4165600 w 6424290"/>
              <a:gd name="connsiteY43" fmla="*/ 2489200 h 3821289"/>
              <a:gd name="connsiteX44" fmla="*/ 3702755 w 6424290"/>
              <a:gd name="connsiteY44" fmla="*/ 2286000 h 3821289"/>
              <a:gd name="connsiteX45" fmla="*/ 3273777 w 6424290"/>
              <a:gd name="connsiteY45" fmla="*/ 1845734 h 3821289"/>
              <a:gd name="connsiteX46" fmla="*/ 2912533 w 6424290"/>
              <a:gd name="connsiteY46" fmla="*/ 1574800 h 3821289"/>
              <a:gd name="connsiteX47" fmla="*/ 2664177 w 6424290"/>
              <a:gd name="connsiteY47" fmla="*/ 1168400 h 3821289"/>
              <a:gd name="connsiteX48" fmla="*/ 2314222 w 6424290"/>
              <a:gd name="connsiteY48" fmla="*/ 920045 h 3821289"/>
              <a:gd name="connsiteX49" fmla="*/ 2094088 w 6424290"/>
              <a:gd name="connsiteY49" fmla="*/ 903112 h 3821289"/>
              <a:gd name="connsiteX50" fmla="*/ 1727200 w 6424290"/>
              <a:gd name="connsiteY50" fmla="*/ 1157112 h 3821289"/>
              <a:gd name="connsiteX51" fmla="*/ 1411111 w 6424290"/>
              <a:gd name="connsiteY51" fmla="*/ 1665112 h 3821289"/>
              <a:gd name="connsiteX52" fmla="*/ 959555 w 6424290"/>
              <a:gd name="connsiteY52" fmla="*/ 2297289 h 3821289"/>
              <a:gd name="connsiteX53" fmla="*/ 959555 w 6424290"/>
              <a:gd name="connsiteY53" fmla="*/ 2568223 h 3821289"/>
              <a:gd name="connsiteX54" fmla="*/ 846666 w 6424290"/>
              <a:gd name="connsiteY54" fmla="*/ 3166534 h 3821289"/>
              <a:gd name="connsiteX55" fmla="*/ 643466 w 6424290"/>
              <a:gd name="connsiteY55" fmla="*/ 3335867 h 3821289"/>
              <a:gd name="connsiteX56" fmla="*/ 440266 w 6424290"/>
              <a:gd name="connsiteY56" fmla="*/ 3132667 h 3821289"/>
              <a:gd name="connsiteX57" fmla="*/ 203200 w 6424290"/>
              <a:gd name="connsiteY57" fmla="*/ 3200400 h 3821289"/>
              <a:gd name="connsiteX58" fmla="*/ 56444 w 6424290"/>
              <a:gd name="connsiteY58" fmla="*/ 3189112 h 3821289"/>
              <a:gd name="connsiteX59" fmla="*/ 56444 w 6424290"/>
              <a:gd name="connsiteY59" fmla="*/ 2940756 h 3821289"/>
              <a:gd name="connsiteX0" fmla="*/ 0 w 6424290"/>
              <a:gd name="connsiteY0" fmla="*/ 2963334 h 3821289"/>
              <a:gd name="connsiteX1" fmla="*/ 101600 w 6424290"/>
              <a:gd name="connsiteY1" fmla="*/ 2918178 h 3821289"/>
              <a:gd name="connsiteX2" fmla="*/ 135466 w 6424290"/>
              <a:gd name="connsiteY2" fmla="*/ 2884312 h 3821289"/>
              <a:gd name="connsiteX3" fmla="*/ 169333 w 6424290"/>
              <a:gd name="connsiteY3" fmla="*/ 2873023 h 3821289"/>
              <a:gd name="connsiteX4" fmla="*/ 203200 w 6424290"/>
              <a:gd name="connsiteY4" fmla="*/ 2850445 h 3821289"/>
              <a:gd name="connsiteX5" fmla="*/ 214488 w 6424290"/>
              <a:gd name="connsiteY5" fmla="*/ 2816578 h 3821289"/>
              <a:gd name="connsiteX6" fmla="*/ 259644 w 6424290"/>
              <a:gd name="connsiteY6" fmla="*/ 2760134 h 3821289"/>
              <a:gd name="connsiteX7" fmla="*/ 451555 w 6424290"/>
              <a:gd name="connsiteY7" fmla="*/ 2410178 h 3821289"/>
              <a:gd name="connsiteX8" fmla="*/ 575733 w 6424290"/>
              <a:gd name="connsiteY8" fmla="*/ 2003778 h 3821289"/>
              <a:gd name="connsiteX9" fmla="*/ 722488 w 6424290"/>
              <a:gd name="connsiteY9" fmla="*/ 1687689 h 3821289"/>
              <a:gd name="connsiteX10" fmla="*/ 778933 w 6424290"/>
              <a:gd name="connsiteY10" fmla="*/ 1597378 h 3821289"/>
              <a:gd name="connsiteX11" fmla="*/ 846666 w 6424290"/>
              <a:gd name="connsiteY11" fmla="*/ 1428045 h 3821289"/>
              <a:gd name="connsiteX12" fmla="*/ 959555 w 6424290"/>
              <a:gd name="connsiteY12" fmla="*/ 1360312 h 3821289"/>
              <a:gd name="connsiteX13" fmla="*/ 920044 w 6424290"/>
              <a:gd name="connsiteY13" fmla="*/ 1247423 h 3821289"/>
              <a:gd name="connsiteX14" fmla="*/ 970844 w 6424290"/>
              <a:gd name="connsiteY14" fmla="*/ 1080912 h 3821289"/>
              <a:gd name="connsiteX15" fmla="*/ 911577 w 6424290"/>
              <a:gd name="connsiteY15" fmla="*/ 841023 h 3821289"/>
              <a:gd name="connsiteX16" fmla="*/ 976488 w 6424290"/>
              <a:gd name="connsiteY16" fmla="*/ 818445 h 3821289"/>
              <a:gd name="connsiteX17" fmla="*/ 985576 w 6424290"/>
              <a:gd name="connsiteY17" fmla="*/ 734004 h 3821289"/>
              <a:gd name="connsiteX18" fmla="*/ 981004 w 6424290"/>
              <a:gd name="connsiteY18" fmla="*/ 732480 h 3821289"/>
              <a:gd name="connsiteX19" fmla="*/ 1070920 w 6424290"/>
              <a:gd name="connsiteY19" fmla="*/ 580080 h 3821289"/>
              <a:gd name="connsiteX20" fmla="*/ 1114777 w 6424290"/>
              <a:gd name="connsiteY20" fmla="*/ 448734 h 3821289"/>
              <a:gd name="connsiteX21" fmla="*/ 1190531 w 6424290"/>
              <a:gd name="connsiteY21" fmla="*/ 438339 h 3821289"/>
              <a:gd name="connsiteX22" fmla="*/ 1430866 w 6424290"/>
              <a:gd name="connsiteY22" fmla="*/ 273756 h 3821289"/>
              <a:gd name="connsiteX23" fmla="*/ 1941688 w 6424290"/>
              <a:gd name="connsiteY23" fmla="*/ 265289 h 3821289"/>
              <a:gd name="connsiteX24" fmla="*/ 2291644 w 6424290"/>
              <a:gd name="connsiteY24" fmla="*/ 0 h 3821289"/>
              <a:gd name="connsiteX25" fmla="*/ 2867377 w 6424290"/>
              <a:gd name="connsiteY25" fmla="*/ 191912 h 3821289"/>
              <a:gd name="connsiteX26" fmla="*/ 3160888 w 6424290"/>
              <a:gd name="connsiteY26" fmla="*/ 524934 h 3821289"/>
              <a:gd name="connsiteX27" fmla="*/ 3181660 w 6424290"/>
              <a:gd name="connsiteY27" fmla="*/ 563316 h 3821289"/>
              <a:gd name="connsiteX28" fmla="*/ 3510844 w 6424290"/>
              <a:gd name="connsiteY28" fmla="*/ 987778 h 3821289"/>
              <a:gd name="connsiteX29" fmla="*/ 3535228 w 6424290"/>
              <a:gd name="connsiteY29" fmla="*/ 977844 h 3821289"/>
              <a:gd name="connsiteX30" fmla="*/ 3939822 w 6424290"/>
              <a:gd name="connsiteY30" fmla="*/ 1179689 h 3821289"/>
              <a:gd name="connsiteX31" fmla="*/ 4504266 w 6424290"/>
              <a:gd name="connsiteY31" fmla="*/ 1529645 h 3821289"/>
              <a:gd name="connsiteX32" fmla="*/ 4820355 w 6424290"/>
              <a:gd name="connsiteY32" fmla="*/ 1890889 h 3821289"/>
              <a:gd name="connsiteX33" fmla="*/ 5339644 w 6424290"/>
              <a:gd name="connsiteY33" fmla="*/ 2252134 h 3821289"/>
              <a:gd name="connsiteX34" fmla="*/ 5746044 w 6424290"/>
              <a:gd name="connsiteY34" fmla="*/ 2466623 h 3821289"/>
              <a:gd name="connsiteX35" fmla="*/ 6141155 w 6424290"/>
              <a:gd name="connsiteY35" fmla="*/ 2827867 h 3821289"/>
              <a:gd name="connsiteX36" fmla="*/ 6355644 w 6424290"/>
              <a:gd name="connsiteY36" fmla="*/ 3268134 h 3821289"/>
              <a:gd name="connsiteX37" fmla="*/ 6423377 w 6424290"/>
              <a:gd name="connsiteY37" fmla="*/ 3527778 h 3821289"/>
              <a:gd name="connsiteX38" fmla="*/ 6321777 w 6424290"/>
              <a:gd name="connsiteY38" fmla="*/ 3742267 h 3821289"/>
              <a:gd name="connsiteX39" fmla="*/ 6129866 w 6424290"/>
              <a:gd name="connsiteY39" fmla="*/ 3821289 h 3821289"/>
              <a:gd name="connsiteX40" fmla="*/ 5655733 w 6424290"/>
              <a:gd name="connsiteY40" fmla="*/ 3708400 h 3821289"/>
              <a:gd name="connsiteX41" fmla="*/ 4944533 w 6424290"/>
              <a:gd name="connsiteY41" fmla="*/ 3437467 h 3821289"/>
              <a:gd name="connsiteX42" fmla="*/ 4628444 w 6424290"/>
              <a:gd name="connsiteY42" fmla="*/ 2997200 h 3821289"/>
              <a:gd name="connsiteX43" fmla="*/ 4165600 w 6424290"/>
              <a:gd name="connsiteY43" fmla="*/ 2489200 h 3821289"/>
              <a:gd name="connsiteX44" fmla="*/ 3702755 w 6424290"/>
              <a:gd name="connsiteY44" fmla="*/ 2286000 h 3821289"/>
              <a:gd name="connsiteX45" fmla="*/ 3273777 w 6424290"/>
              <a:gd name="connsiteY45" fmla="*/ 1845734 h 3821289"/>
              <a:gd name="connsiteX46" fmla="*/ 2912533 w 6424290"/>
              <a:gd name="connsiteY46" fmla="*/ 1574800 h 3821289"/>
              <a:gd name="connsiteX47" fmla="*/ 2664177 w 6424290"/>
              <a:gd name="connsiteY47" fmla="*/ 1168400 h 3821289"/>
              <a:gd name="connsiteX48" fmla="*/ 2314222 w 6424290"/>
              <a:gd name="connsiteY48" fmla="*/ 920045 h 3821289"/>
              <a:gd name="connsiteX49" fmla="*/ 2094088 w 6424290"/>
              <a:gd name="connsiteY49" fmla="*/ 903112 h 3821289"/>
              <a:gd name="connsiteX50" fmla="*/ 1727200 w 6424290"/>
              <a:gd name="connsiteY50" fmla="*/ 1157112 h 3821289"/>
              <a:gd name="connsiteX51" fmla="*/ 1411111 w 6424290"/>
              <a:gd name="connsiteY51" fmla="*/ 1665112 h 3821289"/>
              <a:gd name="connsiteX52" fmla="*/ 959555 w 6424290"/>
              <a:gd name="connsiteY52" fmla="*/ 2297289 h 3821289"/>
              <a:gd name="connsiteX53" fmla="*/ 959555 w 6424290"/>
              <a:gd name="connsiteY53" fmla="*/ 2568223 h 3821289"/>
              <a:gd name="connsiteX54" fmla="*/ 846666 w 6424290"/>
              <a:gd name="connsiteY54" fmla="*/ 3166534 h 3821289"/>
              <a:gd name="connsiteX55" fmla="*/ 643466 w 6424290"/>
              <a:gd name="connsiteY55" fmla="*/ 3335867 h 3821289"/>
              <a:gd name="connsiteX56" fmla="*/ 440266 w 6424290"/>
              <a:gd name="connsiteY56" fmla="*/ 3132667 h 3821289"/>
              <a:gd name="connsiteX57" fmla="*/ 203200 w 6424290"/>
              <a:gd name="connsiteY57" fmla="*/ 3200400 h 3821289"/>
              <a:gd name="connsiteX58" fmla="*/ 56444 w 6424290"/>
              <a:gd name="connsiteY58" fmla="*/ 3189112 h 3821289"/>
              <a:gd name="connsiteX59" fmla="*/ 56444 w 6424290"/>
              <a:gd name="connsiteY59" fmla="*/ 2940756 h 38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424290" h="3821289">
                <a:moveTo>
                  <a:pt x="0" y="2963334"/>
                </a:moveTo>
                <a:cubicBezTo>
                  <a:pt x="49224" y="2946926"/>
                  <a:pt x="65821" y="2947994"/>
                  <a:pt x="101600" y="2918178"/>
                </a:cubicBezTo>
                <a:cubicBezTo>
                  <a:pt x="113864" y="2907958"/>
                  <a:pt x="122183" y="2893168"/>
                  <a:pt x="135466" y="2884312"/>
                </a:cubicBezTo>
                <a:cubicBezTo>
                  <a:pt x="145367" y="2877711"/>
                  <a:pt x="158690" y="2878345"/>
                  <a:pt x="169333" y="2873023"/>
                </a:cubicBezTo>
                <a:cubicBezTo>
                  <a:pt x="181468" y="2866955"/>
                  <a:pt x="191911" y="2857971"/>
                  <a:pt x="203200" y="2850445"/>
                </a:cubicBezTo>
                <a:cubicBezTo>
                  <a:pt x="206963" y="2839156"/>
                  <a:pt x="209166" y="2827221"/>
                  <a:pt x="214488" y="2816578"/>
                </a:cubicBezTo>
                <a:cubicBezTo>
                  <a:pt x="228727" y="2788099"/>
                  <a:pt x="238645" y="2781133"/>
                  <a:pt x="259644" y="2760134"/>
                </a:cubicBezTo>
                <a:lnTo>
                  <a:pt x="451555" y="2410178"/>
                </a:lnTo>
                <a:lnTo>
                  <a:pt x="575733" y="2003778"/>
                </a:lnTo>
                <a:lnTo>
                  <a:pt x="722488" y="1687689"/>
                </a:lnTo>
                <a:lnTo>
                  <a:pt x="778933" y="1597378"/>
                </a:lnTo>
                <a:lnTo>
                  <a:pt x="846666" y="1428045"/>
                </a:lnTo>
                <a:cubicBezTo>
                  <a:pt x="951397" y="1358225"/>
                  <a:pt x="907563" y="1360312"/>
                  <a:pt x="959555" y="1360312"/>
                </a:cubicBezTo>
                <a:lnTo>
                  <a:pt x="920044" y="1247423"/>
                </a:lnTo>
                <a:cubicBezTo>
                  <a:pt x="832329" y="1173123"/>
                  <a:pt x="979311" y="1111016"/>
                  <a:pt x="970844" y="1080912"/>
                </a:cubicBezTo>
                <a:lnTo>
                  <a:pt x="911577" y="841023"/>
                </a:lnTo>
                <a:lnTo>
                  <a:pt x="976488" y="818445"/>
                </a:lnTo>
                <a:lnTo>
                  <a:pt x="985576" y="734004"/>
                </a:lnTo>
                <a:lnTo>
                  <a:pt x="981004" y="732480"/>
                </a:lnTo>
                <a:lnTo>
                  <a:pt x="1070920" y="580080"/>
                </a:lnTo>
                <a:lnTo>
                  <a:pt x="1114777" y="448734"/>
                </a:lnTo>
                <a:cubicBezTo>
                  <a:pt x="1114628" y="445269"/>
                  <a:pt x="1190680" y="441804"/>
                  <a:pt x="1190531" y="438339"/>
                </a:cubicBezTo>
                <a:lnTo>
                  <a:pt x="1430866" y="273756"/>
                </a:lnTo>
                <a:lnTo>
                  <a:pt x="1941688" y="265289"/>
                </a:lnTo>
                <a:lnTo>
                  <a:pt x="2291644" y="0"/>
                </a:lnTo>
                <a:cubicBezTo>
                  <a:pt x="2483169" y="65119"/>
                  <a:pt x="2665085" y="191912"/>
                  <a:pt x="2867377" y="191912"/>
                </a:cubicBezTo>
                <a:cubicBezTo>
                  <a:pt x="3147504" y="355319"/>
                  <a:pt x="3064382" y="428424"/>
                  <a:pt x="3160888" y="524934"/>
                </a:cubicBezTo>
                <a:cubicBezTo>
                  <a:pt x="3213268" y="586835"/>
                  <a:pt x="3123334" y="486175"/>
                  <a:pt x="3181660" y="563316"/>
                </a:cubicBezTo>
                <a:cubicBezTo>
                  <a:pt x="3239986" y="640457"/>
                  <a:pt x="3451916" y="918690"/>
                  <a:pt x="3510844" y="987778"/>
                </a:cubicBezTo>
                <a:lnTo>
                  <a:pt x="3535228" y="977844"/>
                </a:lnTo>
                <a:lnTo>
                  <a:pt x="3939822" y="1179689"/>
                </a:lnTo>
                <a:lnTo>
                  <a:pt x="4504266" y="1529645"/>
                </a:lnTo>
                <a:cubicBezTo>
                  <a:pt x="4803184" y="1886047"/>
                  <a:pt x="4661602" y="1811512"/>
                  <a:pt x="4820355" y="1890889"/>
                </a:cubicBezTo>
                <a:lnTo>
                  <a:pt x="5339644" y="2252134"/>
                </a:lnTo>
                <a:cubicBezTo>
                  <a:pt x="5738062" y="2468418"/>
                  <a:pt x="5584896" y="2466623"/>
                  <a:pt x="5746044" y="2466623"/>
                </a:cubicBezTo>
                <a:lnTo>
                  <a:pt x="6141155" y="2827867"/>
                </a:lnTo>
                <a:lnTo>
                  <a:pt x="6355644" y="3268134"/>
                </a:lnTo>
                <a:cubicBezTo>
                  <a:pt x="6424290" y="3542718"/>
                  <a:pt x="6423377" y="3632157"/>
                  <a:pt x="6423377" y="3527778"/>
                </a:cubicBezTo>
                <a:lnTo>
                  <a:pt x="6321777" y="3742267"/>
                </a:lnTo>
                <a:lnTo>
                  <a:pt x="6129866" y="3821289"/>
                </a:lnTo>
                <a:lnTo>
                  <a:pt x="5655733" y="3708400"/>
                </a:lnTo>
                <a:lnTo>
                  <a:pt x="4944533" y="3437467"/>
                </a:lnTo>
                <a:lnTo>
                  <a:pt x="4628444" y="2997200"/>
                </a:lnTo>
                <a:lnTo>
                  <a:pt x="4165600" y="2489200"/>
                </a:lnTo>
                <a:lnTo>
                  <a:pt x="3702755" y="2286000"/>
                </a:lnTo>
                <a:lnTo>
                  <a:pt x="3273777" y="1845734"/>
                </a:lnTo>
                <a:lnTo>
                  <a:pt x="2912533" y="1574800"/>
                </a:lnTo>
                <a:lnTo>
                  <a:pt x="2664177" y="1168400"/>
                </a:lnTo>
                <a:lnTo>
                  <a:pt x="2314222" y="920045"/>
                </a:lnTo>
                <a:lnTo>
                  <a:pt x="2094088" y="903112"/>
                </a:lnTo>
                <a:lnTo>
                  <a:pt x="1727200" y="1157112"/>
                </a:lnTo>
                <a:lnTo>
                  <a:pt x="1411111" y="1665112"/>
                </a:lnTo>
                <a:lnTo>
                  <a:pt x="959555" y="2297289"/>
                </a:lnTo>
                <a:lnTo>
                  <a:pt x="959555" y="2568223"/>
                </a:lnTo>
                <a:lnTo>
                  <a:pt x="846666" y="3166534"/>
                </a:lnTo>
                <a:lnTo>
                  <a:pt x="643466" y="3335867"/>
                </a:lnTo>
                <a:lnTo>
                  <a:pt x="440266" y="3132667"/>
                </a:lnTo>
                <a:lnTo>
                  <a:pt x="203200" y="3200400"/>
                </a:lnTo>
                <a:lnTo>
                  <a:pt x="56444" y="3189112"/>
                </a:lnTo>
                <a:lnTo>
                  <a:pt x="56444" y="2940756"/>
                </a:lnTo>
              </a:path>
            </a:pathLst>
          </a:custGeom>
          <a:solidFill>
            <a:srgbClr val="99FF99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28B9D7-DC54-43AE-9A5A-B039E415EE55}"/>
              </a:ext>
            </a:extLst>
          </p:cNvPr>
          <p:cNvGrpSpPr/>
          <p:nvPr/>
        </p:nvGrpSpPr>
        <p:grpSpPr>
          <a:xfrm>
            <a:off x="5682930" y="5010802"/>
            <a:ext cx="609600" cy="581073"/>
            <a:chOff x="5682930" y="5010802"/>
            <a:chExt cx="609600" cy="58107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E0C63D-9B23-4F74-A892-43875000BBA7}"/>
                </a:ext>
              </a:extLst>
            </p:cNvPr>
            <p:cNvSpPr/>
            <p:nvPr/>
          </p:nvSpPr>
          <p:spPr>
            <a:xfrm rot="203090">
              <a:off x="6072297" y="5010802"/>
              <a:ext cx="92202" cy="9220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70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C0358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4511B9-7637-4087-88E6-5BF75D86A3FF}"/>
                </a:ext>
              </a:extLst>
            </p:cNvPr>
            <p:cNvSpPr txBox="1"/>
            <p:nvPr/>
          </p:nvSpPr>
          <p:spPr>
            <a:xfrm>
              <a:off x="5682930" y="5068655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4D1BD1-ED00-4713-9860-777FCD0CD0C4}"/>
              </a:ext>
            </a:extLst>
          </p:cNvPr>
          <p:cNvGrpSpPr/>
          <p:nvPr/>
        </p:nvGrpSpPr>
        <p:grpSpPr>
          <a:xfrm>
            <a:off x="677258" y="4044027"/>
            <a:ext cx="1191020" cy="579053"/>
            <a:chOff x="535370" y="4103146"/>
            <a:chExt cx="1191020" cy="57905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49125C-CAEE-43BF-8BF0-61DBFF630168}"/>
                </a:ext>
              </a:extLst>
            </p:cNvPr>
            <p:cNvSpPr/>
            <p:nvPr/>
          </p:nvSpPr>
          <p:spPr>
            <a:xfrm rot="203090">
              <a:off x="1050919" y="4103146"/>
              <a:ext cx="92202" cy="9220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70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C0358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D60791-3D27-4CEB-A2E4-84DACFF5B320}"/>
                </a:ext>
              </a:extLst>
            </p:cNvPr>
            <p:cNvSpPr txBox="1"/>
            <p:nvPr/>
          </p:nvSpPr>
          <p:spPr>
            <a:xfrm>
              <a:off x="535370" y="4158979"/>
              <a:ext cx="11910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Bethel</a:t>
              </a:r>
            </a:p>
          </p:txBody>
        </p:sp>
      </p:grpSp>
      <p:sp>
        <p:nvSpPr>
          <p:cNvPr id="16" name="Freeform 13">
            <a:extLst>
              <a:ext uri="{FF2B5EF4-FFF2-40B4-BE49-F238E27FC236}">
                <a16:creationId xmlns:a16="http://schemas.microsoft.com/office/drawing/2014/main" id="{A316E4F1-119B-4785-8EBC-64FC39C0D050}"/>
              </a:ext>
            </a:extLst>
          </p:cNvPr>
          <p:cNvSpPr/>
          <p:nvPr/>
        </p:nvSpPr>
        <p:spPr>
          <a:xfrm rot="203090">
            <a:off x="2621658" y="2280309"/>
            <a:ext cx="3510845" cy="2630311"/>
          </a:xfrm>
          <a:custGeom>
            <a:avLst/>
            <a:gdLst>
              <a:gd name="connsiteX0" fmla="*/ 3510845 w 3510845"/>
              <a:gd name="connsiteY0" fmla="*/ 2630311 h 2630311"/>
              <a:gd name="connsiteX1" fmla="*/ 3014133 w 3510845"/>
              <a:gd name="connsiteY1" fmla="*/ 2494844 h 2630311"/>
              <a:gd name="connsiteX2" fmla="*/ 2664178 w 3510845"/>
              <a:gd name="connsiteY2" fmla="*/ 2325511 h 2630311"/>
              <a:gd name="connsiteX3" fmla="*/ 2325511 w 3510845"/>
              <a:gd name="connsiteY3" fmla="*/ 1998133 h 2630311"/>
              <a:gd name="connsiteX4" fmla="*/ 2178756 w 3510845"/>
              <a:gd name="connsiteY4" fmla="*/ 1670755 h 2630311"/>
              <a:gd name="connsiteX5" fmla="*/ 1659467 w 3510845"/>
              <a:gd name="connsiteY5" fmla="*/ 1501422 h 2630311"/>
              <a:gd name="connsiteX6" fmla="*/ 1286933 w 3510845"/>
              <a:gd name="connsiteY6" fmla="*/ 1185333 h 2630311"/>
              <a:gd name="connsiteX7" fmla="*/ 936978 w 3510845"/>
              <a:gd name="connsiteY7" fmla="*/ 970844 h 2630311"/>
              <a:gd name="connsiteX8" fmla="*/ 801511 w 3510845"/>
              <a:gd name="connsiteY8" fmla="*/ 722489 h 2630311"/>
              <a:gd name="connsiteX9" fmla="*/ 553156 w 3510845"/>
              <a:gd name="connsiteY9" fmla="*/ 304800 h 2630311"/>
              <a:gd name="connsiteX10" fmla="*/ 191911 w 3510845"/>
              <a:gd name="connsiteY10" fmla="*/ 124177 h 2630311"/>
              <a:gd name="connsiteX11" fmla="*/ 0 w 3510845"/>
              <a:gd name="connsiteY11" fmla="*/ 0 h 2630311"/>
              <a:gd name="connsiteX0" fmla="*/ 3510845 w 3510845"/>
              <a:gd name="connsiteY0" fmla="*/ 2630311 h 2630311"/>
              <a:gd name="connsiteX1" fmla="*/ 3014133 w 3510845"/>
              <a:gd name="connsiteY1" fmla="*/ 2494844 h 2630311"/>
              <a:gd name="connsiteX2" fmla="*/ 2664178 w 3510845"/>
              <a:gd name="connsiteY2" fmla="*/ 2325511 h 2630311"/>
              <a:gd name="connsiteX3" fmla="*/ 2325511 w 3510845"/>
              <a:gd name="connsiteY3" fmla="*/ 1998133 h 2630311"/>
              <a:gd name="connsiteX4" fmla="*/ 2178756 w 3510845"/>
              <a:gd name="connsiteY4" fmla="*/ 1670755 h 2630311"/>
              <a:gd name="connsiteX5" fmla="*/ 1659467 w 3510845"/>
              <a:gd name="connsiteY5" fmla="*/ 1501422 h 2630311"/>
              <a:gd name="connsiteX6" fmla="*/ 1286933 w 3510845"/>
              <a:gd name="connsiteY6" fmla="*/ 1185333 h 2630311"/>
              <a:gd name="connsiteX7" fmla="*/ 936978 w 3510845"/>
              <a:gd name="connsiteY7" fmla="*/ 970844 h 2630311"/>
              <a:gd name="connsiteX8" fmla="*/ 801511 w 3510845"/>
              <a:gd name="connsiteY8" fmla="*/ 722489 h 2630311"/>
              <a:gd name="connsiteX9" fmla="*/ 553156 w 3510845"/>
              <a:gd name="connsiteY9" fmla="*/ 304800 h 2630311"/>
              <a:gd name="connsiteX10" fmla="*/ 191911 w 3510845"/>
              <a:gd name="connsiteY10" fmla="*/ 124177 h 2630311"/>
              <a:gd name="connsiteX11" fmla="*/ 0 w 3510845"/>
              <a:gd name="connsiteY11" fmla="*/ 0 h 263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0845" h="2630311">
                <a:moveTo>
                  <a:pt x="3510845" y="2630311"/>
                </a:moveTo>
                <a:lnTo>
                  <a:pt x="3014133" y="2494844"/>
                </a:lnTo>
                <a:lnTo>
                  <a:pt x="2664178" y="2325511"/>
                </a:lnTo>
                <a:lnTo>
                  <a:pt x="2325511" y="1998133"/>
                </a:lnTo>
                <a:lnTo>
                  <a:pt x="2178756" y="1670755"/>
                </a:lnTo>
                <a:lnTo>
                  <a:pt x="1659467" y="1501422"/>
                </a:lnTo>
                <a:cubicBezTo>
                  <a:pt x="1284021" y="1194239"/>
                  <a:pt x="1286933" y="1357067"/>
                  <a:pt x="1286933" y="1185333"/>
                </a:cubicBezTo>
                <a:lnTo>
                  <a:pt x="936978" y="970844"/>
                </a:lnTo>
                <a:lnTo>
                  <a:pt x="801511" y="722489"/>
                </a:lnTo>
                <a:lnTo>
                  <a:pt x="553156" y="304800"/>
                </a:lnTo>
                <a:lnTo>
                  <a:pt x="191911" y="12417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0358"/>
              </a:solidFill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949EC165-17FD-4230-BF37-8C00E8C2DF63}"/>
              </a:ext>
            </a:extLst>
          </p:cNvPr>
          <p:cNvSpPr/>
          <p:nvPr/>
        </p:nvSpPr>
        <p:spPr>
          <a:xfrm rot="203090">
            <a:off x="1344533" y="2137839"/>
            <a:ext cx="1265293" cy="2027000"/>
          </a:xfrm>
          <a:custGeom>
            <a:avLst/>
            <a:gdLst>
              <a:gd name="connsiteX0" fmla="*/ 1433688 w 1433688"/>
              <a:gd name="connsiteY0" fmla="*/ 0 h 2065866"/>
              <a:gd name="connsiteX1" fmla="*/ 1332088 w 1433688"/>
              <a:gd name="connsiteY1" fmla="*/ 169333 h 2065866"/>
              <a:gd name="connsiteX2" fmla="*/ 1354666 w 1433688"/>
              <a:gd name="connsiteY2" fmla="*/ 575733 h 2065866"/>
              <a:gd name="connsiteX3" fmla="*/ 1411111 w 1433688"/>
              <a:gd name="connsiteY3" fmla="*/ 801511 h 2065866"/>
              <a:gd name="connsiteX4" fmla="*/ 733777 w 1433688"/>
              <a:gd name="connsiteY4" fmla="*/ 1083733 h 2065866"/>
              <a:gd name="connsiteX5" fmla="*/ 259644 w 1433688"/>
              <a:gd name="connsiteY5" fmla="*/ 1422400 h 2065866"/>
              <a:gd name="connsiteX6" fmla="*/ 90311 w 1433688"/>
              <a:gd name="connsiteY6" fmla="*/ 1682044 h 2065866"/>
              <a:gd name="connsiteX7" fmla="*/ 90311 w 1433688"/>
              <a:gd name="connsiteY7" fmla="*/ 1941689 h 2065866"/>
              <a:gd name="connsiteX8" fmla="*/ 0 w 1433688"/>
              <a:gd name="connsiteY8" fmla="*/ 2065866 h 2065866"/>
              <a:gd name="connsiteX0" fmla="*/ 1387428 w 1387428"/>
              <a:gd name="connsiteY0" fmla="*/ 0 h 2084370"/>
              <a:gd name="connsiteX1" fmla="*/ 1285828 w 1387428"/>
              <a:gd name="connsiteY1" fmla="*/ 169333 h 2084370"/>
              <a:gd name="connsiteX2" fmla="*/ 1308406 w 1387428"/>
              <a:gd name="connsiteY2" fmla="*/ 575733 h 2084370"/>
              <a:gd name="connsiteX3" fmla="*/ 1364851 w 1387428"/>
              <a:gd name="connsiteY3" fmla="*/ 801511 h 2084370"/>
              <a:gd name="connsiteX4" fmla="*/ 687517 w 1387428"/>
              <a:gd name="connsiteY4" fmla="*/ 1083733 h 2084370"/>
              <a:gd name="connsiteX5" fmla="*/ 213384 w 1387428"/>
              <a:gd name="connsiteY5" fmla="*/ 1422400 h 2084370"/>
              <a:gd name="connsiteX6" fmla="*/ 44051 w 1387428"/>
              <a:gd name="connsiteY6" fmla="*/ 1682044 h 2084370"/>
              <a:gd name="connsiteX7" fmla="*/ 44051 w 1387428"/>
              <a:gd name="connsiteY7" fmla="*/ 1941689 h 2084370"/>
              <a:gd name="connsiteX8" fmla="*/ 0 w 1387428"/>
              <a:gd name="connsiteY8" fmla="*/ 2084370 h 2084370"/>
              <a:gd name="connsiteX0" fmla="*/ 1387428 w 1387428"/>
              <a:gd name="connsiteY0" fmla="*/ 0 h 2084370"/>
              <a:gd name="connsiteX1" fmla="*/ 1285828 w 1387428"/>
              <a:gd name="connsiteY1" fmla="*/ 169333 h 2084370"/>
              <a:gd name="connsiteX2" fmla="*/ 1308406 w 1387428"/>
              <a:gd name="connsiteY2" fmla="*/ 575733 h 2084370"/>
              <a:gd name="connsiteX3" fmla="*/ 1364851 w 1387428"/>
              <a:gd name="connsiteY3" fmla="*/ 801511 h 2084370"/>
              <a:gd name="connsiteX4" fmla="*/ 687517 w 1387428"/>
              <a:gd name="connsiteY4" fmla="*/ 1083733 h 2084370"/>
              <a:gd name="connsiteX5" fmla="*/ 213384 w 1387428"/>
              <a:gd name="connsiteY5" fmla="*/ 1422400 h 2084370"/>
              <a:gd name="connsiteX6" fmla="*/ 44051 w 1387428"/>
              <a:gd name="connsiteY6" fmla="*/ 1682044 h 2084370"/>
              <a:gd name="connsiteX7" fmla="*/ 44051 w 1387428"/>
              <a:gd name="connsiteY7" fmla="*/ 1941689 h 2084370"/>
              <a:gd name="connsiteX8" fmla="*/ 0 w 1387428"/>
              <a:gd name="connsiteY8" fmla="*/ 2084370 h 2084370"/>
              <a:gd name="connsiteX0" fmla="*/ 1376634 w 1376634"/>
              <a:gd name="connsiteY0" fmla="*/ 0 h 2084370"/>
              <a:gd name="connsiteX1" fmla="*/ 1275034 w 1376634"/>
              <a:gd name="connsiteY1" fmla="*/ 169333 h 2084370"/>
              <a:gd name="connsiteX2" fmla="*/ 1297612 w 1376634"/>
              <a:gd name="connsiteY2" fmla="*/ 575733 h 2084370"/>
              <a:gd name="connsiteX3" fmla="*/ 1354057 w 1376634"/>
              <a:gd name="connsiteY3" fmla="*/ 801511 h 2084370"/>
              <a:gd name="connsiteX4" fmla="*/ 676723 w 1376634"/>
              <a:gd name="connsiteY4" fmla="*/ 1083733 h 2084370"/>
              <a:gd name="connsiteX5" fmla="*/ 202590 w 1376634"/>
              <a:gd name="connsiteY5" fmla="*/ 1422400 h 2084370"/>
              <a:gd name="connsiteX6" fmla="*/ 33257 w 1376634"/>
              <a:gd name="connsiteY6" fmla="*/ 1682044 h 2084370"/>
              <a:gd name="connsiteX7" fmla="*/ 33257 w 1376634"/>
              <a:gd name="connsiteY7" fmla="*/ 1941689 h 2084370"/>
              <a:gd name="connsiteX8" fmla="*/ 0 w 1376634"/>
              <a:gd name="connsiteY8" fmla="*/ 2084370 h 2084370"/>
              <a:gd name="connsiteX0" fmla="*/ 1376634 w 1376634"/>
              <a:gd name="connsiteY0" fmla="*/ 0 h 2084370"/>
              <a:gd name="connsiteX1" fmla="*/ 1275034 w 1376634"/>
              <a:gd name="connsiteY1" fmla="*/ 169333 h 2084370"/>
              <a:gd name="connsiteX2" fmla="*/ 1297612 w 1376634"/>
              <a:gd name="connsiteY2" fmla="*/ 575733 h 2084370"/>
              <a:gd name="connsiteX3" fmla="*/ 1354057 w 1376634"/>
              <a:gd name="connsiteY3" fmla="*/ 801511 h 2084370"/>
              <a:gd name="connsiteX4" fmla="*/ 676723 w 1376634"/>
              <a:gd name="connsiteY4" fmla="*/ 1083733 h 2084370"/>
              <a:gd name="connsiteX5" fmla="*/ 343740 w 1376634"/>
              <a:gd name="connsiteY5" fmla="*/ 1487407 h 2084370"/>
              <a:gd name="connsiteX6" fmla="*/ 33257 w 1376634"/>
              <a:gd name="connsiteY6" fmla="*/ 1682044 h 2084370"/>
              <a:gd name="connsiteX7" fmla="*/ 33257 w 1376634"/>
              <a:gd name="connsiteY7" fmla="*/ 1941689 h 2084370"/>
              <a:gd name="connsiteX8" fmla="*/ 0 w 1376634"/>
              <a:gd name="connsiteY8" fmla="*/ 2084370 h 2084370"/>
              <a:gd name="connsiteX0" fmla="*/ 1376634 w 1376634"/>
              <a:gd name="connsiteY0" fmla="*/ 0 h 2084370"/>
              <a:gd name="connsiteX1" fmla="*/ 1275034 w 1376634"/>
              <a:gd name="connsiteY1" fmla="*/ 169333 h 2084370"/>
              <a:gd name="connsiteX2" fmla="*/ 1297612 w 1376634"/>
              <a:gd name="connsiteY2" fmla="*/ 575733 h 2084370"/>
              <a:gd name="connsiteX3" fmla="*/ 1354057 w 1376634"/>
              <a:gd name="connsiteY3" fmla="*/ 801511 h 2084370"/>
              <a:gd name="connsiteX4" fmla="*/ 676723 w 1376634"/>
              <a:gd name="connsiteY4" fmla="*/ 1083733 h 2084370"/>
              <a:gd name="connsiteX5" fmla="*/ 343740 w 1376634"/>
              <a:gd name="connsiteY5" fmla="*/ 1487407 h 2084370"/>
              <a:gd name="connsiteX6" fmla="*/ 252566 w 1376634"/>
              <a:gd name="connsiteY6" fmla="*/ 1701048 h 2084370"/>
              <a:gd name="connsiteX7" fmla="*/ 33257 w 1376634"/>
              <a:gd name="connsiteY7" fmla="*/ 1941689 h 2084370"/>
              <a:gd name="connsiteX8" fmla="*/ 0 w 1376634"/>
              <a:gd name="connsiteY8" fmla="*/ 2084370 h 2084370"/>
              <a:gd name="connsiteX0" fmla="*/ 1376634 w 1376634"/>
              <a:gd name="connsiteY0" fmla="*/ 0 h 2084370"/>
              <a:gd name="connsiteX1" fmla="*/ 1275034 w 1376634"/>
              <a:gd name="connsiteY1" fmla="*/ 169333 h 2084370"/>
              <a:gd name="connsiteX2" fmla="*/ 1297612 w 1376634"/>
              <a:gd name="connsiteY2" fmla="*/ 575733 h 2084370"/>
              <a:gd name="connsiteX3" fmla="*/ 1354057 w 1376634"/>
              <a:gd name="connsiteY3" fmla="*/ 801511 h 2084370"/>
              <a:gd name="connsiteX4" fmla="*/ 676723 w 1376634"/>
              <a:gd name="connsiteY4" fmla="*/ 1083733 h 2084370"/>
              <a:gd name="connsiteX5" fmla="*/ 343740 w 1376634"/>
              <a:gd name="connsiteY5" fmla="*/ 1487407 h 2084370"/>
              <a:gd name="connsiteX6" fmla="*/ 252566 w 1376634"/>
              <a:gd name="connsiteY6" fmla="*/ 1701048 h 2084370"/>
              <a:gd name="connsiteX7" fmla="*/ 135759 w 1376634"/>
              <a:gd name="connsiteY7" fmla="*/ 1829350 h 2084370"/>
              <a:gd name="connsiteX8" fmla="*/ 33257 w 1376634"/>
              <a:gd name="connsiteY8" fmla="*/ 1941689 h 2084370"/>
              <a:gd name="connsiteX9" fmla="*/ 0 w 1376634"/>
              <a:gd name="connsiteY9" fmla="*/ 2084370 h 2084370"/>
              <a:gd name="connsiteX0" fmla="*/ 1376634 w 1376634"/>
              <a:gd name="connsiteY0" fmla="*/ 0 h 2084370"/>
              <a:gd name="connsiteX1" fmla="*/ 1275034 w 1376634"/>
              <a:gd name="connsiteY1" fmla="*/ 169333 h 2084370"/>
              <a:gd name="connsiteX2" fmla="*/ 1297612 w 1376634"/>
              <a:gd name="connsiteY2" fmla="*/ 575733 h 2084370"/>
              <a:gd name="connsiteX3" fmla="*/ 1354057 w 1376634"/>
              <a:gd name="connsiteY3" fmla="*/ 801511 h 2084370"/>
              <a:gd name="connsiteX4" fmla="*/ 676723 w 1376634"/>
              <a:gd name="connsiteY4" fmla="*/ 1083733 h 2084370"/>
              <a:gd name="connsiteX5" fmla="*/ 343740 w 1376634"/>
              <a:gd name="connsiteY5" fmla="*/ 1487407 h 2084370"/>
              <a:gd name="connsiteX6" fmla="*/ 252566 w 1376634"/>
              <a:gd name="connsiteY6" fmla="*/ 1701048 h 2084370"/>
              <a:gd name="connsiteX7" fmla="*/ 239956 w 1376634"/>
              <a:gd name="connsiteY7" fmla="*/ 1841996 h 2084370"/>
              <a:gd name="connsiteX8" fmla="*/ 33257 w 1376634"/>
              <a:gd name="connsiteY8" fmla="*/ 1941689 h 2084370"/>
              <a:gd name="connsiteX9" fmla="*/ 0 w 1376634"/>
              <a:gd name="connsiteY9" fmla="*/ 2084370 h 2084370"/>
              <a:gd name="connsiteX0" fmla="*/ 1376634 w 1376634"/>
              <a:gd name="connsiteY0" fmla="*/ 0 h 2084370"/>
              <a:gd name="connsiteX1" fmla="*/ 1275034 w 1376634"/>
              <a:gd name="connsiteY1" fmla="*/ 169333 h 2084370"/>
              <a:gd name="connsiteX2" fmla="*/ 1297612 w 1376634"/>
              <a:gd name="connsiteY2" fmla="*/ 575733 h 2084370"/>
              <a:gd name="connsiteX3" fmla="*/ 1354057 w 1376634"/>
              <a:gd name="connsiteY3" fmla="*/ 801511 h 2084370"/>
              <a:gd name="connsiteX4" fmla="*/ 676723 w 1376634"/>
              <a:gd name="connsiteY4" fmla="*/ 1083733 h 2084370"/>
              <a:gd name="connsiteX5" fmla="*/ 343740 w 1376634"/>
              <a:gd name="connsiteY5" fmla="*/ 1487407 h 2084370"/>
              <a:gd name="connsiteX6" fmla="*/ 252566 w 1376634"/>
              <a:gd name="connsiteY6" fmla="*/ 1701048 h 2084370"/>
              <a:gd name="connsiteX7" fmla="*/ 239956 w 1376634"/>
              <a:gd name="connsiteY7" fmla="*/ 1841996 h 2084370"/>
              <a:gd name="connsiteX8" fmla="*/ 166437 w 1376634"/>
              <a:gd name="connsiteY8" fmla="*/ 1903717 h 2084370"/>
              <a:gd name="connsiteX9" fmla="*/ 0 w 1376634"/>
              <a:gd name="connsiteY9" fmla="*/ 2084370 h 2084370"/>
              <a:gd name="connsiteX0" fmla="*/ 1265293 w 1265293"/>
              <a:gd name="connsiteY0" fmla="*/ 0 h 2027000"/>
              <a:gd name="connsiteX1" fmla="*/ 1163693 w 1265293"/>
              <a:gd name="connsiteY1" fmla="*/ 169333 h 2027000"/>
              <a:gd name="connsiteX2" fmla="*/ 1186271 w 1265293"/>
              <a:gd name="connsiteY2" fmla="*/ 575733 h 2027000"/>
              <a:gd name="connsiteX3" fmla="*/ 1242716 w 1265293"/>
              <a:gd name="connsiteY3" fmla="*/ 801511 h 2027000"/>
              <a:gd name="connsiteX4" fmla="*/ 565382 w 1265293"/>
              <a:gd name="connsiteY4" fmla="*/ 1083733 h 2027000"/>
              <a:gd name="connsiteX5" fmla="*/ 232399 w 1265293"/>
              <a:gd name="connsiteY5" fmla="*/ 1487407 h 2027000"/>
              <a:gd name="connsiteX6" fmla="*/ 141225 w 1265293"/>
              <a:gd name="connsiteY6" fmla="*/ 1701048 h 2027000"/>
              <a:gd name="connsiteX7" fmla="*/ 128615 w 1265293"/>
              <a:gd name="connsiteY7" fmla="*/ 1841996 h 2027000"/>
              <a:gd name="connsiteX8" fmla="*/ 55096 w 1265293"/>
              <a:gd name="connsiteY8" fmla="*/ 1903717 h 2027000"/>
              <a:gd name="connsiteX9" fmla="*/ 0 w 1265293"/>
              <a:gd name="connsiteY9" fmla="*/ 2027000 h 2027000"/>
              <a:gd name="connsiteX0" fmla="*/ 1265293 w 1265293"/>
              <a:gd name="connsiteY0" fmla="*/ 0 h 2027000"/>
              <a:gd name="connsiteX1" fmla="*/ 1163693 w 1265293"/>
              <a:gd name="connsiteY1" fmla="*/ 169333 h 2027000"/>
              <a:gd name="connsiteX2" fmla="*/ 1186271 w 1265293"/>
              <a:gd name="connsiteY2" fmla="*/ 575733 h 2027000"/>
              <a:gd name="connsiteX3" fmla="*/ 1242716 w 1265293"/>
              <a:gd name="connsiteY3" fmla="*/ 801511 h 2027000"/>
              <a:gd name="connsiteX4" fmla="*/ 565382 w 1265293"/>
              <a:gd name="connsiteY4" fmla="*/ 1083733 h 2027000"/>
              <a:gd name="connsiteX5" fmla="*/ 232399 w 1265293"/>
              <a:gd name="connsiteY5" fmla="*/ 1487407 h 2027000"/>
              <a:gd name="connsiteX6" fmla="*/ 151443 w 1265293"/>
              <a:gd name="connsiteY6" fmla="*/ 1587590 h 2027000"/>
              <a:gd name="connsiteX7" fmla="*/ 128615 w 1265293"/>
              <a:gd name="connsiteY7" fmla="*/ 1841996 h 2027000"/>
              <a:gd name="connsiteX8" fmla="*/ 55096 w 1265293"/>
              <a:gd name="connsiteY8" fmla="*/ 1903717 h 2027000"/>
              <a:gd name="connsiteX9" fmla="*/ 0 w 1265293"/>
              <a:gd name="connsiteY9" fmla="*/ 2027000 h 20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5293" h="2027000">
                <a:moveTo>
                  <a:pt x="1265293" y="0"/>
                </a:moveTo>
                <a:lnTo>
                  <a:pt x="1163693" y="169333"/>
                </a:lnTo>
                <a:lnTo>
                  <a:pt x="1186271" y="575733"/>
                </a:lnTo>
                <a:cubicBezTo>
                  <a:pt x="1243674" y="793861"/>
                  <a:pt x="1242716" y="716291"/>
                  <a:pt x="1242716" y="801511"/>
                </a:cubicBezTo>
                <a:cubicBezTo>
                  <a:pt x="1015617" y="892350"/>
                  <a:pt x="565382" y="839140"/>
                  <a:pt x="565382" y="1083733"/>
                </a:cubicBezTo>
                <a:lnTo>
                  <a:pt x="232399" y="1487407"/>
                </a:lnTo>
                <a:lnTo>
                  <a:pt x="151443" y="1587590"/>
                </a:lnTo>
                <a:lnTo>
                  <a:pt x="128615" y="1841996"/>
                </a:lnTo>
                <a:lnTo>
                  <a:pt x="55096" y="1903717"/>
                </a:lnTo>
                <a:cubicBezTo>
                  <a:pt x="24992" y="1945109"/>
                  <a:pt x="28562" y="1984066"/>
                  <a:pt x="0" y="20270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035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9E1FD-060F-4D84-89AE-C17D14333787}"/>
              </a:ext>
            </a:extLst>
          </p:cNvPr>
          <p:cNvSpPr txBox="1"/>
          <p:nvPr/>
        </p:nvSpPr>
        <p:spPr>
          <a:xfrm rot="2350736">
            <a:off x="2854914" y="3802522"/>
            <a:ext cx="2578182" cy="33074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8488"/>
                <a:gd name="adj2" fmla="val 0"/>
              </a:avLst>
            </a:prstTxWarp>
            <a:spAutoFit/>
          </a:bodyPr>
          <a:lstStyle/>
          <a:p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Fertile Crescent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AE992C-5968-4EE6-BA2E-3B6B0B0C5A93}"/>
              </a:ext>
            </a:extLst>
          </p:cNvPr>
          <p:cNvGrpSpPr/>
          <p:nvPr/>
        </p:nvGrpSpPr>
        <p:grpSpPr>
          <a:xfrm>
            <a:off x="1336961" y="3562208"/>
            <a:ext cx="716988" cy="600066"/>
            <a:chOff x="1234483" y="3621327"/>
            <a:chExt cx="716988" cy="60006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607E04-F67A-4FC2-9D15-8E8685C23DE9}"/>
                </a:ext>
              </a:extLst>
            </p:cNvPr>
            <p:cNvSpPr/>
            <p:nvPr/>
          </p:nvSpPr>
          <p:spPr>
            <a:xfrm rot="203090">
              <a:off x="1234483" y="4129191"/>
              <a:ext cx="92202" cy="9220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70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C0358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6B0EEA-0B0E-4465-93DF-FA42D4B09847}"/>
                </a:ext>
              </a:extLst>
            </p:cNvPr>
            <p:cNvSpPr txBox="1"/>
            <p:nvPr/>
          </p:nvSpPr>
          <p:spPr>
            <a:xfrm>
              <a:off x="1264332" y="3621327"/>
              <a:ext cx="6871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43CA61-D301-42EF-A664-864699A53BE8}"/>
              </a:ext>
            </a:extLst>
          </p:cNvPr>
          <p:cNvGrpSpPr/>
          <p:nvPr/>
        </p:nvGrpSpPr>
        <p:grpSpPr>
          <a:xfrm>
            <a:off x="2600749" y="1695961"/>
            <a:ext cx="1371600" cy="533242"/>
            <a:chOff x="2600749" y="1695961"/>
            <a:chExt cx="1371600" cy="5332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88136B-A120-4904-8C4B-0AB600E77C26}"/>
                </a:ext>
              </a:extLst>
            </p:cNvPr>
            <p:cNvSpPr txBox="1"/>
            <p:nvPr/>
          </p:nvSpPr>
          <p:spPr>
            <a:xfrm>
              <a:off x="2600749" y="1695961"/>
              <a:ext cx="1371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4B3D11-9BA4-4BF9-B582-7FCAF19FDB66}"/>
                </a:ext>
              </a:extLst>
            </p:cNvPr>
            <p:cNvSpPr/>
            <p:nvPr/>
          </p:nvSpPr>
          <p:spPr>
            <a:xfrm rot="203090">
              <a:off x="2654610" y="2137001"/>
              <a:ext cx="92202" cy="9220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70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C0358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68A6C91-0C49-4CAE-A167-34E5417B0E93}"/>
              </a:ext>
            </a:extLst>
          </p:cNvPr>
          <p:cNvSpPr txBox="1"/>
          <p:nvPr/>
        </p:nvSpPr>
        <p:spPr>
          <a:xfrm>
            <a:off x="1104900" y="5774267"/>
            <a:ext cx="358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of Abram</a:t>
            </a:r>
          </a:p>
        </p:txBody>
      </p:sp>
    </p:spTree>
    <p:extLst>
      <p:ext uri="{BB962C8B-B14F-4D97-AF65-F5344CB8AC3E}">
        <p14:creationId xmlns:p14="http://schemas.microsoft.com/office/powerpoint/2010/main" val="33162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232696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F2A0144F-DB0D-4E04-89C8-52C36A823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10" t="5496" r="11610" b="5941"/>
          <a:stretch/>
        </p:blipFill>
        <p:spPr bwMode="auto">
          <a:xfrm rot="280147">
            <a:off x="1446226" y="1075625"/>
            <a:ext cx="3896591" cy="53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11F650E-BF11-4E1A-B897-34685F0E6360}"/>
              </a:ext>
            </a:extLst>
          </p:cNvPr>
          <p:cNvSpPr/>
          <p:nvPr/>
        </p:nvSpPr>
        <p:spPr>
          <a:xfrm>
            <a:off x="4977685" y="1242810"/>
            <a:ext cx="3181081" cy="1770845"/>
          </a:xfrm>
          <a:prstGeom prst="wedgeEllipseCallout">
            <a:avLst>
              <a:gd name="adj1" fmla="val -66177"/>
              <a:gd name="adj2" fmla="val 29773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BF7A71-26FD-4193-898C-4C37FD813F8E}"/>
              </a:ext>
            </a:extLst>
          </p:cNvPr>
          <p:cNvSpPr txBox="1"/>
          <p:nvPr/>
        </p:nvSpPr>
        <p:spPr>
          <a:xfrm>
            <a:off x="4971245" y="1281448"/>
            <a:ext cx="3206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Indeed I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know that you are a woman of beautiful countenance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EC58472-FEA4-4A8E-875A-C1F0605FA01C}"/>
              </a:ext>
            </a:extLst>
          </p:cNvPr>
          <p:cNvSpPr/>
          <p:nvPr/>
        </p:nvSpPr>
        <p:spPr>
          <a:xfrm>
            <a:off x="1133341" y="959477"/>
            <a:ext cx="2685245" cy="1268569"/>
          </a:xfrm>
          <a:prstGeom prst="wedgeEllipseCallout">
            <a:avLst>
              <a:gd name="adj1" fmla="val 30726"/>
              <a:gd name="adj2" fmla="val 74683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EF785B-B83F-4A4E-B077-5BAA333113A1}"/>
              </a:ext>
            </a:extLst>
          </p:cNvPr>
          <p:cNvSpPr txBox="1"/>
          <p:nvPr/>
        </p:nvSpPr>
        <p:spPr>
          <a:xfrm>
            <a:off x="1455313" y="972356"/>
            <a:ext cx="193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Oh, Abe! You’re such a flatterer!</a:t>
            </a:r>
          </a:p>
        </p:txBody>
      </p:sp>
    </p:spTree>
    <p:extLst>
      <p:ext uri="{BB962C8B-B14F-4D97-AF65-F5344CB8AC3E}">
        <p14:creationId xmlns:p14="http://schemas.microsoft.com/office/powerpoint/2010/main" val="10789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12413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F2A0144F-DB0D-4E04-89C8-52C36A823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10" t="5496" r="11610" b="5941"/>
          <a:stretch/>
        </p:blipFill>
        <p:spPr bwMode="auto">
          <a:xfrm rot="280147">
            <a:off x="1446226" y="1075625"/>
            <a:ext cx="3896591" cy="53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11F650E-BF11-4E1A-B897-34685F0E6360}"/>
              </a:ext>
            </a:extLst>
          </p:cNvPr>
          <p:cNvSpPr/>
          <p:nvPr/>
        </p:nvSpPr>
        <p:spPr>
          <a:xfrm>
            <a:off x="4977685" y="1242810"/>
            <a:ext cx="3181081" cy="1770845"/>
          </a:xfrm>
          <a:prstGeom prst="wedgeEllipseCallout">
            <a:avLst>
              <a:gd name="adj1" fmla="val -66177"/>
              <a:gd name="adj2" fmla="val 29773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755CE0-CE6A-4228-849F-366DB9F1F771}"/>
              </a:ext>
            </a:extLst>
          </p:cNvPr>
          <p:cNvSpPr txBox="1"/>
          <p:nvPr/>
        </p:nvSpPr>
        <p:spPr>
          <a:xfrm>
            <a:off x="5271752" y="1408095"/>
            <a:ext cx="2635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I’m only thinking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of what’s best for you, my turtle dove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EC58472-FEA4-4A8E-875A-C1F0605FA01C}"/>
              </a:ext>
            </a:extLst>
          </p:cNvPr>
          <p:cNvSpPr/>
          <p:nvPr/>
        </p:nvSpPr>
        <p:spPr>
          <a:xfrm>
            <a:off x="1133341" y="959477"/>
            <a:ext cx="2685245" cy="1268569"/>
          </a:xfrm>
          <a:prstGeom prst="wedgeEllipseCallout">
            <a:avLst>
              <a:gd name="adj1" fmla="val 30726"/>
              <a:gd name="adj2" fmla="val 74683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EF785B-B83F-4A4E-B077-5BAA333113A1}"/>
              </a:ext>
            </a:extLst>
          </p:cNvPr>
          <p:cNvSpPr txBox="1"/>
          <p:nvPr/>
        </p:nvSpPr>
        <p:spPr>
          <a:xfrm>
            <a:off x="1461987" y="952334"/>
            <a:ext cx="193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In your dreams, you jive turkey!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840174-3FBE-429E-B1F0-36A8F52DAC5C}"/>
              </a:ext>
            </a:extLst>
          </p:cNvPr>
          <p:cNvSpPr txBox="1"/>
          <p:nvPr/>
        </p:nvSpPr>
        <p:spPr>
          <a:xfrm>
            <a:off x="1448920" y="1305326"/>
            <a:ext cx="181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Yes, lord</a:t>
            </a:r>
          </a:p>
        </p:txBody>
      </p:sp>
    </p:spTree>
    <p:extLst>
      <p:ext uri="{BB962C8B-B14F-4D97-AF65-F5344CB8AC3E}">
        <p14:creationId xmlns:p14="http://schemas.microsoft.com/office/powerpoint/2010/main" val="31597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/>
      <p:bldP spid="22" grpId="0" animBg="1"/>
      <p:bldP spid="23" grpId="0"/>
      <p:bldP spid="23" grpId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18C30F-4EF2-43C0-B6A2-C44414FE4D5B}"/>
              </a:ext>
            </a:extLst>
          </p:cNvPr>
          <p:cNvSpPr/>
          <p:nvPr/>
        </p:nvSpPr>
        <p:spPr>
          <a:xfrm>
            <a:off x="268236" y="2654110"/>
            <a:ext cx="3080271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3:5-6 ~ 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For in this manner, in former times, the holy women who trusted in God also adorned themselves, being submissive to their own husbands, 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rgbClr val="FFFF00"/>
                </a:solidFill>
              </a:rPr>
              <a:t> as Sarah obeyed Abraham, calling him lord, whose daughters you are if you do good and are not afraid with any terror. </a:t>
            </a:r>
          </a:p>
        </p:txBody>
      </p:sp>
    </p:spTree>
    <p:extLst>
      <p:ext uri="{BB962C8B-B14F-4D97-AF65-F5344CB8AC3E}">
        <p14:creationId xmlns:p14="http://schemas.microsoft.com/office/powerpoint/2010/main" val="24778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8073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10:11 ~ </a:t>
            </a:r>
            <a:r>
              <a:rPr lang="en-US" sz="3200" dirty="0">
                <a:solidFill>
                  <a:srgbClr val="FFFF00"/>
                </a:solidFill>
              </a:rPr>
              <a:t>Therefore let him who thinks he stands take heed lest he fall.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34302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3C0D99F1-343F-4516-B920-ADA2F0F9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819">
            <a:off x="597518" y="1379004"/>
            <a:ext cx="7948965" cy="40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8/80/Ziggurat_of_ur.jpg/310px-Ziggurat_of_ur.jpg">
            <a:extLst>
              <a:ext uri="{FF2B5EF4-FFF2-40B4-BE49-F238E27FC236}">
                <a16:creationId xmlns:a16="http://schemas.microsoft.com/office/drawing/2014/main" id="{0AB51D6E-980C-4F7C-89F8-C1FCCAAC8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 b="8364"/>
          <a:stretch/>
        </p:blipFill>
        <p:spPr bwMode="auto">
          <a:xfrm rot="21400154">
            <a:off x="1053972" y="1397372"/>
            <a:ext cx="6941395" cy="40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E9AA6-892C-4ED4-95F8-A8928463C7E6}"/>
              </a:ext>
            </a:extLst>
          </p:cNvPr>
          <p:cNvSpPr txBox="1"/>
          <p:nvPr/>
        </p:nvSpPr>
        <p:spPr>
          <a:xfrm>
            <a:off x="5099569" y="1376831"/>
            <a:ext cx="265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Ziggurat of Ur</a:t>
            </a:r>
          </a:p>
        </p:txBody>
      </p:sp>
    </p:spTree>
    <p:extLst>
      <p:ext uri="{BB962C8B-B14F-4D97-AF65-F5344CB8AC3E}">
        <p14:creationId xmlns:p14="http://schemas.microsoft.com/office/powerpoint/2010/main" val="417153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pic>
        <p:nvPicPr>
          <p:cNvPr id="1026" name="Picture 2" descr="Image result for prang temple">
            <a:extLst>
              <a:ext uri="{FF2B5EF4-FFF2-40B4-BE49-F238E27FC236}">
                <a16:creationId xmlns:a16="http://schemas.microsoft.com/office/drawing/2014/main" id="{38BA7445-2BBF-4C27-8FD9-041A01D1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455">
            <a:off x="485775" y="1100137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AE77B-0F2B-4B4D-A629-8D9A756378A3}"/>
              </a:ext>
            </a:extLst>
          </p:cNvPr>
          <p:cNvSpPr txBox="1"/>
          <p:nvPr/>
        </p:nvSpPr>
        <p:spPr>
          <a:xfrm>
            <a:off x="523876" y="3228976"/>
            <a:ext cx="373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Prasat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Thom - Cambodia</a:t>
            </a:r>
          </a:p>
        </p:txBody>
      </p:sp>
      <p:pic>
        <p:nvPicPr>
          <p:cNvPr id="1028" name="Picture 4" descr="Image result for chichen itza temple">
            <a:extLst>
              <a:ext uri="{FF2B5EF4-FFF2-40B4-BE49-F238E27FC236}">
                <a16:creationId xmlns:a16="http://schemas.microsoft.com/office/drawing/2014/main" id="{6689F79A-003D-4557-B797-B3A1B1FF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328">
            <a:off x="4458706" y="1075562"/>
            <a:ext cx="4293765" cy="28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AEC820-79EA-4795-A3AE-E60D04EF6F28}"/>
              </a:ext>
            </a:extLst>
          </p:cNvPr>
          <p:cNvSpPr txBox="1"/>
          <p:nvPr/>
        </p:nvSpPr>
        <p:spPr>
          <a:xfrm>
            <a:off x="4810126" y="3381376"/>
            <a:ext cx="373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Chichen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Itza- Mexico</a:t>
            </a:r>
          </a:p>
        </p:txBody>
      </p:sp>
      <p:pic>
        <p:nvPicPr>
          <p:cNvPr id="1030" name="Picture 6" descr="Image result for morongo uta">
            <a:extLst>
              <a:ext uri="{FF2B5EF4-FFF2-40B4-BE49-F238E27FC236}">
                <a16:creationId xmlns:a16="http://schemas.microsoft.com/office/drawing/2014/main" id="{D87414CD-C55C-4556-B1DA-91A83F2F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852">
            <a:off x="524604" y="3451283"/>
            <a:ext cx="4265744" cy="28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18C281-CB48-4CA4-B00E-D2C476A174E0}"/>
              </a:ext>
            </a:extLst>
          </p:cNvPr>
          <p:cNvSpPr txBox="1"/>
          <p:nvPr/>
        </p:nvSpPr>
        <p:spPr>
          <a:xfrm>
            <a:off x="833438" y="5681664"/>
            <a:ext cx="3738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Polynesia</a:t>
            </a:r>
          </a:p>
        </p:txBody>
      </p:sp>
      <p:pic>
        <p:nvPicPr>
          <p:cNvPr id="1032" name="Picture 8" descr="Image result for tomb of the general china">
            <a:extLst>
              <a:ext uri="{FF2B5EF4-FFF2-40B4-BE49-F238E27FC236}">
                <a16:creationId xmlns:a16="http://schemas.microsoft.com/office/drawing/2014/main" id="{0B63975A-0D33-40C2-9430-C0A0E331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01">
            <a:off x="4765041" y="2691760"/>
            <a:ext cx="3900169" cy="29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897939-6B69-49F0-9E0C-A3376DAAFDB1}"/>
              </a:ext>
            </a:extLst>
          </p:cNvPr>
          <p:cNvSpPr txBox="1"/>
          <p:nvPr/>
        </p:nvSpPr>
        <p:spPr>
          <a:xfrm>
            <a:off x="4586294" y="5114927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Tomb of the General - China</a:t>
            </a:r>
          </a:p>
        </p:txBody>
      </p:sp>
      <p:pic>
        <p:nvPicPr>
          <p:cNvPr id="1034" name="Picture 10" descr="Image result for great pyramid">
            <a:extLst>
              <a:ext uri="{FF2B5EF4-FFF2-40B4-BE49-F238E27FC236}">
                <a16:creationId xmlns:a16="http://schemas.microsoft.com/office/drawing/2014/main" id="{2C7B12CC-949B-4AAB-8D94-AA5A5C2E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59" y="1126469"/>
            <a:ext cx="6140083" cy="46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7E60F9-2BB9-44A9-953E-251E20AC45D4}"/>
              </a:ext>
            </a:extLst>
          </p:cNvPr>
          <p:cNvSpPr txBox="1"/>
          <p:nvPr/>
        </p:nvSpPr>
        <p:spPr>
          <a:xfrm>
            <a:off x="2171706" y="1190627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Pyramids of Egypt</a:t>
            </a: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377893-8261-4998-A343-9D6E45C39142}"/>
              </a:ext>
            </a:extLst>
          </p:cNvPr>
          <p:cNvSpPr/>
          <p:nvPr/>
        </p:nvSpPr>
        <p:spPr>
          <a:xfrm>
            <a:off x="3705223" y="2148972"/>
            <a:ext cx="2238843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38:31-32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bind the cluster of the Pleiades,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loose the belt of Orion?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bring out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Mazzaroth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its season?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can you guide the Great Bear with its cubs?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3F13C-2835-4AA9-8441-EC9B3D4768B8}"/>
              </a:ext>
            </a:extLst>
          </p:cNvPr>
          <p:cNvSpPr txBox="1"/>
          <p:nvPr/>
        </p:nvSpPr>
        <p:spPr>
          <a:xfrm>
            <a:off x="683776" y="3249534"/>
            <a:ext cx="8017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Mazzaroth</a:t>
            </a:r>
            <a:r>
              <a:rPr lang="en-US" sz="3200" dirty="0">
                <a:solidFill>
                  <a:schemeClr val="bg1"/>
                </a:solidFill>
              </a:rPr>
              <a:t> ~ (Strong’s) </a:t>
            </a:r>
            <a:r>
              <a:rPr lang="en-US" sz="3200" i="1" dirty="0">
                <a:solidFill>
                  <a:schemeClr val="bg1"/>
                </a:solidFill>
              </a:rPr>
              <a:t>Some noted constellation (only in the plural), perhaps collectively, the zodiac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5B478FBF-5D87-424C-B60D-A94D35F98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/>
        </p:blipFill>
        <p:spPr bwMode="auto">
          <a:xfrm>
            <a:off x="2942723" y="1932008"/>
            <a:ext cx="3258554" cy="32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D2AA3-C71B-4239-BB9A-2F0FB0A309CC}"/>
              </a:ext>
            </a:extLst>
          </p:cNvPr>
          <p:cNvSpPr txBox="1"/>
          <p:nvPr/>
        </p:nvSpPr>
        <p:spPr>
          <a:xfrm>
            <a:off x="4286248" y="5538788"/>
            <a:ext cx="191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Virgo</a:t>
            </a:r>
            <a:r>
              <a:rPr lang="en-US" sz="1600" dirty="0"/>
              <a:t> – The virgin; the promised seed of the woman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0F692-1106-4730-A4A9-90A183CC27CE}"/>
              </a:ext>
            </a:extLst>
          </p:cNvPr>
          <p:cNvSpPr txBox="1"/>
          <p:nvPr/>
        </p:nvSpPr>
        <p:spPr>
          <a:xfrm>
            <a:off x="1647826" y="5453063"/>
            <a:ext cx="2262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Libra</a:t>
            </a:r>
            <a:r>
              <a:rPr lang="en-US" dirty="0"/>
              <a:t> – The scales; the price lacking balanced by the price sufficient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7262F-2256-4896-8BBB-ACC7A129B478}"/>
              </a:ext>
            </a:extLst>
          </p:cNvPr>
          <p:cNvSpPr txBox="1"/>
          <p:nvPr/>
        </p:nvSpPr>
        <p:spPr>
          <a:xfrm>
            <a:off x="514350" y="4396382"/>
            <a:ext cx="2262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Scorpio</a:t>
            </a:r>
            <a:r>
              <a:rPr lang="en-US" dirty="0"/>
              <a:t> –attack of the enemy; the redeemer’s conflict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80C85-AF8D-4576-A1A8-C32A3FC3CD94}"/>
              </a:ext>
            </a:extLst>
          </p:cNvPr>
          <p:cNvSpPr txBox="1"/>
          <p:nvPr/>
        </p:nvSpPr>
        <p:spPr>
          <a:xfrm>
            <a:off x="298089" y="3325413"/>
            <a:ext cx="205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Sagittarius</a:t>
            </a:r>
            <a:r>
              <a:rPr lang="en-US" dirty="0"/>
              <a:t> – The gracious one; the redeemer’s triumph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2848F-E374-44FA-8762-ED484B63FF2B}"/>
              </a:ext>
            </a:extLst>
          </p:cNvPr>
          <p:cNvSpPr txBox="1"/>
          <p:nvPr/>
        </p:nvSpPr>
        <p:spPr>
          <a:xfrm>
            <a:off x="400916" y="2568770"/>
            <a:ext cx="205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Capricornus</a:t>
            </a:r>
            <a:r>
              <a:rPr lang="en-US" dirty="0"/>
              <a:t> – The goat of atonement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D92A1-8241-4E2C-98D6-1317E2F6628C}"/>
              </a:ext>
            </a:extLst>
          </p:cNvPr>
          <p:cNvSpPr txBox="1"/>
          <p:nvPr/>
        </p:nvSpPr>
        <p:spPr>
          <a:xfrm>
            <a:off x="233366" y="1626388"/>
            <a:ext cx="265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Aquarius</a:t>
            </a:r>
            <a:r>
              <a:rPr lang="en-US" dirty="0"/>
              <a:t> – The living waters of blessing poured out for the redeemed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F153D0-2B12-4AE4-8A1F-BD78C04A6C8E}"/>
              </a:ext>
            </a:extLst>
          </p:cNvPr>
          <p:cNvSpPr txBox="1"/>
          <p:nvPr/>
        </p:nvSpPr>
        <p:spPr>
          <a:xfrm>
            <a:off x="1866060" y="731635"/>
            <a:ext cx="265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Pisces</a:t>
            </a:r>
            <a:r>
              <a:rPr lang="en-US" dirty="0"/>
              <a:t> – The multitudes who will follow; the blessings of the redeemed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6668B-47D4-4DA4-B46B-3F1290643425}"/>
              </a:ext>
            </a:extLst>
          </p:cNvPr>
          <p:cNvSpPr txBox="1"/>
          <p:nvPr/>
        </p:nvSpPr>
        <p:spPr>
          <a:xfrm>
            <a:off x="4572000" y="751296"/>
            <a:ext cx="241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Aries</a:t>
            </a:r>
            <a:r>
              <a:rPr lang="en-US" dirty="0"/>
              <a:t> – The ram or lamb; wounded and slain for the redeemed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8B3C6C-D8B0-4365-B4C2-751A04E1FF60}"/>
              </a:ext>
            </a:extLst>
          </p:cNvPr>
          <p:cNvSpPr txBox="1"/>
          <p:nvPr/>
        </p:nvSpPr>
        <p:spPr>
          <a:xfrm>
            <a:off x="6324656" y="1765712"/>
            <a:ext cx="241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Taurus</a:t>
            </a:r>
            <a:r>
              <a:rPr lang="en-US" dirty="0"/>
              <a:t> – The judge; the coming judge of all the earth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58814-7ABD-47D3-90DB-C8EAC3D7D8C9}"/>
              </a:ext>
            </a:extLst>
          </p:cNvPr>
          <p:cNvSpPr txBox="1"/>
          <p:nvPr/>
        </p:nvSpPr>
        <p:spPr>
          <a:xfrm>
            <a:off x="6357986" y="2713469"/>
            <a:ext cx="241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Gemini</a:t>
            </a:r>
            <a:r>
              <a:rPr lang="en-US" dirty="0"/>
              <a:t> – The two natures of Jesus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CB373C-1398-4D10-A883-A541D0FB0A23}"/>
              </a:ext>
            </a:extLst>
          </p:cNvPr>
          <p:cNvSpPr txBox="1"/>
          <p:nvPr/>
        </p:nvSpPr>
        <p:spPr>
          <a:xfrm>
            <a:off x="6396082" y="3704078"/>
            <a:ext cx="22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Cancer</a:t>
            </a:r>
            <a:r>
              <a:rPr lang="en-US" dirty="0"/>
              <a:t> – The redeemer's possessions held fast.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60101F-C184-49DE-909E-27D2517BEF3E}"/>
              </a:ext>
            </a:extLst>
          </p:cNvPr>
          <p:cNvSpPr txBox="1"/>
          <p:nvPr/>
        </p:nvSpPr>
        <p:spPr>
          <a:xfrm>
            <a:off x="6357978" y="4808987"/>
            <a:ext cx="220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Leo</a:t>
            </a:r>
            <a:r>
              <a:rPr lang="en-US" dirty="0"/>
              <a:t> – The Lion of the tribe of Judah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AFC44-B20C-45F1-83DB-7BFF9B7DADFA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5010150" y="5024438"/>
            <a:ext cx="233361" cy="51435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4E5E8E-B433-4680-8AD1-57154ED72F06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778919" y="4938713"/>
            <a:ext cx="1335881" cy="51435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D3BB69-6A53-4B7C-9654-95263C30A53E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776536" y="4586288"/>
            <a:ext cx="819152" cy="271759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1126B4-EB5B-4AAF-AE4B-BD301BC2B95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354622" y="3787078"/>
            <a:ext cx="812441" cy="75311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67EC41-6704-4EBD-96DC-34435DAE258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457449" y="2891936"/>
            <a:ext cx="666752" cy="213216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D6B027-34A6-4E27-898A-E624C0F4ADE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890841" y="2088053"/>
            <a:ext cx="623885" cy="412261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A3DB25-9C3F-44A5-B9CB-2CD693F0A8A9}"/>
              </a:ext>
            </a:extLst>
          </p:cNvPr>
          <p:cNvCxnSpPr>
            <a:cxnSpLocks/>
          </p:cNvCxnSpPr>
          <p:nvPr/>
        </p:nvCxnSpPr>
        <p:spPr>
          <a:xfrm>
            <a:off x="3452816" y="1726103"/>
            <a:ext cx="623885" cy="412261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8CB8CB-266F-410C-B62D-720531D40A9D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014915" y="1674626"/>
            <a:ext cx="765028" cy="482788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2DFAB5-314B-4AF9-B17A-8915C577E9A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5686426" y="2227377"/>
            <a:ext cx="638230" cy="301511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27CDF9-86F4-42CD-A35B-DE232DCA6E31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3933825"/>
            <a:ext cx="588818" cy="160151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49021F-DE77-45E7-811F-9875E47B22E4}"/>
              </a:ext>
            </a:extLst>
          </p:cNvPr>
          <p:cNvCxnSpPr>
            <a:cxnSpLocks/>
          </p:cNvCxnSpPr>
          <p:nvPr/>
        </p:nvCxnSpPr>
        <p:spPr>
          <a:xfrm flipH="1" flipV="1">
            <a:off x="5667375" y="4638675"/>
            <a:ext cx="698356" cy="431615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>
            <a:extLst>
              <a:ext uri="{FF2B5EF4-FFF2-40B4-BE49-F238E27FC236}">
                <a16:creationId xmlns:a16="http://schemas.microsoft.com/office/drawing/2014/main" id="{AD5CD11D-B36A-4951-81ED-CE807F939776}"/>
              </a:ext>
            </a:extLst>
          </p:cNvPr>
          <p:cNvSpPr txBox="1"/>
          <p:nvPr/>
        </p:nvSpPr>
        <p:spPr>
          <a:xfrm>
            <a:off x="4033839" y="2967037"/>
            <a:ext cx="1081087" cy="1214437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Mazzaroth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2CAE89-AC9E-4BD4-9CDA-6317439C1BDA}"/>
              </a:ext>
            </a:extLst>
          </p:cNvPr>
          <p:cNvCxnSpPr>
            <a:cxnSpLocks/>
          </p:cNvCxnSpPr>
          <p:nvPr/>
        </p:nvCxnSpPr>
        <p:spPr>
          <a:xfrm flipH="1">
            <a:off x="6010276" y="3176588"/>
            <a:ext cx="466724" cy="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5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4A0C5F-4F24-4838-9F86-EC03E3E5F5F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</p:spTree>
    <p:extLst>
      <p:ext uri="{BB962C8B-B14F-4D97-AF65-F5344CB8AC3E}">
        <p14:creationId xmlns:p14="http://schemas.microsoft.com/office/powerpoint/2010/main" val="40862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30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11:1-12:20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Babel</a:t>
            </a:r>
            <a:r>
              <a:rPr lang="en-US" sz="3200" dirty="0"/>
              <a:t> ~ </a:t>
            </a:r>
            <a:r>
              <a:rPr lang="en-US" sz="3200" i="1" dirty="0"/>
              <a:t>gate of God</a:t>
            </a:r>
            <a:r>
              <a:rPr lang="en-US" sz="3200" dirty="0"/>
              <a:t> (Hebrew) and </a:t>
            </a:r>
            <a:r>
              <a:rPr lang="en-US" sz="3200" i="1" dirty="0"/>
              <a:t>confusion</a:t>
            </a:r>
            <a:r>
              <a:rPr lang="en-US" sz="3200" dirty="0"/>
              <a:t> (Akkadian)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2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8E0B8CE-A3A0-495A-8A72-16B629967F5F}" vid="{FEDF63CA-A0A0-4BFB-A17F-AD685A700D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699</TotalTime>
  <Words>529</Words>
  <Application>Microsoft Office PowerPoint</Application>
  <PresentationFormat>On-screen Show (4:3)</PresentationFormat>
  <Paragraphs>138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Duralith</vt:lpstr>
      <vt:lpstr>Arial</vt:lpstr>
      <vt:lpstr>Calibri</vt:lpstr>
      <vt:lpstr>Times New Roman</vt:lpstr>
      <vt:lpstr>Enviro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22</cp:revision>
  <dcterms:created xsi:type="dcterms:W3CDTF">2019-01-21T17:51:20Z</dcterms:created>
  <dcterms:modified xsi:type="dcterms:W3CDTF">2019-01-23T23:59:38Z</dcterms:modified>
</cp:coreProperties>
</file>