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5" r:id="rId3"/>
    <p:sldId id="269" r:id="rId4"/>
    <p:sldId id="291" r:id="rId5"/>
    <p:sldId id="294" r:id="rId6"/>
    <p:sldId id="293" r:id="rId7"/>
    <p:sldId id="292" r:id="rId8"/>
    <p:sldId id="270" r:id="rId9"/>
    <p:sldId id="271" r:id="rId10"/>
    <p:sldId id="274" r:id="rId11"/>
    <p:sldId id="275" r:id="rId12"/>
    <p:sldId id="276" r:id="rId13"/>
    <p:sldId id="277" r:id="rId14"/>
    <p:sldId id="278" r:id="rId15"/>
    <p:sldId id="279" r:id="rId16"/>
    <p:sldId id="286" r:id="rId17"/>
    <p:sldId id="281" r:id="rId18"/>
    <p:sldId id="282" r:id="rId19"/>
    <p:sldId id="283" r:id="rId20"/>
    <p:sldId id="287" r:id="rId21"/>
    <p:sldId id="288" r:id="rId22"/>
    <p:sldId id="289" r:id="rId23"/>
    <p:sldId id="290" r:id="rId24"/>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Duralith" pitchFamily="2" charset="0"/>
      <p:regular r:id="rId29"/>
    </p:embeddedFont>
    <p:embeddedFont>
      <p:font typeface="Enviro" panose="04030405020F02020502" pitchFamily="8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FFFF"/>
    <a:srgbClr val="ED9519"/>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B7E98-0658-4A01-98F3-63A5CA6B8CB8}" v="400" dt="2019-01-16T22:04:35.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7" autoAdjust="0"/>
    <p:restoredTop sz="94660"/>
  </p:normalViewPr>
  <p:slideViewPr>
    <p:cSldViewPr snapToGrid="0" showGuides="1">
      <p:cViewPr varScale="1">
        <p:scale>
          <a:sx n="100" d="100"/>
          <a:sy n="100" d="100"/>
        </p:scale>
        <p:origin x="19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050B7E98-0658-4A01-98F3-63A5CA6B8CB8}"/>
    <pc:docChg chg="undo custSel addSld delSld modSld sldOrd">
      <pc:chgData name="Ken Merrihew" userId="bcb7a1e886d99f07" providerId="LiveId" clId="{050B7E98-0658-4A01-98F3-63A5CA6B8CB8}" dt="2019-01-16T22:04:35.824" v="1896"/>
      <pc:docMkLst>
        <pc:docMk/>
      </pc:docMkLst>
      <pc:sldChg chg="addSp delSp modSp modTransition modAnim">
        <pc:chgData name="Ken Merrihew" userId="bcb7a1e886d99f07" providerId="LiveId" clId="{050B7E98-0658-4A01-98F3-63A5CA6B8CB8}" dt="2019-01-16T19:30:35.734" v="1149"/>
        <pc:sldMkLst>
          <pc:docMk/>
          <pc:sldMk cId="4287557489" sldId="265"/>
        </pc:sldMkLst>
        <pc:spChg chg="mod">
          <ac:chgData name="Ken Merrihew" userId="bcb7a1e886d99f07" providerId="LiveId" clId="{050B7E98-0658-4A01-98F3-63A5CA6B8CB8}" dt="2019-01-15T16:14:05.944" v="406" actId="14100"/>
          <ac:spMkLst>
            <pc:docMk/>
            <pc:sldMk cId="4287557489" sldId="265"/>
            <ac:spMk id="56" creationId="{BDA5B02D-DE86-4FE3-856C-521167641DC4}"/>
          </ac:spMkLst>
        </pc:spChg>
        <pc:spChg chg="mod">
          <ac:chgData name="Ken Merrihew" userId="bcb7a1e886d99f07" providerId="LiveId" clId="{050B7E98-0658-4A01-98F3-63A5CA6B8CB8}" dt="2019-01-15T16:14:17.339" v="408" actId="14100"/>
          <ac:spMkLst>
            <pc:docMk/>
            <pc:sldMk cId="4287557489" sldId="265"/>
            <ac:spMk id="57" creationId="{46CA76D1-4487-48CB-92AA-9D44B23E44C7}"/>
          </ac:spMkLst>
        </pc:spChg>
        <pc:spChg chg="mod">
          <ac:chgData name="Ken Merrihew" userId="bcb7a1e886d99f07" providerId="LiveId" clId="{050B7E98-0658-4A01-98F3-63A5CA6B8CB8}" dt="2019-01-15T16:14:33.437" v="410" actId="14100"/>
          <ac:spMkLst>
            <pc:docMk/>
            <pc:sldMk cId="4287557489" sldId="265"/>
            <ac:spMk id="58" creationId="{30E682DF-55A5-4DF7-A08F-BE34CE328C92}"/>
          </ac:spMkLst>
        </pc:spChg>
        <pc:spChg chg="mod">
          <ac:chgData name="Ken Merrihew" userId="bcb7a1e886d99f07" providerId="LiveId" clId="{050B7E98-0658-4A01-98F3-63A5CA6B8CB8}" dt="2019-01-15T16:22:40.318" v="619"/>
          <ac:spMkLst>
            <pc:docMk/>
            <pc:sldMk cId="4287557489" sldId="265"/>
            <ac:spMk id="59" creationId="{4A659E2E-7950-4833-BA5C-8D7F56495787}"/>
          </ac:spMkLst>
        </pc:spChg>
        <pc:spChg chg="mod">
          <ac:chgData name="Ken Merrihew" userId="bcb7a1e886d99f07" providerId="LiveId" clId="{050B7E98-0658-4A01-98F3-63A5CA6B8CB8}" dt="2019-01-15T16:22:56.774" v="645"/>
          <ac:spMkLst>
            <pc:docMk/>
            <pc:sldMk cId="4287557489" sldId="265"/>
            <ac:spMk id="60" creationId="{AC662CF8-7E1E-4A2B-A7AE-0BCED2223DB9}"/>
          </ac:spMkLst>
        </pc:spChg>
        <pc:spChg chg="mod">
          <ac:chgData name="Ken Merrihew" userId="bcb7a1e886d99f07" providerId="LiveId" clId="{050B7E98-0658-4A01-98F3-63A5CA6B8CB8}" dt="2019-01-15T16:23:19.257" v="693"/>
          <ac:spMkLst>
            <pc:docMk/>
            <pc:sldMk cId="4287557489" sldId="265"/>
            <ac:spMk id="61" creationId="{74D772ED-0374-45E9-9F22-E245B37C88C0}"/>
          </ac:spMkLst>
        </pc:spChg>
        <pc:spChg chg="mod">
          <ac:chgData name="Ken Merrihew" userId="bcb7a1e886d99f07" providerId="LiveId" clId="{050B7E98-0658-4A01-98F3-63A5CA6B8CB8}" dt="2019-01-15T16:25:17.376" v="903"/>
          <ac:spMkLst>
            <pc:docMk/>
            <pc:sldMk cId="4287557489" sldId="265"/>
            <ac:spMk id="62" creationId="{172B0995-59FD-4332-8FED-70DD8223B6EA}"/>
          </ac:spMkLst>
        </pc:spChg>
        <pc:spChg chg="mod">
          <ac:chgData name="Ken Merrihew" userId="bcb7a1e886d99f07" providerId="LiveId" clId="{050B7E98-0658-4A01-98F3-63A5CA6B8CB8}" dt="2019-01-15T16:24:52.899" v="856"/>
          <ac:spMkLst>
            <pc:docMk/>
            <pc:sldMk cId="4287557489" sldId="265"/>
            <ac:spMk id="63" creationId="{550D978C-F605-437B-B978-D58BC8A51FB8}"/>
          </ac:spMkLst>
        </pc:spChg>
        <pc:spChg chg="mod">
          <ac:chgData name="Ken Merrihew" userId="bcb7a1e886d99f07" providerId="LiveId" clId="{050B7E98-0658-4A01-98F3-63A5CA6B8CB8}" dt="2019-01-15T16:24:10.866" v="787"/>
          <ac:spMkLst>
            <pc:docMk/>
            <pc:sldMk cId="4287557489" sldId="265"/>
            <ac:spMk id="64" creationId="{2BE88E42-88B8-4AF4-AB63-559436E8A8E2}"/>
          </ac:spMkLst>
        </pc:spChg>
        <pc:spChg chg="mod">
          <ac:chgData name="Ken Merrihew" userId="bcb7a1e886d99f07" providerId="LiveId" clId="{050B7E98-0658-4A01-98F3-63A5CA6B8CB8}" dt="2019-01-15T16:24:35.382" v="817"/>
          <ac:spMkLst>
            <pc:docMk/>
            <pc:sldMk cId="4287557489" sldId="265"/>
            <ac:spMk id="65" creationId="{03B31A4A-75BB-4093-B44B-BA798CA1CE37}"/>
          </ac:spMkLst>
        </pc:spChg>
        <pc:spChg chg="add mod">
          <ac:chgData name="Ken Merrihew" userId="bcb7a1e886d99f07" providerId="LiveId" clId="{050B7E98-0658-4A01-98F3-63A5CA6B8CB8}" dt="2019-01-15T16:22:24.553" v="618" actId="1037"/>
          <ac:spMkLst>
            <pc:docMk/>
            <pc:sldMk cId="4287557489" sldId="265"/>
            <ac:spMk id="83" creationId="{AAF21407-F5F9-4FB8-9AD3-8F77D876610F}"/>
          </ac:spMkLst>
        </pc:spChg>
        <pc:spChg chg="add mod">
          <ac:chgData name="Ken Merrihew" userId="bcb7a1e886d99f07" providerId="LiveId" clId="{050B7E98-0658-4A01-98F3-63A5CA6B8CB8}" dt="2019-01-15T16:21:38.931" v="584" actId="14100"/>
          <ac:spMkLst>
            <pc:docMk/>
            <pc:sldMk cId="4287557489" sldId="265"/>
            <ac:spMk id="84" creationId="{6217C459-7F63-4394-92A2-3C34215DFDE1}"/>
          </ac:spMkLst>
        </pc:spChg>
        <pc:cxnChg chg="add del mod">
          <ac:chgData name="Ken Merrihew" userId="bcb7a1e886d99f07" providerId="LiveId" clId="{050B7E98-0658-4A01-98F3-63A5CA6B8CB8}" dt="2019-01-15T16:25:46.687" v="942" actId="478"/>
          <ac:cxnSpMkLst>
            <pc:docMk/>
            <pc:sldMk cId="4287557489" sldId="265"/>
            <ac:cxnSpMk id="3" creationId="{29BC5FC6-DDBD-488A-B41E-E5CA78A3F6FE}"/>
          </ac:cxnSpMkLst>
        </pc:cxnChg>
        <pc:cxnChg chg="mod">
          <ac:chgData name="Ken Merrihew" userId="bcb7a1e886d99f07" providerId="LiveId" clId="{050B7E98-0658-4A01-98F3-63A5CA6B8CB8}" dt="2019-01-15T16:14:25.711" v="409" actId="14100"/>
          <ac:cxnSpMkLst>
            <pc:docMk/>
            <pc:sldMk cId="4287557489" sldId="265"/>
            <ac:cxnSpMk id="36" creationId="{670737D8-C2CA-4875-A23C-5FE1EB453644}"/>
          </ac:cxnSpMkLst>
        </pc:cxnChg>
        <pc:cxnChg chg="mod">
          <ac:chgData name="Ken Merrihew" userId="bcb7a1e886d99f07" providerId="LiveId" clId="{050B7E98-0658-4A01-98F3-63A5CA6B8CB8}" dt="2019-01-15T16:14:00.803" v="405" actId="14100"/>
          <ac:cxnSpMkLst>
            <pc:docMk/>
            <pc:sldMk cId="4287557489" sldId="265"/>
            <ac:cxnSpMk id="37" creationId="{78DF5755-B335-43A8-81AC-C2DD29022831}"/>
          </ac:cxnSpMkLst>
        </pc:cxnChg>
        <pc:cxnChg chg="mod">
          <ac:chgData name="Ken Merrihew" userId="bcb7a1e886d99f07" providerId="LiveId" clId="{050B7E98-0658-4A01-98F3-63A5CA6B8CB8}" dt="2019-01-15T16:14:11.616" v="407" actId="14100"/>
          <ac:cxnSpMkLst>
            <pc:docMk/>
            <pc:sldMk cId="4287557489" sldId="265"/>
            <ac:cxnSpMk id="38" creationId="{BB48A910-0C65-444F-867A-60883367B239}"/>
          </ac:cxnSpMkLst>
        </pc:cxnChg>
        <pc:cxnChg chg="mod">
          <ac:chgData name="Ken Merrihew" userId="bcb7a1e886d99f07" providerId="LiveId" clId="{050B7E98-0658-4A01-98F3-63A5CA6B8CB8}" dt="2019-01-15T16:17:56.766" v="452" actId="1037"/>
          <ac:cxnSpMkLst>
            <pc:docMk/>
            <pc:sldMk cId="4287557489" sldId="265"/>
            <ac:cxnSpMk id="39" creationId="{BEAE4F1D-F1A4-4B4E-916C-FAC4F5E6565B}"/>
          </ac:cxnSpMkLst>
        </pc:cxnChg>
        <pc:cxnChg chg="mod">
          <ac:chgData name="Ken Merrihew" userId="bcb7a1e886d99f07" providerId="LiveId" clId="{050B7E98-0658-4A01-98F3-63A5CA6B8CB8}" dt="2019-01-15T16:15:06.123" v="413" actId="1037"/>
          <ac:cxnSpMkLst>
            <pc:docMk/>
            <pc:sldMk cId="4287557489" sldId="265"/>
            <ac:cxnSpMk id="50" creationId="{B9C382CA-F1FB-43E9-B454-2A76B3CBC08B}"/>
          </ac:cxnSpMkLst>
        </pc:cxnChg>
        <pc:cxnChg chg="mod">
          <ac:chgData name="Ken Merrihew" userId="bcb7a1e886d99f07" providerId="LiveId" clId="{050B7E98-0658-4A01-98F3-63A5CA6B8CB8}" dt="2019-01-15T16:15:59.098" v="422" actId="1037"/>
          <ac:cxnSpMkLst>
            <pc:docMk/>
            <pc:sldMk cId="4287557489" sldId="265"/>
            <ac:cxnSpMk id="51" creationId="{3A8ACE3C-F57B-48DD-A2C5-5F09D6E28852}"/>
          </ac:cxnSpMkLst>
        </pc:cxnChg>
        <pc:cxnChg chg="mod">
          <ac:chgData name="Ken Merrihew" userId="bcb7a1e886d99f07" providerId="LiveId" clId="{050B7E98-0658-4A01-98F3-63A5CA6B8CB8}" dt="2019-01-15T16:16:29.961" v="431" actId="1037"/>
          <ac:cxnSpMkLst>
            <pc:docMk/>
            <pc:sldMk cId="4287557489" sldId="265"/>
            <ac:cxnSpMk id="52" creationId="{5EE5A408-9A3D-4060-8AE2-61C2CE2F46AD}"/>
          </ac:cxnSpMkLst>
        </pc:cxnChg>
        <pc:cxnChg chg="mod">
          <ac:chgData name="Ken Merrihew" userId="bcb7a1e886d99f07" providerId="LiveId" clId="{050B7E98-0658-4A01-98F3-63A5CA6B8CB8}" dt="2019-01-15T16:16:56.508" v="437" actId="1037"/>
          <ac:cxnSpMkLst>
            <pc:docMk/>
            <pc:sldMk cId="4287557489" sldId="265"/>
            <ac:cxnSpMk id="53" creationId="{96464B3A-C4D0-42F5-A709-BEAF8AAAD1E0}"/>
          </ac:cxnSpMkLst>
        </pc:cxnChg>
        <pc:cxnChg chg="mod">
          <ac:chgData name="Ken Merrihew" userId="bcb7a1e886d99f07" providerId="LiveId" clId="{050B7E98-0658-4A01-98F3-63A5CA6B8CB8}" dt="2019-01-15T16:17:25.126" v="445" actId="1037"/>
          <ac:cxnSpMkLst>
            <pc:docMk/>
            <pc:sldMk cId="4287557489" sldId="265"/>
            <ac:cxnSpMk id="54" creationId="{498981A7-8A07-4954-9602-1861879FBD46}"/>
          </ac:cxnSpMkLst>
        </pc:cxnChg>
        <pc:cxnChg chg="mod">
          <ac:chgData name="Ken Merrihew" userId="bcb7a1e886d99f07" providerId="LiveId" clId="{050B7E98-0658-4A01-98F3-63A5CA6B8CB8}" dt="2019-01-15T16:18:26.352" v="457" actId="1037"/>
          <ac:cxnSpMkLst>
            <pc:docMk/>
            <pc:sldMk cId="4287557489" sldId="265"/>
            <ac:cxnSpMk id="55" creationId="{0B4745DB-65F5-41E1-A4DB-094240051BD0}"/>
          </ac:cxnSpMkLst>
        </pc:cxnChg>
      </pc:sldChg>
      <pc:sldChg chg="addSp delSp">
        <pc:chgData name="Ken Merrihew" userId="bcb7a1e886d99f07" providerId="LiveId" clId="{050B7E98-0658-4A01-98F3-63A5CA6B8CB8}" dt="2019-01-15T15:42:26.461" v="1"/>
        <pc:sldMkLst>
          <pc:docMk/>
          <pc:sldMk cId="4161856182" sldId="271"/>
        </pc:sldMkLst>
        <pc:spChg chg="add">
          <ac:chgData name="Ken Merrihew" userId="bcb7a1e886d99f07" providerId="LiveId" clId="{050B7E98-0658-4A01-98F3-63A5CA6B8CB8}" dt="2019-01-15T15:42:26.461" v="1"/>
          <ac:spMkLst>
            <pc:docMk/>
            <pc:sldMk cId="4161856182" sldId="271"/>
            <ac:spMk id="3" creationId="{9D44D8AD-9E19-4CDC-A8F5-B613C0D8B8F1}"/>
          </ac:spMkLst>
        </pc:spChg>
        <pc:spChg chg="del">
          <ac:chgData name="Ken Merrihew" userId="bcb7a1e886d99f07" providerId="LiveId" clId="{050B7E98-0658-4A01-98F3-63A5CA6B8CB8}" dt="2019-01-15T15:42:25.428" v="0" actId="478"/>
          <ac:spMkLst>
            <pc:docMk/>
            <pc:sldMk cId="4161856182" sldId="271"/>
            <ac:spMk id="4" creationId="{2EC89775-0E26-4E51-A37F-9260AEFCE827}"/>
          </ac:spMkLst>
        </pc:spChg>
      </pc:sldChg>
      <pc:sldChg chg="del">
        <pc:chgData name="Ken Merrihew" userId="bcb7a1e886d99f07" providerId="LiveId" clId="{050B7E98-0658-4A01-98F3-63A5CA6B8CB8}" dt="2019-01-15T16:10:47.790" v="329" actId="2696"/>
        <pc:sldMkLst>
          <pc:docMk/>
          <pc:sldMk cId="1705787361" sldId="272"/>
        </pc:sldMkLst>
      </pc:sldChg>
      <pc:sldChg chg="del">
        <pc:chgData name="Ken Merrihew" userId="bcb7a1e886d99f07" providerId="LiveId" clId="{050B7E98-0658-4A01-98F3-63A5CA6B8CB8}" dt="2019-01-15T16:10:48.915" v="330" actId="2696"/>
        <pc:sldMkLst>
          <pc:docMk/>
          <pc:sldMk cId="3332050460" sldId="273"/>
        </pc:sldMkLst>
      </pc:sldChg>
      <pc:sldChg chg="addSp delSp">
        <pc:chgData name="Ken Merrihew" userId="bcb7a1e886d99f07" providerId="LiveId" clId="{050B7E98-0658-4A01-98F3-63A5CA6B8CB8}" dt="2019-01-15T15:42:38.090" v="3"/>
        <pc:sldMkLst>
          <pc:docMk/>
          <pc:sldMk cId="2160846204" sldId="275"/>
        </pc:sldMkLst>
        <pc:spChg chg="add">
          <ac:chgData name="Ken Merrihew" userId="bcb7a1e886d99f07" providerId="LiveId" clId="{050B7E98-0658-4A01-98F3-63A5CA6B8CB8}" dt="2019-01-15T15:42:38.090" v="3"/>
          <ac:spMkLst>
            <pc:docMk/>
            <pc:sldMk cId="2160846204" sldId="275"/>
            <ac:spMk id="3" creationId="{FF8BDCC4-DC7D-40E8-98AF-8CA00A68AF98}"/>
          </ac:spMkLst>
        </pc:spChg>
        <pc:spChg chg="del">
          <ac:chgData name="Ken Merrihew" userId="bcb7a1e886d99f07" providerId="LiveId" clId="{050B7E98-0658-4A01-98F3-63A5CA6B8CB8}" dt="2019-01-15T15:42:37.493" v="2" actId="478"/>
          <ac:spMkLst>
            <pc:docMk/>
            <pc:sldMk cId="2160846204" sldId="275"/>
            <ac:spMk id="4" creationId="{2EC89775-0E26-4E51-A37F-9260AEFCE827}"/>
          </ac:spMkLst>
        </pc:spChg>
      </pc:sldChg>
      <pc:sldChg chg="addSp modSp modAnim">
        <pc:chgData name="Ken Merrihew" userId="bcb7a1e886d99f07" providerId="LiveId" clId="{050B7E98-0658-4A01-98F3-63A5CA6B8CB8}" dt="2019-01-16T20:14:35.081" v="1657"/>
        <pc:sldMkLst>
          <pc:docMk/>
          <pc:sldMk cId="3646354001" sldId="276"/>
        </pc:sldMkLst>
        <pc:spChg chg="add mod">
          <ac:chgData name="Ken Merrihew" userId="bcb7a1e886d99f07" providerId="LiveId" clId="{050B7E98-0658-4A01-98F3-63A5CA6B8CB8}" dt="2019-01-16T20:12:36.484" v="1652" actId="114"/>
          <ac:spMkLst>
            <pc:docMk/>
            <pc:sldMk cId="3646354001" sldId="276"/>
            <ac:spMk id="2" creationId="{E50FE8C3-24B2-4B5C-8EC8-B0AD8C807D27}"/>
          </ac:spMkLst>
        </pc:spChg>
        <pc:spChg chg="add mod">
          <ac:chgData name="Ken Merrihew" userId="bcb7a1e886d99f07" providerId="LiveId" clId="{050B7E98-0658-4A01-98F3-63A5CA6B8CB8}" dt="2019-01-16T20:08:08.632" v="1264" actId="14100"/>
          <ac:spMkLst>
            <pc:docMk/>
            <pc:sldMk cId="3646354001" sldId="276"/>
            <ac:spMk id="4" creationId="{014448D8-8A95-4B1E-90B5-62BCB5484743}"/>
          </ac:spMkLst>
        </pc:spChg>
        <pc:spChg chg="add mod">
          <ac:chgData name="Ken Merrihew" userId="bcb7a1e886d99f07" providerId="LiveId" clId="{050B7E98-0658-4A01-98F3-63A5CA6B8CB8}" dt="2019-01-16T20:10:59.045" v="1451" actId="14100"/>
          <ac:spMkLst>
            <pc:docMk/>
            <pc:sldMk cId="3646354001" sldId="276"/>
            <ac:spMk id="5" creationId="{04E54D28-FDDB-425A-8DEC-6A2A2E0A24C8}"/>
          </ac:spMkLst>
        </pc:spChg>
        <pc:spChg chg="add mod ord">
          <ac:chgData name="Ken Merrihew" userId="bcb7a1e886d99f07" providerId="LiveId" clId="{050B7E98-0658-4A01-98F3-63A5CA6B8CB8}" dt="2019-01-16T20:09:08.850" v="1321" actId="1037"/>
          <ac:spMkLst>
            <pc:docMk/>
            <pc:sldMk cId="3646354001" sldId="276"/>
            <ac:spMk id="6" creationId="{64F478C4-0B05-4D74-B249-C8F463CFA410}"/>
          </ac:spMkLst>
        </pc:spChg>
        <pc:spChg chg="add mod">
          <ac:chgData name="Ken Merrihew" userId="bcb7a1e886d99f07" providerId="LiveId" clId="{050B7E98-0658-4A01-98F3-63A5CA6B8CB8}" dt="2019-01-16T20:10:10.727" v="1433" actId="1035"/>
          <ac:spMkLst>
            <pc:docMk/>
            <pc:sldMk cId="3646354001" sldId="276"/>
            <ac:spMk id="7" creationId="{53A6027D-6842-45B2-A4C0-9B6F74229DA0}"/>
          </ac:spMkLst>
        </pc:spChg>
        <pc:spChg chg="add mod">
          <ac:chgData name="Ken Merrihew" userId="bcb7a1e886d99f07" providerId="LiveId" clId="{050B7E98-0658-4A01-98F3-63A5CA6B8CB8}" dt="2019-01-16T20:10:14.867" v="1434" actId="207"/>
          <ac:spMkLst>
            <pc:docMk/>
            <pc:sldMk cId="3646354001" sldId="276"/>
            <ac:spMk id="8" creationId="{EC4CFFB4-9739-46FB-8C06-A9C48CE55883}"/>
          </ac:spMkLst>
        </pc:spChg>
        <pc:spChg chg="add mod">
          <ac:chgData name="Ken Merrihew" userId="bcb7a1e886d99f07" providerId="LiveId" clId="{050B7E98-0658-4A01-98F3-63A5CA6B8CB8}" dt="2019-01-16T20:10:59.045" v="1451" actId="14100"/>
          <ac:spMkLst>
            <pc:docMk/>
            <pc:sldMk cId="3646354001" sldId="276"/>
            <ac:spMk id="9" creationId="{AA26D549-0C9B-4426-B138-93DCC0DF936F}"/>
          </ac:spMkLst>
        </pc:spChg>
        <pc:spChg chg="add mod">
          <ac:chgData name="Ken Merrihew" userId="bcb7a1e886d99f07" providerId="LiveId" clId="{050B7E98-0658-4A01-98F3-63A5CA6B8CB8}" dt="2019-01-16T20:12:36.484" v="1652" actId="114"/>
          <ac:spMkLst>
            <pc:docMk/>
            <pc:sldMk cId="3646354001" sldId="276"/>
            <ac:spMk id="11" creationId="{70E45E19-D6F9-41B0-8E23-A6EF519D6DE7}"/>
          </ac:spMkLst>
        </pc:spChg>
      </pc:sldChg>
      <pc:sldChg chg="addSp delSp">
        <pc:chgData name="Ken Merrihew" userId="bcb7a1e886d99f07" providerId="LiveId" clId="{050B7E98-0658-4A01-98F3-63A5CA6B8CB8}" dt="2019-01-15T15:42:45.367" v="5"/>
        <pc:sldMkLst>
          <pc:docMk/>
          <pc:sldMk cId="667698968" sldId="277"/>
        </pc:sldMkLst>
        <pc:spChg chg="add">
          <ac:chgData name="Ken Merrihew" userId="bcb7a1e886d99f07" providerId="LiveId" clId="{050B7E98-0658-4A01-98F3-63A5CA6B8CB8}" dt="2019-01-15T15:42:45.367" v="5"/>
          <ac:spMkLst>
            <pc:docMk/>
            <pc:sldMk cId="667698968" sldId="277"/>
            <ac:spMk id="3" creationId="{F280ADEC-BADD-46EC-823A-AA42826BA9F6}"/>
          </ac:spMkLst>
        </pc:spChg>
        <pc:spChg chg="del">
          <ac:chgData name="Ken Merrihew" userId="bcb7a1e886d99f07" providerId="LiveId" clId="{050B7E98-0658-4A01-98F3-63A5CA6B8CB8}" dt="2019-01-15T15:42:44.866" v="4" actId="478"/>
          <ac:spMkLst>
            <pc:docMk/>
            <pc:sldMk cId="667698968" sldId="277"/>
            <ac:spMk id="4" creationId="{2EC89775-0E26-4E51-A37F-9260AEFCE827}"/>
          </ac:spMkLst>
        </pc:spChg>
      </pc:sldChg>
      <pc:sldChg chg="addSp delSp">
        <pc:chgData name="Ken Merrihew" userId="bcb7a1e886d99f07" providerId="LiveId" clId="{050B7E98-0658-4A01-98F3-63A5CA6B8CB8}" dt="2019-01-15T15:42:52.677" v="7"/>
        <pc:sldMkLst>
          <pc:docMk/>
          <pc:sldMk cId="3666714613" sldId="279"/>
        </pc:sldMkLst>
        <pc:spChg chg="add">
          <ac:chgData name="Ken Merrihew" userId="bcb7a1e886d99f07" providerId="LiveId" clId="{050B7E98-0658-4A01-98F3-63A5CA6B8CB8}" dt="2019-01-15T15:42:52.677" v="7"/>
          <ac:spMkLst>
            <pc:docMk/>
            <pc:sldMk cId="3666714613" sldId="279"/>
            <ac:spMk id="3" creationId="{858D484D-9138-478B-B33B-8B3912A522BA}"/>
          </ac:spMkLst>
        </pc:spChg>
        <pc:spChg chg="del">
          <ac:chgData name="Ken Merrihew" userId="bcb7a1e886d99f07" providerId="LiveId" clId="{050B7E98-0658-4A01-98F3-63A5CA6B8CB8}" dt="2019-01-15T15:42:52.136" v="6" actId="478"/>
          <ac:spMkLst>
            <pc:docMk/>
            <pc:sldMk cId="3666714613" sldId="279"/>
            <ac:spMk id="4" creationId="{2EC89775-0E26-4E51-A37F-9260AEFCE827}"/>
          </ac:spMkLst>
        </pc:spChg>
      </pc:sldChg>
      <pc:sldChg chg="del">
        <pc:chgData name="Ken Merrihew" userId="bcb7a1e886d99f07" providerId="LiveId" clId="{050B7E98-0658-4A01-98F3-63A5CA6B8CB8}" dt="2019-01-15T17:27:00.648" v="1098" actId="2696"/>
        <pc:sldMkLst>
          <pc:docMk/>
          <pc:sldMk cId="2829455336" sldId="280"/>
        </pc:sldMkLst>
      </pc:sldChg>
      <pc:sldChg chg="addSp delSp ord">
        <pc:chgData name="Ken Merrihew" userId="bcb7a1e886d99f07" providerId="LiveId" clId="{050B7E98-0658-4A01-98F3-63A5CA6B8CB8}" dt="2019-01-15T16:11:12.852" v="336"/>
        <pc:sldMkLst>
          <pc:docMk/>
          <pc:sldMk cId="2493757147" sldId="281"/>
        </pc:sldMkLst>
        <pc:spChg chg="add">
          <ac:chgData name="Ken Merrihew" userId="bcb7a1e886d99f07" providerId="LiveId" clId="{050B7E98-0658-4A01-98F3-63A5CA6B8CB8}" dt="2019-01-15T16:11:12.852" v="336"/>
          <ac:spMkLst>
            <pc:docMk/>
            <pc:sldMk cId="2493757147" sldId="281"/>
            <ac:spMk id="3" creationId="{2AA87FD2-ABFF-40B1-982D-8767D446FABD}"/>
          </ac:spMkLst>
        </pc:spChg>
        <pc:spChg chg="del">
          <ac:chgData name="Ken Merrihew" userId="bcb7a1e886d99f07" providerId="LiveId" clId="{050B7E98-0658-4A01-98F3-63A5CA6B8CB8}" dt="2019-01-15T16:11:12.180" v="335" actId="478"/>
          <ac:spMkLst>
            <pc:docMk/>
            <pc:sldMk cId="2493757147" sldId="281"/>
            <ac:spMk id="4" creationId="{2EC89775-0E26-4E51-A37F-9260AEFCE827}"/>
          </ac:spMkLst>
        </pc:spChg>
      </pc:sldChg>
      <pc:sldChg chg="addSp delSp modSp modAnim">
        <pc:chgData name="Ken Merrihew" userId="bcb7a1e886d99f07" providerId="LiveId" clId="{050B7E98-0658-4A01-98F3-63A5CA6B8CB8}" dt="2019-01-15T16:07:58.006" v="328"/>
        <pc:sldMkLst>
          <pc:docMk/>
          <pc:sldMk cId="1751179156" sldId="282"/>
        </pc:sldMkLst>
        <pc:spChg chg="add mod">
          <ac:chgData name="Ken Merrihew" userId="bcb7a1e886d99f07" providerId="LiveId" clId="{050B7E98-0658-4A01-98F3-63A5CA6B8CB8}" dt="2019-01-15T16:01:16.631" v="278" actId="1038"/>
          <ac:spMkLst>
            <pc:docMk/>
            <pc:sldMk cId="1751179156" sldId="282"/>
            <ac:spMk id="2" creationId="{D70D731B-9B75-42B8-9FE6-36376CB9EFD0}"/>
          </ac:spMkLst>
        </pc:spChg>
        <pc:spChg chg="add del mod">
          <ac:chgData name="Ken Merrihew" userId="bcb7a1e886d99f07" providerId="LiveId" clId="{050B7E98-0658-4A01-98F3-63A5CA6B8CB8}" dt="2019-01-15T15:57:10.192" v="86" actId="478"/>
          <ac:spMkLst>
            <pc:docMk/>
            <pc:sldMk cId="1751179156" sldId="282"/>
            <ac:spMk id="11" creationId="{86F6EA9A-4FBC-44B6-9A99-CE1F994234D0}"/>
          </ac:spMkLst>
        </pc:spChg>
        <pc:spChg chg="add mod">
          <ac:chgData name="Ken Merrihew" userId="bcb7a1e886d99f07" providerId="LiveId" clId="{050B7E98-0658-4A01-98F3-63A5CA6B8CB8}" dt="2019-01-15T16:02:20.488" v="319" actId="1035"/>
          <ac:spMkLst>
            <pc:docMk/>
            <pc:sldMk cId="1751179156" sldId="282"/>
            <ac:spMk id="12" creationId="{6EF835E9-0FCA-48A0-AE69-7AD9B97D0825}"/>
          </ac:spMkLst>
        </pc:spChg>
        <pc:spChg chg="add mod">
          <ac:chgData name="Ken Merrihew" userId="bcb7a1e886d99f07" providerId="LiveId" clId="{050B7E98-0658-4A01-98F3-63A5CA6B8CB8}" dt="2019-01-15T16:04:48.860" v="322" actId="14100"/>
          <ac:spMkLst>
            <pc:docMk/>
            <pc:sldMk cId="1751179156" sldId="282"/>
            <ac:spMk id="14" creationId="{419F1D34-8204-4933-A135-A952C618343D}"/>
          </ac:spMkLst>
        </pc:spChg>
        <pc:spChg chg="add mod">
          <ac:chgData name="Ken Merrihew" userId="bcb7a1e886d99f07" providerId="LiveId" clId="{050B7E98-0658-4A01-98F3-63A5CA6B8CB8}" dt="2019-01-15T16:01:00.101" v="247" actId="1035"/>
          <ac:spMkLst>
            <pc:docMk/>
            <pc:sldMk cId="1751179156" sldId="282"/>
            <ac:spMk id="15" creationId="{E28ECE10-9945-419F-BA2D-E6B569C0EA96}"/>
          </ac:spMkLst>
        </pc:spChg>
        <pc:spChg chg="mod">
          <ac:chgData name="Ken Merrihew" userId="bcb7a1e886d99f07" providerId="LiveId" clId="{050B7E98-0658-4A01-98F3-63A5CA6B8CB8}" dt="2019-01-15T16:02:20.488" v="319" actId="1035"/>
          <ac:spMkLst>
            <pc:docMk/>
            <pc:sldMk cId="1751179156" sldId="282"/>
            <ac:spMk id="33" creationId="{CBBE736F-8222-442A-B840-A0FFE5FF9386}"/>
          </ac:spMkLst>
        </pc:spChg>
        <pc:cxnChg chg="mod">
          <ac:chgData name="Ken Merrihew" userId="bcb7a1e886d99f07" providerId="LiveId" clId="{050B7E98-0658-4A01-98F3-63A5CA6B8CB8}" dt="2019-01-15T16:04:48.860" v="322" actId="14100"/>
          <ac:cxnSpMkLst>
            <pc:docMk/>
            <pc:sldMk cId="1751179156" sldId="282"/>
            <ac:cxnSpMk id="27" creationId="{E65839E0-5ED0-492F-B914-7806CC146525}"/>
          </ac:cxnSpMkLst>
        </pc:cxnChg>
        <pc:cxnChg chg="mod">
          <ac:chgData name="Ken Merrihew" userId="bcb7a1e886d99f07" providerId="LiveId" clId="{050B7E98-0658-4A01-98F3-63A5CA6B8CB8}" dt="2019-01-15T16:04:48.860" v="322" actId="14100"/>
          <ac:cxnSpMkLst>
            <pc:docMk/>
            <pc:sldMk cId="1751179156" sldId="282"/>
            <ac:cxnSpMk id="90" creationId="{1327792A-E28D-4DAE-95E1-79FEFAD3191E}"/>
          </ac:cxnSpMkLst>
        </pc:cxnChg>
        <pc:cxnChg chg="mod">
          <ac:chgData name="Ken Merrihew" userId="bcb7a1e886d99f07" providerId="LiveId" clId="{050B7E98-0658-4A01-98F3-63A5CA6B8CB8}" dt="2019-01-15T15:44:19.912" v="10" actId="339"/>
          <ac:cxnSpMkLst>
            <pc:docMk/>
            <pc:sldMk cId="1751179156" sldId="282"/>
            <ac:cxnSpMk id="92" creationId="{4485DA37-F5B2-4B9C-AA2F-731100A3C6FB}"/>
          </ac:cxnSpMkLst>
        </pc:cxnChg>
      </pc:sldChg>
      <pc:sldChg chg="addSp delSp add ord modAnim">
        <pc:chgData name="Ken Merrihew" userId="bcb7a1e886d99f07" providerId="LiveId" clId="{050B7E98-0658-4A01-98F3-63A5CA6B8CB8}" dt="2019-01-15T17:49:34.926" v="1147"/>
        <pc:sldMkLst>
          <pc:docMk/>
          <pc:sldMk cId="4062521096" sldId="283"/>
        </pc:sldMkLst>
        <pc:spChg chg="add del">
          <ac:chgData name="Ken Merrihew" userId="bcb7a1e886d99f07" providerId="LiveId" clId="{050B7E98-0658-4A01-98F3-63A5CA6B8CB8}" dt="2019-01-15T16:10:57.211" v="333"/>
          <ac:spMkLst>
            <pc:docMk/>
            <pc:sldMk cId="4062521096" sldId="283"/>
            <ac:spMk id="3" creationId="{9491301B-D652-4897-9805-9EEF8FD3BB75}"/>
          </ac:spMkLst>
        </pc:spChg>
        <pc:spChg chg="del">
          <ac:chgData name="Ken Merrihew" userId="bcb7a1e886d99f07" providerId="LiveId" clId="{050B7E98-0658-4A01-98F3-63A5CA6B8CB8}" dt="2019-01-15T16:10:53.793" v="331" actId="478"/>
          <ac:spMkLst>
            <pc:docMk/>
            <pc:sldMk cId="4062521096" sldId="283"/>
            <ac:spMk id="4" creationId="{2EC89775-0E26-4E51-A37F-9260AEFCE827}"/>
          </ac:spMkLst>
        </pc:spChg>
        <pc:spChg chg="add">
          <ac:chgData name="Ken Merrihew" userId="bcb7a1e886d99f07" providerId="LiveId" clId="{050B7E98-0658-4A01-98F3-63A5CA6B8CB8}" dt="2019-01-15T16:11:01.181" v="334"/>
          <ac:spMkLst>
            <pc:docMk/>
            <pc:sldMk cId="4062521096" sldId="283"/>
            <ac:spMk id="5" creationId="{164CBF0A-3BBE-4539-AD15-A497F7F39B71}"/>
          </ac:spMkLst>
        </pc:spChg>
      </pc:sldChg>
      <pc:sldChg chg="add del">
        <pc:chgData name="Ken Merrihew" userId="bcb7a1e886d99f07" providerId="LiveId" clId="{050B7E98-0658-4A01-98F3-63A5CA6B8CB8}" dt="2019-01-15T17:26:58.904" v="1097" actId="2696"/>
        <pc:sldMkLst>
          <pc:docMk/>
          <pc:sldMk cId="764721899" sldId="284"/>
        </pc:sldMkLst>
      </pc:sldChg>
      <pc:sldChg chg="addSp delSp modSp add del ord delAnim modAnim">
        <pc:chgData name="Ken Merrihew" userId="bcb7a1e886d99f07" providerId="LiveId" clId="{050B7E98-0658-4A01-98F3-63A5CA6B8CB8}" dt="2019-01-15T17:30:23.250" v="1117" actId="2696"/>
        <pc:sldMkLst>
          <pc:docMk/>
          <pc:sldMk cId="2810442692" sldId="285"/>
        </pc:sldMkLst>
        <pc:spChg chg="add mod ord">
          <ac:chgData name="Ken Merrihew" userId="bcb7a1e886d99f07" providerId="LiveId" clId="{050B7E98-0658-4A01-98F3-63A5CA6B8CB8}" dt="2019-01-15T17:22:14.618" v="1070" actId="167"/>
          <ac:spMkLst>
            <pc:docMk/>
            <pc:sldMk cId="2810442692" sldId="285"/>
            <ac:spMk id="3" creationId="{ACE0799C-4B2B-4525-8E28-8CDAB996DDB6}"/>
          </ac:spMkLst>
        </pc:spChg>
        <pc:spChg chg="add mod">
          <ac:chgData name="Ken Merrihew" userId="bcb7a1e886d99f07" providerId="LiveId" clId="{050B7E98-0658-4A01-98F3-63A5CA6B8CB8}" dt="2019-01-15T17:21:42.574" v="1067" actId="207"/>
          <ac:spMkLst>
            <pc:docMk/>
            <pc:sldMk cId="2810442692" sldId="285"/>
            <ac:spMk id="24" creationId="{428EA84C-3D9C-426C-AA69-12F45B55B7A2}"/>
          </ac:spMkLst>
        </pc:spChg>
        <pc:spChg chg="add mod">
          <ac:chgData name="Ken Merrihew" userId="bcb7a1e886d99f07" providerId="LiveId" clId="{050B7E98-0658-4A01-98F3-63A5CA6B8CB8}" dt="2019-01-15T17:21:35.191" v="1066" actId="207"/>
          <ac:spMkLst>
            <pc:docMk/>
            <pc:sldMk cId="2810442692" sldId="285"/>
            <ac:spMk id="27" creationId="{42A85621-4A33-4578-B700-15C0F6DC62A0}"/>
          </ac:spMkLst>
        </pc:spChg>
        <pc:spChg chg="mod">
          <ac:chgData name="Ken Merrihew" userId="bcb7a1e886d99f07" providerId="LiveId" clId="{050B7E98-0658-4A01-98F3-63A5CA6B8CB8}" dt="2019-01-15T17:22:44" v="1075" actId="1076"/>
          <ac:spMkLst>
            <pc:docMk/>
            <pc:sldMk cId="2810442692" sldId="285"/>
            <ac:spMk id="60" creationId="{AB2B0CB5-19B3-4E52-9973-67C7C60AACAA}"/>
          </ac:spMkLst>
        </pc:spChg>
        <pc:spChg chg="mod">
          <ac:chgData name="Ken Merrihew" userId="bcb7a1e886d99f07" providerId="LiveId" clId="{050B7E98-0658-4A01-98F3-63A5CA6B8CB8}" dt="2019-01-15T17:22:44" v="1075" actId="1076"/>
          <ac:spMkLst>
            <pc:docMk/>
            <pc:sldMk cId="2810442692" sldId="285"/>
            <ac:spMk id="61" creationId="{100002EB-C3C8-46EE-BAD8-708080F9BB18}"/>
          </ac:spMkLst>
        </pc:spChg>
        <pc:spChg chg="mod">
          <ac:chgData name="Ken Merrihew" userId="bcb7a1e886d99f07" providerId="LiveId" clId="{050B7E98-0658-4A01-98F3-63A5CA6B8CB8}" dt="2019-01-15T17:22:44" v="1075" actId="1076"/>
          <ac:spMkLst>
            <pc:docMk/>
            <pc:sldMk cId="2810442692" sldId="285"/>
            <ac:spMk id="62" creationId="{B7062D81-2428-469A-AE80-67676E9ABC3E}"/>
          </ac:spMkLst>
        </pc:spChg>
        <pc:spChg chg="mod">
          <ac:chgData name="Ken Merrihew" userId="bcb7a1e886d99f07" providerId="LiveId" clId="{050B7E98-0658-4A01-98F3-63A5CA6B8CB8}" dt="2019-01-15T17:22:44" v="1075" actId="1076"/>
          <ac:spMkLst>
            <pc:docMk/>
            <pc:sldMk cId="2810442692" sldId="285"/>
            <ac:spMk id="63" creationId="{B2811ED7-75E3-4333-9BEB-1A2910082031}"/>
          </ac:spMkLst>
        </pc:spChg>
        <pc:spChg chg="mod">
          <ac:chgData name="Ken Merrihew" userId="bcb7a1e886d99f07" providerId="LiveId" clId="{050B7E98-0658-4A01-98F3-63A5CA6B8CB8}" dt="2019-01-15T17:22:44" v="1075" actId="1076"/>
          <ac:spMkLst>
            <pc:docMk/>
            <pc:sldMk cId="2810442692" sldId="285"/>
            <ac:spMk id="64" creationId="{8E05ABF2-8C11-4377-BF4E-7D73C2450D95}"/>
          </ac:spMkLst>
        </pc:spChg>
        <pc:spChg chg="mod">
          <ac:chgData name="Ken Merrihew" userId="bcb7a1e886d99f07" providerId="LiveId" clId="{050B7E98-0658-4A01-98F3-63A5CA6B8CB8}" dt="2019-01-15T17:22:44" v="1075" actId="1076"/>
          <ac:spMkLst>
            <pc:docMk/>
            <pc:sldMk cId="2810442692" sldId="285"/>
            <ac:spMk id="65" creationId="{C1A1E400-FC1D-4602-9311-18A08FCD9342}"/>
          </ac:spMkLst>
        </pc:spChg>
        <pc:spChg chg="mod">
          <ac:chgData name="Ken Merrihew" userId="bcb7a1e886d99f07" providerId="LiveId" clId="{050B7E98-0658-4A01-98F3-63A5CA6B8CB8}" dt="2019-01-15T17:22:44" v="1075" actId="1076"/>
          <ac:spMkLst>
            <pc:docMk/>
            <pc:sldMk cId="2810442692" sldId="285"/>
            <ac:spMk id="66" creationId="{FAE56E3F-8E36-4956-8B23-2001441E36AE}"/>
          </ac:spMkLst>
        </pc:spChg>
        <pc:spChg chg="mod">
          <ac:chgData name="Ken Merrihew" userId="bcb7a1e886d99f07" providerId="LiveId" clId="{050B7E98-0658-4A01-98F3-63A5CA6B8CB8}" dt="2019-01-15T17:10:02.121" v="977" actId="1038"/>
          <ac:spMkLst>
            <pc:docMk/>
            <pc:sldMk cId="2810442692" sldId="285"/>
            <ac:spMk id="79" creationId="{D163716B-EEAD-491D-AC79-ABD4035AE85B}"/>
          </ac:spMkLst>
        </pc:spChg>
        <pc:spChg chg="mod">
          <ac:chgData name="Ken Merrihew" userId="bcb7a1e886d99f07" providerId="LiveId" clId="{050B7E98-0658-4A01-98F3-63A5CA6B8CB8}" dt="2019-01-15T17:23:36.333" v="1096" actId="1038"/>
          <ac:spMkLst>
            <pc:docMk/>
            <pc:sldMk cId="2810442692" sldId="285"/>
            <ac:spMk id="80" creationId="{3C9AAD9A-D3DA-4F11-B307-A72FC60E3789}"/>
          </ac:spMkLst>
        </pc:spChg>
        <pc:grpChg chg="del">
          <ac:chgData name="Ken Merrihew" userId="bcb7a1e886d99f07" providerId="LiveId" clId="{050B7E98-0658-4A01-98F3-63A5CA6B8CB8}" dt="2019-01-15T17:09:08.599" v="945" actId="478"/>
          <ac:grpSpMkLst>
            <pc:docMk/>
            <pc:sldMk cId="2810442692" sldId="285"/>
            <ac:grpSpMk id="2" creationId="{553C9FEB-0F36-4249-94F1-19870810F47A}"/>
          </ac:grpSpMkLst>
        </pc:grpChg>
        <pc:grpChg chg="del">
          <ac:chgData name="Ken Merrihew" userId="bcb7a1e886d99f07" providerId="LiveId" clId="{050B7E98-0658-4A01-98F3-63A5CA6B8CB8}" dt="2019-01-15T17:09:08.599" v="945" actId="478"/>
          <ac:grpSpMkLst>
            <pc:docMk/>
            <pc:sldMk cId="2810442692" sldId="285"/>
            <ac:grpSpMk id="5" creationId="{D909DAEA-0A53-4335-BC31-847AF974F95E}"/>
          </ac:grpSpMkLst>
        </pc:grpChg>
        <pc:grpChg chg="del">
          <ac:chgData name="Ken Merrihew" userId="bcb7a1e886d99f07" providerId="LiveId" clId="{050B7E98-0658-4A01-98F3-63A5CA6B8CB8}" dt="2019-01-15T17:09:08.599" v="945" actId="478"/>
          <ac:grpSpMkLst>
            <pc:docMk/>
            <pc:sldMk cId="2810442692" sldId="285"/>
            <ac:grpSpMk id="8" creationId="{B2A2292D-8E00-4241-8EFD-D000EFDDF96D}"/>
          </ac:grpSpMkLst>
        </pc:grpChg>
        <pc:grpChg chg="del">
          <ac:chgData name="Ken Merrihew" userId="bcb7a1e886d99f07" providerId="LiveId" clId="{050B7E98-0658-4A01-98F3-63A5CA6B8CB8}" dt="2019-01-15T17:09:08.599" v="945" actId="478"/>
          <ac:grpSpMkLst>
            <pc:docMk/>
            <pc:sldMk cId="2810442692" sldId="285"/>
            <ac:grpSpMk id="12" creationId="{F3A2C58D-B1FE-49F9-95E8-F9CC1B56EABC}"/>
          </ac:grpSpMkLst>
        </pc:grpChg>
        <pc:grpChg chg="del">
          <ac:chgData name="Ken Merrihew" userId="bcb7a1e886d99f07" providerId="LiveId" clId="{050B7E98-0658-4A01-98F3-63A5CA6B8CB8}" dt="2019-01-15T17:09:34.659" v="947" actId="478"/>
          <ac:grpSpMkLst>
            <pc:docMk/>
            <pc:sldMk cId="2810442692" sldId="285"/>
            <ac:grpSpMk id="15" creationId="{BF9E14FF-914A-45ED-8878-FCAFDB2E9B09}"/>
          </ac:grpSpMkLst>
        </pc:grpChg>
        <pc:grpChg chg="del">
          <ac:chgData name="Ken Merrihew" userId="bcb7a1e886d99f07" providerId="LiveId" clId="{050B7E98-0658-4A01-98F3-63A5CA6B8CB8}" dt="2019-01-15T17:09:34.659" v="947" actId="478"/>
          <ac:grpSpMkLst>
            <pc:docMk/>
            <pc:sldMk cId="2810442692" sldId="285"/>
            <ac:grpSpMk id="18" creationId="{D00AC661-7F15-4C88-A2BD-90CC630FB475}"/>
          </ac:grpSpMkLst>
        </pc:grpChg>
        <pc:grpChg chg="del">
          <ac:chgData name="Ken Merrihew" userId="bcb7a1e886d99f07" providerId="LiveId" clId="{050B7E98-0658-4A01-98F3-63A5CA6B8CB8}" dt="2019-01-15T17:09:27.612" v="946" actId="478"/>
          <ac:grpSpMkLst>
            <pc:docMk/>
            <pc:sldMk cId="2810442692" sldId="285"/>
            <ac:grpSpMk id="21" creationId="{00D0352C-2298-419C-BD9E-52FBC1BFFED7}"/>
          </ac:grpSpMkLst>
        </pc:grpChg>
        <pc:grpChg chg="del">
          <ac:chgData name="Ken Merrihew" userId="bcb7a1e886d99f07" providerId="LiveId" clId="{050B7E98-0658-4A01-98F3-63A5CA6B8CB8}" dt="2019-01-15T17:09:08.599" v="945" actId="478"/>
          <ac:grpSpMkLst>
            <pc:docMk/>
            <pc:sldMk cId="2810442692" sldId="285"/>
            <ac:grpSpMk id="42" creationId="{6EB14827-C89C-4383-ACF2-FDED523AB599}"/>
          </ac:grpSpMkLst>
        </pc:grpChg>
        <pc:grpChg chg="del">
          <ac:chgData name="Ken Merrihew" userId="bcb7a1e886d99f07" providerId="LiveId" clId="{050B7E98-0658-4A01-98F3-63A5CA6B8CB8}" dt="2019-01-15T17:09:27.612" v="946" actId="478"/>
          <ac:grpSpMkLst>
            <pc:docMk/>
            <pc:sldMk cId="2810442692" sldId="285"/>
            <ac:grpSpMk id="45" creationId="{75A41E3A-6CD6-470A-9D48-7D3A5CF9948C}"/>
          </ac:grpSpMkLst>
        </pc:grpChg>
        <pc:grpChg chg="del">
          <ac:chgData name="Ken Merrihew" userId="bcb7a1e886d99f07" providerId="LiveId" clId="{050B7E98-0658-4A01-98F3-63A5CA6B8CB8}" dt="2019-01-15T17:09:27.612" v="946" actId="478"/>
          <ac:grpSpMkLst>
            <pc:docMk/>
            <pc:sldMk cId="2810442692" sldId="285"/>
            <ac:grpSpMk id="48" creationId="{8ECD7F11-582D-463E-82CE-70B6D85EF092}"/>
          </ac:grpSpMkLst>
        </pc:grpChg>
        <pc:grpChg chg="del">
          <ac:chgData name="Ken Merrihew" userId="bcb7a1e886d99f07" providerId="LiveId" clId="{050B7E98-0658-4A01-98F3-63A5CA6B8CB8}" dt="2019-01-15T17:09:27.612" v="946" actId="478"/>
          <ac:grpSpMkLst>
            <pc:docMk/>
            <pc:sldMk cId="2810442692" sldId="285"/>
            <ac:grpSpMk id="51" creationId="{974E0F5D-3A1A-4FCA-9ACA-5C28DABAE5EF}"/>
          </ac:grpSpMkLst>
        </pc:grpChg>
        <pc:grpChg chg="del">
          <ac:chgData name="Ken Merrihew" userId="bcb7a1e886d99f07" providerId="LiveId" clId="{050B7E98-0658-4A01-98F3-63A5CA6B8CB8}" dt="2019-01-15T17:09:27.612" v="946" actId="478"/>
          <ac:grpSpMkLst>
            <pc:docMk/>
            <pc:sldMk cId="2810442692" sldId="285"/>
            <ac:grpSpMk id="54" creationId="{F900DB7D-27A3-4363-9E0A-90F05272094E}"/>
          </ac:grpSpMkLst>
        </pc:grpChg>
        <pc:grpChg chg="del">
          <ac:chgData name="Ken Merrihew" userId="bcb7a1e886d99f07" providerId="LiveId" clId="{050B7E98-0658-4A01-98F3-63A5CA6B8CB8}" dt="2019-01-15T17:09:27.612" v="946" actId="478"/>
          <ac:grpSpMkLst>
            <pc:docMk/>
            <pc:sldMk cId="2810442692" sldId="285"/>
            <ac:grpSpMk id="57" creationId="{E4CABDD0-7BC1-4C56-8FC7-172F7551A8C9}"/>
          </ac:grpSpMkLst>
        </pc:grpChg>
        <pc:grpChg chg="del">
          <ac:chgData name="Ken Merrihew" userId="bcb7a1e886d99f07" providerId="LiveId" clId="{050B7E98-0658-4A01-98F3-63A5CA6B8CB8}" dt="2019-01-15T17:09:34.659" v="947" actId="478"/>
          <ac:grpSpMkLst>
            <pc:docMk/>
            <pc:sldMk cId="2810442692" sldId="285"/>
            <ac:grpSpMk id="67" creationId="{8FC04386-88FB-49D2-A796-3D68121CC065}"/>
          </ac:grpSpMkLst>
        </pc:grpChg>
        <pc:grpChg chg="del">
          <ac:chgData name="Ken Merrihew" userId="bcb7a1e886d99f07" providerId="LiveId" clId="{050B7E98-0658-4A01-98F3-63A5CA6B8CB8}" dt="2019-01-15T17:09:34.659" v="947" actId="478"/>
          <ac:grpSpMkLst>
            <pc:docMk/>
            <pc:sldMk cId="2810442692" sldId="285"/>
            <ac:grpSpMk id="70" creationId="{E819FAA9-E7D1-4867-8BE1-7D54D24776F4}"/>
          </ac:grpSpMkLst>
        </pc:grpChg>
        <pc:grpChg chg="del">
          <ac:chgData name="Ken Merrihew" userId="bcb7a1e886d99f07" providerId="LiveId" clId="{050B7E98-0658-4A01-98F3-63A5CA6B8CB8}" dt="2019-01-15T17:09:08.599" v="945" actId="478"/>
          <ac:grpSpMkLst>
            <pc:docMk/>
            <pc:sldMk cId="2810442692" sldId="285"/>
            <ac:grpSpMk id="73" creationId="{5B63507B-5048-4502-96FE-8E7542C26AE4}"/>
          </ac:grpSpMkLst>
        </pc:grpChg>
        <pc:grpChg chg="del">
          <ac:chgData name="Ken Merrihew" userId="bcb7a1e886d99f07" providerId="LiveId" clId="{050B7E98-0658-4A01-98F3-63A5CA6B8CB8}" dt="2019-01-15T17:09:08.599" v="945" actId="478"/>
          <ac:grpSpMkLst>
            <pc:docMk/>
            <pc:sldMk cId="2810442692" sldId="285"/>
            <ac:grpSpMk id="82" creationId="{674FF769-A25C-4C3F-AB72-6400E8FE2C03}"/>
          </ac:grpSpMkLst>
        </pc:grpChg>
        <pc:grpChg chg="del">
          <ac:chgData name="Ken Merrihew" userId="bcb7a1e886d99f07" providerId="LiveId" clId="{050B7E98-0658-4A01-98F3-63A5CA6B8CB8}" dt="2019-01-15T17:09:08.599" v="945" actId="478"/>
          <ac:grpSpMkLst>
            <pc:docMk/>
            <pc:sldMk cId="2810442692" sldId="285"/>
            <ac:grpSpMk id="83" creationId="{7B47B0A6-1285-4127-9D2C-5E9B54751533}"/>
          </ac:grpSpMkLst>
        </pc:grpChg>
        <pc:grpChg chg="del">
          <ac:chgData name="Ken Merrihew" userId="bcb7a1e886d99f07" providerId="LiveId" clId="{050B7E98-0658-4A01-98F3-63A5CA6B8CB8}" dt="2019-01-15T17:09:08.599" v="945" actId="478"/>
          <ac:grpSpMkLst>
            <pc:docMk/>
            <pc:sldMk cId="2810442692" sldId="285"/>
            <ac:grpSpMk id="84" creationId="{D6EC3041-2B09-470E-9C09-866FC7A63012}"/>
          </ac:grpSpMkLst>
        </pc:grpChg>
        <pc:grpChg chg="del">
          <ac:chgData name="Ken Merrihew" userId="bcb7a1e886d99f07" providerId="LiveId" clId="{050B7E98-0658-4A01-98F3-63A5CA6B8CB8}" dt="2019-01-15T17:09:08.599" v="945" actId="478"/>
          <ac:grpSpMkLst>
            <pc:docMk/>
            <pc:sldMk cId="2810442692" sldId="285"/>
            <ac:grpSpMk id="85" creationId="{666AD510-7490-424F-9925-A6CDE0578C19}"/>
          </ac:grpSpMkLst>
        </pc:grpChg>
        <pc:grpChg chg="del">
          <ac:chgData name="Ken Merrihew" userId="bcb7a1e886d99f07" providerId="LiveId" clId="{050B7E98-0658-4A01-98F3-63A5CA6B8CB8}" dt="2019-01-15T17:09:08.599" v="945" actId="478"/>
          <ac:grpSpMkLst>
            <pc:docMk/>
            <pc:sldMk cId="2810442692" sldId="285"/>
            <ac:grpSpMk id="86" creationId="{114B0566-6258-4759-8D7C-4277CA92C915}"/>
          </ac:grpSpMkLst>
        </pc:grpChg>
        <pc:grpChg chg="del">
          <ac:chgData name="Ken Merrihew" userId="bcb7a1e886d99f07" providerId="LiveId" clId="{050B7E98-0658-4A01-98F3-63A5CA6B8CB8}" dt="2019-01-15T17:09:08.599" v="945" actId="478"/>
          <ac:grpSpMkLst>
            <pc:docMk/>
            <pc:sldMk cId="2810442692" sldId="285"/>
            <ac:grpSpMk id="87" creationId="{7592D53F-38FB-47EF-A548-20E888C5EBC6}"/>
          </ac:grpSpMkLst>
        </pc:grpChg>
        <pc:picChg chg="mod ord">
          <ac:chgData name="Ken Merrihew" userId="bcb7a1e886d99f07" providerId="LiveId" clId="{050B7E98-0658-4A01-98F3-63A5CA6B8CB8}" dt="2019-01-15T17:23:31.079" v="1077" actId="1076"/>
          <ac:picMkLst>
            <pc:docMk/>
            <pc:sldMk cId="2810442692" sldId="285"/>
            <ac:picMk id="4" creationId="{5D49BA76-E294-4AE0-9413-77A0DDC7BAA4}"/>
          </ac:picMkLst>
        </pc:picChg>
        <pc:picChg chg="add del mod ord">
          <ac:chgData name="Ken Merrihew" userId="bcb7a1e886d99f07" providerId="LiveId" clId="{050B7E98-0658-4A01-98F3-63A5CA6B8CB8}" dt="2019-01-15T17:22:07.544" v="1069" actId="478"/>
          <ac:picMkLst>
            <pc:docMk/>
            <pc:sldMk cId="2810442692" sldId="285"/>
            <ac:picMk id="1026" creationId="{2A5A7FC1-41DC-4919-9C2D-F44406E5C7CC}"/>
          </ac:picMkLst>
        </pc:picChg>
        <pc:cxnChg chg="mod">
          <ac:chgData name="Ken Merrihew" userId="bcb7a1e886d99f07" providerId="LiveId" clId="{050B7E98-0658-4A01-98F3-63A5CA6B8CB8}" dt="2019-01-15T17:10:02.121" v="977" actId="1038"/>
          <ac:cxnSpMkLst>
            <pc:docMk/>
            <pc:sldMk cId="2810442692" sldId="285"/>
            <ac:cxnSpMk id="81" creationId="{86572D2C-C24A-48DC-B021-25393E53D0F2}"/>
          </ac:cxnSpMkLst>
        </pc:cxnChg>
      </pc:sldChg>
      <pc:sldChg chg="delSp modSp add delAnim modAnim">
        <pc:chgData name="Ken Merrihew" userId="bcb7a1e886d99f07" providerId="LiveId" clId="{050B7E98-0658-4A01-98F3-63A5CA6B8CB8}" dt="2019-01-15T17:48:25.343" v="1145"/>
        <pc:sldMkLst>
          <pc:docMk/>
          <pc:sldMk cId="4002371051" sldId="286"/>
        </pc:sldMkLst>
        <pc:spChg chg="del">
          <ac:chgData name="Ken Merrihew" userId="bcb7a1e886d99f07" providerId="LiveId" clId="{050B7E98-0658-4A01-98F3-63A5CA6B8CB8}" dt="2019-01-15T17:27:07.070" v="1100" actId="478"/>
          <ac:spMkLst>
            <pc:docMk/>
            <pc:sldMk cId="4002371051" sldId="286"/>
            <ac:spMk id="24" creationId="{428EA84C-3D9C-426C-AA69-12F45B55B7A2}"/>
          </ac:spMkLst>
        </pc:spChg>
        <pc:spChg chg="del">
          <ac:chgData name="Ken Merrihew" userId="bcb7a1e886d99f07" providerId="LiveId" clId="{050B7E98-0658-4A01-98F3-63A5CA6B8CB8}" dt="2019-01-15T17:27:09.139" v="1101" actId="478"/>
          <ac:spMkLst>
            <pc:docMk/>
            <pc:sldMk cId="4002371051" sldId="286"/>
            <ac:spMk id="65" creationId="{C1A1E400-FC1D-4602-9311-18A08FCD9342}"/>
          </ac:spMkLst>
        </pc:spChg>
        <pc:spChg chg="del mod">
          <ac:chgData name="Ken Merrihew" userId="bcb7a1e886d99f07" providerId="LiveId" clId="{050B7E98-0658-4A01-98F3-63A5CA6B8CB8}" dt="2019-01-15T17:28:09.914" v="1106" actId="478"/>
          <ac:spMkLst>
            <pc:docMk/>
            <pc:sldMk cId="4002371051" sldId="286"/>
            <ac:spMk id="66" creationId="{FAE56E3F-8E36-4956-8B23-2001441E36AE}"/>
          </ac:spMkLst>
        </pc:spChg>
      </pc:sldChg>
      <pc:sldChg chg="addSp modSp add ord modAnim">
        <pc:chgData name="Ken Merrihew" userId="bcb7a1e886d99f07" providerId="LiveId" clId="{050B7E98-0658-4A01-98F3-63A5CA6B8CB8}" dt="2019-01-16T22:04:35.824" v="1896"/>
        <pc:sldMkLst>
          <pc:docMk/>
          <pc:sldMk cId="2107506259" sldId="287"/>
        </pc:sldMkLst>
        <pc:spChg chg="add">
          <ac:chgData name="Ken Merrihew" userId="bcb7a1e886d99f07" providerId="LiveId" clId="{050B7E98-0658-4A01-98F3-63A5CA6B8CB8}" dt="2019-01-15T17:30:20.397" v="1116"/>
          <ac:spMkLst>
            <pc:docMk/>
            <pc:sldMk cId="2107506259" sldId="287"/>
            <ac:spMk id="14" creationId="{8CFE2003-5557-421E-BF2C-169612B219D1}"/>
          </ac:spMkLst>
        </pc:spChg>
        <pc:spChg chg="add">
          <ac:chgData name="Ken Merrihew" userId="bcb7a1e886d99f07" providerId="LiveId" clId="{050B7E98-0658-4A01-98F3-63A5CA6B8CB8}" dt="2019-01-15T17:30:20.397" v="1116"/>
          <ac:spMkLst>
            <pc:docMk/>
            <pc:sldMk cId="2107506259" sldId="287"/>
            <ac:spMk id="15" creationId="{253064EF-857F-4E4F-84D9-02EE6B9C8C47}"/>
          </ac:spMkLst>
        </pc:spChg>
        <pc:spChg chg="add mod">
          <ac:chgData name="Ken Merrihew" userId="bcb7a1e886d99f07" providerId="LiveId" clId="{050B7E98-0658-4A01-98F3-63A5CA6B8CB8}" dt="2019-01-16T22:04:35.824" v="1896"/>
          <ac:spMkLst>
            <pc:docMk/>
            <pc:sldMk cId="2107506259" sldId="287"/>
            <ac:spMk id="16" creationId="{C52505A1-5D17-4592-A46F-22FFE28815DE}"/>
          </ac:spMkLst>
        </pc:spChg>
      </pc:sldChg>
      <pc:sldChg chg="add">
        <pc:chgData name="Ken Merrihew" userId="bcb7a1e886d99f07" providerId="LiveId" clId="{050B7E98-0658-4A01-98F3-63A5CA6B8CB8}" dt="2019-01-15T17:49:32.996" v="1146"/>
        <pc:sldMkLst>
          <pc:docMk/>
          <pc:sldMk cId="1508935970" sldId="288"/>
        </pc:sldMkLst>
      </pc:sldChg>
      <pc:sldChg chg="modSp add ord">
        <pc:chgData name="Ken Merrihew" userId="bcb7a1e886d99f07" providerId="LiveId" clId="{050B7E98-0658-4A01-98F3-63A5CA6B8CB8}" dt="2019-01-16T20:33:06.146" v="1665" actId="207"/>
        <pc:sldMkLst>
          <pc:docMk/>
          <pc:sldMk cId="2499418138" sldId="289"/>
        </pc:sldMkLst>
        <pc:spChg chg="mod">
          <ac:chgData name="Ken Merrihew" userId="bcb7a1e886d99f07" providerId="LiveId" clId="{050B7E98-0658-4A01-98F3-63A5CA6B8CB8}" dt="2019-01-16T20:33:06.146" v="1665" actId="207"/>
          <ac:spMkLst>
            <pc:docMk/>
            <pc:sldMk cId="2499418138" sldId="289"/>
            <ac:spMk id="3" creationId="{DB88E4FF-425A-4FEE-A367-39BCE73DF1EF}"/>
          </ac:spMkLst>
        </pc:spChg>
      </pc:sldChg>
      <pc:sldChg chg="add ord">
        <pc:chgData name="Ken Merrihew" userId="bcb7a1e886d99f07" providerId="LiveId" clId="{050B7E98-0658-4A01-98F3-63A5CA6B8CB8}" dt="2019-01-16T20:32:52.727" v="1659"/>
        <pc:sldMkLst>
          <pc:docMk/>
          <pc:sldMk cId="583152083" sldId="290"/>
        </pc:sldMkLst>
      </pc:sldChg>
      <pc:sldChg chg="addSp delSp modSp add modTransition delAnim modAnim">
        <pc:chgData name="Ken Merrihew" userId="bcb7a1e886d99f07" providerId="LiveId" clId="{050B7E98-0658-4A01-98F3-63A5CA6B8CB8}" dt="2019-01-16T21:35:34.058" v="1880"/>
        <pc:sldMkLst>
          <pc:docMk/>
          <pc:sldMk cId="3057247181" sldId="291"/>
        </pc:sldMkLst>
        <pc:spChg chg="add mod">
          <ac:chgData name="Ken Merrihew" userId="bcb7a1e886d99f07" providerId="LiveId" clId="{050B7E98-0658-4A01-98F3-63A5CA6B8CB8}" dt="2019-01-16T21:30:17.026" v="1813" actId="1076"/>
          <ac:spMkLst>
            <pc:docMk/>
            <pc:sldMk cId="3057247181" sldId="291"/>
            <ac:spMk id="4" creationId="{F39797D2-C268-47B3-837A-80AC79AF4DAC}"/>
          </ac:spMkLst>
        </pc:spChg>
        <pc:spChg chg="del">
          <ac:chgData name="Ken Merrihew" userId="bcb7a1e886d99f07" providerId="LiveId" clId="{050B7E98-0658-4A01-98F3-63A5CA6B8CB8}" dt="2019-01-16T21:25:57.886" v="1667" actId="478"/>
          <ac:spMkLst>
            <pc:docMk/>
            <pc:sldMk cId="3057247181" sldId="291"/>
            <ac:spMk id="27" creationId="{EA7B7154-78E8-4FC0-9962-BF9AD1F1AF28}"/>
          </ac:spMkLst>
        </pc:spChg>
        <pc:spChg chg="del">
          <ac:chgData name="Ken Merrihew" userId="bcb7a1e886d99f07" providerId="LiveId" clId="{050B7E98-0658-4A01-98F3-63A5CA6B8CB8}" dt="2019-01-16T21:25:57.886" v="1667" actId="478"/>
          <ac:spMkLst>
            <pc:docMk/>
            <pc:sldMk cId="3057247181" sldId="291"/>
            <ac:spMk id="28" creationId="{7BACD919-9172-4CF3-B13C-C38663C49116}"/>
          </ac:spMkLst>
        </pc:spChg>
        <pc:spChg chg="del">
          <ac:chgData name="Ken Merrihew" userId="bcb7a1e886d99f07" providerId="LiveId" clId="{050B7E98-0658-4A01-98F3-63A5CA6B8CB8}" dt="2019-01-16T21:25:57.886" v="1667" actId="478"/>
          <ac:spMkLst>
            <pc:docMk/>
            <pc:sldMk cId="3057247181" sldId="291"/>
            <ac:spMk id="29" creationId="{574112C1-BADC-437B-B019-8B68515E20D2}"/>
          </ac:spMkLst>
        </pc:spChg>
        <pc:spChg chg="del">
          <ac:chgData name="Ken Merrihew" userId="bcb7a1e886d99f07" providerId="LiveId" clId="{050B7E98-0658-4A01-98F3-63A5CA6B8CB8}" dt="2019-01-16T21:25:57.886" v="1667" actId="478"/>
          <ac:spMkLst>
            <pc:docMk/>
            <pc:sldMk cId="3057247181" sldId="291"/>
            <ac:spMk id="30" creationId="{C1FAE12A-DC3B-4643-B8C4-21585945832C}"/>
          </ac:spMkLst>
        </pc:spChg>
        <pc:spChg chg="del">
          <ac:chgData name="Ken Merrihew" userId="bcb7a1e886d99f07" providerId="LiveId" clId="{050B7E98-0658-4A01-98F3-63A5CA6B8CB8}" dt="2019-01-16T21:25:57.886" v="1667" actId="478"/>
          <ac:spMkLst>
            <pc:docMk/>
            <pc:sldMk cId="3057247181" sldId="291"/>
            <ac:spMk id="31" creationId="{328E06F6-D414-4000-8640-9902FC04D503}"/>
          </ac:spMkLst>
        </pc:spChg>
        <pc:spChg chg="del">
          <ac:chgData name="Ken Merrihew" userId="bcb7a1e886d99f07" providerId="LiveId" clId="{050B7E98-0658-4A01-98F3-63A5CA6B8CB8}" dt="2019-01-16T21:25:57.886" v="1667" actId="478"/>
          <ac:spMkLst>
            <pc:docMk/>
            <pc:sldMk cId="3057247181" sldId="291"/>
            <ac:spMk id="32" creationId="{C191B5F6-8C69-4374-921F-E65335BB3961}"/>
          </ac:spMkLst>
        </pc:spChg>
        <pc:spChg chg="del">
          <ac:chgData name="Ken Merrihew" userId="bcb7a1e886d99f07" providerId="LiveId" clId="{050B7E98-0658-4A01-98F3-63A5CA6B8CB8}" dt="2019-01-16T21:25:57.886" v="1667" actId="478"/>
          <ac:spMkLst>
            <pc:docMk/>
            <pc:sldMk cId="3057247181" sldId="291"/>
            <ac:spMk id="33" creationId="{CDF6DB32-B011-4537-A291-E3EC5F535A50}"/>
          </ac:spMkLst>
        </pc:spChg>
        <pc:spChg chg="del">
          <ac:chgData name="Ken Merrihew" userId="bcb7a1e886d99f07" providerId="LiveId" clId="{050B7E98-0658-4A01-98F3-63A5CA6B8CB8}" dt="2019-01-16T21:25:57.886" v="1667" actId="478"/>
          <ac:spMkLst>
            <pc:docMk/>
            <pc:sldMk cId="3057247181" sldId="291"/>
            <ac:spMk id="34" creationId="{0384841A-16ED-495B-809D-1666E20F59F5}"/>
          </ac:spMkLst>
        </pc:spChg>
        <pc:spChg chg="del">
          <ac:chgData name="Ken Merrihew" userId="bcb7a1e886d99f07" providerId="LiveId" clId="{050B7E98-0658-4A01-98F3-63A5CA6B8CB8}" dt="2019-01-16T21:25:57.886" v="1667" actId="478"/>
          <ac:spMkLst>
            <pc:docMk/>
            <pc:sldMk cId="3057247181" sldId="291"/>
            <ac:spMk id="35" creationId="{5690129A-FA83-4963-80FF-1015D3355BFD}"/>
          </ac:spMkLst>
        </pc:spChg>
        <pc:spChg chg="del">
          <ac:chgData name="Ken Merrihew" userId="bcb7a1e886d99f07" providerId="LiveId" clId="{050B7E98-0658-4A01-98F3-63A5CA6B8CB8}" dt="2019-01-16T21:25:57.886" v="1667" actId="478"/>
          <ac:spMkLst>
            <pc:docMk/>
            <pc:sldMk cId="3057247181" sldId="291"/>
            <ac:spMk id="40" creationId="{C3D7643E-B456-4925-A31C-A340C29C1E0F}"/>
          </ac:spMkLst>
        </pc:spChg>
        <pc:spChg chg="del">
          <ac:chgData name="Ken Merrihew" userId="bcb7a1e886d99f07" providerId="LiveId" clId="{050B7E98-0658-4A01-98F3-63A5CA6B8CB8}" dt="2019-01-16T21:25:57.886" v="1667" actId="478"/>
          <ac:spMkLst>
            <pc:docMk/>
            <pc:sldMk cId="3057247181" sldId="291"/>
            <ac:spMk id="41" creationId="{21627227-AD22-42F2-A309-81FE0063A689}"/>
          </ac:spMkLst>
        </pc:spChg>
        <pc:spChg chg="del">
          <ac:chgData name="Ken Merrihew" userId="bcb7a1e886d99f07" providerId="LiveId" clId="{050B7E98-0658-4A01-98F3-63A5CA6B8CB8}" dt="2019-01-16T21:25:57.886" v="1667" actId="478"/>
          <ac:spMkLst>
            <pc:docMk/>
            <pc:sldMk cId="3057247181" sldId="291"/>
            <ac:spMk id="42" creationId="{F289373C-7CB2-40A2-9F45-C1FF06F4B032}"/>
          </ac:spMkLst>
        </pc:spChg>
        <pc:spChg chg="del">
          <ac:chgData name="Ken Merrihew" userId="bcb7a1e886d99f07" providerId="LiveId" clId="{050B7E98-0658-4A01-98F3-63A5CA6B8CB8}" dt="2019-01-16T21:25:57.886" v="1667" actId="478"/>
          <ac:spMkLst>
            <pc:docMk/>
            <pc:sldMk cId="3057247181" sldId="291"/>
            <ac:spMk id="43" creationId="{D3E0BA69-94D6-48AC-8753-BEF7EB1BB68C}"/>
          </ac:spMkLst>
        </pc:spChg>
        <pc:spChg chg="del">
          <ac:chgData name="Ken Merrihew" userId="bcb7a1e886d99f07" providerId="LiveId" clId="{050B7E98-0658-4A01-98F3-63A5CA6B8CB8}" dt="2019-01-16T21:25:57.886" v="1667" actId="478"/>
          <ac:spMkLst>
            <pc:docMk/>
            <pc:sldMk cId="3057247181" sldId="291"/>
            <ac:spMk id="44" creationId="{F5540208-C0B5-4EE6-940D-2FB0DC2F2048}"/>
          </ac:spMkLst>
        </pc:spChg>
        <pc:spChg chg="del">
          <ac:chgData name="Ken Merrihew" userId="bcb7a1e886d99f07" providerId="LiveId" clId="{050B7E98-0658-4A01-98F3-63A5CA6B8CB8}" dt="2019-01-16T21:25:57.886" v="1667" actId="478"/>
          <ac:spMkLst>
            <pc:docMk/>
            <pc:sldMk cId="3057247181" sldId="291"/>
            <ac:spMk id="45" creationId="{9355A839-8EE0-458F-B3BB-C7FA3BB019BC}"/>
          </ac:spMkLst>
        </pc:spChg>
        <pc:spChg chg="del">
          <ac:chgData name="Ken Merrihew" userId="bcb7a1e886d99f07" providerId="LiveId" clId="{050B7E98-0658-4A01-98F3-63A5CA6B8CB8}" dt="2019-01-16T21:25:57.886" v="1667" actId="478"/>
          <ac:spMkLst>
            <pc:docMk/>
            <pc:sldMk cId="3057247181" sldId="291"/>
            <ac:spMk id="46" creationId="{D00547A3-DAD8-43D5-BC7D-E6E007592F65}"/>
          </ac:spMkLst>
        </pc:spChg>
        <pc:spChg chg="del">
          <ac:chgData name="Ken Merrihew" userId="bcb7a1e886d99f07" providerId="LiveId" clId="{050B7E98-0658-4A01-98F3-63A5CA6B8CB8}" dt="2019-01-16T21:25:57.886" v="1667" actId="478"/>
          <ac:spMkLst>
            <pc:docMk/>
            <pc:sldMk cId="3057247181" sldId="291"/>
            <ac:spMk id="47" creationId="{960ED674-AA27-42DA-8F40-9FB4B9DFE52F}"/>
          </ac:spMkLst>
        </pc:spChg>
        <pc:spChg chg="del">
          <ac:chgData name="Ken Merrihew" userId="bcb7a1e886d99f07" providerId="LiveId" clId="{050B7E98-0658-4A01-98F3-63A5CA6B8CB8}" dt="2019-01-16T21:25:57.886" v="1667" actId="478"/>
          <ac:spMkLst>
            <pc:docMk/>
            <pc:sldMk cId="3057247181" sldId="291"/>
            <ac:spMk id="48" creationId="{F0BF4574-3B91-42B0-81C4-332344657551}"/>
          </ac:spMkLst>
        </pc:spChg>
        <pc:spChg chg="del">
          <ac:chgData name="Ken Merrihew" userId="bcb7a1e886d99f07" providerId="LiveId" clId="{050B7E98-0658-4A01-98F3-63A5CA6B8CB8}" dt="2019-01-16T21:25:57.886" v="1667" actId="478"/>
          <ac:spMkLst>
            <pc:docMk/>
            <pc:sldMk cId="3057247181" sldId="291"/>
            <ac:spMk id="49" creationId="{09CEAFF7-FAD3-490A-B83E-0EB5F2BCC0F6}"/>
          </ac:spMkLst>
        </pc:spChg>
        <pc:spChg chg="del">
          <ac:chgData name="Ken Merrihew" userId="bcb7a1e886d99f07" providerId="LiveId" clId="{050B7E98-0658-4A01-98F3-63A5CA6B8CB8}" dt="2019-01-16T21:25:57.886" v="1667" actId="478"/>
          <ac:spMkLst>
            <pc:docMk/>
            <pc:sldMk cId="3057247181" sldId="291"/>
            <ac:spMk id="56" creationId="{BDA5B02D-DE86-4FE3-856C-521167641DC4}"/>
          </ac:spMkLst>
        </pc:spChg>
        <pc:spChg chg="del">
          <ac:chgData name="Ken Merrihew" userId="bcb7a1e886d99f07" providerId="LiveId" clId="{050B7E98-0658-4A01-98F3-63A5CA6B8CB8}" dt="2019-01-16T21:25:57.886" v="1667" actId="478"/>
          <ac:spMkLst>
            <pc:docMk/>
            <pc:sldMk cId="3057247181" sldId="291"/>
            <ac:spMk id="57" creationId="{46CA76D1-4487-48CB-92AA-9D44B23E44C7}"/>
          </ac:spMkLst>
        </pc:spChg>
        <pc:spChg chg="del">
          <ac:chgData name="Ken Merrihew" userId="bcb7a1e886d99f07" providerId="LiveId" clId="{050B7E98-0658-4A01-98F3-63A5CA6B8CB8}" dt="2019-01-16T21:25:57.886" v="1667" actId="478"/>
          <ac:spMkLst>
            <pc:docMk/>
            <pc:sldMk cId="3057247181" sldId="291"/>
            <ac:spMk id="58" creationId="{30E682DF-55A5-4DF7-A08F-BE34CE328C92}"/>
          </ac:spMkLst>
        </pc:spChg>
        <pc:spChg chg="del">
          <ac:chgData name="Ken Merrihew" userId="bcb7a1e886d99f07" providerId="LiveId" clId="{050B7E98-0658-4A01-98F3-63A5CA6B8CB8}" dt="2019-01-16T21:25:57.886" v="1667" actId="478"/>
          <ac:spMkLst>
            <pc:docMk/>
            <pc:sldMk cId="3057247181" sldId="291"/>
            <ac:spMk id="59" creationId="{4A659E2E-7950-4833-BA5C-8D7F56495787}"/>
          </ac:spMkLst>
        </pc:spChg>
        <pc:spChg chg="del">
          <ac:chgData name="Ken Merrihew" userId="bcb7a1e886d99f07" providerId="LiveId" clId="{050B7E98-0658-4A01-98F3-63A5CA6B8CB8}" dt="2019-01-16T21:25:57.886" v="1667" actId="478"/>
          <ac:spMkLst>
            <pc:docMk/>
            <pc:sldMk cId="3057247181" sldId="291"/>
            <ac:spMk id="60" creationId="{AC662CF8-7E1E-4A2B-A7AE-0BCED2223DB9}"/>
          </ac:spMkLst>
        </pc:spChg>
        <pc:spChg chg="del">
          <ac:chgData name="Ken Merrihew" userId="bcb7a1e886d99f07" providerId="LiveId" clId="{050B7E98-0658-4A01-98F3-63A5CA6B8CB8}" dt="2019-01-16T21:25:57.886" v="1667" actId="478"/>
          <ac:spMkLst>
            <pc:docMk/>
            <pc:sldMk cId="3057247181" sldId="291"/>
            <ac:spMk id="61" creationId="{74D772ED-0374-45E9-9F22-E245B37C88C0}"/>
          </ac:spMkLst>
        </pc:spChg>
        <pc:spChg chg="del">
          <ac:chgData name="Ken Merrihew" userId="bcb7a1e886d99f07" providerId="LiveId" clId="{050B7E98-0658-4A01-98F3-63A5CA6B8CB8}" dt="2019-01-16T21:25:57.886" v="1667" actId="478"/>
          <ac:spMkLst>
            <pc:docMk/>
            <pc:sldMk cId="3057247181" sldId="291"/>
            <ac:spMk id="62" creationId="{172B0995-59FD-4332-8FED-70DD8223B6EA}"/>
          </ac:spMkLst>
        </pc:spChg>
        <pc:spChg chg="del">
          <ac:chgData name="Ken Merrihew" userId="bcb7a1e886d99f07" providerId="LiveId" clId="{050B7E98-0658-4A01-98F3-63A5CA6B8CB8}" dt="2019-01-16T21:25:57.886" v="1667" actId="478"/>
          <ac:spMkLst>
            <pc:docMk/>
            <pc:sldMk cId="3057247181" sldId="291"/>
            <ac:spMk id="63" creationId="{550D978C-F605-437B-B978-D58BC8A51FB8}"/>
          </ac:spMkLst>
        </pc:spChg>
        <pc:spChg chg="del">
          <ac:chgData name="Ken Merrihew" userId="bcb7a1e886d99f07" providerId="LiveId" clId="{050B7E98-0658-4A01-98F3-63A5CA6B8CB8}" dt="2019-01-16T21:25:57.886" v="1667" actId="478"/>
          <ac:spMkLst>
            <pc:docMk/>
            <pc:sldMk cId="3057247181" sldId="291"/>
            <ac:spMk id="64" creationId="{2BE88E42-88B8-4AF4-AB63-559436E8A8E2}"/>
          </ac:spMkLst>
        </pc:spChg>
        <pc:spChg chg="del">
          <ac:chgData name="Ken Merrihew" userId="bcb7a1e886d99f07" providerId="LiveId" clId="{050B7E98-0658-4A01-98F3-63A5CA6B8CB8}" dt="2019-01-16T21:25:57.886" v="1667" actId="478"/>
          <ac:spMkLst>
            <pc:docMk/>
            <pc:sldMk cId="3057247181" sldId="291"/>
            <ac:spMk id="65" creationId="{03B31A4A-75BB-4093-B44B-BA798CA1CE37}"/>
          </ac:spMkLst>
        </pc:spChg>
        <pc:spChg chg="add mod">
          <ac:chgData name="Ken Merrihew" userId="bcb7a1e886d99f07" providerId="LiveId" clId="{050B7E98-0658-4A01-98F3-63A5CA6B8CB8}" dt="2019-01-16T21:30:19.760" v="1814" actId="1076"/>
          <ac:spMkLst>
            <pc:docMk/>
            <pc:sldMk cId="3057247181" sldId="291"/>
            <ac:spMk id="71" creationId="{FB75057D-85F9-492B-9B37-EF0C71E138FF}"/>
          </ac:spMkLst>
        </pc:spChg>
        <pc:spChg chg="add mod">
          <ac:chgData name="Ken Merrihew" userId="bcb7a1e886d99f07" providerId="LiveId" clId="{050B7E98-0658-4A01-98F3-63A5CA6B8CB8}" dt="2019-01-16T21:30:49.199" v="1843" actId="313"/>
          <ac:spMkLst>
            <pc:docMk/>
            <pc:sldMk cId="3057247181" sldId="291"/>
            <ac:spMk id="74" creationId="{67C97F6D-949B-4CEA-AA90-130B2979FCEF}"/>
          </ac:spMkLst>
        </pc:spChg>
        <pc:spChg chg="add mod">
          <ac:chgData name="Ken Merrihew" userId="bcb7a1e886d99f07" providerId="LiveId" clId="{050B7E98-0658-4A01-98F3-63A5CA6B8CB8}" dt="2019-01-16T21:35:07.336" v="1879" actId="20577"/>
          <ac:spMkLst>
            <pc:docMk/>
            <pc:sldMk cId="3057247181" sldId="291"/>
            <ac:spMk id="77" creationId="{5D7B5C4C-050B-4146-A9B0-7A3E018CB4E1}"/>
          </ac:spMkLst>
        </pc:spChg>
        <pc:spChg chg="del">
          <ac:chgData name="Ken Merrihew" userId="bcb7a1e886d99f07" providerId="LiveId" clId="{050B7E98-0658-4A01-98F3-63A5CA6B8CB8}" dt="2019-01-16T21:25:57.886" v="1667" actId="478"/>
          <ac:spMkLst>
            <pc:docMk/>
            <pc:sldMk cId="3057247181" sldId="291"/>
            <ac:spMk id="80" creationId="{B87BA912-2809-4DC8-BFF4-F6E0CB0C469B}"/>
          </ac:spMkLst>
        </pc:spChg>
        <pc:spChg chg="del">
          <ac:chgData name="Ken Merrihew" userId="bcb7a1e886d99f07" providerId="LiveId" clId="{050B7E98-0658-4A01-98F3-63A5CA6B8CB8}" dt="2019-01-16T21:25:57.886" v="1667" actId="478"/>
          <ac:spMkLst>
            <pc:docMk/>
            <pc:sldMk cId="3057247181" sldId="291"/>
            <ac:spMk id="81" creationId="{78BC144B-F937-4D44-99E6-3387BE6EA15F}"/>
          </ac:spMkLst>
        </pc:spChg>
        <pc:spChg chg="del">
          <ac:chgData name="Ken Merrihew" userId="bcb7a1e886d99f07" providerId="LiveId" clId="{050B7E98-0658-4A01-98F3-63A5CA6B8CB8}" dt="2019-01-16T21:25:57.886" v="1667" actId="478"/>
          <ac:spMkLst>
            <pc:docMk/>
            <pc:sldMk cId="3057247181" sldId="291"/>
            <ac:spMk id="82" creationId="{3CF29A2C-05C8-46D7-803C-0EC93CD9C63D}"/>
          </ac:spMkLst>
        </pc:spChg>
        <pc:spChg chg="del">
          <ac:chgData name="Ken Merrihew" userId="bcb7a1e886d99f07" providerId="LiveId" clId="{050B7E98-0658-4A01-98F3-63A5CA6B8CB8}" dt="2019-01-16T21:25:57.886" v="1667" actId="478"/>
          <ac:spMkLst>
            <pc:docMk/>
            <pc:sldMk cId="3057247181" sldId="291"/>
            <ac:spMk id="83" creationId="{AAF21407-F5F9-4FB8-9AD3-8F77D876610F}"/>
          </ac:spMkLst>
        </pc:spChg>
        <pc:spChg chg="del">
          <ac:chgData name="Ken Merrihew" userId="bcb7a1e886d99f07" providerId="LiveId" clId="{050B7E98-0658-4A01-98F3-63A5CA6B8CB8}" dt="2019-01-16T21:25:57.886" v="1667" actId="478"/>
          <ac:spMkLst>
            <pc:docMk/>
            <pc:sldMk cId="3057247181" sldId="291"/>
            <ac:spMk id="84" creationId="{6217C459-7F63-4394-92A2-3C34215DFDE1}"/>
          </ac:spMkLst>
        </pc:spChg>
        <pc:grpChg chg="del">
          <ac:chgData name="Ken Merrihew" userId="bcb7a1e886d99f07" providerId="LiveId" clId="{050B7E98-0658-4A01-98F3-63A5CA6B8CB8}" dt="2019-01-16T21:25:57.886" v="1667" actId="478"/>
          <ac:grpSpMkLst>
            <pc:docMk/>
            <pc:sldMk cId="3057247181" sldId="291"/>
            <ac:grpSpMk id="10" creationId="{985BDBC3-6958-41CC-B9DE-6FB1C1F8F97F}"/>
          </ac:grpSpMkLst>
        </pc:grpChg>
        <pc:picChg chg="add mod">
          <ac:chgData name="Ken Merrihew" userId="bcb7a1e886d99f07" providerId="LiveId" clId="{050B7E98-0658-4A01-98F3-63A5CA6B8CB8}" dt="2019-01-16T21:30:09.381" v="1811" actId="14100"/>
          <ac:picMkLst>
            <pc:docMk/>
            <pc:sldMk cId="3057247181" sldId="291"/>
            <ac:picMk id="3" creationId="{3552415A-C495-42A0-9C89-7C0320B6F043}"/>
          </ac:picMkLst>
        </pc:picChg>
        <pc:picChg chg="add del mod">
          <ac:chgData name="Ken Merrihew" userId="bcb7a1e886d99f07" providerId="LiveId" clId="{050B7E98-0658-4A01-98F3-63A5CA6B8CB8}" dt="2019-01-16T21:28:06.705" v="1742" actId="478"/>
          <ac:picMkLst>
            <pc:docMk/>
            <pc:sldMk cId="3057247181" sldId="291"/>
            <ac:picMk id="6" creationId="{0DC931B6-C5B1-485D-9EDD-1956F7B78A48}"/>
          </ac:picMkLst>
        </pc:picChg>
        <pc:picChg chg="add mod">
          <ac:chgData name="Ken Merrihew" userId="bcb7a1e886d99f07" providerId="LiveId" clId="{050B7E98-0658-4A01-98F3-63A5CA6B8CB8}" dt="2019-01-16T21:30:09.381" v="1811" actId="14100"/>
          <ac:picMkLst>
            <pc:docMk/>
            <pc:sldMk cId="3057247181" sldId="291"/>
            <ac:picMk id="8" creationId="{9629F83C-CC95-45F3-99DE-9BBDB0B7893D}"/>
          </ac:picMkLst>
        </pc:picChg>
        <pc:picChg chg="add mod">
          <ac:chgData name="Ken Merrihew" userId="bcb7a1e886d99f07" providerId="LiveId" clId="{050B7E98-0658-4A01-98F3-63A5CA6B8CB8}" dt="2019-01-16T21:30:24.401" v="1815" actId="1076"/>
          <ac:picMkLst>
            <pc:docMk/>
            <pc:sldMk cId="3057247181" sldId="291"/>
            <ac:picMk id="67" creationId="{153F1E52-821E-48CB-91D7-D32712EBD4DA}"/>
          </ac:picMkLst>
        </pc:picChg>
        <pc:picChg chg="add mod">
          <ac:chgData name="Ken Merrihew" userId="bcb7a1e886d99f07" providerId="LiveId" clId="{050B7E98-0658-4A01-98F3-63A5CA6B8CB8}" dt="2019-01-16T21:34:43.447" v="1854" actId="1076"/>
          <ac:picMkLst>
            <pc:docMk/>
            <pc:sldMk cId="3057247181" sldId="291"/>
            <ac:picMk id="69" creationId="{B5B483EA-82F1-46E3-A4EA-70B42FF81AC2}"/>
          </ac:picMkLst>
        </pc:picChg>
        <pc:cxnChg chg="del">
          <ac:chgData name="Ken Merrihew" userId="bcb7a1e886d99f07" providerId="LiveId" clId="{050B7E98-0658-4A01-98F3-63A5CA6B8CB8}" dt="2019-01-16T21:25:57.886" v="1667" actId="478"/>
          <ac:cxnSpMkLst>
            <pc:docMk/>
            <pc:sldMk cId="3057247181" sldId="291"/>
            <ac:cxnSpMk id="36" creationId="{670737D8-C2CA-4875-A23C-5FE1EB453644}"/>
          </ac:cxnSpMkLst>
        </pc:cxnChg>
        <pc:cxnChg chg="del">
          <ac:chgData name="Ken Merrihew" userId="bcb7a1e886d99f07" providerId="LiveId" clId="{050B7E98-0658-4A01-98F3-63A5CA6B8CB8}" dt="2019-01-16T21:25:57.886" v="1667" actId="478"/>
          <ac:cxnSpMkLst>
            <pc:docMk/>
            <pc:sldMk cId="3057247181" sldId="291"/>
            <ac:cxnSpMk id="37" creationId="{78DF5755-B335-43A8-81AC-C2DD29022831}"/>
          </ac:cxnSpMkLst>
        </pc:cxnChg>
        <pc:cxnChg chg="del">
          <ac:chgData name="Ken Merrihew" userId="bcb7a1e886d99f07" providerId="LiveId" clId="{050B7E98-0658-4A01-98F3-63A5CA6B8CB8}" dt="2019-01-16T21:25:57.886" v="1667" actId="478"/>
          <ac:cxnSpMkLst>
            <pc:docMk/>
            <pc:sldMk cId="3057247181" sldId="291"/>
            <ac:cxnSpMk id="38" creationId="{BB48A910-0C65-444F-867A-60883367B239}"/>
          </ac:cxnSpMkLst>
        </pc:cxnChg>
        <pc:cxnChg chg="del">
          <ac:chgData name="Ken Merrihew" userId="bcb7a1e886d99f07" providerId="LiveId" clId="{050B7E98-0658-4A01-98F3-63A5CA6B8CB8}" dt="2019-01-16T21:25:57.886" v="1667" actId="478"/>
          <ac:cxnSpMkLst>
            <pc:docMk/>
            <pc:sldMk cId="3057247181" sldId="291"/>
            <ac:cxnSpMk id="39" creationId="{BEAE4F1D-F1A4-4B4E-916C-FAC4F5E6565B}"/>
          </ac:cxnSpMkLst>
        </pc:cxnChg>
        <pc:cxnChg chg="del">
          <ac:chgData name="Ken Merrihew" userId="bcb7a1e886d99f07" providerId="LiveId" clId="{050B7E98-0658-4A01-98F3-63A5CA6B8CB8}" dt="2019-01-16T21:25:57.886" v="1667" actId="478"/>
          <ac:cxnSpMkLst>
            <pc:docMk/>
            <pc:sldMk cId="3057247181" sldId="291"/>
            <ac:cxnSpMk id="50" creationId="{B9C382CA-F1FB-43E9-B454-2A76B3CBC08B}"/>
          </ac:cxnSpMkLst>
        </pc:cxnChg>
        <pc:cxnChg chg="del">
          <ac:chgData name="Ken Merrihew" userId="bcb7a1e886d99f07" providerId="LiveId" clId="{050B7E98-0658-4A01-98F3-63A5CA6B8CB8}" dt="2019-01-16T21:25:57.886" v="1667" actId="478"/>
          <ac:cxnSpMkLst>
            <pc:docMk/>
            <pc:sldMk cId="3057247181" sldId="291"/>
            <ac:cxnSpMk id="51" creationId="{3A8ACE3C-F57B-48DD-A2C5-5F09D6E28852}"/>
          </ac:cxnSpMkLst>
        </pc:cxnChg>
        <pc:cxnChg chg="del">
          <ac:chgData name="Ken Merrihew" userId="bcb7a1e886d99f07" providerId="LiveId" clId="{050B7E98-0658-4A01-98F3-63A5CA6B8CB8}" dt="2019-01-16T21:25:57.886" v="1667" actId="478"/>
          <ac:cxnSpMkLst>
            <pc:docMk/>
            <pc:sldMk cId="3057247181" sldId="291"/>
            <ac:cxnSpMk id="52" creationId="{5EE5A408-9A3D-4060-8AE2-61C2CE2F46AD}"/>
          </ac:cxnSpMkLst>
        </pc:cxnChg>
        <pc:cxnChg chg="del">
          <ac:chgData name="Ken Merrihew" userId="bcb7a1e886d99f07" providerId="LiveId" clId="{050B7E98-0658-4A01-98F3-63A5CA6B8CB8}" dt="2019-01-16T21:25:57.886" v="1667" actId="478"/>
          <ac:cxnSpMkLst>
            <pc:docMk/>
            <pc:sldMk cId="3057247181" sldId="291"/>
            <ac:cxnSpMk id="53" creationId="{96464B3A-C4D0-42F5-A709-BEAF8AAAD1E0}"/>
          </ac:cxnSpMkLst>
        </pc:cxnChg>
        <pc:cxnChg chg="del">
          <ac:chgData name="Ken Merrihew" userId="bcb7a1e886d99f07" providerId="LiveId" clId="{050B7E98-0658-4A01-98F3-63A5CA6B8CB8}" dt="2019-01-16T21:25:57.886" v="1667" actId="478"/>
          <ac:cxnSpMkLst>
            <pc:docMk/>
            <pc:sldMk cId="3057247181" sldId="291"/>
            <ac:cxnSpMk id="54" creationId="{498981A7-8A07-4954-9602-1861879FBD46}"/>
          </ac:cxnSpMkLst>
        </pc:cxnChg>
        <pc:cxnChg chg="del">
          <ac:chgData name="Ken Merrihew" userId="bcb7a1e886d99f07" providerId="LiveId" clId="{050B7E98-0658-4A01-98F3-63A5CA6B8CB8}" dt="2019-01-16T21:25:57.886" v="1667" actId="478"/>
          <ac:cxnSpMkLst>
            <pc:docMk/>
            <pc:sldMk cId="3057247181" sldId="291"/>
            <ac:cxnSpMk id="55" creationId="{0B4745DB-65F5-41E1-A4DB-094240051BD0}"/>
          </ac:cxnSpMkLst>
        </pc:cxnChg>
      </pc:sldChg>
      <pc:sldChg chg="add">
        <pc:chgData name="Ken Merrihew" userId="bcb7a1e886d99f07" providerId="LiveId" clId="{050B7E98-0658-4A01-98F3-63A5CA6B8CB8}" dt="2019-01-16T21:25:52.716" v="1666"/>
        <pc:sldMkLst>
          <pc:docMk/>
          <pc:sldMk cId="1045403073" sldId="292"/>
        </pc:sldMkLst>
      </pc:sldChg>
      <pc:sldChg chg="delSp add ord modTransition delAnim modAnim">
        <pc:chgData name="Ken Merrihew" userId="bcb7a1e886d99f07" providerId="LiveId" clId="{050B7E98-0658-4A01-98F3-63A5CA6B8CB8}" dt="2019-01-16T21:58:29.926" v="1890"/>
        <pc:sldMkLst>
          <pc:docMk/>
          <pc:sldMk cId="2723162107" sldId="293"/>
        </pc:sldMkLst>
        <pc:spChg chg="del">
          <ac:chgData name="Ken Merrihew" userId="bcb7a1e886d99f07" providerId="LiveId" clId="{050B7E98-0658-4A01-98F3-63A5CA6B8CB8}" dt="2019-01-16T21:57:24.863" v="1884" actId="478"/>
          <ac:spMkLst>
            <pc:docMk/>
            <pc:sldMk cId="2723162107" sldId="293"/>
            <ac:spMk id="27" creationId="{EA7B7154-78E8-4FC0-9962-BF9AD1F1AF28}"/>
          </ac:spMkLst>
        </pc:spChg>
        <pc:spChg chg="del">
          <ac:chgData name="Ken Merrihew" userId="bcb7a1e886d99f07" providerId="LiveId" clId="{050B7E98-0658-4A01-98F3-63A5CA6B8CB8}" dt="2019-01-16T21:57:26.783" v="1885" actId="478"/>
          <ac:spMkLst>
            <pc:docMk/>
            <pc:sldMk cId="2723162107" sldId="293"/>
            <ac:spMk id="80" creationId="{B87BA912-2809-4DC8-BFF4-F6E0CB0C469B}"/>
          </ac:spMkLst>
        </pc:spChg>
        <pc:spChg chg="del">
          <ac:chgData name="Ken Merrihew" userId="bcb7a1e886d99f07" providerId="LiveId" clId="{050B7E98-0658-4A01-98F3-63A5CA6B8CB8}" dt="2019-01-16T21:57:29.040" v="1886" actId="478"/>
          <ac:spMkLst>
            <pc:docMk/>
            <pc:sldMk cId="2723162107" sldId="293"/>
            <ac:spMk id="81" creationId="{78BC144B-F937-4D44-99E6-3387BE6EA15F}"/>
          </ac:spMkLst>
        </pc:spChg>
      </pc:sldChg>
      <pc:sldChg chg="add ord">
        <pc:chgData name="Ken Merrihew" userId="bcb7a1e886d99f07" providerId="LiveId" clId="{050B7E98-0658-4A01-98F3-63A5CA6B8CB8}" dt="2019-01-16T21:57:20.871" v="1883"/>
        <pc:sldMkLst>
          <pc:docMk/>
          <pc:sldMk cId="897498533" sldId="294"/>
        </pc:sldMkLst>
      </pc:sldChg>
    </pc:docChg>
  </pc:docChgLst>
  <pc:docChgLst>
    <pc:chgData name="Ken Merrihew" userId="bcb7a1e886d99f07" providerId="LiveId" clId="{F838D84D-2DA4-4D15-9D57-5712D40B1C1B}"/>
    <pc:docChg chg="undo custSel addSld delSld modSld">
      <pc:chgData name="Ken Merrihew" userId="bcb7a1e886d99f07" providerId="LiveId" clId="{F838D84D-2DA4-4D15-9D57-5712D40B1C1B}" dt="2019-01-15T05:10:25.941" v="1352" actId="1076"/>
      <pc:docMkLst>
        <pc:docMk/>
      </pc:docMkLst>
      <pc:sldChg chg="modSp">
        <pc:chgData name="Ken Merrihew" userId="bcb7a1e886d99f07" providerId="LiveId" clId="{F838D84D-2DA4-4D15-9D57-5712D40B1C1B}" dt="2019-01-15T01:50:33.118" v="54" actId="20577"/>
        <pc:sldMkLst>
          <pc:docMk/>
          <pc:sldMk cId="4283289942" sldId="256"/>
        </pc:sldMkLst>
        <pc:spChg chg="mod">
          <ac:chgData name="Ken Merrihew" userId="bcb7a1e886d99f07" providerId="LiveId" clId="{F838D84D-2DA4-4D15-9D57-5712D40B1C1B}" dt="2019-01-15T01:50:33.118" v="54" actId="20577"/>
          <ac:spMkLst>
            <pc:docMk/>
            <pc:sldMk cId="4283289942" sldId="256"/>
            <ac:spMk id="4" creationId="{702D5140-3390-496D-9059-1AA838934705}"/>
          </ac:spMkLst>
        </pc:spChg>
      </pc:sldChg>
      <pc:sldChg chg="del">
        <pc:chgData name="Ken Merrihew" userId="bcb7a1e886d99f07" providerId="LiveId" clId="{F838D84D-2DA4-4D15-9D57-5712D40B1C1B}" dt="2019-01-15T01:39:06.068" v="4" actId="2696"/>
        <pc:sldMkLst>
          <pc:docMk/>
          <pc:sldMk cId="1614059202" sldId="257"/>
        </pc:sldMkLst>
      </pc:sldChg>
      <pc:sldChg chg="del">
        <pc:chgData name="Ken Merrihew" userId="bcb7a1e886d99f07" providerId="LiveId" clId="{F838D84D-2DA4-4D15-9D57-5712D40B1C1B}" dt="2019-01-15T01:38:58.366" v="0" actId="2696"/>
        <pc:sldMkLst>
          <pc:docMk/>
          <pc:sldMk cId="283588409" sldId="258"/>
        </pc:sldMkLst>
      </pc:sldChg>
      <pc:sldChg chg="del">
        <pc:chgData name="Ken Merrihew" userId="bcb7a1e886d99f07" providerId="LiveId" clId="{F838D84D-2DA4-4D15-9D57-5712D40B1C1B}" dt="2019-01-15T01:39:28.427" v="23" actId="2696"/>
        <pc:sldMkLst>
          <pc:docMk/>
          <pc:sldMk cId="2204236879" sldId="259"/>
        </pc:sldMkLst>
      </pc:sldChg>
      <pc:sldChg chg="del">
        <pc:chgData name="Ken Merrihew" userId="bcb7a1e886d99f07" providerId="LiveId" clId="{F838D84D-2DA4-4D15-9D57-5712D40B1C1B}" dt="2019-01-15T01:39:28.449" v="28" actId="2696"/>
        <pc:sldMkLst>
          <pc:docMk/>
          <pc:sldMk cId="2103661636" sldId="260"/>
        </pc:sldMkLst>
      </pc:sldChg>
      <pc:sldChg chg="del">
        <pc:chgData name="Ken Merrihew" userId="bcb7a1e886d99f07" providerId="LiveId" clId="{F838D84D-2DA4-4D15-9D57-5712D40B1C1B}" dt="2019-01-15T01:39:28.445" v="26" actId="2696"/>
        <pc:sldMkLst>
          <pc:docMk/>
          <pc:sldMk cId="4224929752" sldId="261"/>
        </pc:sldMkLst>
      </pc:sldChg>
      <pc:sldChg chg="del">
        <pc:chgData name="Ken Merrihew" userId="bcb7a1e886d99f07" providerId="LiveId" clId="{F838D84D-2DA4-4D15-9D57-5712D40B1C1B}" dt="2019-01-15T01:39:28.447" v="27" actId="2696"/>
        <pc:sldMkLst>
          <pc:docMk/>
          <pc:sldMk cId="1320360066" sldId="262"/>
        </pc:sldMkLst>
      </pc:sldChg>
      <pc:sldChg chg="del">
        <pc:chgData name="Ken Merrihew" userId="bcb7a1e886d99f07" providerId="LiveId" clId="{F838D84D-2DA4-4D15-9D57-5712D40B1C1B}" dt="2019-01-15T01:39:28.432" v="24" actId="2696"/>
        <pc:sldMkLst>
          <pc:docMk/>
          <pc:sldMk cId="1464712661" sldId="263"/>
        </pc:sldMkLst>
      </pc:sldChg>
      <pc:sldChg chg="del">
        <pc:chgData name="Ken Merrihew" userId="bcb7a1e886d99f07" providerId="LiveId" clId="{F838D84D-2DA4-4D15-9D57-5712D40B1C1B}" dt="2019-01-15T01:39:28.441" v="25" actId="2696"/>
        <pc:sldMkLst>
          <pc:docMk/>
          <pc:sldMk cId="2976908788" sldId="264"/>
        </pc:sldMkLst>
      </pc:sldChg>
      <pc:sldChg chg="addSp delSp modSp delAnim modAnim">
        <pc:chgData name="Ken Merrihew" userId="bcb7a1e886d99f07" providerId="LiveId" clId="{F838D84D-2DA4-4D15-9D57-5712D40B1C1B}" dt="2019-01-15T02:29:59.722" v="374" actId="1036"/>
        <pc:sldMkLst>
          <pc:docMk/>
          <pc:sldMk cId="4287557489" sldId="265"/>
        </pc:sldMkLst>
        <pc:spChg chg="del">
          <ac:chgData name="Ken Merrihew" userId="bcb7a1e886d99f07" providerId="LiveId" clId="{F838D84D-2DA4-4D15-9D57-5712D40B1C1B}" dt="2019-01-15T01:43:36.865" v="34" actId="478"/>
          <ac:spMkLst>
            <pc:docMk/>
            <pc:sldMk cId="4287557489" sldId="265"/>
            <ac:spMk id="3" creationId="{DB88E4FF-425A-4FEE-A367-39BCE73DF1EF}"/>
          </ac:spMkLst>
        </pc:spChg>
        <pc:spChg chg="del">
          <ac:chgData name="Ken Merrihew" userId="bcb7a1e886d99f07" providerId="LiveId" clId="{F838D84D-2DA4-4D15-9D57-5712D40B1C1B}" dt="2019-01-15T01:43:36.865" v="34" actId="478"/>
          <ac:spMkLst>
            <pc:docMk/>
            <pc:sldMk cId="4287557489" sldId="265"/>
            <ac:spMk id="4" creationId="{255BF7BE-9883-4692-95E7-5353AC939D0F}"/>
          </ac:spMkLst>
        </pc:spChg>
        <pc:spChg chg="del">
          <ac:chgData name="Ken Merrihew" userId="bcb7a1e886d99f07" providerId="LiveId" clId="{F838D84D-2DA4-4D15-9D57-5712D40B1C1B}" dt="2019-01-15T01:43:36.865" v="34" actId="478"/>
          <ac:spMkLst>
            <pc:docMk/>
            <pc:sldMk cId="4287557489" sldId="265"/>
            <ac:spMk id="5" creationId="{A8EC1F42-5F49-40D7-AA2D-442170994E69}"/>
          </ac:spMkLst>
        </pc:spChg>
        <pc:spChg chg="del">
          <ac:chgData name="Ken Merrihew" userId="bcb7a1e886d99f07" providerId="LiveId" clId="{F838D84D-2DA4-4D15-9D57-5712D40B1C1B}" dt="2019-01-15T01:43:36.865" v="34" actId="478"/>
          <ac:spMkLst>
            <pc:docMk/>
            <pc:sldMk cId="4287557489" sldId="265"/>
            <ac:spMk id="6" creationId="{E90A1D06-C46B-4475-A346-E3C32CE35915}"/>
          </ac:spMkLst>
        </pc:spChg>
        <pc:spChg chg="del">
          <ac:chgData name="Ken Merrihew" userId="bcb7a1e886d99f07" providerId="LiveId" clId="{F838D84D-2DA4-4D15-9D57-5712D40B1C1B}" dt="2019-01-15T01:43:36.865" v="34" actId="478"/>
          <ac:spMkLst>
            <pc:docMk/>
            <pc:sldMk cId="4287557489" sldId="265"/>
            <ac:spMk id="7" creationId="{C014B2B5-E0AE-4853-9577-395A85C90F0C}"/>
          </ac:spMkLst>
        </pc:spChg>
        <pc:spChg chg="del">
          <ac:chgData name="Ken Merrihew" userId="bcb7a1e886d99f07" providerId="LiveId" clId="{F838D84D-2DA4-4D15-9D57-5712D40B1C1B}" dt="2019-01-15T01:43:36.865" v="34" actId="478"/>
          <ac:spMkLst>
            <pc:docMk/>
            <pc:sldMk cId="4287557489" sldId="265"/>
            <ac:spMk id="8" creationId="{7672745F-E4A0-43BF-BBCC-E9E9F33D50C2}"/>
          </ac:spMkLst>
        </pc:spChg>
        <pc:spChg chg="mod">
          <ac:chgData name="Ken Merrihew" userId="bcb7a1e886d99f07" providerId="LiveId" clId="{F838D84D-2DA4-4D15-9D57-5712D40B1C1B}" dt="2019-01-15T01:50:10.669" v="45" actId="14100"/>
          <ac:spMkLst>
            <pc:docMk/>
            <pc:sldMk cId="4287557489" sldId="265"/>
            <ac:spMk id="9" creationId="{B81EF25B-5349-4C9C-9D8D-BD78A3928F95}"/>
          </ac:spMkLst>
        </pc:spChg>
        <pc:spChg chg="add mod">
          <ac:chgData name="Ken Merrihew" userId="bcb7a1e886d99f07" providerId="LiveId" clId="{F838D84D-2DA4-4D15-9D57-5712D40B1C1B}" dt="2019-01-15T02:29:11.584" v="357" actId="14100"/>
          <ac:spMkLst>
            <pc:docMk/>
            <pc:sldMk cId="4287557489" sldId="265"/>
            <ac:spMk id="27" creationId="{EA7B7154-78E8-4FC0-9962-BF9AD1F1AF28}"/>
          </ac:spMkLst>
        </pc:spChg>
        <pc:spChg chg="add mod">
          <ac:chgData name="Ken Merrihew" userId="bcb7a1e886d99f07" providerId="LiveId" clId="{F838D84D-2DA4-4D15-9D57-5712D40B1C1B}" dt="2019-01-15T01:53:06.015" v="78" actId="1035"/>
          <ac:spMkLst>
            <pc:docMk/>
            <pc:sldMk cId="4287557489" sldId="265"/>
            <ac:spMk id="28" creationId="{7BACD919-9172-4CF3-B13C-C38663C49116}"/>
          </ac:spMkLst>
        </pc:spChg>
        <pc:spChg chg="add mod">
          <ac:chgData name="Ken Merrihew" userId="bcb7a1e886d99f07" providerId="LiveId" clId="{F838D84D-2DA4-4D15-9D57-5712D40B1C1B}" dt="2019-01-15T01:53:06.015" v="78" actId="1035"/>
          <ac:spMkLst>
            <pc:docMk/>
            <pc:sldMk cId="4287557489" sldId="265"/>
            <ac:spMk id="29" creationId="{574112C1-BADC-437B-B019-8B68515E20D2}"/>
          </ac:spMkLst>
        </pc:spChg>
        <pc:spChg chg="add mod">
          <ac:chgData name="Ken Merrihew" userId="bcb7a1e886d99f07" providerId="LiveId" clId="{F838D84D-2DA4-4D15-9D57-5712D40B1C1B}" dt="2019-01-15T01:53:06.015" v="78" actId="1035"/>
          <ac:spMkLst>
            <pc:docMk/>
            <pc:sldMk cId="4287557489" sldId="265"/>
            <ac:spMk id="30" creationId="{C1FAE12A-DC3B-4643-B8C4-21585945832C}"/>
          </ac:spMkLst>
        </pc:spChg>
        <pc:spChg chg="add mod">
          <ac:chgData name="Ken Merrihew" userId="bcb7a1e886d99f07" providerId="LiveId" clId="{F838D84D-2DA4-4D15-9D57-5712D40B1C1B}" dt="2019-01-15T01:53:06.015" v="78" actId="1035"/>
          <ac:spMkLst>
            <pc:docMk/>
            <pc:sldMk cId="4287557489" sldId="265"/>
            <ac:spMk id="31" creationId="{328E06F6-D414-4000-8640-9902FC04D503}"/>
          </ac:spMkLst>
        </pc:spChg>
        <pc:spChg chg="add mod">
          <ac:chgData name="Ken Merrihew" userId="bcb7a1e886d99f07" providerId="LiveId" clId="{F838D84D-2DA4-4D15-9D57-5712D40B1C1B}" dt="2019-01-15T01:53:06.015" v="78" actId="1035"/>
          <ac:spMkLst>
            <pc:docMk/>
            <pc:sldMk cId="4287557489" sldId="265"/>
            <ac:spMk id="32" creationId="{C191B5F6-8C69-4374-921F-E65335BB3961}"/>
          </ac:spMkLst>
        </pc:spChg>
        <pc:spChg chg="add mod">
          <ac:chgData name="Ken Merrihew" userId="bcb7a1e886d99f07" providerId="LiveId" clId="{F838D84D-2DA4-4D15-9D57-5712D40B1C1B}" dt="2019-01-15T01:53:06.015" v="78" actId="1035"/>
          <ac:spMkLst>
            <pc:docMk/>
            <pc:sldMk cId="4287557489" sldId="265"/>
            <ac:spMk id="33" creationId="{CDF6DB32-B011-4537-A291-E3EC5F535A50}"/>
          </ac:spMkLst>
        </pc:spChg>
        <pc:spChg chg="add mod">
          <ac:chgData name="Ken Merrihew" userId="bcb7a1e886d99f07" providerId="LiveId" clId="{F838D84D-2DA4-4D15-9D57-5712D40B1C1B}" dt="2019-01-15T01:53:06.015" v="78" actId="1035"/>
          <ac:spMkLst>
            <pc:docMk/>
            <pc:sldMk cId="4287557489" sldId="265"/>
            <ac:spMk id="34" creationId="{0384841A-16ED-495B-809D-1666E20F59F5}"/>
          </ac:spMkLst>
        </pc:spChg>
        <pc:spChg chg="add mod">
          <ac:chgData name="Ken Merrihew" userId="bcb7a1e886d99f07" providerId="LiveId" clId="{F838D84D-2DA4-4D15-9D57-5712D40B1C1B}" dt="2019-01-15T01:53:06.015" v="78" actId="1035"/>
          <ac:spMkLst>
            <pc:docMk/>
            <pc:sldMk cId="4287557489" sldId="265"/>
            <ac:spMk id="35" creationId="{5690129A-FA83-4963-80FF-1015D3355BFD}"/>
          </ac:spMkLst>
        </pc:spChg>
        <pc:spChg chg="add mod">
          <ac:chgData name="Ken Merrihew" userId="bcb7a1e886d99f07" providerId="LiveId" clId="{F838D84D-2DA4-4D15-9D57-5712D40B1C1B}" dt="2019-01-15T02:29:59.722" v="374" actId="1036"/>
          <ac:spMkLst>
            <pc:docMk/>
            <pc:sldMk cId="4287557489" sldId="265"/>
            <ac:spMk id="40" creationId="{C3D7643E-B456-4925-A31C-A340C29C1E0F}"/>
          </ac:spMkLst>
        </pc:spChg>
        <pc:spChg chg="add mod">
          <ac:chgData name="Ken Merrihew" userId="bcb7a1e886d99f07" providerId="LiveId" clId="{F838D84D-2DA4-4D15-9D57-5712D40B1C1B}" dt="2019-01-15T02:29:57.579" v="370" actId="1036"/>
          <ac:spMkLst>
            <pc:docMk/>
            <pc:sldMk cId="4287557489" sldId="265"/>
            <ac:spMk id="41" creationId="{21627227-AD22-42F2-A309-81FE0063A689}"/>
          </ac:spMkLst>
        </pc:spChg>
        <pc:spChg chg="add mod">
          <ac:chgData name="Ken Merrihew" userId="bcb7a1e886d99f07" providerId="LiveId" clId="{F838D84D-2DA4-4D15-9D57-5712D40B1C1B}" dt="2019-01-15T01:53:06.015" v="78" actId="1035"/>
          <ac:spMkLst>
            <pc:docMk/>
            <pc:sldMk cId="4287557489" sldId="265"/>
            <ac:spMk id="42" creationId="{F289373C-7CB2-40A2-9F45-C1FF06F4B032}"/>
          </ac:spMkLst>
        </pc:spChg>
        <pc:spChg chg="add mod">
          <ac:chgData name="Ken Merrihew" userId="bcb7a1e886d99f07" providerId="LiveId" clId="{F838D84D-2DA4-4D15-9D57-5712D40B1C1B}" dt="2019-01-15T01:53:06.015" v="78" actId="1035"/>
          <ac:spMkLst>
            <pc:docMk/>
            <pc:sldMk cId="4287557489" sldId="265"/>
            <ac:spMk id="43" creationId="{D3E0BA69-94D6-48AC-8753-BEF7EB1BB68C}"/>
          </ac:spMkLst>
        </pc:spChg>
        <pc:spChg chg="add mod">
          <ac:chgData name="Ken Merrihew" userId="bcb7a1e886d99f07" providerId="LiveId" clId="{F838D84D-2DA4-4D15-9D57-5712D40B1C1B}" dt="2019-01-15T01:53:06.015" v="78" actId="1035"/>
          <ac:spMkLst>
            <pc:docMk/>
            <pc:sldMk cId="4287557489" sldId="265"/>
            <ac:spMk id="44" creationId="{F5540208-C0B5-4EE6-940D-2FB0DC2F2048}"/>
          </ac:spMkLst>
        </pc:spChg>
        <pc:spChg chg="add mod">
          <ac:chgData name="Ken Merrihew" userId="bcb7a1e886d99f07" providerId="LiveId" clId="{F838D84D-2DA4-4D15-9D57-5712D40B1C1B}" dt="2019-01-15T02:29:45.969" v="364" actId="1036"/>
          <ac:spMkLst>
            <pc:docMk/>
            <pc:sldMk cId="4287557489" sldId="265"/>
            <ac:spMk id="45" creationId="{9355A839-8EE0-458F-B3BB-C7FA3BB019BC}"/>
          </ac:spMkLst>
        </pc:spChg>
        <pc:spChg chg="add mod">
          <ac:chgData name="Ken Merrihew" userId="bcb7a1e886d99f07" providerId="LiveId" clId="{F838D84D-2DA4-4D15-9D57-5712D40B1C1B}" dt="2019-01-15T02:29:48.934" v="366" actId="1036"/>
          <ac:spMkLst>
            <pc:docMk/>
            <pc:sldMk cId="4287557489" sldId="265"/>
            <ac:spMk id="46" creationId="{D00547A3-DAD8-43D5-BC7D-E6E007592F65}"/>
          </ac:spMkLst>
        </pc:spChg>
        <pc:spChg chg="add mod">
          <ac:chgData name="Ken Merrihew" userId="bcb7a1e886d99f07" providerId="LiveId" clId="{F838D84D-2DA4-4D15-9D57-5712D40B1C1B}" dt="2019-01-15T01:53:06.015" v="78" actId="1035"/>
          <ac:spMkLst>
            <pc:docMk/>
            <pc:sldMk cId="4287557489" sldId="265"/>
            <ac:spMk id="47" creationId="{960ED674-AA27-42DA-8F40-9FB4B9DFE52F}"/>
          </ac:spMkLst>
        </pc:spChg>
        <pc:spChg chg="add mod">
          <ac:chgData name="Ken Merrihew" userId="bcb7a1e886d99f07" providerId="LiveId" clId="{F838D84D-2DA4-4D15-9D57-5712D40B1C1B}" dt="2019-01-15T01:53:06.015" v="78" actId="1035"/>
          <ac:spMkLst>
            <pc:docMk/>
            <pc:sldMk cId="4287557489" sldId="265"/>
            <ac:spMk id="48" creationId="{F0BF4574-3B91-42B0-81C4-332344657551}"/>
          </ac:spMkLst>
        </pc:spChg>
        <pc:spChg chg="add mod">
          <ac:chgData name="Ken Merrihew" userId="bcb7a1e886d99f07" providerId="LiveId" clId="{F838D84D-2DA4-4D15-9D57-5712D40B1C1B}" dt="2019-01-15T01:53:06.015" v="78" actId="1035"/>
          <ac:spMkLst>
            <pc:docMk/>
            <pc:sldMk cId="4287557489" sldId="265"/>
            <ac:spMk id="49" creationId="{09CEAFF7-FAD3-490A-B83E-0EB5F2BCC0F6}"/>
          </ac:spMkLst>
        </pc:spChg>
        <pc:spChg chg="add mod">
          <ac:chgData name="Ken Merrihew" userId="bcb7a1e886d99f07" providerId="LiveId" clId="{F838D84D-2DA4-4D15-9D57-5712D40B1C1B}" dt="2019-01-15T02:29:27.191" v="360" actId="1038"/>
          <ac:spMkLst>
            <pc:docMk/>
            <pc:sldMk cId="4287557489" sldId="265"/>
            <ac:spMk id="56" creationId="{BDA5B02D-DE86-4FE3-856C-521167641DC4}"/>
          </ac:spMkLst>
        </pc:spChg>
        <pc:spChg chg="add mod">
          <ac:chgData name="Ken Merrihew" userId="bcb7a1e886d99f07" providerId="LiveId" clId="{F838D84D-2DA4-4D15-9D57-5712D40B1C1B}" dt="2019-01-15T01:59:55.495" v="185" actId="14100"/>
          <ac:spMkLst>
            <pc:docMk/>
            <pc:sldMk cId="4287557489" sldId="265"/>
            <ac:spMk id="57" creationId="{46CA76D1-4487-48CB-92AA-9D44B23E44C7}"/>
          </ac:spMkLst>
        </pc:spChg>
        <pc:spChg chg="add mod">
          <ac:chgData name="Ken Merrihew" userId="bcb7a1e886d99f07" providerId="LiveId" clId="{F838D84D-2DA4-4D15-9D57-5712D40B1C1B}" dt="2019-01-15T01:53:06.015" v="78" actId="1035"/>
          <ac:spMkLst>
            <pc:docMk/>
            <pc:sldMk cId="4287557489" sldId="265"/>
            <ac:spMk id="58" creationId="{30E682DF-55A5-4DF7-A08F-BE34CE328C92}"/>
          </ac:spMkLst>
        </pc:spChg>
        <pc:spChg chg="add mod">
          <ac:chgData name="Ken Merrihew" userId="bcb7a1e886d99f07" providerId="LiveId" clId="{F838D84D-2DA4-4D15-9D57-5712D40B1C1B}" dt="2019-01-15T01:58:08.275" v="176" actId="14100"/>
          <ac:spMkLst>
            <pc:docMk/>
            <pc:sldMk cId="4287557489" sldId="265"/>
            <ac:spMk id="59" creationId="{4A659E2E-7950-4833-BA5C-8D7F56495787}"/>
          </ac:spMkLst>
        </pc:spChg>
        <pc:spChg chg="add mod">
          <ac:chgData name="Ken Merrihew" userId="bcb7a1e886d99f07" providerId="LiveId" clId="{F838D84D-2DA4-4D15-9D57-5712D40B1C1B}" dt="2019-01-15T01:58:21.176" v="177" actId="14100"/>
          <ac:spMkLst>
            <pc:docMk/>
            <pc:sldMk cId="4287557489" sldId="265"/>
            <ac:spMk id="60" creationId="{AC662CF8-7E1E-4A2B-A7AE-0BCED2223DB9}"/>
          </ac:spMkLst>
        </pc:spChg>
        <pc:spChg chg="add mod">
          <ac:chgData name="Ken Merrihew" userId="bcb7a1e886d99f07" providerId="LiveId" clId="{F838D84D-2DA4-4D15-9D57-5712D40B1C1B}" dt="2019-01-15T02:05:16.894" v="202"/>
          <ac:spMkLst>
            <pc:docMk/>
            <pc:sldMk cId="4287557489" sldId="265"/>
            <ac:spMk id="61" creationId="{74D772ED-0374-45E9-9F22-E245B37C88C0}"/>
          </ac:spMkLst>
        </pc:spChg>
        <pc:spChg chg="add mod">
          <ac:chgData name="Ken Merrihew" userId="bcb7a1e886d99f07" providerId="LiveId" clId="{F838D84D-2DA4-4D15-9D57-5712D40B1C1B}" dt="2019-01-15T01:54:44.856" v="101" actId="1035"/>
          <ac:spMkLst>
            <pc:docMk/>
            <pc:sldMk cId="4287557489" sldId="265"/>
            <ac:spMk id="62" creationId="{172B0995-59FD-4332-8FED-70DD8223B6EA}"/>
          </ac:spMkLst>
        </pc:spChg>
        <pc:spChg chg="add mod">
          <ac:chgData name="Ken Merrihew" userId="bcb7a1e886d99f07" providerId="LiveId" clId="{F838D84D-2DA4-4D15-9D57-5712D40B1C1B}" dt="2019-01-15T02:13:22.742" v="253"/>
          <ac:spMkLst>
            <pc:docMk/>
            <pc:sldMk cId="4287557489" sldId="265"/>
            <ac:spMk id="63" creationId="{550D978C-F605-437B-B978-D58BC8A51FB8}"/>
          </ac:spMkLst>
        </pc:spChg>
        <pc:spChg chg="add mod">
          <ac:chgData name="Ken Merrihew" userId="bcb7a1e886d99f07" providerId="LiveId" clId="{F838D84D-2DA4-4D15-9D57-5712D40B1C1B}" dt="2019-01-15T02:13:45.017" v="254"/>
          <ac:spMkLst>
            <pc:docMk/>
            <pc:sldMk cId="4287557489" sldId="265"/>
            <ac:spMk id="64" creationId="{2BE88E42-88B8-4AF4-AB63-559436E8A8E2}"/>
          </ac:spMkLst>
        </pc:spChg>
        <pc:spChg chg="add mod">
          <ac:chgData name="Ken Merrihew" userId="bcb7a1e886d99f07" providerId="LiveId" clId="{F838D84D-2DA4-4D15-9D57-5712D40B1C1B}" dt="2019-01-15T01:59:31.115" v="183" actId="14100"/>
          <ac:spMkLst>
            <pc:docMk/>
            <pc:sldMk cId="4287557489" sldId="265"/>
            <ac:spMk id="65" creationId="{03B31A4A-75BB-4093-B44B-BA798CA1CE37}"/>
          </ac:spMkLst>
        </pc:spChg>
        <pc:spChg chg="add mod">
          <ac:chgData name="Ken Merrihew" userId="bcb7a1e886d99f07" providerId="LiveId" clId="{F838D84D-2DA4-4D15-9D57-5712D40B1C1B}" dt="2019-01-15T02:16:28.222" v="285" actId="1036"/>
          <ac:spMkLst>
            <pc:docMk/>
            <pc:sldMk cId="4287557489" sldId="265"/>
            <ac:spMk id="80" creationId="{B87BA912-2809-4DC8-BFF4-F6E0CB0C469B}"/>
          </ac:spMkLst>
        </pc:spChg>
        <pc:spChg chg="add mod">
          <ac:chgData name="Ken Merrihew" userId="bcb7a1e886d99f07" providerId="LiveId" clId="{F838D84D-2DA4-4D15-9D57-5712D40B1C1B}" dt="2019-01-15T02:20:20.664" v="343" actId="1035"/>
          <ac:spMkLst>
            <pc:docMk/>
            <pc:sldMk cId="4287557489" sldId="265"/>
            <ac:spMk id="81" creationId="{78BC144B-F937-4D44-99E6-3387BE6EA15F}"/>
          </ac:spMkLst>
        </pc:spChg>
        <pc:spChg chg="add mod">
          <ac:chgData name="Ken Merrihew" userId="bcb7a1e886d99f07" providerId="LiveId" clId="{F838D84D-2DA4-4D15-9D57-5712D40B1C1B}" dt="2019-01-15T02:29:18.599" v="358" actId="14100"/>
          <ac:spMkLst>
            <pc:docMk/>
            <pc:sldMk cId="4287557489" sldId="265"/>
            <ac:spMk id="82" creationId="{3CF29A2C-05C8-46D7-803C-0EC93CD9C63D}"/>
          </ac:spMkLst>
        </pc:spChg>
        <pc:grpChg chg="add mod">
          <ac:chgData name="Ken Merrihew" userId="bcb7a1e886d99f07" providerId="LiveId" clId="{F838D84D-2DA4-4D15-9D57-5712D40B1C1B}" dt="2019-01-15T01:53:06.015" v="78" actId="1035"/>
          <ac:grpSpMkLst>
            <pc:docMk/>
            <pc:sldMk cId="4287557489" sldId="265"/>
            <ac:grpSpMk id="10" creationId="{985BDBC3-6958-41CC-B9DE-6FB1C1F8F97F}"/>
          </ac:grpSpMkLst>
        </pc:grpChg>
        <pc:cxnChg chg="add mod">
          <ac:chgData name="Ken Merrihew" userId="bcb7a1e886d99f07" providerId="LiveId" clId="{F838D84D-2DA4-4D15-9D57-5712D40B1C1B}" dt="2019-01-15T01:53:06.015" v="78" actId="1035"/>
          <ac:cxnSpMkLst>
            <pc:docMk/>
            <pc:sldMk cId="4287557489" sldId="265"/>
            <ac:cxnSpMk id="36" creationId="{670737D8-C2CA-4875-A23C-5FE1EB453644}"/>
          </ac:cxnSpMkLst>
        </pc:cxnChg>
        <pc:cxnChg chg="add mod">
          <ac:chgData name="Ken Merrihew" userId="bcb7a1e886d99f07" providerId="LiveId" clId="{F838D84D-2DA4-4D15-9D57-5712D40B1C1B}" dt="2019-01-15T02:00:48.111" v="192" actId="1035"/>
          <ac:cxnSpMkLst>
            <pc:docMk/>
            <pc:sldMk cId="4287557489" sldId="265"/>
            <ac:cxnSpMk id="37" creationId="{78DF5755-B335-43A8-81AC-C2DD29022831}"/>
          </ac:cxnSpMkLst>
        </pc:cxnChg>
        <pc:cxnChg chg="add mod">
          <ac:chgData name="Ken Merrihew" userId="bcb7a1e886d99f07" providerId="LiveId" clId="{F838D84D-2DA4-4D15-9D57-5712D40B1C1B}" dt="2019-01-15T02:00:56.299" v="193" actId="14100"/>
          <ac:cxnSpMkLst>
            <pc:docMk/>
            <pc:sldMk cId="4287557489" sldId="265"/>
            <ac:cxnSpMk id="38" creationId="{BB48A910-0C65-444F-867A-60883367B239}"/>
          </ac:cxnSpMkLst>
        </pc:cxnChg>
        <pc:cxnChg chg="add mod">
          <ac:chgData name="Ken Merrihew" userId="bcb7a1e886d99f07" providerId="LiveId" clId="{F838D84D-2DA4-4D15-9D57-5712D40B1C1B}" dt="2019-01-15T02:13:49.607" v="255" actId="1037"/>
          <ac:cxnSpMkLst>
            <pc:docMk/>
            <pc:sldMk cId="4287557489" sldId="265"/>
            <ac:cxnSpMk id="39" creationId="{BEAE4F1D-F1A4-4B4E-916C-FAC4F5E6565B}"/>
          </ac:cxnSpMkLst>
        </pc:cxnChg>
        <pc:cxnChg chg="add mod">
          <ac:chgData name="Ken Merrihew" userId="bcb7a1e886d99f07" providerId="LiveId" clId="{F838D84D-2DA4-4D15-9D57-5712D40B1C1B}" dt="2019-01-15T02:04:12.543" v="199" actId="1037"/>
          <ac:cxnSpMkLst>
            <pc:docMk/>
            <pc:sldMk cId="4287557489" sldId="265"/>
            <ac:cxnSpMk id="50" creationId="{B9C382CA-F1FB-43E9-B454-2A76B3CBC08B}"/>
          </ac:cxnSpMkLst>
        </pc:cxnChg>
        <pc:cxnChg chg="add mod">
          <ac:chgData name="Ken Merrihew" userId="bcb7a1e886d99f07" providerId="LiveId" clId="{F838D84D-2DA4-4D15-9D57-5712D40B1C1B}" dt="2019-01-15T02:05:30.735" v="207" actId="1037"/>
          <ac:cxnSpMkLst>
            <pc:docMk/>
            <pc:sldMk cId="4287557489" sldId="265"/>
            <ac:cxnSpMk id="51" creationId="{3A8ACE3C-F57B-48DD-A2C5-5F09D6E28852}"/>
          </ac:cxnSpMkLst>
        </pc:cxnChg>
        <pc:cxnChg chg="add mod">
          <ac:chgData name="Ken Merrihew" userId="bcb7a1e886d99f07" providerId="LiveId" clId="{F838D84D-2DA4-4D15-9D57-5712D40B1C1B}" dt="2019-01-15T02:06:11.598" v="222" actId="1035"/>
          <ac:cxnSpMkLst>
            <pc:docMk/>
            <pc:sldMk cId="4287557489" sldId="265"/>
            <ac:cxnSpMk id="52" creationId="{5EE5A408-9A3D-4060-8AE2-61C2CE2F46AD}"/>
          </ac:cxnSpMkLst>
        </pc:cxnChg>
        <pc:cxnChg chg="add mod">
          <ac:chgData name="Ken Merrihew" userId="bcb7a1e886d99f07" providerId="LiveId" clId="{F838D84D-2DA4-4D15-9D57-5712D40B1C1B}" dt="2019-01-15T02:06:36.617" v="230" actId="1037"/>
          <ac:cxnSpMkLst>
            <pc:docMk/>
            <pc:sldMk cId="4287557489" sldId="265"/>
            <ac:cxnSpMk id="53" creationId="{96464B3A-C4D0-42F5-A709-BEAF8AAAD1E0}"/>
          </ac:cxnSpMkLst>
        </pc:cxnChg>
        <pc:cxnChg chg="add mod">
          <ac:chgData name="Ken Merrihew" userId="bcb7a1e886d99f07" providerId="LiveId" clId="{F838D84D-2DA4-4D15-9D57-5712D40B1C1B}" dt="2019-01-15T02:07:10.501" v="237" actId="1037"/>
          <ac:cxnSpMkLst>
            <pc:docMk/>
            <pc:sldMk cId="4287557489" sldId="265"/>
            <ac:cxnSpMk id="54" creationId="{498981A7-8A07-4954-9602-1861879FBD46}"/>
          </ac:cxnSpMkLst>
        </pc:cxnChg>
        <pc:cxnChg chg="add mod">
          <ac:chgData name="Ken Merrihew" userId="bcb7a1e886d99f07" providerId="LiveId" clId="{F838D84D-2DA4-4D15-9D57-5712D40B1C1B}" dt="2019-01-15T02:08:27.294" v="250" actId="1037"/>
          <ac:cxnSpMkLst>
            <pc:docMk/>
            <pc:sldMk cId="4287557489" sldId="265"/>
            <ac:cxnSpMk id="55" creationId="{0B4745DB-65F5-41E1-A4DB-094240051BD0}"/>
          </ac:cxnSpMkLst>
        </pc:cxnChg>
      </pc:sldChg>
      <pc:sldChg chg="del">
        <pc:chgData name="Ken Merrihew" userId="bcb7a1e886d99f07" providerId="LiveId" clId="{F838D84D-2DA4-4D15-9D57-5712D40B1C1B}" dt="2019-01-15T01:39:06.062" v="1" actId="2696"/>
        <pc:sldMkLst>
          <pc:docMk/>
          <pc:sldMk cId="2395176016" sldId="266"/>
        </pc:sldMkLst>
      </pc:sldChg>
      <pc:sldChg chg="del">
        <pc:chgData name="Ken Merrihew" userId="bcb7a1e886d99f07" providerId="LiveId" clId="{F838D84D-2DA4-4D15-9D57-5712D40B1C1B}" dt="2019-01-15T01:39:06.064" v="2" actId="2696"/>
        <pc:sldMkLst>
          <pc:docMk/>
          <pc:sldMk cId="4062982277" sldId="267"/>
        </pc:sldMkLst>
      </pc:sldChg>
      <pc:sldChg chg="del">
        <pc:chgData name="Ken Merrihew" userId="bcb7a1e886d99f07" providerId="LiveId" clId="{F838D84D-2DA4-4D15-9D57-5712D40B1C1B}" dt="2019-01-15T01:39:13.639" v="5" actId="2696"/>
        <pc:sldMkLst>
          <pc:docMk/>
          <pc:sldMk cId="1010216066" sldId="268"/>
        </pc:sldMkLst>
      </pc:sldChg>
      <pc:sldChg chg="addSp delSp">
        <pc:chgData name="Ken Merrihew" userId="bcb7a1e886d99f07" providerId="LiveId" clId="{F838D84D-2DA4-4D15-9D57-5712D40B1C1B}" dt="2019-01-15T01:50:39.824" v="56"/>
        <pc:sldMkLst>
          <pc:docMk/>
          <pc:sldMk cId="2682904251" sldId="269"/>
        </pc:sldMkLst>
        <pc:spChg chg="add">
          <ac:chgData name="Ken Merrihew" userId="bcb7a1e886d99f07" providerId="LiveId" clId="{F838D84D-2DA4-4D15-9D57-5712D40B1C1B}" dt="2019-01-15T01:50:39.824" v="56"/>
          <ac:spMkLst>
            <pc:docMk/>
            <pc:sldMk cId="2682904251" sldId="269"/>
            <ac:spMk id="3" creationId="{EB2E69D3-E36D-4825-BE75-75025550F13B}"/>
          </ac:spMkLst>
        </pc:spChg>
        <pc:spChg chg="del">
          <ac:chgData name="Ken Merrihew" userId="bcb7a1e886d99f07" providerId="LiveId" clId="{F838D84D-2DA4-4D15-9D57-5712D40B1C1B}" dt="2019-01-15T01:50:38.644" v="55" actId="478"/>
          <ac:spMkLst>
            <pc:docMk/>
            <pc:sldMk cId="2682904251" sldId="269"/>
            <ac:spMk id="4" creationId="{2EC89775-0E26-4E51-A37F-9260AEFCE827}"/>
          </ac:spMkLst>
        </pc:spChg>
      </pc:sldChg>
      <pc:sldChg chg="del">
        <pc:chgData name="Ken Merrihew" userId="bcb7a1e886d99f07" providerId="LiveId" clId="{F838D84D-2DA4-4D15-9D57-5712D40B1C1B}" dt="2019-01-15T01:39:28.388" v="10" actId="2696"/>
        <pc:sldMkLst>
          <pc:docMk/>
          <pc:sldMk cId="2380999194" sldId="270"/>
        </pc:sldMkLst>
      </pc:sldChg>
      <pc:sldChg chg="addSp delSp modSp add delAnim">
        <pc:chgData name="Ken Merrihew" userId="bcb7a1e886d99f07" providerId="LiveId" clId="{F838D84D-2DA4-4D15-9D57-5712D40B1C1B}" dt="2019-01-15T02:35:46.741" v="383" actId="207"/>
        <pc:sldMkLst>
          <pc:docMk/>
          <pc:sldMk cId="3584793089" sldId="270"/>
        </pc:sldMkLst>
        <pc:spChg chg="mod">
          <ac:chgData name="Ken Merrihew" userId="bcb7a1e886d99f07" providerId="LiveId" clId="{F838D84D-2DA4-4D15-9D57-5712D40B1C1B}" dt="2019-01-15T02:35:46.741" v="383" actId="207"/>
          <ac:spMkLst>
            <pc:docMk/>
            <pc:sldMk cId="3584793089" sldId="270"/>
            <ac:spMk id="3" creationId="{DB88E4FF-425A-4FEE-A367-39BCE73DF1EF}"/>
          </ac:spMkLst>
        </pc:spChg>
        <pc:spChg chg="del">
          <ac:chgData name="Ken Merrihew" userId="bcb7a1e886d99f07" providerId="LiveId" clId="{F838D84D-2DA4-4D15-9D57-5712D40B1C1B}" dt="2019-01-15T02:35:20.391" v="376" actId="478"/>
          <ac:spMkLst>
            <pc:docMk/>
            <pc:sldMk cId="3584793089" sldId="270"/>
            <ac:spMk id="4" creationId="{255BF7BE-9883-4692-95E7-5353AC939D0F}"/>
          </ac:spMkLst>
        </pc:spChg>
        <pc:spChg chg="del">
          <ac:chgData name="Ken Merrihew" userId="bcb7a1e886d99f07" providerId="LiveId" clId="{F838D84D-2DA4-4D15-9D57-5712D40B1C1B}" dt="2019-01-15T02:35:20.391" v="376" actId="478"/>
          <ac:spMkLst>
            <pc:docMk/>
            <pc:sldMk cId="3584793089" sldId="270"/>
            <ac:spMk id="5" creationId="{A8EC1F42-5F49-40D7-AA2D-442170994E69}"/>
          </ac:spMkLst>
        </pc:spChg>
        <pc:spChg chg="del">
          <ac:chgData name="Ken Merrihew" userId="bcb7a1e886d99f07" providerId="LiveId" clId="{F838D84D-2DA4-4D15-9D57-5712D40B1C1B}" dt="2019-01-15T02:35:20.391" v="376" actId="478"/>
          <ac:spMkLst>
            <pc:docMk/>
            <pc:sldMk cId="3584793089" sldId="270"/>
            <ac:spMk id="6" creationId="{E90A1D06-C46B-4475-A346-E3C32CE35915}"/>
          </ac:spMkLst>
        </pc:spChg>
        <pc:spChg chg="del">
          <ac:chgData name="Ken Merrihew" userId="bcb7a1e886d99f07" providerId="LiveId" clId="{F838D84D-2DA4-4D15-9D57-5712D40B1C1B}" dt="2019-01-15T02:35:20.391" v="376" actId="478"/>
          <ac:spMkLst>
            <pc:docMk/>
            <pc:sldMk cId="3584793089" sldId="270"/>
            <ac:spMk id="7" creationId="{C014B2B5-E0AE-4853-9577-395A85C90F0C}"/>
          </ac:spMkLst>
        </pc:spChg>
        <pc:spChg chg="del">
          <ac:chgData name="Ken Merrihew" userId="bcb7a1e886d99f07" providerId="LiveId" clId="{F838D84D-2DA4-4D15-9D57-5712D40B1C1B}" dt="2019-01-15T02:35:20.391" v="376" actId="478"/>
          <ac:spMkLst>
            <pc:docMk/>
            <pc:sldMk cId="3584793089" sldId="270"/>
            <ac:spMk id="8" creationId="{7672745F-E4A0-43BF-BBCC-E9E9F33D50C2}"/>
          </ac:spMkLst>
        </pc:spChg>
        <pc:spChg chg="del">
          <ac:chgData name="Ken Merrihew" userId="bcb7a1e886d99f07" providerId="LiveId" clId="{F838D84D-2DA4-4D15-9D57-5712D40B1C1B}" dt="2019-01-15T01:50:45.104" v="57" actId="478"/>
          <ac:spMkLst>
            <pc:docMk/>
            <pc:sldMk cId="3584793089" sldId="270"/>
            <ac:spMk id="9" creationId="{B81EF25B-5349-4C9C-9D8D-BD78A3928F95}"/>
          </ac:spMkLst>
        </pc:spChg>
        <pc:spChg chg="add">
          <ac:chgData name="Ken Merrihew" userId="bcb7a1e886d99f07" providerId="LiveId" clId="{F838D84D-2DA4-4D15-9D57-5712D40B1C1B}" dt="2019-01-15T01:50:45.678" v="58"/>
          <ac:spMkLst>
            <pc:docMk/>
            <pc:sldMk cId="3584793089" sldId="270"/>
            <ac:spMk id="10" creationId="{C994556E-2800-4861-A72D-08204BBB6569}"/>
          </ac:spMkLst>
        </pc:spChg>
      </pc:sldChg>
      <pc:sldChg chg="del">
        <pc:chgData name="Ken Merrihew" userId="bcb7a1e886d99f07" providerId="LiveId" clId="{F838D84D-2DA4-4D15-9D57-5712D40B1C1B}" dt="2019-01-15T01:39:28.394" v="13" actId="2696"/>
        <pc:sldMkLst>
          <pc:docMk/>
          <pc:sldMk cId="4145799876" sldId="271"/>
        </pc:sldMkLst>
      </pc:sldChg>
      <pc:sldChg chg="add">
        <pc:chgData name="Ken Merrihew" userId="bcb7a1e886d99f07" providerId="LiveId" clId="{F838D84D-2DA4-4D15-9D57-5712D40B1C1B}" dt="2019-01-15T01:43:29.415" v="33"/>
        <pc:sldMkLst>
          <pc:docMk/>
          <pc:sldMk cId="4161856182" sldId="271"/>
        </pc:sldMkLst>
      </pc:sldChg>
      <pc:sldChg chg="add">
        <pc:chgData name="Ken Merrihew" userId="bcb7a1e886d99f07" providerId="LiveId" clId="{F838D84D-2DA4-4D15-9D57-5712D40B1C1B}" dt="2019-01-15T02:35:14.040" v="375"/>
        <pc:sldMkLst>
          <pc:docMk/>
          <pc:sldMk cId="1705787361" sldId="272"/>
        </pc:sldMkLst>
      </pc:sldChg>
      <pc:sldChg chg="del">
        <pc:chgData name="Ken Merrihew" userId="bcb7a1e886d99f07" providerId="LiveId" clId="{F838D84D-2DA4-4D15-9D57-5712D40B1C1B}" dt="2019-01-15T01:39:28.393" v="12" actId="2696"/>
        <pc:sldMkLst>
          <pc:docMk/>
          <pc:sldMk cId="3732146202" sldId="272"/>
        </pc:sldMkLst>
      </pc:sldChg>
      <pc:sldChg chg="del">
        <pc:chgData name="Ken Merrihew" userId="bcb7a1e886d99f07" providerId="LiveId" clId="{F838D84D-2DA4-4D15-9D57-5712D40B1C1B}" dt="2019-01-15T01:39:28.390" v="11" actId="2696"/>
        <pc:sldMkLst>
          <pc:docMk/>
          <pc:sldMk cId="1934909706" sldId="273"/>
        </pc:sldMkLst>
      </pc:sldChg>
      <pc:sldChg chg="add">
        <pc:chgData name="Ken Merrihew" userId="bcb7a1e886d99f07" providerId="LiveId" clId="{F838D84D-2DA4-4D15-9D57-5712D40B1C1B}" dt="2019-01-15T02:35:14.040" v="375"/>
        <pc:sldMkLst>
          <pc:docMk/>
          <pc:sldMk cId="3332050460" sldId="273"/>
        </pc:sldMkLst>
      </pc:sldChg>
      <pc:sldChg chg="del">
        <pc:chgData name="Ken Merrihew" userId="bcb7a1e886d99f07" providerId="LiveId" clId="{F838D84D-2DA4-4D15-9D57-5712D40B1C1B}" dt="2019-01-15T01:39:28.400" v="14" actId="2696"/>
        <pc:sldMkLst>
          <pc:docMk/>
          <pc:sldMk cId="2315459778" sldId="274"/>
        </pc:sldMkLst>
      </pc:sldChg>
      <pc:sldChg chg="modSp add modAnim">
        <pc:chgData name="Ken Merrihew" userId="bcb7a1e886d99f07" providerId="LiveId" clId="{F838D84D-2DA4-4D15-9D57-5712D40B1C1B}" dt="2019-01-15T02:44:09.297" v="401" actId="2711"/>
        <pc:sldMkLst>
          <pc:docMk/>
          <pc:sldMk cId="3297510604" sldId="274"/>
        </pc:sldMkLst>
        <pc:spChg chg="mod">
          <ac:chgData name="Ken Merrihew" userId="bcb7a1e886d99f07" providerId="LiveId" clId="{F838D84D-2DA4-4D15-9D57-5712D40B1C1B}" dt="2019-01-15T02:44:09.297" v="401" actId="2711"/>
          <ac:spMkLst>
            <pc:docMk/>
            <pc:sldMk cId="3297510604" sldId="274"/>
            <ac:spMk id="3" creationId="{DB88E4FF-425A-4FEE-A367-39BCE73DF1EF}"/>
          </ac:spMkLst>
        </pc:spChg>
      </pc:sldChg>
      <pc:sldChg chg="del">
        <pc:chgData name="Ken Merrihew" userId="bcb7a1e886d99f07" providerId="LiveId" clId="{F838D84D-2DA4-4D15-9D57-5712D40B1C1B}" dt="2019-01-15T01:39:28.405" v="16" actId="2696"/>
        <pc:sldMkLst>
          <pc:docMk/>
          <pc:sldMk cId="2045895276" sldId="275"/>
        </pc:sldMkLst>
      </pc:sldChg>
      <pc:sldChg chg="add">
        <pc:chgData name="Ken Merrihew" userId="bcb7a1e886d99f07" providerId="LiveId" clId="{F838D84D-2DA4-4D15-9D57-5712D40B1C1B}" dt="2019-01-15T02:43:03.054" v="384"/>
        <pc:sldMkLst>
          <pc:docMk/>
          <pc:sldMk cId="2160846204" sldId="275"/>
        </pc:sldMkLst>
      </pc:sldChg>
      <pc:sldChg chg="del">
        <pc:chgData name="Ken Merrihew" userId="bcb7a1e886d99f07" providerId="LiveId" clId="{F838D84D-2DA4-4D15-9D57-5712D40B1C1B}" dt="2019-01-15T01:39:28.407" v="17" actId="2696"/>
        <pc:sldMkLst>
          <pc:docMk/>
          <pc:sldMk cId="2664797903" sldId="276"/>
        </pc:sldMkLst>
      </pc:sldChg>
      <pc:sldChg chg="modSp add">
        <pc:chgData name="Ken Merrihew" userId="bcb7a1e886d99f07" providerId="LiveId" clId="{F838D84D-2DA4-4D15-9D57-5712D40B1C1B}" dt="2019-01-15T02:46:50.077" v="408" actId="207"/>
        <pc:sldMkLst>
          <pc:docMk/>
          <pc:sldMk cId="3646354001" sldId="276"/>
        </pc:sldMkLst>
        <pc:spChg chg="mod">
          <ac:chgData name="Ken Merrihew" userId="bcb7a1e886d99f07" providerId="LiveId" clId="{F838D84D-2DA4-4D15-9D57-5712D40B1C1B}" dt="2019-01-15T02:46:50.077" v="408" actId="207"/>
          <ac:spMkLst>
            <pc:docMk/>
            <pc:sldMk cId="3646354001" sldId="276"/>
            <ac:spMk id="3" creationId="{DB88E4FF-425A-4FEE-A367-39BCE73DF1EF}"/>
          </ac:spMkLst>
        </pc:spChg>
      </pc:sldChg>
      <pc:sldChg chg="add">
        <pc:chgData name="Ken Merrihew" userId="bcb7a1e886d99f07" providerId="LiveId" clId="{F838D84D-2DA4-4D15-9D57-5712D40B1C1B}" dt="2019-01-15T02:46:13.519" v="402"/>
        <pc:sldMkLst>
          <pc:docMk/>
          <pc:sldMk cId="667698968" sldId="277"/>
        </pc:sldMkLst>
      </pc:sldChg>
      <pc:sldChg chg="del">
        <pc:chgData name="Ken Merrihew" userId="bcb7a1e886d99f07" providerId="LiveId" clId="{F838D84D-2DA4-4D15-9D57-5712D40B1C1B}" dt="2019-01-15T01:39:28.408" v="18" actId="2696"/>
        <pc:sldMkLst>
          <pc:docMk/>
          <pc:sldMk cId="3773519235" sldId="277"/>
        </pc:sldMkLst>
      </pc:sldChg>
      <pc:sldChg chg="del">
        <pc:chgData name="Ken Merrihew" userId="bcb7a1e886d99f07" providerId="LiveId" clId="{F838D84D-2DA4-4D15-9D57-5712D40B1C1B}" dt="2019-01-15T01:39:28.410" v="19" actId="2696"/>
        <pc:sldMkLst>
          <pc:docMk/>
          <pc:sldMk cId="1595994101" sldId="278"/>
        </pc:sldMkLst>
      </pc:sldChg>
      <pc:sldChg chg="modSp add">
        <pc:chgData name="Ken Merrihew" userId="bcb7a1e886d99f07" providerId="LiveId" clId="{F838D84D-2DA4-4D15-9D57-5712D40B1C1B}" dt="2019-01-15T02:52:37.225" v="415" actId="207"/>
        <pc:sldMkLst>
          <pc:docMk/>
          <pc:sldMk cId="2553438642" sldId="278"/>
        </pc:sldMkLst>
        <pc:spChg chg="mod">
          <ac:chgData name="Ken Merrihew" userId="bcb7a1e886d99f07" providerId="LiveId" clId="{F838D84D-2DA4-4D15-9D57-5712D40B1C1B}" dt="2019-01-15T02:52:37.225" v="415" actId="207"/>
          <ac:spMkLst>
            <pc:docMk/>
            <pc:sldMk cId="2553438642" sldId="278"/>
            <ac:spMk id="3" creationId="{DB88E4FF-425A-4FEE-A367-39BCE73DF1EF}"/>
          </ac:spMkLst>
        </pc:spChg>
      </pc:sldChg>
      <pc:sldChg chg="del">
        <pc:chgData name="Ken Merrihew" userId="bcb7a1e886d99f07" providerId="LiveId" clId="{F838D84D-2DA4-4D15-9D57-5712D40B1C1B}" dt="2019-01-15T01:39:28.412" v="20" actId="2696"/>
        <pc:sldMkLst>
          <pc:docMk/>
          <pc:sldMk cId="1717749737" sldId="279"/>
        </pc:sldMkLst>
      </pc:sldChg>
      <pc:sldChg chg="add">
        <pc:chgData name="Ken Merrihew" userId="bcb7a1e886d99f07" providerId="LiveId" clId="{F838D84D-2DA4-4D15-9D57-5712D40B1C1B}" dt="2019-01-15T02:52:19.239" v="409"/>
        <pc:sldMkLst>
          <pc:docMk/>
          <pc:sldMk cId="3666714613" sldId="279"/>
        </pc:sldMkLst>
      </pc:sldChg>
      <pc:sldChg chg="addSp delSp modSp add delAnim modAnim">
        <pc:chgData name="Ken Merrihew" userId="bcb7a1e886d99f07" providerId="LiveId" clId="{F838D84D-2DA4-4D15-9D57-5712D40B1C1B}" dt="2019-01-15T04:54:42.406" v="540"/>
        <pc:sldMkLst>
          <pc:docMk/>
          <pc:sldMk cId="2829455336" sldId="280"/>
        </pc:sldMkLst>
        <pc:spChg chg="del">
          <ac:chgData name="Ken Merrihew" userId="bcb7a1e886d99f07" providerId="LiveId" clId="{F838D84D-2DA4-4D15-9D57-5712D40B1C1B}" dt="2019-01-15T02:56:26.830" v="417" actId="478"/>
          <ac:spMkLst>
            <pc:docMk/>
            <pc:sldMk cId="2829455336" sldId="280"/>
            <ac:spMk id="3" creationId="{DB88E4FF-425A-4FEE-A367-39BCE73DF1EF}"/>
          </ac:spMkLst>
        </pc:spChg>
        <pc:spChg chg="mod topLvl">
          <ac:chgData name="Ken Merrihew" userId="bcb7a1e886d99f07" providerId="LiveId" clId="{F838D84D-2DA4-4D15-9D57-5712D40B1C1B}" dt="2019-01-15T03:30:29.863" v="532" actId="164"/>
          <ac:spMkLst>
            <pc:docMk/>
            <pc:sldMk cId="2829455336" sldId="280"/>
            <ac:spMk id="25" creationId="{218C1D58-F071-4FAD-974B-3A9A877C2876}"/>
          </ac:spMkLst>
        </pc:spChg>
        <pc:spChg chg="mod topLvl">
          <ac:chgData name="Ken Merrihew" userId="bcb7a1e886d99f07" providerId="LiveId" clId="{F838D84D-2DA4-4D15-9D57-5712D40B1C1B}" dt="2019-01-15T03:30:29.863" v="532" actId="164"/>
          <ac:spMkLst>
            <pc:docMk/>
            <pc:sldMk cId="2829455336" sldId="280"/>
            <ac:spMk id="26" creationId="{4794909B-D43D-4AF1-9CC8-15079081E82F}"/>
          </ac:spMkLst>
        </pc:spChg>
        <pc:spChg chg="mod topLvl">
          <ac:chgData name="Ken Merrihew" userId="bcb7a1e886d99f07" providerId="LiveId" clId="{F838D84D-2DA4-4D15-9D57-5712D40B1C1B}" dt="2019-01-15T03:28:53.878" v="517" actId="164"/>
          <ac:spMkLst>
            <pc:docMk/>
            <pc:sldMk cId="2829455336" sldId="280"/>
            <ac:spMk id="28" creationId="{FA0F0B9B-00F1-494D-9C66-DB47E2EEBC15}"/>
          </ac:spMkLst>
        </pc:spChg>
        <pc:spChg chg="mod topLvl">
          <ac:chgData name="Ken Merrihew" userId="bcb7a1e886d99f07" providerId="LiveId" clId="{F838D84D-2DA4-4D15-9D57-5712D40B1C1B}" dt="2019-01-15T03:28:53.878" v="517" actId="164"/>
          <ac:spMkLst>
            <pc:docMk/>
            <pc:sldMk cId="2829455336" sldId="280"/>
            <ac:spMk id="29" creationId="{38D92EAB-2C77-42CD-A8C7-C2D65511E249}"/>
          </ac:spMkLst>
        </pc:spChg>
        <pc:spChg chg="mod topLvl">
          <ac:chgData name="Ken Merrihew" userId="bcb7a1e886d99f07" providerId="LiveId" clId="{F838D84D-2DA4-4D15-9D57-5712D40B1C1B}" dt="2019-01-15T03:26:02.215" v="505" actId="164"/>
          <ac:spMkLst>
            <pc:docMk/>
            <pc:sldMk cId="2829455336" sldId="280"/>
            <ac:spMk id="31" creationId="{E322CFAC-480B-4480-81EA-A3520E641EA9}"/>
          </ac:spMkLst>
        </pc:spChg>
        <pc:spChg chg="mod topLvl">
          <ac:chgData name="Ken Merrihew" userId="bcb7a1e886d99f07" providerId="LiveId" clId="{F838D84D-2DA4-4D15-9D57-5712D40B1C1B}" dt="2019-01-15T03:26:02.215" v="505" actId="164"/>
          <ac:spMkLst>
            <pc:docMk/>
            <pc:sldMk cId="2829455336" sldId="280"/>
            <ac:spMk id="32" creationId="{8EABF5B2-41BC-4764-938A-19EECA12C22A}"/>
          </ac:spMkLst>
        </pc:spChg>
        <pc:spChg chg="mod topLvl">
          <ac:chgData name="Ken Merrihew" userId="bcb7a1e886d99f07" providerId="LiveId" clId="{F838D84D-2DA4-4D15-9D57-5712D40B1C1B}" dt="2019-01-15T03:22:35.966" v="492" actId="164"/>
          <ac:spMkLst>
            <pc:docMk/>
            <pc:sldMk cId="2829455336" sldId="280"/>
            <ac:spMk id="34" creationId="{781D8470-9662-40B1-80DC-E239C802B216}"/>
          </ac:spMkLst>
        </pc:spChg>
        <pc:spChg chg="mod topLvl">
          <ac:chgData name="Ken Merrihew" userId="bcb7a1e886d99f07" providerId="LiveId" clId="{F838D84D-2DA4-4D15-9D57-5712D40B1C1B}" dt="2019-01-15T03:22:35.966" v="492" actId="164"/>
          <ac:spMkLst>
            <pc:docMk/>
            <pc:sldMk cId="2829455336" sldId="280"/>
            <ac:spMk id="35" creationId="{A47B3275-60EC-4960-B8A5-D5C118877543}"/>
          </ac:spMkLst>
        </pc:spChg>
        <pc:spChg chg="mod topLvl">
          <ac:chgData name="Ken Merrihew" userId="bcb7a1e886d99f07" providerId="LiveId" clId="{F838D84D-2DA4-4D15-9D57-5712D40B1C1B}" dt="2019-01-15T03:17:10.213" v="485" actId="164"/>
          <ac:spMkLst>
            <pc:docMk/>
            <pc:sldMk cId="2829455336" sldId="280"/>
            <ac:spMk id="37" creationId="{902ACCBA-58DE-4D53-B47E-EAC577778C4D}"/>
          </ac:spMkLst>
        </pc:spChg>
        <pc:spChg chg="mod topLvl">
          <ac:chgData name="Ken Merrihew" userId="bcb7a1e886d99f07" providerId="LiveId" clId="{F838D84D-2DA4-4D15-9D57-5712D40B1C1B}" dt="2019-01-15T03:17:10.213" v="485" actId="164"/>
          <ac:spMkLst>
            <pc:docMk/>
            <pc:sldMk cId="2829455336" sldId="280"/>
            <ac:spMk id="38" creationId="{ACB3FB83-37F4-4753-98AC-4FDEF4D36B12}"/>
          </ac:spMkLst>
        </pc:spChg>
        <pc:spChg chg="mod topLvl">
          <ac:chgData name="Ken Merrihew" userId="bcb7a1e886d99f07" providerId="LiveId" clId="{F838D84D-2DA4-4D15-9D57-5712D40B1C1B}" dt="2019-01-15T03:16:07.943" v="479" actId="164"/>
          <ac:spMkLst>
            <pc:docMk/>
            <pc:sldMk cId="2829455336" sldId="280"/>
            <ac:spMk id="40" creationId="{553EB007-1DD0-4042-BEA8-02AE86051716}"/>
          </ac:spMkLst>
        </pc:spChg>
        <pc:spChg chg="mod topLvl">
          <ac:chgData name="Ken Merrihew" userId="bcb7a1e886d99f07" providerId="LiveId" clId="{F838D84D-2DA4-4D15-9D57-5712D40B1C1B}" dt="2019-01-15T03:16:07.943" v="479" actId="164"/>
          <ac:spMkLst>
            <pc:docMk/>
            <pc:sldMk cId="2829455336" sldId="280"/>
            <ac:spMk id="41" creationId="{B29A82AB-C1AA-4DAC-93CC-1D7802D6DDFC}"/>
          </ac:spMkLst>
        </pc:spChg>
        <pc:spChg chg="add mod">
          <ac:chgData name="Ken Merrihew" userId="bcb7a1e886d99f07" providerId="LiveId" clId="{F838D84D-2DA4-4D15-9D57-5712D40B1C1B}" dt="2019-01-15T03:03:35.741" v="449" actId="207"/>
          <ac:spMkLst>
            <pc:docMk/>
            <pc:sldMk cId="2829455336" sldId="280"/>
            <ac:spMk id="60" creationId="{AB2B0CB5-19B3-4E52-9973-67C7C60AACAA}"/>
          </ac:spMkLst>
        </pc:spChg>
        <pc:spChg chg="add mod">
          <ac:chgData name="Ken Merrihew" userId="bcb7a1e886d99f07" providerId="LiveId" clId="{F838D84D-2DA4-4D15-9D57-5712D40B1C1B}" dt="2019-01-15T03:02:26.620" v="447" actId="1037"/>
          <ac:spMkLst>
            <pc:docMk/>
            <pc:sldMk cId="2829455336" sldId="280"/>
            <ac:spMk id="61" creationId="{100002EB-C3C8-46EE-BAD8-708080F9BB18}"/>
          </ac:spMkLst>
        </pc:spChg>
        <pc:spChg chg="add mod">
          <ac:chgData name="Ken Merrihew" userId="bcb7a1e886d99f07" providerId="LiveId" clId="{F838D84D-2DA4-4D15-9D57-5712D40B1C1B}" dt="2019-01-15T03:03:55.947" v="452" actId="207"/>
          <ac:spMkLst>
            <pc:docMk/>
            <pc:sldMk cId="2829455336" sldId="280"/>
            <ac:spMk id="62" creationId="{B7062D81-2428-469A-AE80-67676E9ABC3E}"/>
          </ac:spMkLst>
        </pc:spChg>
        <pc:spChg chg="add mod">
          <ac:chgData name="Ken Merrihew" userId="bcb7a1e886d99f07" providerId="LiveId" clId="{F838D84D-2DA4-4D15-9D57-5712D40B1C1B}" dt="2019-01-15T03:08:11.201" v="459" actId="207"/>
          <ac:spMkLst>
            <pc:docMk/>
            <pc:sldMk cId="2829455336" sldId="280"/>
            <ac:spMk id="63" creationId="{B2811ED7-75E3-4333-9BEB-1A2910082031}"/>
          </ac:spMkLst>
        </pc:spChg>
        <pc:spChg chg="add mod">
          <ac:chgData name="Ken Merrihew" userId="bcb7a1e886d99f07" providerId="LiveId" clId="{F838D84D-2DA4-4D15-9D57-5712D40B1C1B}" dt="2019-01-15T03:08:33.761" v="460" actId="207"/>
          <ac:spMkLst>
            <pc:docMk/>
            <pc:sldMk cId="2829455336" sldId="280"/>
            <ac:spMk id="64" creationId="{8E05ABF2-8C11-4377-BF4E-7D73C2450D95}"/>
          </ac:spMkLst>
        </pc:spChg>
        <pc:spChg chg="add mod">
          <ac:chgData name="Ken Merrihew" userId="bcb7a1e886d99f07" providerId="LiveId" clId="{F838D84D-2DA4-4D15-9D57-5712D40B1C1B}" dt="2019-01-15T03:02:26.620" v="447" actId="1037"/>
          <ac:spMkLst>
            <pc:docMk/>
            <pc:sldMk cId="2829455336" sldId="280"/>
            <ac:spMk id="65" creationId="{C1A1E400-FC1D-4602-9311-18A08FCD9342}"/>
          </ac:spMkLst>
        </pc:spChg>
        <pc:spChg chg="add mod">
          <ac:chgData name="Ken Merrihew" userId="bcb7a1e886d99f07" providerId="LiveId" clId="{F838D84D-2DA4-4D15-9D57-5712D40B1C1B}" dt="2019-01-15T03:03:51.656" v="451" actId="207"/>
          <ac:spMkLst>
            <pc:docMk/>
            <pc:sldMk cId="2829455336" sldId="280"/>
            <ac:spMk id="66" creationId="{FAE56E3F-8E36-4956-8B23-2001441E36AE}"/>
          </ac:spMkLst>
        </pc:spChg>
        <pc:spChg chg="mod topLvl">
          <ac:chgData name="Ken Merrihew" userId="bcb7a1e886d99f07" providerId="LiveId" clId="{F838D84D-2DA4-4D15-9D57-5712D40B1C1B}" dt="2019-01-15T03:27:53.604" v="511" actId="164"/>
          <ac:spMkLst>
            <pc:docMk/>
            <pc:sldMk cId="2829455336" sldId="280"/>
            <ac:spMk id="77" creationId="{2A20D2A8-9247-4470-8AC9-BA01CAD9FE21}"/>
          </ac:spMkLst>
        </pc:spChg>
        <pc:spChg chg="mod topLvl">
          <ac:chgData name="Ken Merrihew" userId="bcb7a1e886d99f07" providerId="LiveId" clId="{F838D84D-2DA4-4D15-9D57-5712D40B1C1B}" dt="2019-01-15T03:27:53.604" v="511" actId="164"/>
          <ac:spMkLst>
            <pc:docMk/>
            <pc:sldMk cId="2829455336" sldId="280"/>
            <ac:spMk id="78" creationId="{93BC8475-2815-4779-9022-7F350819CF9C}"/>
          </ac:spMkLst>
        </pc:spChg>
        <pc:spChg chg="add mod">
          <ac:chgData name="Ken Merrihew" userId="bcb7a1e886d99f07" providerId="LiveId" clId="{F838D84D-2DA4-4D15-9D57-5712D40B1C1B}" dt="2019-01-15T04:53:24.442" v="539" actId="207"/>
          <ac:spMkLst>
            <pc:docMk/>
            <pc:sldMk cId="2829455336" sldId="280"/>
            <ac:spMk id="79" creationId="{D163716B-EEAD-491D-AC79-ABD4035AE85B}"/>
          </ac:spMkLst>
        </pc:spChg>
        <pc:spChg chg="add mod">
          <ac:chgData name="Ken Merrihew" userId="bcb7a1e886d99f07" providerId="LiveId" clId="{F838D84D-2DA4-4D15-9D57-5712D40B1C1B}" dt="2019-01-15T03:31:30.378" v="536" actId="2711"/>
          <ac:spMkLst>
            <pc:docMk/>
            <pc:sldMk cId="2829455336" sldId="280"/>
            <ac:spMk id="80" creationId="{3C9AAD9A-D3DA-4F11-B307-A72FC60E3789}"/>
          </ac:spMkLst>
        </pc:spChg>
        <pc:grpChg chg="add mod">
          <ac:chgData name="Ken Merrihew" userId="bcb7a1e886d99f07" providerId="LiveId" clId="{F838D84D-2DA4-4D15-9D57-5712D40B1C1B}" dt="2019-01-15T03:16:07.943" v="479" actId="164"/>
          <ac:grpSpMkLst>
            <pc:docMk/>
            <pc:sldMk cId="2829455336" sldId="280"/>
            <ac:grpSpMk id="2" creationId="{553C9FEB-0F36-4249-94F1-19870810F47A}"/>
          </ac:grpSpMkLst>
        </pc:grpChg>
        <pc:grpChg chg="add mod">
          <ac:chgData name="Ken Merrihew" userId="bcb7a1e886d99f07" providerId="LiveId" clId="{F838D84D-2DA4-4D15-9D57-5712D40B1C1B}" dt="2019-01-15T03:04:56.043" v="453" actId="207"/>
          <ac:grpSpMkLst>
            <pc:docMk/>
            <pc:sldMk cId="2829455336" sldId="280"/>
            <ac:grpSpMk id="5" creationId="{D909DAEA-0A53-4335-BC31-847AF974F95E}"/>
          </ac:grpSpMkLst>
        </pc:grpChg>
        <pc:grpChg chg="add mod">
          <ac:chgData name="Ken Merrihew" userId="bcb7a1e886d99f07" providerId="LiveId" clId="{F838D84D-2DA4-4D15-9D57-5712D40B1C1B}" dt="2019-01-15T03:04:56.043" v="453" actId="207"/>
          <ac:grpSpMkLst>
            <pc:docMk/>
            <pc:sldMk cId="2829455336" sldId="280"/>
            <ac:grpSpMk id="8" creationId="{B2A2292D-8E00-4241-8EFD-D000EFDDF96D}"/>
          </ac:grpSpMkLst>
        </pc:grpChg>
        <pc:grpChg chg="add mod">
          <ac:chgData name="Ken Merrihew" userId="bcb7a1e886d99f07" providerId="LiveId" clId="{F838D84D-2DA4-4D15-9D57-5712D40B1C1B}" dt="2019-01-15T03:04:56.043" v="453" actId="207"/>
          <ac:grpSpMkLst>
            <pc:docMk/>
            <pc:sldMk cId="2829455336" sldId="280"/>
            <ac:grpSpMk id="12" creationId="{F3A2C58D-B1FE-49F9-95E8-F9CC1B56EABC}"/>
          </ac:grpSpMkLst>
        </pc:grpChg>
        <pc:grpChg chg="add mod">
          <ac:chgData name="Ken Merrihew" userId="bcb7a1e886d99f07" providerId="LiveId" clId="{F838D84D-2DA4-4D15-9D57-5712D40B1C1B}" dt="2019-01-15T03:04:56.043" v="453" actId="207"/>
          <ac:grpSpMkLst>
            <pc:docMk/>
            <pc:sldMk cId="2829455336" sldId="280"/>
            <ac:grpSpMk id="15" creationId="{BF9E14FF-914A-45ED-8878-FCAFDB2E9B09}"/>
          </ac:grpSpMkLst>
        </pc:grpChg>
        <pc:grpChg chg="add mod">
          <ac:chgData name="Ken Merrihew" userId="bcb7a1e886d99f07" providerId="LiveId" clId="{F838D84D-2DA4-4D15-9D57-5712D40B1C1B}" dt="2019-01-15T03:04:56.043" v="453" actId="207"/>
          <ac:grpSpMkLst>
            <pc:docMk/>
            <pc:sldMk cId="2829455336" sldId="280"/>
            <ac:grpSpMk id="18" creationId="{D00AC661-7F15-4C88-A2BD-90CC630FB475}"/>
          </ac:grpSpMkLst>
        </pc:grpChg>
        <pc:grpChg chg="add mod">
          <ac:chgData name="Ken Merrihew" userId="bcb7a1e886d99f07" providerId="LiveId" clId="{F838D84D-2DA4-4D15-9D57-5712D40B1C1B}" dt="2019-01-15T03:04:56.043" v="453" actId="207"/>
          <ac:grpSpMkLst>
            <pc:docMk/>
            <pc:sldMk cId="2829455336" sldId="280"/>
            <ac:grpSpMk id="21" creationId="{00D0352C-2298-419C-BD9E-52FBC1BFFED7}"/>
          </ac:grpSpMkLst>
        </pc:grpChg>
        <pc:grpChg chg="add del mod">
          <ac:chgData name="Ken Merrihew" userId="bcb7a1e886d99f07" providerId="LiveId" clId="{F838D84D-2DA4-4D15-9D57-5712D40B1C1B}" dt="2019-01-15T03:29:59.975" v="524" actId="165"/>
          <ac:grpSpMkLst>
            <pc:docMk/>
            <pc:sldMk cId="2829455336" sldId="280"/>
            <ac:grpSpMk id="24" creationId="{06CFBB47-381F-4749-A6BB-7CB93C878251}"/>
          </ac:grpSpMkLst>
        </pc:grpChg>
        <pc:grpChg chg="add del mod">
          <ac:chgData name="Ken Merrihew" userId="bcb7a1e886d99f07" providerId="LiveId" clId="{F838D84D-2DA4-4D15-9D57-5712D40B1C1B}" dt="2019-01-15T03:28:31.974" v="515" actId="165"/>
          <ac:grpSpMkLst>
            <pc:docMk/>
            <pc:sldMk cId="2829455336" sldId="280"/>
            <ac:grpSpMk id="27" creationId="{B990FB0E-1DC2-43B4-A358-5E4F49828E5E}"/>
          </ac:grpSpMkLst>
        </pc:grpChg>
        <pc:grpChg chg="add del mod">
          <ac:chgData name="Ken Merrihew" userId="bcb7a1e886d99f07" providerId="LiveId" clId="{F838D84D-2DA4-4D15-9D57-5712D40B1C1B}" dt="2019-01-15T03:25:18.280" v="498" actId="165"/>
          <ac:grpSpMkLst>
            <pc:docMk/>
            <pc:sldMk cId="2829455336" sldId="280"/>
            <ac:grpSpMk id="30" creationId="{C7613F5A-008B-482D-8153-0E01111B0D7A}"/>
          </ac:grpSpMkLst>
        </pc:grpChg>
        <pc:grpChg chg="add del mod">
          <ac:chgData name="Ken Merrihew" userId="bcb7a1e886d99f07" providerId="LiveId" clId="{F838D84D-2DA4-4D15-9D57-5712D40B1C1B}" dt="2019-01-15T03:20:10.563" v="489" actId="165"/>
          <ac:grpSpMkLst>
            <pc:docMk/>
            <pc:sldMk cId="2829455336" sldId="280"/>
            <ac:grpSpMk id="33" creationId="{35A53741-8CA2-43DE-9713-330968E17693}"/>
          </ac:grpSpMkLst>
        </pc:grpChg>
        <pc:grpChg chg="add del mod">
          <ac:chgData name="Ken Merrihew" userId="bcb7a1e886d99f07" providerId="LiveId" clId="{F838D84D-2DA4-4D15-9D57-5712D40B1C1B}" dt="2019-01-15T03:16:40.189" v="483" actId="165"/>
          <ac:grpSpMkLst>
            <pc:docMk/>
            <pc:sldMk cId="2829455336" sldId="280"/>
            <ac:grpSpMk id="36" creationId="{06BE2D39-82D7-4282-8740-0449F847F460}"/>
          </ac:grpSpMkLst>
        </pc:grpChg>
        <pc:grpChg chg="add del mod">
          <ac:chgData name="Ken Merrihew" userId="bcb7a1e886d99f07" providerId="LiveId" clId="{F838D84D-2DA4-4D15-9D57-5712D40B1C1B}" dt="2019-01-15T03:15:26.669" v="466" actId="165"/>
          <ac:grpSpMkLst>
            <pc:docMk/>
            <pc:sldMk cId="2829455336" sldId="280"/>
            <ac:grpSpMk id="39" creationId="{AD96414E-B054-48C5-AA0B-09F53A2C4CE7}"/>
          </ac:grpSpMkLst>
        </pc:grpChg>
        <pc:grpChg chg="add mod">
          <ac:chgData name="Ken Merrihew" userId="bcb7a1e886d99f07" providerId="LiveId" clId="{F838D84D-2DA4-4D15-9D57-5712D40B1C1B}" dt="2019-01-15T03:02:26.620" v="447" actId="1037"/>
          <ac:grpSpMkLst>
            <pc:docMk/>
            <pc:sldMk cId="2829455336" sldId="280"/>
            <ac:grpSpMk id="42" creationId="{6EB14827-C89C-4383-ACF2-FDED523AB599}"/>
          </ac:grpSpMkLst>
        </pc:grpChg>
        <pc:grpChg chg="add mod">
          <ac:chgData name="Ken Merrihew" userId="bcb7a1e886d99f07" providerId="LiveId" clId="{F838D84D-2DA4-4D15-9D57-5712D40B1C1B}" dt="2019-01-15T03:02:26.620" v="447" actId="1037"/>
          <ac:grpSpMkLst>
            <pc:docMk/>
            <pc:sldMk cId="2829455336" sldId="280"/>
            <ac:grpSpMk id="45" creationId="{75A41E3A-6CD6-470A-9D48-7D3A5CF9948C}"/>
          </ac:grpSpMkLst>
        </pc:grpChg>
        <pc:grpChg chg="add mod">
          <ac:chgData name="Ken Merrihew" userId="bcb7a1e886d99f07" providerId="LiveId" clId="{F838D84D-2DA4-4D15-9D57-5712D40B1C1B}" dt="2019-01-15T03:02:26.620" v="447" actId="1037"/>
          <ac:grpSpMkLst>
            <pc:docMk/>
            <pc:sldMk cId="2829455336" sldId="280"/>
            <ac:grpSpMk id="48" creationId="{8ECD7F11-582D-463E-82CE-70B6D85EF092}"/>
          </ac:grpSpMkLst>
        </pc:grpChg>
        <pc:grpChg chg="add mod">
          <ac:chgData name="Ken Merrihew" userId="bcb7a1e886d99f07" providerId="LiveId" clId="{F838D84D-2DA4-4D15-9D57-5712D40B1C1B}" dt="2019-01-15T03:02:26.620" v="447" actId="1037"/>
          <ac:grpSpMkLst>
            <pc:docMk/>
            <pc:sldMk cId="2829455336" sldId="280"/>
            <ac:grpSpMk id="51" creationId="{974E0F5D-3A1A-4FCA-9ACA-5C28DABAE5EF}"/>
          </ac:grpSpMkLst>
        </pc:grpChg>
        <pc:grpChg chg="add mod">
          <ac:chgData name="Ken Merrihew" userId="bcb7a1e886d99f07" providerId="LiveId" clId="{F838D84D-2DA4-4D15-9D57-5712D40B1C1B}" dt="2019-01-15T03:02:26.620" v="447" actId="1037"/>
          <ac:grpSpMkLst>
            <pc:docMk/>
            <pc:sldMk cId="2829455336" sldId="280"/>
            <ac:grpSpMk id="54" creationId="{F900DB7D-27A3-4363-9E0A-90F05272094E}"/>
          </ac:grpSpMkLst>
        </pc:grpChg>
        <pc:grpChg chg="add mod">
          <ac:chgData name="Ken Merrihew" userId="bcb7a1e886d99f07" providerId="LiveId" clId="{F838D84D-2DA4-4D15-9D57-5712D40B1C1B}" dt="2019-01-15T03:02:26.620" v="447" actId="1037"/>
          <ac:grpSpMkLst>
            <pc:docMk/>
            <pc:sldMk cId="2829455336" sldId="280"/>
            <ac:grpSpMk id="57" creationId="{E4CABDD0-7BC1-4C56-8FC7-172F7551A8C9}"/>
          </ac:grpSpMkLst>
        </pc:grpChg>
        <pc:grpChg chg="add mod">
          <ac:chgData name="Ken Merrihew" userId="bcb7a1e886d99f07" providerId="LiveId" clId="{F838D84D-2DA4-4D15-9D57-5712D40B1C1B}" dt="2019-01-15T03:04:56.043" v="453" actId="207"/>
          <ac:grpSpMkLst>
            <pc:docMk/>
            <pc:sldMk cId="2829455336" sldId="280"/>
            <ac:grpSpMk id="67" creationId="{8FC04386-88FB-49D2-A796-3D68121CC065}"/>
          </ac:grpSpMkLst>
        </pc:grpChg>
        <pc:grpChg chg="add mod">
          <ac:chgData name="Ken Merrihew" userId="bcb7a1e886d99f07" providerId="LiveId" clId="{F838D84D-2DA4-4D15-9D57-5712D40B1C1B}" dt="2019-01-15T03:04:56.043" v="453" actId="207"/>
          <ac:grpSpMkLst>
            <pc:docMk/>
            <pc:sldMk cId="2829455336" sldId="280"/>
            <ac:grpSpMk id="70" creationId="{E819FAA9-E7D1-4867-8BE1-7D54D24776F4}"/>
          </ac:grpSpMkLst>
        </pc:grpChg>
        <pc:grpChg chg="add mod">
          <ac:chgData name="Ken Merrihew" userId="bcb7a1e886d99f07" providerId="LiveId" clId="{F838D84D-2DA4-4D15-9D57-5712D40B1C1B}" dt="2019-01-15T03:02:26.620" v="447" actId="1037"/>
          <ac:grpSpMkLst>
            <pc:docMk/>
            <pc:sldMk cId="2829455336" sldId="280"/>
            <ac:grpSpMk id="73" creationId="{5B63507B-5048-4502-96FE-8E7542C26AE4}"/>
          </ac:grpSpMkLst>
        </pc:grpChg>
        <pc:grpChg chg="add del mod">
          <ac:chgData name="Ken Merrihew" userId="bcb7a1e886d99f07" providerId="LiveId" clId="{F838D84D-2DA4-4D15-9D57-5712D40B1C1B}" dt="2019-01-15T03:27:26.406" v="509" actId="165"/>
          <ac:grpSpMkLst>
            <pc:docMk/>
            <pc:sldMk cId="2829455336" sldId="280"/>
            <ac:grpSpMk id="76" creationId="{56A92020-416D-48A2-B878-5785D429C063}"/>
          </ac:grpSpMkLst>
        </pc:grpChg>
        <pc:grpChg chg="add mod">
          <ac:chgData name="Ken Merrihew" userId="bcb7a1e886d99f07" providerId="LiveId" clId="{F838D84D-2DA4-4D15-9D57-5712D40B1C1B}" dt="2019-01-15T03:17:10.213" v="485" actId="164"/>
          <ac:grpSpMkLst>
            <pc:docMk/>
            <pc:sldMk cId="2829455336" sldId="280"/>
            <ac:grpSpMk id="82" creationId="{674FF769-A25C-4C3F-AB72-6400E8FE2C03}"/>
          </ac:grpSpMkLst>
        </pc:grpChg>
        <pc:grpChg chg="add mod">
          <ac:chgData name="Ken Merrihew" userId="bcb7a1e886d99f07" providerId="LiveId" clId="{F838D84D-2DA4-4D15-9D57-5712D40B1C1B}" dt="2019-01-15T03:22:35.966" v="492" actId="164"/>
          <ac:grpSpMkLst>
            <pc:docMk/>
            <pc:sldMk cId="2829455336" sldId="280"/>
            <ac:grpSpMk id="83" creationId="{7B47B0A6-1285-4127-9D2C-5E9B54751533}"/>
          </ac:grpSpMkLst>
        </pc:grpChg>
        <pc:grpChg chg="add mod">
          <ac:chgData name="Ken Merrihew" userId="bcb7a1e886d99f07" providerId="LiveId" clId="{F838D84D-2DA4-4D15-9D57-5712D40B1C1B}" dt="2019-01-15T03:26:02.215" v="505" actId="164"/>
          <ac:grpSpMkLst>
            <pc:docMk/>
            <pc:sldMk cId="2829455336" sldId="280"/>
            <ac:grpSpMk id="84" creationId="{D6EC3041-2B09-470E-9C09-866FC7A63012}"/>
          </ac:grpSpMkLst>
        </pc:grpChg>
        <pc:grpChg chg="add mod">
          <ac:chgData name="Ken Merrihew" userId="bcb7a1e886d99f07" providerId="LiveId" clId="{F838D84D-2DA4-4D15-9D57-5712D40B1C1B}" dt="2019-01-15T03:27:53.604" v="511" actId="164"/>
          <ac:grpSpMkLst>
            <pc:docMk/>
            <pc:sldMk cId="2829455336" sldId="280"/>
            <ac:grpSpMk id="85" creationId="{666AD510-7490-424F-9925-A6CDE0578C19}"/>
          </ac:grpSpMkLst>
        </pc:grpChg>
        <pc:grpChg chg="add mod">
          <ac:chgData name="Ken Merrihew" userId="bcb7a1e886d99f07" providerId="LiveId" clId="{F838D84D-2DA4-4D15-9D57-5712D40B1C1B}" dt="2019-01-15T03:28:53.878" v="517" actId="164"/>
          <ac:grpSpMkLst>
            <pc:docMk/>
            <pc:sldMk cId="2829455336" sldId="280"/>
            <ac:grpSpMk id="86" creationId="{114B0566-6258-4759-8D7C-4277CA92C915}"/>
          </ac:grpSpMkLst>
        </pc:grpChg>
        <pc:grpChg chg="add mod">
          <ac:chgData name="Ken Merrihew" userId="bcb7a1e886d99f07" providerId="LiveId" clId="{F838D84D-2DA4-4D15-9D57-5712D40B1C1B}" dt="2019-01-15T03:30:29.863" v="532" actId="164"/>
          <ac:grpSpMkLst>
            <pc:docMk/>
            <pc:sldMk cId="2829455336" sldId="280"/>
            <ac:grpSpMk id="87" creationId="{7592D53F-38FB-47EF-A548-20E888C5EBC6}"/>
          </ac:grpSpMkLst>
        </pc:grpChg>
        <pc:picChg chg="add mod">
          <ac:chgData name="Ken Merrihew" userId="bcb7a1e886d99f07" providerId="LiveId" clId="{F838D84D-2DA4-4D15-9D57-5712D40B1C1B}" dt="2019-01-15T03:02:26.620" v="447" actId="1037"/>
          <ac:picMkLst>
            <pc:docMk/>
            <pc:sldMk cId="2829455336" sldId="280"/>
            <ac:picMk id="4" creationId="{5D49BA76-E294-4AE0-9413-77A0DDC7BAA4}"/>
          </ac:picMkLst>
        </pc:picChg>
        <pc:cxnChg chg="add mod">
          <ac:chgData name="Ken Merrihew" userId="bcb7a1e886d99f07" providerId="LiveId" clId="{F838D84D-2DA4-4D15-9D57-5712D40B1C1B}" dt="2019-01-15T04:53:05.818" v="538" actId="339"/>
          <ac:cxnSpMkLst>
            <pc:docMk/>
            <pc:sldMk cId="2829455336" sldId="280"/>
            <ac:cxnSpMk id="81" creationId="{86572D2C-C24A-48DC-B021-25393E53D0F2}"/>
          </ac:cxnSpMkLst>
        </pc:cxnChg>
      </pc:sldChg>
      <pc:sldChg chg="del">
        <pc:chgData name="Ken Merrihew" userId="bcb7a1e886d99f07" providerId="LiveId" clId="{F838D84D-2DA4-4D15-9D57-5712D40B1C1B}" dt="2019-01-15T01:39:28.414" v="21" actId="2696"/>
        <pc:sldMkLst>
          <pc:docMk/>
          <pc:sldMk cId="2835710415" sldId="280"/>
        </pc:sldMkLst>
      </pc:sldChg>
      <pc:sldChg chg="add">
        <pc:chgData name="Ken Merrihew" userId="bcb7a1e886d99f07" providerId="LiveId" clId="{F838D84D-2DA4-4D15-9D57-5712D40B1C1B}" dt="2019-01-15T02:56:24.353" v="416"/>
        <pc:sldMkLst>
          <pc:docMk/>
          <pc:sldMk cId="2493757147" sldId="281"/>
        </pc:sldMkLst>
      </pc:sldChg>
      <pc:sldChg chg="del">
        <pc:chgData name="Ken Merrihew" userId="bcb7a1e886d99f07" providerId="LiveId" clId="{F838D84D-2DA4-4D15-9D57-5712D40B1C1B}" dt="2019-01-15T01:39:28.416" v="22" actId="2696"/>
        <pc:sldMkLst>
          <pc:docMk/>
          <pc:sldMk cId="4174571572" sldId="281"/>
        </pc:sldMkLst>
      </pc:sldChg>
      <pc:sldChg chg="addSp delSp modSp add delAnim modAnim">
        <pc:chgData name="Ken Merrihew" userId="bcb7a1e886d99f07" providerId="LiveId" clId="{F838D84D-2DA4-4D15-9D57-5712D40B1C1B}" dt="2019-01-15T05:10:25.941" v="1352" actId="1076"/>
        <pc:sldMkLst>
          <pc:docMk/>
          <pc:sldMk cId="1751179156" sldId="282"/>
        </pc:sldMkLst>
        <pc:spChg chg="add mod">
          <ac:chgData name="Ken Merrihew" userId="bcb7a1e886d99f07" providerId="LiveId" clId="{F838D84D-2DA4-4D15-9D57-5712D40B1C1B}" dt="2019-01-15T05:04:51.409" v="586" actId="122"/>
          <ac:spMkLst>
            <pc:docMk/>
            <pc:sldMk cId="1751179156" sldId="282"/>
            <ac:spMk id="3" creationId="{B8DB4697-3AB6-4D0C-8FC7-E1CF45B50650}"/>
          </ac:spMkLst>
        </pc:spChg>
        <pc:spChg chg="add mod">
          <ac:chgData name="Ken Merrihew" userId="bcb7a1e886d99f07" providerId="LiveId" clId="{F838D84D-2DA4-4D15-9D57-5712D40B1C1B}" dt="2019-01-15T05:10:25.941" v="1352" actId="1076"/>
          <ac:spMkLst>
            <pc:docMk/>
            <pc:sldMk cId="1751179156" sldId="282"/>
            <ac:spMk id="33" creationId="{CBBE736F-8222-442A-B840-A0FFE5FF9386}"/>
          </ac:spMkLst>
        </pc:spChg>
        <pc:spChg chg="del">
          <ac:chgData name="Ken Merrihew" userId="bcb7a1e886d99f07" providerId="LiveId" clId="{F838D84D-2DA4-4D15-9D57-5712D40B1C1B}" dt="2019-01-15T04:56:48.512" v="542" actId="478"/>
          <ac:spMkLst>
            <pc:docMk/>
            <pc:sldMk cId="1751179156" sldId="282"/>
            <ac:spMk id="60" creationId="{AB2B0CB5-19B3-4E52-9973-67C7C60AACAA}"/>
          </ac:spMkLst>
        </pc:spChg>
        <pc:spChg chg="del">
          <ac:chgData name="Ken Merrihew" userId="bcb7a1e886d99f07" providerId="LiveId" clId="{F838D84D-2DA4-4D15-9D57-5712D40B1C1B}" dt="2019-01-15T04:56:48.512" v="542" actId="478"/>
          <ac:spMkLst>
            <pc:docMk/>
            <pc:sldMk cId="1751179156" sldId="282"/>
            <ac:spMk id="61" creationId="{100002EB-C3C8-46EE-BAD8-708080F9BB18}"/>
          </ac:spMkLst>
        </pc:spChg>
        <pc:spChg chg="del">
          <ac:chgData name="Ken Merrihew" userId="bcb7a1e886d99f07" providerId="LiveId" clId="{F838D84D-2DA4-4D15-9D57-5712D40B1C1B}" dt="2019-01-15T04:56:48.512" v="542" actId="478"/>
          <ac:spMkLst>
            <pc:docMk/>
            <pc:sldMk cId="1751179156" sldId="282"/>
            <ac:spMk id="62" creationId="{B7062D81-2428-469A-AE80-67676E9ABC3E}"/>
          </ac:spMkLst>
        </pc:spChg>
        <pc:spChg chg="del">
          <ac:chgData name="Ken Merrihew" userId="bcb7a1e886d99f07" providerId="LiveId" clId="{F838D84D-2DA4-4D15-9D57-5712D40B1C1B}" dt="2019-01-15T04:56:48.512" v="542" actId="478"/>
          <ac:spMkLst>
            <pc:docMk/>
            <pc:sldMk cId="1751179156" sldId="282"/>
            <ac:spMk id="63" creationId="{B2811ED7-75E3-4333-9BEB-1A2910082031}"/>
          </ac:spMkLst>
        </pc:spChg>
        <pc:spChg chg="del">
          <ac:chgData name="Ken Merrihew" userId="bcb7a1e886d99f07" providerId="LiveId" clId="{F838D84D-2DA4-4D15-9D57-5712D40B1C1B}" dt="2019-01-15T04:56:48.512" v="542" actId="478"/>
          <ac:spMkLst>
            <pc:docMk/>
            <pc:sldMk cId="1751179156" sldId="282"/>
            <ac:spMk id="64" creationId="{8E05ABF2-8C11-4377-BF4E-7D73C2450D95}"/>
          </ac:spMkLst>
        </pc:spChg>
        <pc:spChg chg="del">
          <ac:chgData name="Ken Merrihew" userId="bcb7a1e886d99f07" providerId="LiveId" clId="{F838D84D-2DA4-4D15-9D57-5712D40B1C1B}" dt="2019-01-15T04:56:48.512" v="542" actId="478"/>
          <ac:spMkLst>
            <pc:docMk/>
            <pc:sldMk cId="1751179156" sldId="282"/>
            <ac:spMk id="65" creationId="{C1A1E400-FC1D-4602-9311-18A08FCD9342}"/>
          </ac:spMkLst>
        </pc:spChg>
        <pc:spChg chg="del">
          <ac:chgData name="Ken Merrihew" userId="bcb7a1e886d99f07" providerId="LiveId" clId="{F838D84D-2DA4-4D15-9D57-5712D40B1C1B}" dt="2019-01-15T04:56:48.512" v="542" actId="478"/>
          <ac:spMkLst>
            <pc:docMk/>
            <pc:sldMk cId="1751179156" sldId="282"/>
            <ac:spMk id="66" creationId="{FAE56E3F-8E36-4956-8B23-2001441E36AE}"/>
          </ac:spMkLst>
        </pc:spChg>
        <pc:spChg chg="del">
          <ac:chgData name="Ken Merrihew" userId="bcb7a1e886d99f07" providerId="LiveId" clId="{F838D84D-2DA4-4D15-9D57-5712D40B1C1B}" dt="2019-01-15T04:56:48.512" v="542" actId="478"/>
          <ac:spMkLst>
            <pc:docMk/>
            <pc:sldMk cId="1751179156" sldId="282"/>
            <ac:spMk id="79" creationId="{D163716B-EEAD-491D-AC79-ABD4035AE85B}"/>
          </ac:spMkLst>
        </pc:spChg>
        <pc:spChg chg="del">
          <ac:chgData name="Ken Merrihew" userId="bcb7a1e886d99f07" providerId="LiveId" clId="{F838D84D-2DA4-4D15-9D57-5712D40B1C1B}" dt="2019-01-15T04:56:48.512" v="542" actId="478"/>
          <ac:spMkLst>
            <pc:docMk/>
            <pc:sldMk cId="1751179156" sldId="282"/>
            <ac:spMk id="80" creationId="{3C9AAD9A-D3DA-4F11-B307-A72FC60E3789}"/>
          </ac:spMkLst>
        </pc:spChg>
        <pc:spChg chg="add mod">
          <ac:chgData name="Ken Merrihew" userId="bcb7a1e886d99f07" providerId="LiveId" clId="{F838D84D-2DA4-4D15-9D57-5712D40B1C1B}" dt="2019-01-15T05:04:58.200" v="596" actId="1037"/>
          <ac:spMkLst>
            <pc:docMk/>
            <pc:sldMk cId="1751179156" sldId="282"/>
            <ac:spMk id="88" creationId="{03440CAF-11C2-4206-A9BD-C765C855E19B}"/>
          </ac:spMkLst>
        </pc:spChg>
        <pc:spChg chg="add mod">
          <ac:chgData name="Ken Merrihew" userId="bcb7a1e886d99f07" providerId="LiveId" clId="{F838D84D-2DA4-4D15-9D57-5712D40B1C1B}" dt="2019-01-15T05:07:34.872" v="1001" actId="5793"/>
          <ac:spMkLst>
            <pc:docMk/>
            <pc:sldMk cId="1751179156" sldId="282"/>
            <ac:spMk id="89" creationId="{7519E651-6A6B-4AC3-919D-0B0104568D74}"/>
          </ac:spMkLst>
        </pc:spChg>
        <pc:spChg chg="add mod">
          <ac:chgData name="Ken Merrihew" userId="bcb7a1e886d99f07" providerId="LiveId" clId="{F838D84D-2DA4-4D15-9D57-5712D40B1C1B}" dt="2019-01-15T05:07:49.211" v="1008" actId="14100"/>
          <ac:spMkLst>
            <pc:docMk/>
            <pc:sldMk cId="1751179156" sldId="282"/>
            <ac:spMk id="91" creationId="{CB5F7EB7-E41E-4265-8431-73098BC50255}"/>
          </ac:spMkLst>
        </pc:spChg>
        <pc:spChg chg="add del">
          <ac:chgData name="Ken Merrihew" userId="bcb7a1e886d99f07" providerId="LiveId" clId="{F838D84D-2DA4-4D15-9D57-5712D40B1C1B}" dt="2019-01-15T05:10:14.352" v="1350" actId="478"/>
          <ac:spMkLst>
            <pc:docMk/>
            <pc:sldMk cId="1751179156" sldId="282"/>
            <ac:spMk id="93" creationId="{B200148D-0C0E-4E55-9A65-84A1510CFB13}"/>
          </ac:spMkLst>
        </pc:spChg>
        <pc:spChg chg="add del">
          <ac:chgData name="Ken Merrihew" userId="bcb7a1e886d99f07" providerId="LiveId" clId="{F838D84D-2DA4-4D15-9D57-5712D40B1C1B}" dt="2019-01-15T05:10:13.283" v="1349" actId="478"/>
          <ac:spMkLst>
            <pc:docMk/>
            <pc:sldMk cId="1751179156" sldId="282"/>
            <ac:spMk id="94" creationId="{AC700910-48A1-46FD-AC40-2E8D35202061}"/>
          </ac:spMkLst>
        </pc:spChg>
        <pc:grpChg chg="del">
          <ac:chgData name="Ken Merrihew" userId="bcb7a1e886d99f07" providerId="LiveId" clId="{F838D84D-2DA4-4D15-9D57-5712D40B1C1B}" dt="2019-01-15T04:56:48.512" v="542" actId="478"/>
          <ac:grpSpMkLst>
            <pc:docMk/>
            <pc:sldMk cId="1751179156" sldId="282"/>
            <ac:grpSpMk id="2" creationId="{553C9FEB-0F36-4249-94F1-19870810F47A}"/>
          </ac:grpSpMkLst>
        </pc:grpChg>
        <pc:grpChg chg="del">
          <ac:chgData name="Ken Merrihew" userId="bcb7a1e886d99f07" providerId="LiveId" clId="{F838D84D-2DA4-4D15-9D57-5712D40B1C1B}" dt="2019-01-15T04:56:48.512" v="542" actId="478"/>
          <ac:grpSpMkLst>
            <pc:docMk/>
            <pc:sldMk cId="1751179156" sldId="282"/>
            <ac:grpSpMk id="5" creationId="{D909DAEA-0A53-4335-BC31-847AF974F95E}"/>
          </ac:grpSpMkLst>
        </pc:grpChg>
        <pc:grpChg chg="del">
          <ac:chgData name="Ken Merrihew" userId="bcb7a1e886d99f07" providerId="LiveId" clId="{F838D84D-2DA4-4D15-9D57-5712D40B1C1B}" dt="2019-01-15T04:56:48.512" v="542" actId="478"/>
          <ac:grpSpMkLst>
            <pc:docMk/>
            <pc:sldMk cId="1751179156" sldId="282"/>
            <ac:grpSpMk id="8" creationId="{B2A2292D-8E00-4241-8EFD-D000EFDDF96D}"/>
          </ac:grpSpMkLst>
        </pc:grpChg>
        <pc:grpChg chg="del">
          <ac:chgData name="Ken Merrihew" userId="bcb7a1e886d99f07" providerId="LiveId" clId="{F838D84D-2DA4-4D15-9D57-5712D40B1C1B}" dt="2019-01-15T04:56:48.512" v="542" actId="478"/>
          <ac:grpSpMkLst>
            <pc:docMk/>
            <pc:sldMk cId="1751179156" sldId="282"/>
            <ac:grpSpMk id="12" creationId="{F3A2C58D-B1FE-49F9-95E8-F9CC1B56EABC}"/>
          </ac:grpSpMkLst>
        </pc:grpChg>
        <pc:grpChg chg="del">
          <ac:chgData name="Ken Merrihew" userId="bcb7a1e886d99f07" providerId="LiveId" clId="{F838D84D-2DA4-4D15-9D57-5712D40B1C1B}" dt="2019-01-15T04:56:48.512" v="542" actId="478"/>
          <ac:grpSpMkLst>
            <pc:docMk/>
            <pc:sldMk cId="1751179156" sldId="282"/>
            <ac:grpSpMk id="15" creationId="{BF9E14FF-914A-45ED-8878-FCAFDB2E9B09}"/>
          </ac:grpSpMkLst>
        </pc:grpChg>
        <pc:grpChg chg="del">
          <ac:chgData name="Ken Merrihew" userId="bcb7a1e886d99f07" providerId="LiveId" clId="{F838D84D-2DA4-4D15-9D57-5712D40B1C1B}" dt="2019-01-15T04:56:48.512" v="542" actId="478"/>
          <ac:grpSpMkLst>
            <pc:docMk/>
            <pc:sldMk cId="1751179156" sldId="282"/>
            <ac:grpSpMk id="18" creationId="{D00AC661-7F15-4C88-A2BD-90CC630FB475}"/>
          </ac:grpSpMkLst>
        </pc:grpChg>
        <pc:grpChg chg="del">
          <ac:chgData name="Ken Merrihew" userId="bcb7a1e886d99f07" providerId="LiveId" clId="{F838D84D-2DA4-4D15-9D57-5712D40B1C1B}" dt="2019-01-15T04:56:48.512" v="542" actId="478"/>
          <ac:grpSpMkLst>
            <pc:docMk/>
            <pc:sldMk cId="1751179156" sldId="282"/>
            <ac:grpSpMk id="21" creationId="{00D0352C-2298-419C-BD9E-52FBC1BFFED7}"/>
          </ac:grpSpMkLst>
        </pc:grpChg>
        <pc:grpChg chg="del">
          <ac:chgData name="Ken Merrihew" userId="bcb7a1e886d99f07" providerId="LiveId" clId="{F838D84D-2DA4-4D15-9D57-5712D40B1C1B}" dt="2019-01-15T04:56:48.512" v="542" actId="478"/>
          <ac:grpSpMkLst>
            <pc:docMk/>
            <pc:sldMk cId="1751179156" sldId="282"/>
            <ac:grpSpMk id="42" creationId="{6EB14827-C89C-4383-ACF2-FDED523AB599}"/>
          </ac:grpSpMkLst>
        </pc:grpChg>
        <pc:grpChg chg="del">
          <ac:chgData name="Ken Merrihew" userId="bcb7a1e886d99f07" providerId="LiveId" clId="{F838D84D-2DA4-4D15-9D57-5712D40B1C1B}" dt="2019-01-15T04:56:48.512" v="542" actId="478"/>
          <ac:grpSpMkLst>
            <pc:docMk/>
            <pc:sldMk cId="1751179156" sldId="282"/>
            <ac:grpSpMk id="45" creationId="{75A41E3A-6CD6-470A-9D48-7D3A5CF9948C}"/>
          </ac:grpSpMkLst>
        </pc:grpChg>
        <pc:grpChg chg="del">
          <ac:chgData name="Ken Merrihew" userId="bcb7a1e886d99f07" providerId="LiveId" clId="{F838D84D-2DA4-4D15-9D57-5712D40B1C1B}" dt="2019-01-15T04:56:48.512" v="542" actId="478"/>
          <ac:grpSpMkLst>
            <pc:docMk/>
            <pc:sldMk cId="1751179156" sldId="282"/>
            <ac:grpSpMk id="48" creationId="{8ECD7F11-582D-463E-82CE-70B6D85EF092}"/>
          </ac:grpSpMkLst>
        </pc:grpChg>
        <pc:grpChg chg="del">
          <ac:chgData name="Ken Merrihew" userId="bcb7a1e886d99f07" providerId="LiveId" clId="{F838D84D-2DA4-4D15-9D57-5712D40B1C1B}" dt="2019-01-15T04:56:48.512" v="542" actId="478"/>
          <ac:grpSpMkLst>
            <pc:docMk/>
            <pc:sldMk cId="1751179156" sldId="282"/>
            <ac:grpSpMk id="51" creationId="{974E0F5D-3A1A-4FCA-9ACA-5C28DABAE5EF}"/>
          </ac:grpSpMkLst>
        </pc:grpChg>
        <pc:grpChg chg="del">
          <ac:chgData name="Ken Merrihew" userId="bcb7a1e886d99f07" providerId="LiveId" clId="{F838D84D-2DA4-4D15-9D57-5712D40B1C1B}" dt="2019-01-15T04:56:48.512" v="542" actId="478"/>
          <ac:grpSpMkLst>
            <pc:docMk/>
            <pc:sldMk cId="1751179156" sldId="282"/>
            <ac:grpSpMk id="54" creationId="{F900DB7D-27A3-4363-9E0A-90F05272094E}"/>
          </ac:grpSpMkLst>
        </pc:grpChg>
        <pc:grpChg chg="del">
          <ac:chgData name="Ken Merrihew" userId="bcb7a1e886d99f07" providerId="LiveId" clId="{F838D84D-2DA4-4D15-9D57-5712D40B1C1B}" dt="2019-01-15T04:56:48.512" v="542" actId="478"/>
          <ac:grpSpMkLst>
            <pc:docMk/>
            <pc:sldMk cId="1751179156" sldId="282"/>
            <ac:grpSpMk id="57" creationId="{E4CABDD0-7BC1-4C56-8FC7-172F7551A8C9}"/>
          </ac:grpSpMkLst>
        </pc:grpChg>
        <pc:grpChg chg="del">
          <ac:chgData name="Ken Merrihew" userId="bcb7a1e886d99f07" providerId="LiveId" clId="{F838D84D-2DA4-4D15-9D57-5712D40B1C1B}" dt="2019-01-15T04:56:48.512" v="542" actId="478"/>
          <ac:grpSpMkLst>
            <pc:docMk/>
            <pc:sldMk cId="1751179156" sldId="282"/>
            <ac:grpSpMk id="67" creationId="{8FC04386-88FB-49D2-A796-3D68121CC065}"/>
          </ac:grpSpMkLst>
        </pc:grpChg>
        <pc:grpChg chg="del">
          <ac:chgData name="Ken Merrihew" userId="bcb7a1e886d99f07" providerId="LiveId" clId="{F838D84D-2DA4-4D15-9D57-5712D40B1C1B}" dt="2019-01-15T04:56:48.512" v="542" actId="478"/>
          <ac:grpSpMkLst>
            <pc:docMk/>
            <pc:sldMk cId="1751179156" sldId="282"/>
            <ac:grpSpMk id="70" creationId="{E819FAA9-E7D1-4867-8BE1-7D54D24776F4}"/>
          </ac:grpSpMkLst>
        </pc:grpChg>
        <pc:grpChg chg="del">
          <ac:chgData name="Ken Merrihew" userId="bcb7a1e886d99f07" providerId="LiveId" clId="{F838D84D-2DA4-4D15-9D57-5712D40B1C1B}" dt="2019-01-15T04:56:48.512" v="542" actId="478"/>
          <ac:grpSpMkLst>
            <pc:docMk/>
            <pc:sldMk cId="1751179156" sldId="282"/>
            <ac:grpSpMk id="73" creationId="{5B63507B-5048-4502-96FE-8E7542C26AE4}"/>
          </ac:grpSpMkLst>
        </pc:grpChg>
        <pc:grpChg chg="del">
          <ac:chgData name="Ken Merrihew" userId="bcb7a1e886d99f07" providerId="LiveId" clId="{F838D84D-2DA4-4D15-9D57-5712D40B1C1B}" dt="2019-01-15T04:56:48.512" v="542" actId="478"/>
          <ac:grpSpMkLst>
            <pc:docMk/>
            <pc:sldMk cId="1751179156" sldId="282"/>
            <ac:grpSpMk id="82" creationId="{674FF769-A25C-4C3F-AB72-6400E8FE2C03}"/>
          </ac:grpSpMkLst>
        </pc:grpChg>
        <pc:grpChg chg="del">
          <ac:chgData name="Ken Merrihew" userId="bcb7a1e886d99f07" providerId="LiveId" clId="{F838D84D-2DA4-4D15-9D57-5712D40B1C1B}" dt="2019-01-15T04:56:48.512" v="542" actId="478"/>
          <ac:grpSpMkLst>
            <pc:docMk/>
            <pc:sldMk cId="1751179156" sldId="282"/>
            <ac:grpSpMk id="83" creationId="{7B47B0A6-1285-4127-9D2C-5E9B54751533}"/>
          </ac:grpSpMkLst>
        </pc:grpChg>
        <pc:grpChg chg="del">
          <ac:chgData name="Ken Merrihew" userId="bcb7a1e886d99f07" providerId="LiveId" clId="{F838D84D-2DA4-4D15-9D57-5712D40B1C1B}" dt="2019-01-15T04:56:48.512" v="542" actId="478"/>
          <ac:grpSpMkLst>
            <pc:docMk/>
            <pc:sldMk cId="1751179156" sldId="282"/>
            <ac:grpSpMk id="84" creationId="{D6EC3041-2B09-470E-9C09-866FC7A63012}"/>
          </ac:grpSpMkLst>
        </pc:grpChg>
        <pc:grpChg chg="del">
          <ac:chgData name="Ken Merrihew" userId="bcb7a1e886d99f07" providerId="LiveId" clId="{F838D84D-2DA4-4D15-9D57-5712D40B1C1B}" dt="2019-01-15T04:56:48.512" v="542" actId="478"/>
          <ac:grpSpMkLst>
            <pc:docMk/>
            <pc:sldMk cId="1751179156" sldId="282"/>
            <ac:grpSpMk id="85" creationId="{666AD510-7490-424F-9925-A6CDE0578C19}"/>
          </ac:grpSpMkLst>
        </pc:grpChg>
        <pc:grpChg chg="del">
          <ac:chgData name="Ken Merrihew" userId="bcb7a1e886d99f07" providerId="LiveId" clId="{F838D84D-2DA4-4D15-9D57-5712D40B1C1B}" dt="2019-01-15T04:56:48.512" v="542" actId="478"/>
          <ac:grpSpMkLst>
            <pc:docMk/>
            <pc:sldMk cId="1751179156" sldId="282"/>
            <ac:grpSpMk id="86" creationId="{114B0566-6258-4759-8D7C-4277CA92C915}"/>
          </ac:grpSpMkLst>
        </pc:grpChg>
        <pc:grpChg chg="del">
          <ac:chgData name="Ken Merrihew" userId="bcb7a1e886d99f07" providerId="LiveId" clId="{F838D84D-2DA4-4D15-9D57-5712D40B1C1B}" dt="2019-01-15T04:56:48.512" v="542" actId="478"/>
          <ac:grpSpMkLst>
            <pc:docMk/>
            <pc:sldMk cId="1751179156" sldId="282"/>
            <ac:grpSpMk id="87" creationId="{7592D53F-38FB-47EF-A548-20E888C5EBC6}"/>
          </ac:grpSpMkLst>
        </pc:grpChg>
        <pc:picChg chg="del">
          <ac:chgData name="Ken Merrihew" userId="bcb7a1e886d99f07" providerId="LiveId" clId="{F838D84D-2DA4-4D15-9D57-5712D40B1C1B}" dt="2019-01-15T04:56:48.512" v="542" actId="478"/>
          <ac:picMkLst>
            <pc:docMk/>
            <pc:sldMk cId="1751179156" sldId="282"/>
            <ac:picMk id="4" creationId="{5D49BA76-E294-4AE0-9413-77A0DDC7BAA4}"/>
          </ac:picMkLst>
        </pc:picChg>
        <pc:cxnChg chg="add mod">
          <ac:chgData name="Ken Merrihew" userId="bcb7a1e886d99f07" providerId="LiveId" clId="{F838D84D-2DA4-4D15-9D57-5712D40B1C1B}" dt="2019-01-15T05:03:05.683" v="571" actId="1076"/>
          <ac:cxnSpMkLst>
            <pc:docMk/>
            <pc:sldMk cId="1751179156" sldId="282"/>
            <ac:cxnSpMk id="27" creationId="{E65839E0-5ED0-492F-B914-7806CC146525}"/>
          </ac:cxnSpMkLst>
        </pc:cxnChg>
        <pc:cxnChg chg="del">
          <ac:chgData name="Ken Merrihew" userId="bcb7a1e886d99f07" providerId="LiveId" clId="{F838D84D-2DA4-4D15-9D57-5712D40B1C1B}" dt="2019-01-15T04:56:48.512" v="542" actId="478"/>
          <ac:cxnSpMkLst>
            <pc:docMk/>
            <pc:sldMk cId="1751179156" sldId="282"/>
            <ac:cxnSpMk id="81" creationId="{86572D2C-C24A-48DC-B021-25393E53D0F2}"/>
          </ac:cxnSpMkLst>
        </pc:cxnChg>
        <pc:cxnChg chg="add mod">
          <ac:chgData name="Ken Merrihew" userId="bcb7a1e886d99f07" providerId="LiveId" clId="{F838D84D-2DA4-4D15-9D57-5712D40B1C1B}" dt="2019-01-15T05:05:42.279" v="767" actId="1036"/>
          <ac:cxnSpMkLst>
            <pc:docMk/>
            <pc:sldMk cId="1751179156" sldId="282"/>
            <ac:cxnSpMk id="90" creationId="{1327792A-E28D-4DAE-95E1-79FEFAD3191E}"/>
          </ac:cxnSpMkLst>
        </pc:cxnChg>
        <pc:cxnChg chg="add mod">
          <ac:chgData name="Ken Merrihew" userId="bcb7a1e886d99f07" providerId="LiveId" clId="{F838D84D-2DA4-4D15-9D57-5712D40B1C1B}" dt="2019-01-15T05:07:00.958" v="995" actId="1037"/>
          <ac:cxnSpMkLst>
            <pc:docMk/>
            <pc:sldMk cId="1751179156" sldId="282"/>
            <ac:cxnSpMk id="92" creationId="{4485DA37-F5B2-4B9C-AA2F-731100A3C6FB}"/>
          </ac:cxnSpMkLst>
        </pc:cxnChg>
      </pc:sldChg>
      <pc:sldChg chg="del">
        <pc:chgData name="Ken Merrihew" userId="bcb7a1e886d99f07" providerId="LiveId" clId="{F838D84D-2DA4-4D15-9D57-5712D40B1C1B}" dt="2019-01-15T01:39:28.462" v="29" actId="2696"/>
        <pc:sldMkLst>
          <pc:docMk/>
          <pc:sldMk cId="1781743022" sldId="282"/>
        </pc:sldMkLst>
      </pc:sldChg>
      <pc:sldChg chg="add del">
        <pc:chgData name="Ken Merrihew" userId="bcb7a1e886d99f07" providerId="LiveId" clId="{F838D84D-2DA4-4D15-9D57-5712D40B1C1B}" dt="2019-01-15T05:00:28.733" v="561"/>
        <pc:sldMkLst>
          <pc:docMk/>
          <pc:sldMk cId="3121276640" sldId="283"/>
        </pc:sldMkLst>
      </pc:sldChg>
      <pc:sldChg chg="add del">
        <pc:chgData name="Ken Merrihew" userId="bcb7a1e886d99f07" providerId="LiveId" clId="{F838D84D-2DA4-4D15-9D57-5712D40B1C1B}" dt="2019-01-15T05:00:27.850" v="560"/>
        <pc:sldMkLst>
          <pc:docMk/>
          <pc:sldMk cId="2286097380" sldId="284"/>
        </pc:sldMkLst>
      </pc:sldChg>
      <pc:sldChg chg="del">
        <pc:chgData name="Ken Merrihew" userId="bcb7a1e886d99f07" providerId="LiveId" clId="{F838D84D-2DA4-4D15-9D57-5712D40B1C1B}" dt="2019-01-15T01:39:28.470" v="31" actId="2696"/>
        <pc:sldMkLst>
          <pc:docMk/>
          <pc:sldMk cId="4160956981" sldId="284"/>
        </pc:sldMkLst>
      </pc:sldChg>
      <pc:sldChg chg="add del">
        <pc:chgData name="Ken Merrihew" userId="bcb7a1e886d99f07" providerId="LiveId" clId="{F838D84D-2DA4-4D15-9D57-5712D40B1C1B}" dt="2019-01-15T05:00:27.047" v="559"/>
        <pc:sldMkLst>
          <pc:docMk/>
          <pc:sldMk cId="1374592446" sldId="285"/>
        </pc:sldMkLst>
      </pc:sldChg>
      <pc:sldChg chg="del">
        <pc:chgData name="Ken Merrihew" userId="bcb7a1e886d99f07" providerId="LiveId" clId="{F838D84D-2DA4-4D15-9D57-5712D40B1C1B}" dt="2019-01-15T01:39:28.472" v="32" actId="2696"/>
        <pc:sldMkLst>
          <pc:docMk/>
          <pc:sldMk cId="3290677445" sldId="285"/>
        </pc:sldMkLst>
      </pc:sldChg>
      <pc:sldChg chg="del">
        <pc:chgData name="Ken Merrihew" userId="bcb7a1e886d99f07" providerId="LiveId" clId="{F838D84D-2DA4-4D15-9D57-5712D40B1C1B}" dt="2019-01-15T01:39:28.380" v="6" actId="2696"/>
        <pc:sldMkLst>
          <pc:docMk/>
          <pc:sldMk cId="568575354" sldId="286"/>
        </pc:sldMkLst>
      </pc:sldChg>
      <pc:sldChg chg="add del">
        <pc:chgData name="Ken Merrihew" userId="bcb7a1e886d99f07" providerId="LiveId" clId="{F838D84D-2DA4-4D15-9D57-5712D40B1C1B}" dt="2019-01-15T05:00:26.249" v="558"/>
        <pc:sldMkLst>
          <pc:docMk/>
          <pc:sldMk cId="2391584290" sldId="286"/>
        </pc:sldMkLst>
      </pc:sldChg>
      <pc:sldChg chg="del">
        <pc:chgData name="Ken Merrihew" userId="bcb7a1e886d99f07" providerId="LiveId" clId="{F838D84D-2DA4-4D15-9D57-5712D40B1C1B}" dt="2019-01-15T01:39:28.382" v="7" actId="2696"/>
        <pc:sldMkLst>
          <pc:docMk/>
          <pc:sldMk cId="1761374277" sldId="287"/>
        </pc:sldMkLst>
      </pc:sldChg>
      <pc:sldChg chg="del">
        <pc:chgData name="Ken Merrihew" userId="bcb7a1e886d99f07" providerId="LiveId" clId="{F838D84D-2DA4-4D15-9D57-5712D40B1C1B}" dt="2019-01-15T01:39:28.384" v="8" actId="2696"/>
        <pc:sldMkLst>
          <pc:docMk/>
          <pc:sldMk cId="3999886199" sldId="288"/>
        </pc:sldMkLst>
      </pc:sldChg>
      <pc:sldChg chg="del">
        <pc:chgData name="Ken Merrihew" userId="bcb7a1e886d99f07" providerId="LiveId" clId="{F838D84D-2DA4-4D15-9D57-5712D40B1C1B}" dt="2019-01-15T01:39:28.386" v="9" actId="2696"/>
        <pc:sldMkLst>
          <pc:docMk/>
          <pc:sldMk cId="3789665951" sldId="289"/>
        </pc:sldMkLst>
      </pc:sldChg>
      <pc:sldChg chg="del">
        <pc:chgData name="Ken Merrihew" userId="bcb7a1e886d99f07" providerId="LiveId" clId="{F838D84D-2DA4-4D15-9D57-5712D40B1C1B}" dt="2019-01-15T01:39:28.403" v="15" actId="2696"/>
        <pc:sldMkLst>
          <pc:docMk/>
          <pc:sldMk cId="1052763386" sldId="290"/>
        </pc:sldMkLst>
      </pc:sldChg>
      <pc:sldChg chg="del">
        <pc:chgData name="Ken Merrihew" userId="bcb7a1e886d99f07" providerId="LiveId" clId="{F838D84D-2DA4-4D15-9D57-5712D40B1C1B}" dt="2019-01-15T01:39:28.466" v="30" actId="2696"/>
        <pc:sldMkLst>
          <pc:docMk/>
          <pc:sldMk cId="662227240" sldId="291"/>
        </pc:sldMkLst>
      </pc:sldChg>
      <pc:sldChg chg="del">
        <pc:chgData name="Ken Merrihew" userId="bcb7a1e886d99f07" providerId="LiveId" clId="{F838D84D-2DA4-4D15-9D57-5712D40B1C1B}" dt="2019-01-15T01:39:06.067" v="3" actId="2696"/>
        <pc:sldMkLst>
          <pc:docMk/>
          <pc:sldMk cId="3726784999"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8952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82335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9883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82011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F8099E-3E88-483A-9452-A7CB2B4B6989}"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99991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F8099E-3E88-483A-9452-A7CB2B4B6989}"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7001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F8099E-3E88-483A-9452-A7CB2B4B6989}"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5411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F8099E-3E88-483A-9452-A7CB2B4B6989}"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9221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8099E-3E88-483A-9452-A7CB2B4B6989}"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88769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8099E-3E88-483A-9452-A7CB2B4B6989}"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35250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8099E-3E88-483A-9452-A7CB2B4B6989}"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72486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099E-3E88-483A-9452-A7CB2B4B6989}" type="datetimeFigureOut">
              <a:rPr lang="en-US" smtClean="0"/>
              <a:t>1/16/2019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55063-4221-4EFB-BE78-F218A2DDCD32}" type="slidenum">
              <a:rPr lang="en-US" smtClean="0"/>
              <a:t>‹#›</a:t>
            </a:fld>
            <a:endParaRPr lang="en-US"/>
          </a:p>
        </p:txBody>
      </p:sp>
    </p:spTree>
    <p:extLst>
      <p:ext uri="{BB962C8B-B14F-4D97-AF65-F5344CB8AC3E}">
        <p14:creationId xmlns:p14="http://schemas.microsoft.com/office/powerpoint/2010/main" val="1719071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2D5140-3390-496D-9059-1AA838934705}"/>
              </a:ext>
            </a:extLst>
          </p:cNvPr>
          <p:cNvSpPr txBox="1"/>
          <p:nvPr/>
        </p:nvSpPr>
        <p:spPr>
          <a:xfrm>
            <a:off x="4746521" y="3734097"/>
            <a:ext cx="4053867" cy="584775"/>
          </a:xfrm>
          <a:prstGeom prst="rect">
            <a:avLst/>
          </a:prstGeom>
          <a:noFill/>
        </p:spPr>
        <p:txBody>
          <a:bodyPr wrap="none" rtlCol="0">
            <a:spAutoFit/>
          </a:bodyPr>
          <a:lstStyle/>
          <a:p>
            <a:pPr algn="r"/>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42832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life</a:t>
            </a:r>
            <a:r>
              <a:rPr lang="en-US" sz="3200" dirty="0">
                <a:effectLst>
                  <a:outerShdw blurRad="38100" dist="38100" dir="2700000" algn="tl">
                    <a:srgbClr val="000000">
                      <a:alpha val="43137"/>
                    </a:srgbClr>
                  </a:outerShdw>
                </a:effectLst>
              </a:rPr>
              <a:t>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nephesh</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soul </a:t>
            </a:r>
            <a:endParaRPr lang="en-US" sz="19900" dirty="0">
              <a:solidFill>
                <a:srgbClr val="FFFF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329751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8BDCC4-DC7D-40E8-98AF-8CA00A68AF98}"/>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21608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F478C4-0B05-4D74-B249-C8F463CFA410}"/>
              </a:ext>
            </a:extLst>
          </p:cNvPr>
          <p:cNvSpPr/>
          <p:nvPr/>
        </p:nvSpPr>
        <p:spPr>
          <a:xfrm>
            <a:off x="4860641" y="3104247"/>
            <a:ext cx="1652925"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13:4 ~ </a:t>
            </a:r>
            <a:r>
              <a:rPr lang="en-US" sz="3200" dirty="0">
                <a:solidFill>
                  <a:srgbClr val="FFFF00"/>
                </a:solidFill>
                <a:effectLst>
                  <a:outerShdw blurRad="38100" dist="38100" dir="2700000" algn="tl">
                    <a:srgbClr val="000000">
                      <a:alpha val="43137"/>
                    </a:srgbClr>
                  </a:outerShdw>
                </a:effectLst>
              </a:rPr>
              <a:t>For he is God’s minister to you for good. But if you do evil, be afraid; for he does not bear the sword in vain; for he is God’s minister, an avenger to </a:t>
            </a:r>
            <a:r>
              <a:rPr lang="en-US" sz="3200" i="1" dirty="0">
                <a:solidFill>
                  <a:srgbClr val="FFFF00"/>
                </a:solidFill>
                <a:effectLst>
                  <a:outerShdw blurRad="38100" dist="38100" dir="2700000" algn="tl">
                    <a:srgbClr val="000000">
                      <a:alpha val="43137"/>
                    </a:srgbClr>
                  </a:outerShdw>
                </a:effectLst>
              </a:rPr>
              <a:t>execute</a:t>
            </a:r>
            <a:r>
              <a:rPr lang="en-US" sz="3200" dirty="0">
                <a:solidFill>
                  <a:srgbClr val="FFFF00"/>
                </a:solidFill>
                <a:effectLst>
                  <a:outerShdw blurRad="38100" dist="38100" dir="2700000" algn="tl">
                    <a:srgbClr val="000000">
                      <a:alpha val="43137"/>
                    </a:srgbClr>
                  </a:outerShdw>
                </a:effectLst>
              </a:rPr>
              <a:t> wrath on him who practices evil. </a:t>
            </a:r>
            <a:r>
              <a:rPr lang="en-US" sz="3200" i="1" dirty="0">
                <a:solidFill>
                  <a:srgbClr val="FFFF00"/>
                </a:solidFill>
                <a:effectLst>
                  <a:outerShdw blurRad="38100" dist="38100" dir="2700000" algn="tl">
                    <a:srgbClr val="000000">
                      <a:alpha val="43137"/>
                    </a:srgbClr>
                  </a:outerShdw>
                </a:effectLst>
              </a:rPr>
              <a:t> </a:t>
            </a:r>
            <a:endParaRPr lang="en-US" sz="3200" dirty="0">
              <a:solidFill>
                <a:srgbClr val="FFFF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
        <p:nvSpPr>
          <p:cNvPr id="4" name="TextBox 3">
            <a:extLst>
              <a:ext uri="{FF2B5EF4-FFF2-40B4-BE49-F238E27FC236}">
                <a16:creationId xmlns:a16="http://schemas.microsoft.com/office/drawing/2014/main" id="{014448D8-8A95-4B1E-90B5-62BCB5484743}"/>
              </a:ext>
            </a:extLst>
          </p:cNvPr>
          <p:cNvSpPr txBox="1"/>
          <p:nvPr/>
        </p:nvSpPr>
        <p:spPr>
          <a:xfrm>
            <a:off x="481013" y="3230692"/>
            <a:ext cx="8200343" cy="584775"/>
          </a:xfrm>
          <a:prstGeom prst="rect">
            <a:avLst/>
          </a:prstGeom>
          <a:noFill/>
        </p:spPr>
        <p:txBody>
          <a:bodyPr wrap="square" rtlCol="0">
            <a:spAutoFit/>
          </a:bodyPr>
          <a:lstStyle/>
          <a:p>
            <a:r>
              <a:rPr lang="en-US" sz="3200" dirty="0"/>
              <a:t>Exod. 20:13 ~ </a:t>
            </a:r>
            <a:r>
              <a:rPr lang="en-US" sz="3200" dirty="0">
                <a:solidFill>
                  <a:srgbClr val="FFFF00"/>
                </a:solidFill>
              </a:rPr>
              <a:t>You shall not murder.</a:t>
            </a:r>
          </a:p>
        </p:txBody>
      </p:sp>
      <p:sp>
        <p:nvSpPr>
          <p:cNvPr id="5" name="TextBox 4">
            <a:extLst>
              <a:ext uri="{FF2B5EF4-FFF2-40B4-BE49-F238E27FC236}">
                <a16:creationId xmlns:a16="http://schemas.microsoft.com/office/drawing/2014/main" id="{04E54D28-FDDB-425A-8DEC-6A2A2E0A24C8}"/>
              </a:ext>
            </a:extLst>
          </p:cNvPr>
          <p:cNvSpPr txBox="1"/>
          <p:nvPr/>
        </p:nvSpPr>
        <p:spPr>
          <a:xfrm>
            <a:off x="706883" y="3754573"/>
            <a:ext cx="365557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rPr>
              <a:t>murder</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ratsach</a:t>
            </a:r>
            <a:endParaRPr lang="en-US" sz="3200" i="1" dirty="0">
              <a:solidFill>
                <a:srgbClr val="FFFF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3A6027D-6842-45B2-A4C0-9B6F74229DA0}"/>
              </a:ext>
            </a:extLst>
          </p:cNvPr>
          <p:cNvSpPr/>
          <p:nvPr/>
        </p:nvSpPr>
        <p:spPr>
          <a:xfrm>
            <a:off x="345780" y="4656824"/>
            <a:ext cx="1652925"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C4CFFB4-9739-46FB-8C06-A9C48CE55883}"/>
              </a:ext>
            </a:extLst>
          </p:cNvPr>
          <p:cNvSpPr txBox="1"/>
          <p:nvPr/>
        </p:nvSpPr>
        <p:spPr>
          <a:xfrm>
            <a:off x="481006" y="4264157"/>
            <a:ext cx="8200343" cy="1077218"/>
          </a:xfrm>
          <a:prstGeom prst="rect">
            <a:avLst/>
          </a:prstGeom>
          <a:noFill/>
        </p:spPr>
        <p:txBody>
          <a:bodyPr wrap="square" rtlCol="0">
            <a:spAutoFit/>
          </a:bodyPr>
          <a:lstStyle/>
          <a:p>
            <a:r>
              <a:rPr lang="en-US" sz="3200" dirty="0"/>
              <a:t>Matt. 5:21, 19:18 and Rom. 13:9 ~ </a:t>
            </a:r>
            <a:r>
              <a:rPr lang="en-US" sz="3200" dirty="0">
                <a:solidFill>
                  <a:srgbClr val="FFFF00"/>
                </a:solidFill>
              </a:rPr>
              <a:t>You shall not murder,</a:t>
            </a:r>
          </a:p>
        </p:txBody>
      </p:sp>
      <p:sp>
        <p:nvSpPr>
          <p:cNvPr id="9" name="TextBox 8">
            <a:extLst>
              <a:ext uri="{FF2B5EF4-FFF2-40B4-BE49-F238E27FC236}">
                <a16:creationId xmlns:a16="http://schemas.microsoft.com/office/drawing/2014/main" id="{AA26D549-0C9B-4426-B138-93DCC0DF936F}"/>
              </a:ext>
            </a:extLst>
          </p:cNvPr>
          <p:cNvSpPr txBox="1"/>
          <p:nvPr/>
        </p:nvSpPr>
        <p:spPr>
          <a:xfrm>
            <a:off x="706876" y="5254768"/>
            <a:ext cx="365557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rPr>
              <a:t>murder</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phoneuō</a:t>
            </a:r>
            <a:r>
              <a:rPr lang="en-US" sz="3200" dirty="0"/>
              <a:t> </a:t>
            </a:r>
            <a:endParaRPr lang="en-US" sz="3200" i="1" dirty="0">
              <a:solidFill>
                <a:srgbClr val="FFFF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50FE8C3-24B2-4B5C-8EC8-B0AD8C807D27}"/>
              </a:ext>
            </a:extLst>
          </p:cNvPr>
          <p:cNvSpPr txBox="1"/>
          <p:nvPr/>
        </p:nvSpPr>
        <p:spPr>
          <a:xfrm>
            <a:off x="4067189" y="3757613"/>
            <a:ext cx="2005012" cy="584775"/>
          </a:xfrm>
          <a:prstGeom prst="rect">
            <a:avLst/>
          </a:prstGeom>
          <a:noFill/>
        </p:spPr>
        <p:txBody>
          <a:bodyPr wrap="square" rtlCol="0">
            <a:spAutoFit/>
          </a:bodyPr>
          <a:lstStyle/>
          <a:p>
            <a:pPr algn="l"/>
            <a:r>
              <a:rPr lang="en-US" sz="3200" i="1" dirty="0">
                <a:solidFill>
                  <a:schemeClr val="bg1"/>
                </a:solidFill>
                <a:effectLst>
                  <a:outerShdw blurRad="38100" dist="38100" dir="2700000" algn="tl">
                    <a:srgbClr val="000000">
                      <a:alpha val="43137"/>
                    </a:srgbClr>
                  </a:outerShdw>
                </a:effectLst>
              </a:rPr>
              <a:t>– murder </a:t>
            </a:r>
          </a:p>
        </p:txBody>
      </p:sp>
      <p:sp>
        <p:nvSpPr>
          <p:cNvPr id="11" name="TextBox 10">
            <a:extLst>
              <a:ext uri="{FF2B5EF4-FFF2-40B4-BE49-F238E27FC236}">
                <a16:creationId xmlns:a16="http://schemas.microsoft.com/office/drawing/2014/main" id="{70E45E19-D6F9-41B0-8E23-A6EF519D6DE7}"/>
              </a:ext>
            </a:extLst>
          </p:cNvPr>
          <p:cNvSpPr txBox="1"/>
          <p:nvPr/>
        </p:nvSpPr>
        <p:spPr>
          <a:xfrm>
            <a:off x="4276736" y="5262578"/>
            <a:ext cx="2005012" cy="584775"/>
          </a:xfrm>
          <a:prstGeom prst="rect">
            <a:avLst/>
          </a:prstGeom>
          <a:noFill/>
        </p:spPr>
        <p:txBody>
          <a:bodyPr wrap="square" rtlCol="0">
            <a:spAutoFit/>
          </a:bodyPr>
          <a:lstStyle/>
          <a:p>
            <a:pPr algn="l"/>
            <a:r>
              <a:rPr lang="en-US" sz="3200" i="1" dirty="0">
                <a:solidFill>
                  <a:schemeClr val="bg1"/>
                </a:solidFill>
                <a:effectLst>
                  <a:outerShdw blurRad="38100" dist="38100" dir="2700000" algn="tl">
                    <a:srgbClr val="000000">
                      <a:alpha val="43137"/>
                    </a:srgbClr>
                  </a:outerShdw>
                </a:effectLst>
              </a:rPr>
              <a:t>– murder </a:t>
            </a:r>
          </a:p>
        </p:txBody>
      </p:sp>
    </p:spTree>
    <p:extLst>
      <p:ext uri="{BB962C8B-B14F-4D97-AF65-F5344CB8AC3E}">
        <p14:creationId xmlns:p14="http://schemas.microsoft.com/office/powerpoint/2010/main" val="364635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3" grpId="1"/>
      <p:bldP spid="4" grpId="0"/>
      <p:bldP spid="5" grpId="0"/>
      <p:bldP spid="7" grpId="0" animBg="1"/>
      <p:bldP spid="8" grpId="0"/>
      <p:bldP spid="9" grpId="0"/>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80ADEC-BADD-46EC-823A-AA42826BA9F6}"/>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6676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569660"/>
          </a:xfrm>
          <a:prstGeom prst="rect">
            <a:avLst/>
          </a:prstGeom>
          <a:noFill/>
        </p:spPr>
        <p:txBody>
          <a:bodyPr wrap="square" rtlCol="0">
            <a:spAutoFit/>
          </a:bodyPr>
          <a:lstStyle/>
          <a:p>
            <a:r>
              <a:rPr lang="en-US" sz="3200" dirty="0"/>
              <a:t>Prov. 11:13 ~ </a:t>
            </a:r>
            <a:r>
              <a:rPr lang="en-US" sz="3200" dirty="0">
                <a:solidFill>
                  <a:srgbClr val="FFFF00"/>
                </a:solidFill>
              </a:rPr>
              <a:t>A talebearer reveals secrets,</a:t>
            </a:r>
          </a:p>
          <a:p>
            <a:r>
              <a:rPr lang="en-US" sz="3200" dirty="0">
                <a:solidFill>
                  <a:srgbClr val="FFFF00"/>
                </a:solidFill>
              </a:rPr>
              <a:t>But he who is of a faithful spirit conceals a matter. </a:t>
            </a:r>
          </a:p>
        </p:txBody>
      </p:sp>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25534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8D484D-9138-478B-B33B-8B3912A522BA}"/>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36667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ncient world.bmp">
            <a:extLst>
              <a:ext uri="{FF2B5EF4-FFF2-40B4-BE49-F238E27FC236}">
                <a16:creationId xmlns:a16="http://schemas.microsoft.com/office/drawing/2014/main" id="{5D49BA76-E294-4AE0-9413-77A0DDC7BAA4}"/>
              </a:ext>
            </a:extLst>
          </p:cNvPr>
          <p:cNvPicPr>
            <a:picLocks noChangeAspect="1"/>
          </p:cNvPicPr>
          <p:nvPr/>
        </p:nvPicPr>
        <p:blipFill>
          <a:blip r:embed="rId3"/>
          <a:srcRect l="3168" b="3333"/>
          <a:stretch>
            <a:fillRect/>
          </a:stretch>
        </p:blipFill>
        <p:spPr>
          <a:xfrm>
            <a:off x="600019" y="912591"/>
            <a:ext cx="6442364" cy="5019910"/>
          </a:xfrm>
          <a:prstGeom prst="rect">
            <a:avLst/>
          </a:prstGeom>
          <a:effectLst/>
        </p:spPr>
      </p:pic>
      <p:sp>
        <p:nvSpPr>
          <p:cNvPr id="3" name="Freeform: Shape 2">
            <a:extLst>
              <a:ext uri="{FF2B5EF4-FFF2-40B4-BE49-F238E27FC236}">
                <a16:creationId xmlns:a16="http://schemas.microsoft.com/office/drawing/2014/main" id="{ACE0799C-4B2B-4525-8E28-8CDAB996DDB6}"/>
              </a:ext>
            </a:extLst>
          </p:cNvPr>
          <p:cNvSpPr/>
          <p:nvPr/>
        </p:nvSpPr>
        <p:spPr>
          <a:xfrm>
            <a:off x="1683826" y="1148052"/>
            <a:ext cx="4758755" cy="3338216"/>
          </a:xfrm>
          <a:custGeom>
            <a:avLst/>
            <a:gdLst>
              <a:gd name="connsiteX0" fmla="*/ 12893 w 4758574"/>
              <a:gd name="connsiteY0" fmla="*/ 1910108 h 3363057"/>
              <a:gd name="connsiteX1" fmla="*/ 78933 w 4758574"/>
              <a:gd name="connsiteY1" fmla="*/ 1366548 h 3363057"/>
              <a:gd name="connsiteX2" fmla="*/ 612333 w 4758574"/>
              <a:gd name="connsiteY2" fmla="*/ 1178588 h 3363057"/>
              <a:gd name="connsiteX3" fmla="*/ 942533 w 4758574"/>
              <a:gd name="connsiteY3" fmla="*/ 1224308 h 3363057"/>
              <a:gd name="connsiteX4" fmla="*/ 1455613 w 4758574"/>
              <a:gd name="connsiteY4" fmla="*/ 1102388 h 3363057"/>
              <a:gd name="connsiteX5" fmla="*/ 1907733 w 4758574"/>
              <a:gd name="connsiteY5" fmla="*/ 1254788 h 3363057"/>
              <a:gd name="connsiteX6" fmla="*/ 2324293 w 4758574"/>
              <a:gd name="connsiteY6" fmla="*/ 1346228 h 3363057"/>
              <a:gd name="connsiteX7" fmla="*/ 2491933 w 4758574"/>
              <a:gd name="connsiteY7" fmla="*/ 1295428 h 3363057"/>
              <a:gd name="connsiteX8" fmla="*/ 2593533 w 4758574"/>
              <a:gd name="connsiteY8" fmla="*/ 1163348 h 3363057"/>
              <a:gd name="connsiteX9" fmla="*/ 2303973 w 4758574"/>
              <a:gd name="connsiteY9" fmla="*/ 914428 h 3363057"/>
              <a:gd name="connsiteX10" fmla="*/ 2136333 w 4758574"/>
              <a:gd name="connsiteY10" fmla="*/ 660428 h 3363057"/>
              <a:gd name="connsiteX11" fmla="*/ 2476693 w 4758574"/>
              <a:gd name="connsiteY11" fmla="*/ 182908 h 3363057"/>
              <a:gd name="connsiteX12" fmla="*/ 3005013 w 4758574"/>
              <a:gd name="connsiteY12" fmla="*/ 28 h 3363057"/>
              <a:gd name="connsiteX13" fmla="*/ 3436813 w 4758574"/>
              <a:gd name="connsiteY13" fmla="*/ 193068 h 3363057"/>
              <a:gd name="connsiteX14" fmla="*/ 3700973 w 4758574"/>
              <a:gd name="connsiteY14" fmla="*/ 472468 h 3363057"/>
              <a:gd name="connsiteX15" fmla="*/ 3614613 w 4758574"/>
              <a:gd name="connsiteY15" fmla="*/ 680748 h 3363057"/>
              <a:gd name="connsiteX16" fmla="*/ 3665413 w 4758574"/>
              <a:gd name="connsiteY16" fmla="*/ 939828 h 3363057"/>
              <a:gd name="connsiteX17" fmla="*/ 3960053 w 4758574"/>
              <a:gd name="connsiteY17" fmla="*/ 1214148 h 3363057"/>
              <a:gd name="connsiteX18" fmla="*/ 4224213 w 4758574"/>
              <a:gd name="connsiteY18" fmla="*/ 1427508 h 3363057"/>
              <a:gd name="connsiteX19" fmla="*/ 4234373 w 4758574"/>
              <a:gd name="connsiteY19" fmla="*/ 1554508 h 3363057"/>
              <a:gd name="connsiteX20" fmla="*/ 4010853 w 4758574"/>
              <a:gd name="connsiteY20" fmla="*/ 1813588 h 3363057"/>
              <a:gd name="connsiteX21" fmla="*/ 4036253 w 4758574"/>
              <a:gd name="connsiteY21" fmla="*/ 2006628 h 3363057"/>
              <a:gd name="connsiteX22" fmla="*/ 4239453 w 4758574"/>
              <a:gd name="connsiteY22" fmla="*/ 2184428 h 3363057"/>
              <a:gd name="connsiteX23" fmla="*/ 4757613 w 4758574"/>
              <a:gd name="connsiteY23" fmla="*/ 2895628 h 3363057"/>
              <a:gd name="connsiteX24" fmla="*/ 4097213 w 4758574"/>
              <a:gd name="connsiteY24" fmla="*/ 3362988 h 3363057"/>
              <a:gd name="connsiteX25" fmla="*/ 3670493 w 4758574"/>
              <a:gd name="connsiteY25" fmla="*/ 2865148 h 3363057"/>
              <a:gd name="connsiteX26" fmla="*/ 3284413 w 4758574"/>
              <a:gd name="connsiteY26" fmla="*/ 2489228 h 3363057"/>
              <a:gd name="connsiteX27" fmla="*/ 2954213 w 4758574"/>
              <a:gd name="connsiteY27" fmla="*/ 2169188 h 3363057"/>
              <a:gd name="connsiteX28" fmla="*/ 2364933 w 4758574"/>
              <a:gd name="connsiteY28" fmla="*/ 2108228 h 3363057"/>
              <a:gd name="connsiteX29" fmla="*/ 1922973 w 4758574"/>
              <a:gd name="connsiteY29" fmla="*/ 1828828 h 3363057"/>
              <a:gd name="connsiteX30" fmla="*/ 1552133 w 4758574"/>
              <a:gd name="connsiteY30" fmla="*/ 1706908 h 3363057"/>
              <a:gd name="connsiteX31" fmla="*/ 1196533 w 4758574"/>
              <a:gd name="connsiteY31" fmla="*/ 1737388 h 3363057"/>
              <a:gd name="connsiteX32" fmla="*/ 830773 w 4758574"/>
              <a:gd name="connsiteY32" fmla="*/ 1859308 h 3363057"/>
              <a:gd name="connsiteX33" fmla="*/ 698693 w 4758574"/>
              <a:gd name="connsiteY33" fmla="*/ 2082828 h 3363057"/>
              <a:gd name="connsiteX34" fmla="*/ 759653 w 4758574"/>
              <a:gd name="connsiteY34" fmla="*/ 2306348 h 3363057"/>
              <a:gd name="connsiteX35" fmla="*/ 891733 w 4758574"/>
              <a:gd name="connsiteY35" fmla="*/ 2560348 h 3363057"/>
              <a:gd name="connsiteX36" fmla="*/ 1166053 w 4758574"/>
              <a:gd name="connsiteY36" fmla="*/ 2545108 h 3363057"/>
              <a:gd name="connsiteX37" fmla="*/ 1511493 w 4758574"/>
              <a:gd name="connsiteY37" fmla="*/ 2463828 h 3363057"/>
              <a:gd name="connsiteX38" fmla="*/ 1628333 w 4758574"/>
              <a:gd name="connsiteY38" fmla="*/ 2560348 h 3363057"/>
              <a:gd name="connsiteX39" fmla="*/ 1348933 w 4758574"/>
              <a:gd name="connsiteY39" fmla="*/ 2895628 h 3363057"/>
              <a:gd name="connsiteX40" fmla="*/ 1028893 w 4758574"/>
              <a:gd name="connsiteY40" fmla="*/ 2921028 h 3363057"/>
              <a:gd name="connsiteX41" fmla="*/ 917133 w 4758574"/>
              <a:gd name="connsiteY41" fmla="*/ 2768628 h 3363057"/>
              <a:gd name="connsiteX42" fmla="*/ 779973 w 4758574"/>
              <a:gd name="connsiteY42" fmla="*/ 2600988 h 3363057"/>
              <a:gd name="connsiteX43" fmla="*/ 393893 w 4758574"/>
              <a:gd name="connsiteY43" fmla="*/ 2509548 h 3363057"/>
              <a:gd name="connsiteX44" fmla="*/ 139893 w 4758574"/>
              <a:gd name="connsiteY44" fmla="*/ 2311428 h 3363057"/>
              <a:gd name="connsiteX45" fmla="*/ 63693 w 4758574"/>
              <a:gd name="connsiteY45" fmla="*/ 2138708 h 3363057"/>
              <a:gd name="connsiteX46" fmla="*/ 53533 w 4758574"/>
              <a:gd name="connsiteY46" fmla="*/ 1793268 h 3363057"/>
              <a:gd name="connsiteX0" fmla="*/ 132103 w 4877784"/>
              <a:gd name="connsiteY0" fmla="*/ 1910108 h 3363057"/>
              <a:gd name="connsiteX1" fmla="*/ 198143 w 4877784"/>
              <a:gd name="connsiteY1" fmla="*/ 1366548 h 3363057"/>
              <a:gd name="connsiteX2" fmla="*/ 731543 w 4877784"/>
              <a:gd name="connsiteY2" fmla="*/ 1178588 h 3363057"/>
              <a:gd name="connsiteX3" fmla="*/ 1061743 w 4877784"/>
              <a:gd name="connsiteY3" fmla="*/ 1224308 h 3363057"/>
              <a:gd name="connsiteX4" fmla="*/ 1574823 w 4877784"/>
              <a:gd name="connsiteY4" fmla="*/ 1102388 h 3363057"/>
              <a:gd name="connsiteX5" fmla="*/ 2026943 w 4877784"/>
              <a:gd name="connsiteY5" fmla="*/ 1254788 h 3363057"/>
              <a:gd name="connsiteX6" fmla="*/ 2443503 w 4877784"/>
              <a:gd name="connsiteY6" fmla="*/ 1346228 h 3363057"/>
              <a:gd name="connsiteX7" fmla="*/ 2611143 w 4877784"/>
              <a:gd name="connsiteY7" fmla="*/ 1295428 h 3363057"/>
              <a:gd name="connsiteX8" fmla="*/ 2712743 w 4877784"/>
              <a:gd name="connsiteY8" fmla="*/ 1163348 h 3363057"/>
              <a:gd name="connsiteX9" fmla="*/ 2423183 w 4877784"/>
              <a:gd name="connsiteY9" fmla="*/ 914428 h 3363057"/>
              <a:gd name="connsiteX10" fmla="*/ 2255543 w 4877784"/>
              <a:gd name="connsiteY10" fmla="*/ 660428 h 3363057"/>
              <a:gd name="connsiteX11" fmla="*/ 2595903 w 4877784"/>
              <a:gd name="connsiteY11" fmla="*/ 182908 h 3363057"/>
              <a:gd name="connsiteX12" fmla="*/ 3124223 w 4877784"/>
              <a:gd name="connsiteY12" fmla="*/ 28 h 3363057"/>
              <a:gd name="connsiteX13" fmla="*/ 3556023 w 4877784"/>
              <a:gd name="connsiteY13" fmla="*/ 193068 h 3363057"/>
              <a:gd name="connsiteX14" fmla="*/ 3820183 w 4877784"/>
              <a:gd name="connsiteY14" fmla="*/ 472468 h 3363057"/>
              <a:gd name="connsiteX15" fmla="*/ 3733823 w 4877784"/>
              <a:gd name="connsiteY15" fmla="*/ 680748 h 3363057"/>
              <a:gd name="connsiteX16" fmla="*/ 3784623 w 4877784"/>
              <a:gd name="connsiteY16" fmla="*/ 939828 h 3363057"/>
              <a:gd name="connsiteX17" fmla="*/ 4079263 w 4877784"/>
              <a:gd name="connsiteY17" fmla="*/ 1214148 h 3363057"/>
              <a:gd name="connsiteX18" fmla="*/ 4343423 w 4877784"/>
              <a:gd name="connsiteY18" fmla="*/ 1427508 h 3363057"/>
              <a:gd name="connsiteX19" fmla="*/ 4353583 w 4877784"/>
              <a:gd name="connsiteY19" fmla="*/ 1554508 h 3363057"/>
              <a:gd name="connsiteX20" fmla="*/ 4130063 w 4877784"/>
              <a:gd name="connsiteY20" fmla="*/ 1813588 h 3363057"/>
              <a:gd name="connsiteX21" fmla="*/ 4155463 w 4877784"/>
              <a:gd name="connsiteY21" fmla="*/ 2006628 h 3363057"/>
              <a:gd name="connsiteX22" fmla="*/ 4358663 w 4877784"/>
              <a:gd name="connsiteY22" fmla="*/ 2184428 h 3363057"/>
              <a:gd name="connsiteX23" fmla="*/ 4876823 w 4877784"/>
              <a:gd name="connsiteY23" fmla="*/ 2895628 h 3363057"/>
              <a:gd name="connsiteX24" fmla="*/ 4216423 w 4877784"/>
              <a:gd name="connsiteY24" fmla="*/ 3362988 h 3363057"/>
              <a:gd name="connsiteX25" fmla="*/ 3789703 w 4877784"/>
              <a:gd name="connsiteY25" fmla="*/ 2865148 h 3363057"/>
              <a:gd name="connsiteX26" fmla="*/ 3403623 w 4877784"/>
              <a:gd name="connsiteY26" fmla="*/ 2489228 h 3363057"/>
              <a:gd name="connsiteX27" fmla="*/ 3073423 w 4877784"/>
              <a:gd name="connsiteY27" fmla="*/ 2169188 h 3363057"/>
              <a:gd name="connsiteX28" fmla="*/ 2484143 w 4877784"/>
              <a:gd name="connsiteY28" fmla="*/ 2108228 h 3363057"/>
              <a:gd name="connsiteX29" fmla="*/ 2042183 w 4877784"/>
              <a:gd name="connsiteY29" fmla="*/ 1828828 h 3363057"/>
              <a:gd name="connsiteX30" fmla="*/ 1671343 w 4877784"/>
              <a:gd name="connsiteY30" fmla="*/ 1706908 h 3363057"/>
              <a:gd name="connsiteX31" fmla="*/ 1315743 w 4877784"/>
              <a:gd name="connsiteY31" fmla="*/ 1737388 h 3363057"/>
              <a:gd name="connsiteX32" fmla="*/ 949983 w 4877784"/>
              <a:gd name="connsiteY32" fmla="*/ 1859308 h 3363057"/>
              <a:gd name="connsiteX33" fmla="*/ 817903 w 4877784"/>
              <a:gd name="connsiteY33" fmla="*/ 2082828 h 3363057"/>
              <a:gd name="connsiteX34" fmla="*/ 878863 w 4877784"/>
              <a:gd name="connsiteY34" fmla="*/ 2306348 h 3363057"/>
              <a:gd name="connsiteX35" fmla="*/ 1010943 w 4877784"/>
              <a:gd name="connsiteY35" fmla="*/ 2560348 h 3363057"/>
              <a:gd name="connsiteX36" fmla="*/ 1285263 w 4877784"/>
              <a:gd name="connsiteY36" fmla="*/ 2545108 h 3363057"/>
              <a:gd name="connsiteX37" fmla="*/ 1630703 w 4877784"/>
              <a:gd name="connsiteY37" fmla="*/ 2463828 h 3363057"/>
              <a:gd name="connsiteX38" fmla="*/ 1747543 w 4877784"/>
              <a:gd name="connsiteY38" fmla="*/ 2560348 h 3363057"/>
              <a:gd name="connsiteX39" fmla="*/ 1468143 w 4877784"/>
              <a:gd name="connsiteY39" fmla="*/ 2895628 h 3363057"/>
              <a:gd name="connsiteX40" fmla="*/ 1148103 w 4877784"/>
              <a:gd name="connsiteY40" fmla="*/ 2921028 h 3363057"/>
              <a:gd name="connsiteX41" fmla="*/ 1036343 w 4877784"/>
              <a:gd name="connsiteY41" fmla="*/ 2768628 h 3363057"/>
              <a:gd name="connsiteX42" fmla="*/ 899183 w 4877784"/>
              <a:gd name="connsiteY42" fmla="*/ 2600988 h 3363057"/>
              <a:gd name="connsiteX43" fmla="*/ 513103 w 4877784"/>
              <a:gd name="connsiteY43" fmla="*/ 2509548 h 3363057"/>
              <a:gd name="connsiteX44" fmla="*/ 259103 w 4877784"/>
              <a:gd name="connsiteY44" fmla="*/ 2311428 h 3363057"/>
              <a:gd name="connsiteX45" fmla="*/ 182903 w 4877784"/>
              <a:gd name="connsiteY45" fmla="*/ 2138708 h 3363057"/>
              <a:gd name="connsiteX46" fmla="*/ 23 w 4877784"/>
              <a:gd name="connsiteY46" fmla="*/ 172214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91734 w 4758575"/>
              <a:gd name="connsiteY35" fmla="*/ 25603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9974 w 4758575"/>
              <a:gd name="connsiteY42" fmla="*/ 260098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91734 w 4758575"/>
              <a:gd name="connsiteY35" fmla="*/ 25603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9974 w 4758575"/>
              <a:gd name="connsiteY42" fmla="*/ 260098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9974 w 4758575"/>
              <a:gd name="connsiteY42" fmla="*/ 260098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4894 w 4758575"/>
              <a:gd name="connsiteY42" fmla="*/ 264162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774894 w 4758575"/>
              <a:gd name="connsiteY42" fmla="*/ 264162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709614 w 4758575"/>
              <a:gd name="connsiteY38" fmla="*/ 25349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54294 w 4758575"/>
              <a:gd name="connsiteY40" fmla="*/ 299214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54294 w 4758575"/>
              <a:gd name="connsiteY40" fmla="*/ 2992148 h 3363057"/>
              <a:gd name="connsiteX41" fmla="*/ 861254 w 4758575"/>
              <a:gd name="connsiteY41" fmla="*/ 2860068 h 3363057"/>
              <a:gd name="connsiteX42" fmla="*/ 688534 w 4758575"/>
              <a:gd name="connsiteY42" fmla="*/ 268226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333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54294 w 4758575"/>
              <a:gd name="connsiteY40" fmla="*/ 2992148 h 3363057"/>
              <a:gd name="connsiteX41" fmla="*/ 861254 w 4758575"/>
              <a:gd name="connsiteY41" fmla="*/ 2860068 h 3363057"/>
              <a:gd name="connsiteX42" fmla="*/ 688534 w 4758575"/>
              <a:gd name="connsiteY42" fmla="*/ 268226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61713"/>
              <a:gd name="connsiteY0" fmla="*/ 1910108 h 3236098"/>
              <a:gd name="connsiteX1" fmla="*/ 78934 w 4761713"/>
              <a:gd name="connsiteY1" fmla="*/ 1366548 h 3236098"/>
              <a:gd name="connsiteX2" fmla="*/ 612334 w 4761713"/>
              <a:gd name="connsiteY2" fmla="*/ 1178588 h 3236098"/>
              <a:gd name="connsiteX3" fmla="*/ 942534 w 4761713"/>
              <a:gd name="connsiteY3" fmla="*/ 1224308 h 3236098"/>
              <a:gd name="connsiteX4" fmla="*/ 1455614 w 4761713"/>
              <a:gd name="connsiteY4" fmla="*/ 1102388 h 3236098"/>
              <a:gd name="connsiteX5" fmla="*/ 1907734 w 4761713"/>
              <a:gd name="connsiteY5" fmla="*/ 1254788 h 3236098"/>
              <a:gd name="connsiteX6" fmla="*/ 2324294 w 4761713"/>
              <a:gd name="connsiteY6" fmla="*/ 1346228 h 3236098"/>
              <a:gd name="connsiteX7" fmla="*/ 2491934 w 4761713"/>
              <a:gd name="connsiteY7" fmla="*/ 1295428 h 3236098"/>
              <a:gd name="connsiteX8" fmla="*/ 2593534 w 4761713"/>
              <a:gd name="connsiteY8" fmla="*/ 1163348 h 3236098"/>
              <a:gd name="connsiteX9" fmla="*/ 2303974 w 4761713"/>
              <a:gd name="connsiteY9" fmla="*/ 914428 h 3236098"/>
              <a:gd name="connsiteX10" fmla="*/ 2136334 w 4761713"/>
              <a:gd name="connsiteY10" fmla="*/ 660428 h 3236098"/>
              <a:gd name="connsiteX11" fmla="*/ 2476694 w 4761713"/>
              <a:gd name="connsiteY11" fmla="*/ 182908 h 3236098"/>
              <a:gd name="connsiteX12" fmla="*/ 3005014 w 4761713"/>
              <a:gd name="connsiteY12" fmla="*/ 28 h 3236098"/>
              <a:gd name="connsiteX13" fmla="*/ 3436814 w 4761713"/>
              <a:gd name="connsiteY13" fmla="*/ 193068 h 3236098"/>
              <a:gd name="connsiteX14" fmla="*/ 3700974 w 4761713"/>
              <a:gd name="connsiteY14" fmla="*/ 472468 h 3236098"/>
              <a:gd name="connsiteX15" fmla="*/ 3614614 w 4761713"/>
              <a:gd name="connsiteY15" fmla="*/ 680748 h 3236098"/>
              <a:gd name="connsiteX16" fmla="*/ 3665414 w 4761713"/>
              <a:gd name="connsiteY16" fmla="*/ 939828 h 3236098"/>
              <a:gd name="connsiteX17" fmla="*/ 3960054 w 4761713"/>
              <a:gd name="connsiteY17" fmla="*/ 1214148 h 3236098"/>
              <a:gd name="connsiteX18" fmla="*/ 4224214 w 4761713"/>
              <a:gd name="connsiteY18" fmla="*/ 1427508 h 3236098"/>
              <a:gd name="connsiteX19" fmla="*/ 4234374 w 4761713"/>
              <a:gd name="connsiteY19" fmla="*/ 1554508 h 3236098"/>
              <a:gd name="connsiteX20" fmla="*/ 4010854 w 4761713"/>
              <a:gd name="connsiteY20" fmla="*/ 1813588 h 3236098"/>
              <a:gd name="connsiteX21" fmla="*/ 4036254 w 4761713"/>
              <a:gd name="connsiteY21" fmla="*/ 2006628 h 3236098"/>
              <a:gd name="connsiteX22" fmla="*/ 4239454 w 4761713"/>
              <a:gd name="connsiteY22" fmla="*/ 2184428 h 3236098"/>
              <a:gd name="connsiteX23" fmla="*/ 4757614 w 4761713"/>
              <a:gd name="connsiteY23" fmla="*/ 2895628 h 3236098"/>
              <a:gd name="connsiteX24" fmla="*/ 4437574 w 4761713"/>
              <a:gd name="connsiteY24" fmla="*/ 3235988 h 3236098"/>
              <a:gd name="connsiteX25" fmla="*/ 3670494 w 4761713"/>
              <a:gd name="connsiteY25" fmla="*/ 2865148 h 3236098"/>
              <a:gd name="connsiteX26" fmla="*/ 3284414 w 4761713"/>
              <a:gd name="connsiteY26" fmla="*/ 2489228 h 3236098"/>
              <a:gd name="connsiteX27" fmla="*/ 2954214 w 4761713"/>
              <a:gd name="connsiteY27" fmla="*/ 2169188 h 3236098"/>
              <a:gd name="connsiteX28" fmla="*/ 2364934 w 4761713"/>
              <a:gd name="connsiteY28" fmla="*/ 2108228 h 3236098"/>
              <a:gd name="connsiteX29" fmla="*/ 1922974 w 4761713"/>
              <a:gd name="connsiteY29" fmla="*/ 1828828 h 3236098"/>
              <a:gd name="connsiteX30" fmla="*/ 1552134 w 4761713"/>
              <a:gd name="connsiteY30" fmla="*/ 1706908 h 3236098"/>
              <a:gd name="connsiteX31" fmla="*/ 1196534 w 4761713"/>
              <a:gd name="connsiteY31" fmla="*/ 1737388 h 3236098"/>
              <a:gd name="connsiteX32" fmla="*/ 830774 w 4761713"/>
              <a:gd name="connsiteY32" fmla="*/ 1859308 h 3236098"/>
              <a:gd name="connsiteX33" fmla="*/ 698694 w 4761713"/>
              <a:gd name="connsiteY33" fmla="*/ 2082828 h 3236098"/>
              <a:gd name="connsiteX34" fmla="*/ 759654 w 4761713"/>
              <a:gd name="connsiteY34" fmla="*/ 2306348 h 3236098"/>
              <a:gd name="connsiteX35" fmla="*/ 876494 w 4761713"/>
              <a:gd name="connsiteY35" fmla="*/ 2433348 h 3236098"/>
              <a:gd name="connsiteX36" fmla="*/ 1166054 w 4761713"/>
              <a:gd name="connsiteY36" fmla="*/ 2545108 h 3236098"/>
              <a:gd name="connsiteX37" fmla="*/ 1562294 w 4761713"/>
              <a:gd name="connsiteY37" fmla="*/ 2438428 h 3236098"/>
              <a:gd name="connsiteX38" fmla="*/ 1709614 w 4761713"/>
              <a:gd name="connsiteY38" fmla="*/ 2534948 h 3236098"/>
              <a:gd name="connsiteX39" fmla="*/ 1435294 w 4761713"/>
              <a:gd name="connsiteY39" fmla="*/ 2895628 h 3236098"/>
              <a:gd name="connsiteX40" fmla="*/ 1054294 w 4761713"/>
              <a:gd name="connsiteY40" fmla="*/ 2992148 h 3236098"/>
              <a:gd name="connsiteX41" fmla="*/ 861254 w 4761713"/>
              <a:gd name="connsiteY41" fmla="*/ 2860068 h 3236098"/>
              <a:gd name="connsiteX42" fmla="*/ 688534 w 4761713"/>
              <a:gd name="connsiteY42" fmla="*/ 2682268 h 3236098"/>
              <a:gd name="connsiteX43" fmla="*/ 393894 w 4761713"/>
              <a:gd name="connsiteY43" fmla="*/ 2509548 h 3236098"/>
              <a:gd name="connsiteX44" fmla="*/ 139894 w 4761713"/>
              <a:gd name="connsiteY44" fmla="*/ 2311428 h 3236098"/>
              <a:gd name="connsiteX45" fmla="*/ 63694 w 4761713"/>
              <a:gd name="connsiteY45" fmla="*/ 2138708 h 3236098"/>
              <a:gd name="connsiteX46" fmla="*/ 48454 w 4761713"/>
              <a:gd name="connsiteY46" fmla="*/ 1889788 h 3236098"/>
              <a:gd name="connsiteX47" fmla="*/ 12894 w 4761713"/>
              <a:gd name="connsiteY47" fmla="*/ 1910108 h 3236098"/>
              <a:gd name="connsiteX0" fmla="*/ 12894 w 4758845"/>
              <a:gd name="connsiteY0" fmla="*/ 1910108 h 3337662"/>
              <a:gd name="connsiteX1" fmla="*/ 78934 w 4758845"/>
              <a:gd name="connsiteY1" fmla="*/ 1366548 h 3337662"/>
              <a:gd name="connsiteX2" fmla="*/ 612334 w 4758845"/>
              <a:gd name="connsiteY2" fmla="*/ 1178588 h 3337662"/>
              <a:gd name="connsiteX3" fmla="*/ 942534 w 4758845"/>
              <a:gd name="connsiteY3" fmla="*/ 1224308 h 3337662"/>
              <a:gd name="connsiteX4" fmla="*/ 1455614 w 4758845"/>
              <a:gd name="connsiteY4" fmla="*/ 1102388 h 3337662"/>
              <a:gd name="connsiteX5" fmla="*/ 1907734 w 4758845"/>
              <a:gd name="connsiteY5" fmla="*/ 1254788 h 3337662"/>
              <a:gd name="connsiteX6" fmla="*/ 2324294 w 4758845"/>
              <a:gd name="connsiteY6" fmla="*/ 1346228 h 3337662"/>
              <a:gd name="connsiteX7" fmla="*/ 2491934 w 4758845"/>
              <a:gd name="connsiteY7" fmla="*/ 1295428 h 3337662"/>
              <a:gd name="connsiteX8" fmla="*/ 2593534 w 4758845"/>
              <a:gd name="connsiteY8" fmla="*/ 1163348 h 3337662"/>
              <a:gd name="connsiteX9" fmla="*/ 2303974 w 4758845"/>
              <a:gd name="connsiteY9" fmla="*/ 914428 h 3337662"/>
              <a:gd name="connsiteX10" fmla="*/ 2136334 w 4758845"/>
              <a:gd name="connsiteY10" fmla="*/ 660428 h 3337662"/>
              <a:gd name="connsiteX11" fmla="*/ 2476694 w 4758845"/>
              <a:gd name="connsiteY11" fmla="*/ 182908 h 3337662"/>
              <a:gd name="connsiteX12" fmla="*/ 3005014 w 4758845"/>
              <a:gd name="connsiteY12" fmla="*/ 28 h 3337662"/>
              <a:gd name="connsiteX13" fmla="*/ 3436814 w 4758845"/>
              <a:gd name="connsiteY13" fmla="*/ 193068 h 3337662"/>
              <a:gd name="connsiteX14" fmla="*/ 3700974 w 4758845"/>
              <a:gd name="connsiteY14" fmla="*/ 472468 h 3337662"/>
              <a:gd name="connsiteX15" fmla="*/ 3614614 w 4758845"/>
              <a:gd name="connsiteY15" fmla="*/ 680748 h 3337662"/>
              <a:gd name="connsiteX16" fmla="*/ 3665414 w 4758845"/>
              <a:gd name="connsiteY16" fmla="*/ 939828 h 3337662"/>
              <a:gd name="connsiteX17" fmla="*/ 3960054 w 4758845"/>
              <a:gd name="connsiteY17" fmla="*/ 1214148 h 3337662"/>
              <a:gd name="connsiteX18" fmla="*/ 4224214 w 4758845"/>
              <a:gd name="connsiteY18" fmla="*/ 1427508 h 3337662"/>
              <a:gd name="connsiteX19" fmla="*/ 4234374 w 4758845"/>
              <a:gd name="connsiteY19" fmla="*/ 1554508 h 3337662"/>
              <a:gd name="connsiteX20" fmla="*/ 4010854 w 4758845"/>
              <a:gd name="connsiteY20" fmla="*/ 1813588 h 3337662"/>
              <a:gd name="connsiteX21" fmla="*/ 4036254 w 4758845"/>
              <a:gd name="connsiteY21" fmla="*/ 2006628 h 3337662"/>
              <a:gd name="connsiteX22" fmla="*/ 4239454 w 4758845"/>
              <a:gd name="connsiteY22" fmla="*/ 2184428 h 3337662"/>
              <a:gd name="connsiteX23" fmla="*/ 4757614 w 4758845"/>
              <a:gd name="connsiteY23" fmla="*/ 2895628 h 3337662"/>
              <a:gd name="connsiteX24" fmla="*/ 4361374 w 4758845"/>
              <a:gd name="connsiteY24" fmla="*/ 3337588 h 3337662"/>
              <a:gd name="connsiteX25" fmla="*/ 3670494 w 4758845"/>
              <a:gd name="connsiteY25" fmla="*/ 2865148 h 3337662"/>
              <a:gd name="connsiteX26" fmla="*/ 3284414 w 4758845"/>
              <a:gd name="connsiteY26" fmla="*/ 2489228 h 3337662"/>
              <a:gd name="connsiteX27" fmla="*/ 2954214 w 4758845"/>
              <a:gd name="connsiteY27" fmla="*/ 2169188 h 3337662"/>
              <a:gd name="connsiteX28" fmla="*/ 2364934 w 4758845"/>
              <a:gd name="connsiteY28" fmla="*/ 2108228 h 3337662"/>
              <a:gd name="connsiteX29" fmla="*/ 1922974 w 4758845"/>
              <a:gd name="connsiteY29" fmla="*/ 1828828 h 3337662"/>
              <a:gd name="connsiteX30" fmla="*/ 1552134 w 4758845"/>
              <a:gd name="connsiteY30" fmla="*/ 1706908 h 3337662"/>
              <a:gd name="connsiteX31" fmla="*/ 1196534 w 4758845"/>
              <a:gd name="connsiteY31" fmla="*/ 1737388 h 3337662"/>
              <a:gd name="connsiteX32" fmla="*/ 830774 w 4758845"/>
              <a:gd name="connsiteY32" fmla="*/ 1859308 h 3337662"/>
              <a:gd name="connsiteX33" fmla="*/ 698694 w 4758845"/>
              <a:gd name="connsiteY33" fmla="*/ 2082828 h 3337662"/>
              <a:gd name="connsiteX34" fmla="*/ 759654 w 4758845"/>
              <a:gd name="connsiteY34" fmla="*/ 2306348 h 3337662"/>
              <a:gd name="connsiteX35" fmla="*/ 876494 w 4758845"/>
              <a:gd name="connsiteY35" fmla="*/ 2433348 h 3337662"/>
              <a:gd name="connsiteX36" fmla="*/ 1166054 w 4758845"/>
              <a:gd name="connsiteY36" fmla="*/ 2545108 h 3337662"/>
              <a:gd name="connsiteX37" fmla="*/ 1562294 w 4758845"/>
              <a:gd name="connsiteY37" fmla="*/ 2438428 h 3337662"/>
              <a:gd name="connsiteX38" fmla="*/ 1709614 w 4758845"/>
              <a:gd name="connsiteY38" fmla="*/ 2534948 h 3337662"/>
              <a:gd name="connsiteX39" fmla="*/ 1435294 w 4758845"/>
              <a:gd name="connsiteY39" fmla="*/ 2895628 h 3337662"/>
              <a:gd name="connsiteX40" fmla="*/ 1054294 w 4758845"/>
              <a:gd name="connsiteY40" fmla="*/ 2992148 h 3337662"/>
              <a:gd name="connsiteX41" fmla="*/ 861254 w 4758845"/>
              <a:gd name="connsiteY41" fmla="*/ 2860068 h 3337662"/>
              <a:gd name="connsiteX42" fmla="*/ 688534 w 4758845"/>
              <a:gd name="connsiteY42" fmla="*/ 2682268 h 3337662"/>
              <a:gd name="connsiteX43" fmla="*/ 393894 w 4758845"/>
              <a:gd name="connsiteY43" fmla="*/ 2509548 h 3337662"/>
              <a:gd name="connsiteX44" fmla="*/ 139894 w 4758845"/>
              <a:gd name="connsiteY44" fmla="*/ 2311428 h 3337662"/>
              <a:gd name="connsiteX45" fmla="*/ 63694 w 4758845"/>
              <a:gd name="connsiteY45" fmla="*/ 2138708 h 3337662"/>
              <a:gd name="connsiteX46" fmla="*/ 48454 w 4758845"/>
              <a:gd name="connsiteY46" fmla="*/ 1889788 h 3337662"/>
              <a:gd name="connsiteX47" fmla="*/ 12894 w 4758845"/>
              <a:gd name="connsiteY47" fmla="*/ 1910108 h 3337662"/>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364934 w 4758755"/>
              <a:gd name="connsiteY28" fmla="*/ 2108228 h 3338216"/>
              <a:gd name="connsiteX29" fmla="*/ 1922974 w 4758755"/>
              <a:gd name="connsiteY29" fmla="*/ 1828828 h 3338216"/>
              <a:gd name="connsiteX30" fmla="*/ 1552134 w 4758755"/>
              <a:gd name="connsiteY30" fmla="*/ 170690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22974 w 4758755"/>
              <a:gd name="connsiteY29" fmla="*/ 1828828 h 3338216"/>
              <a:gd name="connsiteX30" fmla="*/ 1552134 w 4758755"/>
              <a:gd name="connsiteY30" fmla="*/ 170690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48374 w 4758755"/>
              <a:gd name="connsiteY29" fmla="*/ 1752628 h 3338216"/>
              <a:gd name="connsiteX30" fmla="*/ 1552134 w 4758755"/>
              <a:gd name="connsiteY30" fmla="*/ 170690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48374 w 4758755"/>
              <a:gd name="connsiteY29" fmla="*/ 1752628 h 3338216"/>
              <a:gd name="connsiteX30" fmla="*/ 1521654 w 4758755"/>
              <a:gd name="connsiteY30" fmla="*/ 164086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48374 w 4758755"/>
              <a:gd name="connsiteY29" fmla="*/ 1752628 h 3338216"/>
              <a:gd name="connsiteX30" fmla="*/ 1521654 w 4758755"/>
              <a:gd name="connsiteY30" fmla="*/ 1640868 h 3338216"/>
              <a:gd name="connsiteX31" fmla="*/ 1110174 w 4758755"/>
              <a:gd name="connsiteY31" fmla="*/ 167642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758755" h="3338216">
                <a:moveTo>
                  <a:pt x="12894" y="1910108"/>
                </a:moveTo>
                <a:cubicBezTo>
                  <a:pt x="-4040" y="1699288"/>
                  <a:pt x="-20973" y="1488468"/>
                  <a:pt x="78934" y="1366548"/>
                </a:cubicBezTo>
                <a:cubicBezTo>
                  <a:pt x="178841" y="1244628"/>
                  <a:pt x="468401" y="1202295"/>
                  <a:pt x="612334" y="1178588"/>
                </a:cubicBezTo>
                <a:cubicBezTo>
                  <a:pt x="756267" y="1154881"/>
                  <a:pt x="801987" y="1237008"/>
                  <a:pt x="942534" y="1224308"/>
                </a:cubicBezTo>
                <a:cubicBezTo>
                  <a:pt x="1083081" y="1211608"/>
                  <a:pt x="1294747" y="1097308"/>
                  <a:pt x="1455614" y="1102388"/>
                </a:cubicBezTo>
                <a:cubicBezTo>
                  <a:pt x="1616481" y="1107468"/>
                  <a:pt x="1762954" y="1214148"/>
                  <a:pt x="1907734" y="1254788"/>
                </a:cubicBezTo>
                <a:cubicBezTo>
                  <a:pt x="2052514" y="1295428"/>
                  <a:pt x="2226927" y="1339455"/>
                  <a:pt x="2324294" y="1346228"/>
                </a:cubicBezTo>
                <a:cubicBezTo>
                  <a:pt x="2421661" y="1353001"/>
                  <a:pt x="2447061" y="1325908"/>
                  <a:pt x="2491934" y="1295428"/>
                </a:cubicBezTo>
                <a:cubicBezTo>
                  <a:pt x="2536807" y="1264948"/>
                  <a:pt x="2624861" y="1226848"/>
                  <a:pt x="2593534" y="1163348"/>
                </a:cubicBezTo>
                <a:cubicBezTo>
                  <a:pt x="2562207" y="1099848"/>
                  <a:pt x="2380174" y="998248"/>
                  <a:pt x="2303974" y="914428"/>
                </a:cubicBezTo>
                <a:cubicBezTo>
                  <a:pt x="2227774" y="830608"/>
                  <a:pt x="2107547" y="782348"/>
                  <a:pt x="2136334" y="660428"/>
                </a:cubicBezTo>
                <a:cubicBezTo>
                  <a:pt x="2165121" y="538508"/>
                  <a:pt x="2331914" y="292975"/>
                  <a:pt x="2476694" y="182908"/>
                </a:cubicBezTo>
                <a:cubicBezTo>
                  <a:pt x="2621474" y="72841"/>
                  <a:pt x="2844994" y="-1665"/>
                  <a:pt x="3005014" y="28"/>
                </a:cubicBezTo>
                <a:cubicBezTo>
                  <a:pt x="3165034" y="1721"/>
                  <a:pt x="3320821" y="114328"/>
                  <a:pt x="3436814" y="193068"/>
                </a:cubicBezTo>
                <a:cubicBezTo>
                  <a:pt x="3552807" y="271808"/>
                  <a:pt x="3671341" y="391188"/>
                  <a:pt x="3700974" y="472468"/>
                </a:cubicBezTo>
                <a:cubicBezTo>
                  <a:pt x="3730607" y="553748"/>
                  <a:pt x="3620541" y="602855"/>
                  <a:pt x="3614614" y="680748"/>
                </a:cubicBezTo>
                <a:cubicBezTo>
                  <a:pt x="3608687" y="758641"/>
                  <a:pt x="3607841" y="850928"/>
                  <a:pt x="3665414" y="939828"/>
                </a:cubicBezTo>
                <a:cubicBezTo>
                  <a:pt x="3722987" y="1028728"/>
                  <a:pt x="3866921" y="1132868"/>
                  <a:pt x="3960054" y="1214148"/>
                </a:cubicBezTo>
                <a:cubicBezTo>
                  <a:pt x="4053187" y="1295428"/>
                  <a:pt x="4178494" y="1370781"/>
                  <a:pt x="4224214" y="1427508"/>
                </a:cubicBezTo>
                <a:cubicBezTo>
                  <a:pt x="4269934" y="1484235"/>
                  <a:pt x="4269934" y="1490161"/>
                  <a:pt x="4234374" y="1554508"/>
                </a:cubicBezTo>
                <a:cubicBezTo>
                  <a:pt x="4198814" y="1618855"/>
                  <a:pt x="4043874" y="1738235"/>
                  <a:pt x="4010854" y="1813588"/>
                </a:cubicBezTo>
                <a:cubicBezTo>
                  <a:pt x="3977834" y="1888941"/>
                  <a:pt x="3998154" y="1944821"/>
                  <a:pt x="4036254" y="2006628"/>
                </a:cubicBezTo>
                <a:cubicBezTo>
                  <a:pt x="4074354" y="2068435"/>
                  <a:pt x="4119227" y="2036261"/>
                  <a:pt x="4239454" y="2184428"/>
                </a:cubicBezTo>
                <a:cubicBezTo>
                  <a:pt x="4359681" y="2332595"/>
                  <a:pt x="4737294" y="2703435"/>
                  <a:pt x="4757614" y="2895628"/>
                </a:cubicBezTo>
                <a:cubicBezTo>
                  <a:pt x="4777934" y="3087821"/>
                  <a:pt x="4522241" y="3352828"/>
                  <a:pt x="4361374" y="3337588"/>
                </a:cubicBezTo>
                <a:cubicBezTo>
                  <a:pt x="4200507" y="3322348"/>
                  <a:pt x="3971907" y="2945581"/>
                  <a:pt x="3792414" y="2804188"/>
                </a:cubicBezTo>
                <a:cubicBezTo>
                  <a:pt x="3612921" y="2662795"/>
                  <a:pt x="3424114" y="2595061"/>
                  <a:pt x="3284414" y="2489228"/>
                </a:cubicBezTo>
                <a:cubicBezTo>
                  <a:pt x="3144714" y="2383395"/>
                  <a:pt x="3097301" y="2262321"/>
                  <a:pt x="2954214" y="2169188"/>
                </a:cubicBezTo>
                <a:cubicBezTo>
                  <a:pt x="2811127" y="2076055"/>
                  <a:pt x="2593534" y="1999855"/>
                  <a:pt x="2425894" y="1930428"/>
                </a:cubicBezTo>
                <a:cubicBezTo>
                  <a:pt x="2258254" y="1861001"/>
                  <a:pt x="2099081" y="1800888"/>
                  <a:pt x="1948374" y="1752628"/>
                </a:cubicBezTo>
                <a:cubicBezTo>
                  <a:pt x="1797667" y="1704368"/>
                  <a:pt x="1661354" y="1653568"/>
                  <a:pt x="1521654" y="1640868"/>
                </a:cubicBezTo>
                <a:cubicBezTo>
                  <a:pt x="1381954" y="1628168"/>
                  <a:pt x="1225321" y="1640021"/>
                  <a:pt x="1110174" y="1676428"/>
                </a:cubicBezTo>
                <a:cubicBezTo>
                  <a:pt x="995027" y="1712835"/>
                  <a:pt x="899354" y="1791575"/>
                  <a:pt x="830774" y="1859308"/>
                </a:cubicBezTo>
                <a:cubicBezTo>
                  <a:pt x="762194" y="1927041"/>
                  <a:pt x="710547" y="2008321"/>
                  <a:pt x="698694" y="2082828"/>
                </a:cubicBezTo>
                <a:cubicBezTo>
                  <a:pt x="686841" y="2157335"/>
                  <a:pt x="730021" y="2247928"/>
                  <a:pt x="759654" y="2306348"/>
                </a:cubicBezTo>
                <a:cubicBezTo>
                  <a:pt x="789287" y="2364768"/>
                  <a:pt x="808761" y="2393555"/>
                  <a:pt x="876494" y="2433348"/>
                </a:cubicBezTo>
                <a:cubicBezTo>
                  <a:pt x="944227" y="2473141"/>
                  <a:pt x="1051754" y="2544261"/>
                  <a:pt x="1166054" y="2545108"/>
                </a:cubicBezTo>
                <a:cubicBezTo>
                  <a:pt x="1280354" y="2545955"/>
                  <a:pt x="1471701" y="2440121"/>
                  <a:pt x="1562294" y="2438428"/>
                </a:cubicBezTo>
                <a:cubicBezTo>
                  <a:pt x="1652887" y="2436735"/>
                  <a:pt x="1730781" y="2458748"/>
                  <a:pt x="1709614" y="2534948"/>
                </a:cubicBezTo>
                <a:cubicBezTo>
                  <a:pt x="1688447" y="2611148"/>
                  <a:pt x="1544514" y="2819428"/>
                  <a:pt x="1435294" y="2895628"/>
                </a:cubicBezTo>
                <a:cubicBezTo>
                  <a:pt x="1326074" y="2971828"/>
                  <a:pt x="1149967" y="2998075"/>
                  <a:pt x="1054294" y="2992148"/>
                </a:cubicBezTo>
                <a:cubicBezTo>
                  <a:pt x="958621" y="2986221"/>
                  <a:pt x="922214" y="2911715"/>
                  <a:pt x="861254" y="2860068"/>
                </a:cubicBezTo>
                <a:cubicBezTo>
                  <a:pt x="800294" y="2808421"/>
                  <a:pt x="766427" y="2740688"/>
                  <a:pt x="688534" y="2682268"/>
                </a:cubicBezTo>
                <a:cubicBezTo>
                  <a:pt x="610641" y="2623848"/>
                  <a:pt x="485334" y="2571355"/>
                  <a:pt x="393894" y="2509548"/>
                </a:cubicBezTo>
                <a:cubicBezTo>
                  <a:pt x="302454" y="2447741"/>
                  <a:pt x="194927" y="2373235"/>
                  <a:pt x="139894" y="2311428"/>
                </a:cubicBezTo>
                <a:cubicBezTo>
                  <a:pt x="84861" y="2249621"/>
                  <a:pt x="78934" y="2208981"/>
                  <a:pt x="63694" y="2138708"/>
                </a:cubicBezTo>
                <a:cubicBezTo>
                  <a:pt x="48454" y="2068435"/>
                  <a:pt x="46337" y="2019328"/>
                  <a:pt x="48454" y="1889788"/>
                </a:cubicBezTo>
                <a:lnTo>
                  <a:pt x="12894" y="1910108"/>
                </a:lnTo>
                <a:close/>
              </a:path>
            </a:pathLst>
          </a:cu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
        <p:nvSpPr>
          <p:cNvPr id="60" name="Rectangle 59">
            <a:extLst>
              <a:ext uri="{FF2B5EF4-FFF2-40B4-BE49-F238E27FC236}">
                <a16:creationId xmlns:a16="http://schemas.microsoft.com/office/drawing/2014/main" id="{AB2B0CB5-19B3-4E52-9973-67C7C60AACAA}"/>
              </a:ext>
            </a:extLst>
          </p:cNvPr>
          <p:cNvSpPr/>
          <p:nvPr/>
        </p:nvSpPr>
        <p:spPr>
          <a:xfrm>
            <a:off x="6668541" y="1246390"/>
            <a:ext cx="1752600" cy="2819400"/>
          </a:xfrm>
          <a:prstGeom prst="rect">
            <a:avLst/>
          </a:prstGeom>
          <a:solidFill>
            <a:schemeClr val="tx1">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00002EB-C3C8-46EE-BAD8-708080F9BB18}"/>
              </a:ext>
            </a:extLst>
          </p:cNvPr>
          <p:cNvSpPr/>
          <p:nvPr/>
        </p:nvSpPr>
        <p:spPr>
          <a:xfrm>
            <a:off x="7130822" y="1469910"/>
            <a:ext cx="838199" cy="457200"/>
          </a:xfrm>
          <a:prstGeom prst="ellipse">
            <a:avLst/>
          </a:prstGeom>
          <a:solidFill>
            <a:srgbClr val="9C035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7062D81-2428-469A-AE80-67676E9ABC3E}"/>
              </a:ext>
            </a:extLst>
          </p:cNvPr>
          <p:cNvSpPr txBox="1"/>
          <p:nvPr/>
        </p:nvSpPr>
        <p:spPr>
          <a:xfrm>
            <a:off x="6826021" y="1850910"/>
            <a:ext cx="1447800" cy="369332"/>
          </a:xfrm>
          <a:prstGeom prst="rect">
            <a:avLst/>
          </a:prstGeom>
          <a:noFill/>
        </p:spPr>
        <p:txBody>
          <a:bodyPr wrap="square" rtlCol="0">
            <a:spAutoFit/>
          </a:bodyPr>
          <a:lstStyle/>
          <a:p>
            <a:pPr algn="ctr"/>
            <a:r>
              <a:rPr lang="en-US" b="1" dirty="0">
                <a:solidFill>
                  <a:srgbClr val="87034B"/>
                </a:solidFill>
                <a:latin typeface="Arial" pitchFamily="34" charset="0"/>
                <a:cs typeface="Arial" pitchFamily="34" charset="0"/>
              </a:rPr>
              <a:t>Japheth</a:t>
            </a:r>
          </a:p>
        </p:txBody>
      </p:sp>
      <p:sp>
        <p:nvSpPr>
          <p:cNvPr id="63" name="Oval 62">
            <a:extLst>
              <a:ext uri="{FF2B5EF4-FFF2-40B4-BE49-F238E27FC236}">
                <a16:creationId xmlns:a16="http://schemas.microsoft.com/office/drawing/2014/main" id="{B2811ED7-75E3-4333-9BEB-1A2910082031}"/>
              </a:ext>
            </a:extLst>
          </p:cNvPr>
          <p:cNvSpPr/>
          <p:nvPr/>
        </p:nvSpPr>
        <p:spPr>
          <a:xfrm>
            <a:off x="7130821" y="2308110"/>
            <a:ext cx="838199" cy="457200"/>
          </a:xfrm>
          <a:prstGeom prst="ellipse">
            <a:avLst/>
          </a:prstGeom>
          <a:solidFill>
            <a:schemeClr val="accent4">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64" name="TextBox 63">
            <a:extLst>
              <a:ext uri="{FF2B5EF4-FFF2-40B4-BE49-F238E27FC236}">
                <a16:creationId xmlns:a16="http://schemas.microsoft.com/office/drawing/2014/main" id="{8E05ABF2-8C11-4377-BF4E-7D73C2450D95}"/>
              </a:ext>
            </a:extLst>
          </p:cNvPr>
          <p:cNvSpPr txBox="1"/>
          <p:nvPr/>
        </p:nvSpPr>
        <p:spPr>
          <a:xfrm>
            <a:off x="6826021" y="2664088"/>
            <a:ext cx="1447800" cy="369332"/>
          </a:xfrm>
          <a:prstGeom prst="rect">
            <a:avLst/>
          </a:prstGeom>
          <a:noFill/>
        </p:spPr>
        <p:txBody>
          <a:bodyPr wrap="square" rtlCol="0">
            <a:spAutoFit/>
          </a:bodyPr>
          <a:lstStyle/>
          <a:p>
            <a:pPr algn="ctr"/>
            <a:r>
              <a:rPr lang="en-US" b="1" dirty="0">
                <a:solidFill>
                  <a:schemeClr val="accent4">
                    <a:lumMod val="75000"/>
                  </a:schemeClr>
                </a:solidFill>
                <a:latin typeface="Arial" pitchFamily="34" charset="0"/>
                <a:cs typeface="Arial" pitchFamily="34" charset="0"/>
              </a:rPr>
              <a:t>Ham</a:t>
            </a:r>
          </a:p>
        </p:txBody>
      </p:sp>
      <p:sp>
        <p:nvSpPr>
          <p:cNvPr id="79" name="Isosceles Triangle 78">
            <a:extLst>
              <a:ext uri="{FF2B5EF4-FFF2-40B4-BE49-F238E27FC236}">
                <a16:creationId xmlns:a16="http://schemas.microsoft.com/office/drawing/2014/main" id="{D163716B-EEAD-491D-AC79-ABD4035AE85B}"/>
              </a:ext>
            </a:extLst>
          </p:cNvPr>
          <p:cNvSpPr/>
          <p:nvPr/>
        </p:nvSpPr>
        <p:spPr>
          <a:xfrm>
            <a:off x="4555261" y="2452345"/>
            <a:ext cx="152400" cy="1524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C9AAD9A-D3DA-4F11-B307-A72FC60E3789}"/>
              </a:ext>
            </a:extLst>
          </p:cNvPr>
          <p:cNvSpPr txBox="1"/>
          <p:nvPr/>
        </p:nvSpPr>
        <p:spPr>
          <a:xfrm>
            <a:off x="2182901" y="1429270"/>
            <a:ext cx="1371600" cy="707886"/>
          </a:xfrm>
          <a:prstGeom prst="rect">
            <a:avLst/>
          </a:prstGeom>
          <a:noFill/>
        </p:spPr>
        <p:txBody>
          <a:bodyPr wrap="square" rtlCol="0">
            <a:spAutoFit/>
          </a:bodyPr>
          <a:lstStyle/>
          <a:p>
            <a:pPr algn="ctr"/>
            <a:r>
              <a:rPr lang="en-US" sz="2000" b="1" dirty="0">
                <a:latin typeface="+mj-lt"/>
              </a:rPr>
              <a:t>Mountains of Ararat</a:t>
            </a:r>
          </a:p>
        </p:txBody>
      </p:sp>
      <p:cxnSp>
        <p:nvCxnSpPr>
          <p:cNvPr id="81" name="Straight Arrow Connector 80">
            <a:extLst>
              <a:ext uri="{FF2B5EF4-FFF2-40B4-BE49-F238E27FC236}">
                <a16:creationId xmlns:a16="http://schemas.microsoft.com/office/drawing/2014/main" id="{86572D2C-C24A-48DC-B021-25393E53D0F2}"/>
              </a:ext>
            </a:extLst>
          </p:cNvPr>
          <p:cNvCxnSpPr/>
          <p:nvPr/>
        </p:nvCxnSpPr>
        <p:spPr>
          <a:xfrm>
            <a:off x="3412261" y="2089670"/>
            <a:ext cx="1066800" cy="381000"/>
          </a:xfrm>
          <a:prstGeom prst="straightConnector1">
            <a:avLst/>
          </a:prstGeom>
          <a:ln w="38100">
            <a:solidFill>
              <a:schemeClr val="accent4">
                <a:lumMod val="60000"/>
                <a:lumOff val="40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42A85621-4A33-4578-B700-15C0F6DC62A0}"/>
              </a:ext>
            </a:extLst>
          </p:cNvPr>
          <p:cNvSpPr/>
          <p:nvPr/>
        </p:nvSpPr>
        <p:spPr>
          <a:xfrm>
            <a:off x="797338" y="2976435"/>
            <a:ext cx="3432432" cy="2715189"/>
          </a:xfrm>
          <a:custGeom>
            <a:avLst/>
            <a:gdLst>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0786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33262 w 3432432"/>
              <a:gd name="connsiteY29" fmla="*/ 488125 h 2715189"/>
              <a:gd name="connsiteX30" fmla="*/ 240306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0786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33262 w 3432432"/>
              <a:gd name="connsiteY29" fmla="*/ 488125 h 2715189"/>
              <a:gd name="connsiteX30" fmla="*/ 244878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33262 w 3432432"/>
              <a:gd name="connsiteY29" fmla="*/ 488125 h 2715189"/>
              <a:gd name="connsiteX30" fmla="*/ 244878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18022 w 3432432"/>
              <a:gd name="connsiteY29" fmla="*/ 488125 h 2715189"/>
              <a:gd name="connsiteX30" fmla="*/ 244878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18022 w 3432432"/>
              <a:gd name="connsiteY29" fmla="*/ 488125 h 2715189"/>
              <a:gd name="connsiteX30" fmla="*/ 2469102 w 3432432"/>
              <a:gd name="connsiteY30" fmla="*/ 56432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18022 w 3432432"/>
              <a:gd name="connsiteY29" fmla="*/ 488125 h 2715189"/>
              <a:gd name="connsiteX30" fmla="*/ 2469102 w 3432432"/>
              <a:gd name="connsiteY30" fmla="*/ 564325 h 2715189"/>
              <a:gd name="connsiteX31" fmla="*/ 2204942 w 3432432"/>
              <a:gd name="connsiteY31" fmla="*/ 6506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718022 w 3432432"/>
              <a:gd name="connsiteY29" fmla="*/ 488125 h 2715189"/>
              <a:gd name="connsiteX30" fmla="*/ 2469102 w 3432432"/>
              <a:gd name="connsiteY30" fmla="*/ 564325 h 2715189"/>
              <a:gd name="connsiteX31" fmla="*/ 2204942 w 3432432"/>
              <a:gd name="connsiteY31" fmla="*/ 6506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204942 w 3432432"/>
              <a:gd name="connsiteY31" fmla="*/ 6506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5249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875502 w 3432432"/>
              <a:gd name="connsiteY9" fmla="*/ 1727645 h 2715189"/>
              <a:gd name="connsiteX10" fmla="*/ 2712942 w 3432432"/>
              <a:gd name="connsiteY10" fmla="*/ 1905445 h 2715189"/>
              <a:gd name="connsiteX11" fmla="*/ 25249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875502 w 3432432"/>
              <a:gd name="connsiteY9" fmla="*/ 1727645 h 2715189"/>
              <a:gd name="connsiteX10" fmla="*/ 2789142 w 3432432"/>
              <a:gd name="connsiteY10" fmla="*/ 1935925 h 2715189"/>
              <a:gd name="connsiteX11" fmla="*/ 25249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32432" h="2715189">
                <a:moveTo>
                  <a:pt x="1945862" y="442405"/>
                </a:moveTo>
                <a:cubicBezTo>
                  <a:pt x="1921309" y="383138"/>
                  <a:pt x="1923849" y="404305"/>
                  <a:pt x="1945862" y="356045"/>
                </a:cubicBezTo>
                <a:cubicBezTo>
                  <a:pt x="1967875" y="307785"/>
                  <a:pt x="2034762" y="212112"/>
                  <a:pt x="2077942" y="152845"/>
                </a:cubicBezTo>
                <a:cubicBezTo>
                  <a:pt x="2121122" y="93578"/>
                  <a:pt x="2098262" y="7218"/>
                  <a:pt x="2204942" y="445"/>
                </a:cubicBezTo>
                <a:cubicBezTo>
                  <a:pt x="2311622" y="-6328"/>
                  <a:pt x="2563082" y="65638"/>
                  <a:pt x="2718022" y="112205"/>
                </a:cubicBezTo>
                <a:cubicBezTo>
                  <a:pt x="2872962" y="158772"/>
                  <a:pt x="3028749" y="205338"/>
                  <a:pt x="3134582" y="279845"/>
                </a:cubicBezTo>
                <a:cubicBezTo>
                  <a:pt x="3240415" y="354352"/>
                  <a:pt x="3304762" y="449178"/>
                  <a:pt x="3353022" y="559245"/>
                </a:cubicBezTo>
                <a:cubicBezTo>
                  <a:pt x="3401282" y="669312"/>
                  <a:pt x="3452929" y="806472"/>
                  <a:pt x="3424142" y="940245"/>
                </a:cubicBezTo>
                <a:cubicBezTo>
                  <a:pt x="3395355" y="1074018"/>
                  <a:pt x="3271742" y="1230652"/>
                  <a:pt x="3180302" y="1361885"/>
                </a:cubicBezTo>
                <a:cubicBezTo>
                  <a:pt x="3088862" y="1493118"/>
                  <a:pt x="2940695" y="1631972"/>
                  <a:pt x="2875502" y="1727645"/>
                </a:cubicBezTo>
                <a:cubicBezTo>
                  <a:pt x="2810309" y="1823318"/>
                  <a:pt x="2847562" y="1898672"/>
                  <a:pt x="2789142" y="1935925"/>
                </a:cubicBezTo>
                <a:cubicBezTo>
                  <a:pt x="2730722" y="1973178"/>
                  <a:pt x="2604569" y="1847025"/>
                  <a:pt x="2524982" y="1951165"/>
                </a:cubicBezTo>
                <a:cubicBezTo>
                  <a:pt x="2445395" y="2055305"/>
                  <a:pt x="2392902" y="2527745"/>
                  <a:pt x="2311622" y="2560765"/>
                </a:cubicBezTo>
                <a:cubicBezTo>
                  <a:pt x="2230342" y="2593785"/>
                  <a:pt x="2105882" y="2221252"/>
                  <a:pt x="2037302" y="2149285"/>
                </a:cubicBezTo>
                <a:cubicBezTo>
                  <a:pt x="1968722" y="2077318"/>
                  <a:pt x="1951789" y="2056998"/>
                  <a:pt x="1900142" y="2128965"/>
                </a:cubicBezTo>
                <a:cubicBezTo>
                  <a:pt x="1848495" y="2200932"/>
                  <a:pt x="1894215" y="2483718"/>
                  <a:pt x="1727422" y="2581085"/>
                </a:cubicBezTo>
                <a:cubicBezTo>
                  <a:pt x="1560629" y="2678452"/>
                  <a:pt x="1161849" y="2725865"/>
                  <a:pt x="899382" y="2713165"/>
                </a:cubicBezTo>
                <a:cubicBezTo>
                  <a:pt x="636915" y="2700465"/>
                  <a:pt x="302482" y="2633578"/>
                  <a:pt x="152622" y="2504885"/>
                </a:cubicBezTo>
                <a:cubicBezTo>
                  <a:pt x="2762" y="2376192"/>
                  <a:pt x="-1471" y="2114572"/>
                  <a:pt x="222" y="1941005"/>
                </a:cubicBezTo>
                <a:cubicBezTo>
                  <a:pt x="1915" y="1767438"/>
                  <a:pt x="91662" y="1582018"/>
                  <a:pt x="162782" y="1463485"/>
                </a:cubicBezTo>
                <a:cubicBezTo>
                  <a:pt x="233902" y="1344952"/>
                  <a:pt x="288935" y="1245892"/>
                  <a:pt x="426942" y="1229805"/>
                </a:cubicBezTo>
                <a:cubicBezTo>
                  <a:pt x="564949" y="1213718"/>
                  <a:pt x="840962" y="1308545"/>
                  <a:pt x="990822" y="1366965"/>
                </a:cubicBezTo>
                <a:cubicBezTo>
                  <a:pt x="1140682" y="1425385"/>
                  <a:pt x="1215189" y="1565085"/>
                  <a:pt x="1326102" y="1580325"/>
                </a:cubicBezTo>
                <a:cubicBezTo>
                  <a:pt x="1437015" y="1595565"/>
                  <a:pt x="1551315" y="1465178"/>
                  <a:pt x="1656302" y="1458405"/>
                </a:cubicBezTo>
                <a:cubicBezTo>
                  <a:pt x="1761289" y="1451632"/>
                  <a:pt x="1856962" y="1529525"/>
                  <a:pt x="1956022" y="1539685"/>
                </a:cubicBezTo>
                <a:cubicBezTo>
                  <a:pt x="2055082" y="1549845"/>
                  <a:pt x="2165149" y="1581172"/>
                  <a:pt x="2250662" y="1519365"/>
                </a:cubicBezTo>
                <a:cubicBezTo>
                  <a:pt x="2336175" y="1457558"/>
                  <a:pt x="2417455" y="1254358"/>
                  <a:pt x="2469102" y="1168845"/>
                </a:cubicBezTo>
                <a:cubicBezTo>
                  <a:pt x="2520749" y="1083332"/>
                  <a:pt x="2539375" y="1078252"/>
                  <a:pt x="2560542" y="1006285"/>
                </a:cubicBezTo>
                <a:cubicBezTo>
                  <a:pt x="2581709" y="934318"/>
                  <a:pt x="2574089" y="822558"/>
                  <a:pt x="2596102" y="737045"/>
                </a:cubicBezTo>
                <a:cubicBezTo>
                  <a:pt x="2618115" y="651532"/>
                  <a:pt x="2713789" y="521992"/>
                  <a:pt x="2692622" y="493205"/>
                </a:cubicBezTo>
                <a:cubicBezTo>
                  <a:pt x="2671455" y="464418"/>
                  <a:pt x="2557155" y="541465"/>
                  <a:pt x="2469102" y="564325"/>
                </a:cubicBezTo>
                <a:cubicBezTo>
                  <a:pt x="2381049" y="587185"/>
                  <a:pt x="2180389" y="731965"/>
                  <a:pt x="2093182" y="711645"/>
                </a:cubicBezTo>
                <a:cubicBezTo>
                  <a:pt x="2005975" y="691325"/>
                  <a:pt x="1970415" y="501672"/>
                  <a:pt x="1945862" y="442405"/>
                </a:cubicBezTo>
                <a:close/>
              </a:path>
            </a:pathLst>
          </a:custGeom>
          <a:solidFill>
            <a:schemeClr val="accent4">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3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1)">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par>
                          <p:cTn id="43" fill="hold">
                            <p:stCondLst>
                              <p:cond delay="500"/>
                            </p:stCondLst>
                            <p:childTnLst>
                              <p:par>
                                <p:cTn id="44" presetID="21"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heel(1)">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P spid="61" grpId="0" animBg="1"/>
      <p:bldP spid="62" grpId="0"/>
      <p:bldP spid="63" grpId="0" animBg="1"/>
      <p:bldP spid="64" grpId="0"/>
      <p:bldP spid="79" grpId="0" animBg="1"/>
      <p:bldP spid="80"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87FD2-ABFF-40B1-982D-8767D446FABD}"/>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249375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
        <p:nvSpPr>
          <p:cNvPr id="3" name="TextBox 2">
            <a:extLst>
              <a:ext uri="{FF2B5EF4-FFF2-40B4-BE49-F238E27FC236}">
                <a16:creationId xmlns:a16="http://schemas.microsoft.com/office/drawing/2014/main" id="{B8DB4697-3AB6-4D0C-8FC7-E1CF45B50650}"/>
              </a:ext>
            </a:extLst>
          </p:cNvPr>
          <p:cNvSpPr txBox="1"/>
          <p:nvPr/>
        </p:nvSpPr>
        <p:spPr>
          <a:xfrm>
            <a:off x="432262" y="831273"/>
            <a:ext cx="1130531"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Noah </a:t>
            </a:r>
          </a:p>
        </p:txBody>
      </p:sp>
      <p:cxnSp>
        <p:nvCxnSpPr>
          <p:cNvPr id="27" name="Connector: Elbow 26">
            <a:extLst>
              <a:ext uri="{FF2B5EF4-FFF2-40B4-BE49-F238E27FC236}">
                <a16:creationId xmlns:a16="http://schemas.microsoft.com/office/drawing/2014/main" id="{E65839E0-5ED0-492F-B914-7806CC146525}"/>
              </a:ext>
            </a:extLst>
          </p:cNvPr>
          <p:cNvCxnSpPr>
            <a:cxnSpLocks/>
          </p:cNvCxnSpPr>
          <p:nvPr/>
        </p:nvCxnSpPr>
        <p:spPr>
          <a:xfrm>
            <a:off x="1558637" y="1192875"/>
            <a:ext cx="1055717" cy="548640"/>
          </a:xfrm>
          <a:prstGeom prst="bentConnector3">
            <a:avLst/>
          </a:prstGeom>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3440CAF-11C2-4206-A9BD-C765C855E19B}"/>
              </a:ext>
            </a:extLst>
          </p:cNvPr>
          <p:cNvSpPr txBox="1"/>
          <p:nvPr/>
        </p:nvSpPr>
        <p:spPr>
          <a:xfrm>
            <a:off x="2529841" y="1449185"/>
            <a:ext cx="1130531"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Ham </a:t>
            </a:r>
          </a:p>
        </p:txBody>
      </p:sp>
      <p:sp>
        <p:nvSpPr>
          <p:cNvPr id="89" name="TextBox 88">
            <a:extLst>
              <a:ext uri="{FF2B5EF4-FFF2-40B4-BE49-F238E27FC236}">
                <a16:creationId xmlns:a16="http://schemas.microsoft.com/office/drawing/2014/main" id="{7519E651-6A6B-4AC3-919D-0B0104568D74}"/>
              </a:ext>
            </a:extLst>
          </p:cNvPr>
          <p:cNvSpPr txBox="1"/>
          <p:nvPr/>
        </p:nvSpPr>
        <p:spPr>
          <a:xfrm>
            <a:off x="4577543" y="2025530"/>
            <a:ext cx="1130531"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Cush  </a:t>
            </a:r>
          </a:p>
        </p:txBody>
      </p:sp>
      <p:cxnSp>
        <p:nvCxnSpPr>
          <p:cNvPr id="90" name="Connector: Elbow 89">
            <a:extLst>
              <a:ext uri="{FF2B5EF4-FFF2-40B4-BE49-F238E27FC236}">
                <a16:creationId xmlns:a16="http://schemas.microsoft.com/office/drawing/2014/main" id="{1327792A-E28D-4DAE-95E1-79FEFAD3191E}"/>
              </a:ext>
            </a:extLst>
          </p:cNvPr>
          <p:cNvCxnSpPr>
            <a:cxnSpLocks/>
          </p:cNvCxnSpPr>
          <p:nvPr/>
        </p:nvCxnSpPr>
        <p:spPr>
          <a:xfrm>
            <a:off x="3581399" y="1777538"/>
            <a:ext cx="1055717" cy="548640"/>
          </a:xfrm>
          <a:prstGeom prst="bentConnector3">
            <a:avLst/>
          </a:prstGeom>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B5F7EB7-E41E-4265-8431-73098BC50255}"/>
              </a:ext>
            </a:extLst>
          </p:cNvPr>
          <p:cNvSpPr txBox="1"/>
          <p:nvPr/>
        </p:nvSpPr>
        <p:spPr>
          <a:xfrm>
            <a:off x="6683431" y="2601881"/>
            <a:ext cx="1454729"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Nimrod </a:t>
            </a:r>
          </a:p>
        </p:txBody>
      </p:sp>
      <p:cxnSp>
        <p:nvCxnSpPr>
          <p:cNvPr id="92" name="Connector: Elbow 91">
            <a:extLst>
              <a:ext uri="{FF2B5EF4-FFF2-40B4-BE49-F238E27FC236}">
                <a16:creationId xmlns:a16="http://schemas.microsoft.com/office/drawing/2014/main" id="{4485DA37-F5B2-4B9C-AA2F-731100A3C6FB}"/>
              </a:ext>
            </a:extLst>
          </p:cNvPr>
          <p:cNvCxnSpPr>
            <a:cxnSpLocks/>
          </p:cNvCxnSpPr>
          <p:nvPr/>
        </p:nvCxnSpPr>
        <p:spPr>
          <a:xfrm rot="10800000" flipH="1" flipV="1">
            <a:off x="5687287" y="2353889"/>
            <a:ext cx="1055717" cy="548640"/>
          </a:xfrm>
          <a:prstGeom prst="bentConnector3">
            <a:avLst/>
          </a:prstGeom>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BBE736F-8222-442A-B840-A0FFE5FF9386}"/>
              </a:ext>
            </a:extLst>
          </p:cNvPr>
          <p:cNvSpPr txBox="1"/>
          <p:nvPr/>
        </p:nvSpPr>
        <p:spPr>
          <a:xfrm>
            <a:off x="532015" y="3488122"/>
            <a:ext cx="6982691" cy="584775"/>
          </a:xfrm>
          <a:prstGeom prst="rect">
            <a:avLst/>
          </a:prstGeom>
          <a:noFill/>
        </p:spPr>
        <p:txBody>
          <a:bodyPr wrap="square" rtlCol="0">
            <a:spAutoFit/>
          </a:bodyPr>
          <a:lstStyle/>
          <a:p>
            <a:r>
              <a:rPr lang="en-US" sz="3200" dirty="0">
                <a:solidFill>
                  <a:srgbClr val="FFFF00"/>
                </a:solidFill>
              </a:rPr>
              <a:t>Nimrod</a:t>
            </a:r>
            <a:r>
              <a:rPr lang="en-US" sz="3200" dirty="0"/>
              <a:t> ~ from verb meaning </a:t>
            </a:r>
            <a:r>
              <a:rPr lang="en-US" sz="3200" i="1" dirty="0"/>
              <a:t>to rebel                                                                                                                                                                                                                                                                                                                                         </a:t>
            </a:r>
            <a:endParaRPr lang="en-US" sz="4800" dirty="0">
              <a:solidFill>
                <a:srgbClr val="FFFF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6EF835E9-0FCA-48A0-AE69-7AD9B97D0825}"/>
              </a:ext>
            </a:extLst>
          </p:cNvPr>
          <p:cNvSpPr txBox="1"/>
          <p:nvPr/>
        </p:nvSpPr>
        <p:spPr>
          <a:xfrm>
            <a:off x="718706" y="4014474"/>
            <a:ext cx="7994144"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before</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against</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instead of</a:t>
            </a:r>
            <a:endParaRPr lang="en-US" sz="3200" i="1" dirty="0">
              <a:solidFill>
                <a:srgbClr val="FFFF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D70D731B-9B75-42B8-9FE6-36376CB9EFD0}"/>
              </a:ext>
            </a:extLst>
          </p:cNvPr>
          <p:cNvSpPr txBox="1"/>
          <p:nvPr/>
        </p:nvSpPr>
        <p:spPr>
          <a:xfrm>
            <a:off x="2551473" y="1907459"/>
            <a:ext cx="1032387"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(son)</a:t>
            </a:r>
          </a:p>
        </p:txBody>
      </p:sp>
      <p:sp>
        <p:nvSpPr>
          <p:cNvPr id="14" name="TextBox 13">
            <a:extLst>
              <a:ext uri="{FF2B5EF4-FFF2-40B4-BE49-F238E27FC236}">
                <a16:creationId xmlns:a16="http://schemas.microsoft.com/office/drawing/2014/main" id="{419F1D34-8204-4933-A135-A952C618343D}"/>
              </a:ext>
            </a:extLst>
          </p:cNvPr>
          <p:cNvSpPr txBox="1"/>
          <p:nvPr/>
        </p:nvSpPr>
        <p:spPr>
          <a:xfrm>
            <a:off x="4237706" y="2399071"/>
            <a:ext cx="2159470"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(grandson)</a:t>
            </a:r>
          </a:p>
        </p:txBody>
      </p:sp>
      <p:sp>
        <p:nvSpPr>
          <p:cNvPr id="15" name="TextBox 14">
            <a:extLst>
              <a:ext uri="{FF2B5EF4-FFF2-40B4-BE49-F238E27FC236}">
                <a16:creationId xmlns:a16="http://schemas.microsoft.com/office/drawing/2014/main" id="{E28ECE10-9945-419F-BA2D-E6B569C0EA96}"/>
              </a:ext>
            </a:extLst>
          </p:cNvPr>
          <p:cNvSpPr txBox="1"/>
          <p:nvPr/>
        </p:nvSpPr>
        <p:spPr>
          <a:xfrm>
            <a:off x="5973097" y="3018506"/>
            <a:ext cx="2738283"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(great-grandson)</a:t>
            </a:r>
          </a:p>
        </p:txBody>
      </p:sp>
    </p:spTree>
    <p:extLst>
      <p:ext uri="{BB962C8B-B14F-4D97-AF65-F5344CB8AC3E}">
        <p14:creationId xmlns:p14="http://schemas.microsoft.com/office/powerpoint/2010/main" val="175117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left)">
                                      <p:cBhvr>
                                        <p:cTn id="23" dur="500"/>
                                        <p:tgtEl>
                                          <p:spTgt spid="9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left)">
                                      <p:cBhvr>
                                        <p:cTn id="35" dur="500"/>
                                        <p:tgtEl>
                                          <p:spTgt spid="9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3" presetClass="emph" presetSubtype="2" fill="hold" grpId="1" nodeType="withEffect">
                                  <p:stCondLst>
                                    <p:cond delay="0"/>
                                  </p:stCondLst>
                                  <p:childTnLst>
                                    <p:animClr clrSpc="rgb" dir="cw">
                                      <p:cBhvr override="childStyle">
                                        <p:cTn id="50" dur="500" fill="hold"/>
                                        <p:tgtEl>
                                          <p:spTgt spid="3"/>
                                        </p:tgtEl>
                                        <p:attrNameLst>
                                          <p:attrName>style.color</p:attrName>
                                        </p:attrNameLst>
                                      </p:cBhvr>
                                      <p:to>
                                        <a:schemeClr val="accent2"/>
                                      </p:to>
                                    </p:animClr>
                                  </p:childTnLst>
                                </p:cTn>
                              </p:par>
                              <p:par>
                                <p:cTn id="51" presetID="3" presetClass="emph" presetSubtype="2" fill="hold" grpId="1" nodeType="withEffect">
                                  <p:stCondLst>
                                    <p:cond delay="0"/>
                                  </p:stCondLst>
                                  <p:childTnLst>
                                    <p:animClr clrSpc="rgb" dir="cw">
                                      <p:cBhvr override="childStyle">
                                        <p:cTn id="52" dur="500" fill="hold"/>
                                        <p:tgtEl>
                                          <p:spTgt spid="88"/>
                                        </p:tgtEl>
                                        <p:attrNameLst>
                                          <p:attrName>style.color</p:attrName>
                                        </p:attrNameLst>
                                      </p:cBhvr>
                                      <p:to>
                                        <a:schemeClr val="accent2"/>
                                      </p:to>
                                    </p:animClr>
                                  </p:childTnLst>
                                </p:cTn>
                              </p:par>
                              <p:par>
                                <p:cTn id="53" presetID="3" presetClass="emph" presetSubtype="2" fill="hold" grpId="1" nodeType="withEffect">
                                  <p:stCondLst>
                                    <p:cond delay="0"/>
                                  </p:stCondLst>
                                  <p:childTnLst>
                                    <p:animClr clrSpc="rgb" dir="cw">
                                      <p:cBhvr override="childStyle">
                                        <p:cTn id="54" dur="500" fill="hold"/>
                                        <p:tgtEl>
                                          <p:spTgt spid="2"/>
                                        </p:tgtEl>
                                        <p:attrNameLst>
                                          <p:attrName>style.color</p:attrName>
                                        </p:attrNameLst>
                                      </p:cBhvr>
                                      <p:to>
                                        <a:schemeClr val="accent2"/>
                                      </p:to>
                                    </p:animClr>
                                  </p:childTnLst>
                                </p:cTn>
                              </p:par>
                              <p:par>
                                <p:cTn id="55" presetID="3" presetClass="emph" presetSubtype="2" fill="hold" grpId="1" nodeType="withEffect">
                                  <p:stCondLst>
                                    <p:cond delay="0"/>
                                  </p:stCondLst>
                                  <p:childTnLst>
                                    <p:animClr clrSpc="rgb" dir="cw">
                                      <p:cBhvr override="childStyle">
                                        <p:cTn id="56" dur="500" fill="hold"/>
                                        <p:tgtEl>
                                          <p:spTgt spid="89"/>
                                        </p:tgtEl>
                                        <p:attrNameLst>
                                          <p:attrName>style.color</p:attrName>
                                        </p:attrNameLst>
                                      </p:cBhvr>
                                      <p:to>
                                        <a:schemeClr val="accent2"/>
                                      </p:to>
                                    </p:animClr>
                                  </p:childTnLst>
                                </p:cTn>
                              </p:par>
                              <p:par>
                                <p:cTn id="57" presetID="3" presetClass="emph" presetSubtype="2" fill="hold" grpId="1" nodeType="withEffect">
                                  <p:stCondLst>
                                    <p:cond delay="0"/>
                                  </p:stCondLst>
                                  <p:childTnLst>
                                    <p:animClr clrSpc="rgb" dir="cw">
                                      <p:cBhvr override="childStyle">
                                        <p:cTn id="58" dur="500" fill="hold"/>
                                        <p:tgtEl>
                                          <p:spTgt spid="14"/>
                                        </p:tgtEl>
                                        <p:attrNameLst>
                                          <p:attrName>style.color</p:attrName>
                                        </p:attrNameLst>
                                      </p:cBhvr>
                                      <p:to>
                                        <a:schemeClr val="accent2"/>
                                      </p:to>
                                    </p:animClr>
                                  </p:childTnLst>
                                </p:cTn>
                              </p:par>
                              <p:par>
                                <p:cTn id="59" presetID="3" presetClass="emph" presetSubtype="2" fill="hold" grpId="1" nodeType="withEffect">
                                  <p:stCondLst>
                                    <p:cond delay="0"/>
                                  </p:stCondLst>
                                  <p:childTnLst>
                                    <p:animClr clrSpc="rgb" dir="cw">
                                      <p:cBhvr override="childStyle">
                                        <p:cTn id="60" dur="500" fill="hold"/>
                                        <p:tgtEl>
                                          <p:spTgt spid="91"/>
                                        </p:tgtEl>
                                        <p:attrNameLst>
                                          <p:attrName>style.color</p:attrName>
                                        </p:attrNameLst>
                                      </p:cBhvr>
                                      <p:to>
                                        <a:schemeClr val="accent2"/>
                                      </p:to>
                                    </p:animClr>
                                  </p:childTnLst>
                                </p:cTn>
                              </p:par>
                              <p:par>
                                <p:cTn id="61" presetID="3" presetClass="emph" presetSubtype="2" fill="hold" grpId="1" nodeType="withEffect">
                                  <p:stCondLst>
                                    <p:cond delay="0"/>
                                  </p:stCondLst>
                                  <p:childTnLst>
                                    <p:animClr clrSpc="rgb" dir="cw">
                                      <p:cBhvr override="childStyle">
                                        <p:cTn id="62" dur="500" fill="hold"/>
                                        <p:tgtEl>
                                          <p:spTgt spid="15"/>
                                        </p:tgtEl>
                                        <p:attrNameLst>
                                          <p:attrName>style.color</p:attrName>
                                        </p:attrNameLst>
                                      </p:cBhvr>
                                      <p:to>
                                        <a:schemeClr val="accent2"/>
                                      </p:to>
                                    </p:animClr>
                                  </p:childTnLst>
                                </p:cTn>
                              </p:par>
                              <p:par>
                                <p:cTn id="63" presetID="7" presetClass="emph" presetSubtype="2" fill="hold" nodeType="withEffect">
                                  <p:stCondLst>
                                    <p:cond delay="0"/>
                                  </p:stCondLst>
                                  <p:childTnLst>
                                    <p:animClr clrSpc="rgb" dir="cw">
                                      <p:cBhvr>
                                        <p:cTn id="64" dur="500" fill="hold"/>
                                        <p:tgtEl>
                                          <p:spTgt spid="27"/>
                                        </p:tgtEl>
                                        <p:attrNameLst>
                                          <p:attrName>stroke.color</p:attrName>
                                        </p:attrNameLst>
                                      </p:cBhvr>
                                      <p:to>
                                        <a:schemeClr val="accent2"/>
                                      </p:to>
                                    </p:animClr>
                                    <p:set>
                                      <p:cBhvr>
                                        <p:cTn id="65" dur="500" fill="hold"/>
                                        <p:tgtEl>
                                          <p:spTgt spid="27"/>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500" fill="hold"/>
                                        <p:tgtEl>
                                          <p:spTgt spid="90"/>
                                        </p:tgtEl>
                                        <p:attrNameLst>
                                          <p:attrName>stroke.color</p:attrName>
                                        </p:attrNameLst>
                                      </p:cBhvr>
                                      <p:to>
                                        <a:schemeClr val="accent2"/>
                                      </p:to>
                                    </p:animClr>
                                    <p:set>
                                      <p:cBhvr>
                                        <p:cTn id="68" dur="500" fill="hold"/>
                                        <p:tgtEl>
                                          <p:spTgt spid="90"/>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500" fill="hold"/>
                                        <p:tgtEl>
                                          <p:spTgt spid="92"/>
                                        </p:tgtEl>
                                        <p:attrNameLst>
                                          <p:attrName>stroke.color</p:attrName>
                                        </p:attrNameLst>
                                      </p:cBhvr>
                                      <p:to>
                                        <a:schemeClr val="accent2"/>
                                      </p:to>
                                    </p:animClr>
                                    <p:set>
                                      <p:cBhvr>
                                        <p:cTn id="71" dur="500" fill="hold"/>
                                        <p:tgtEl>
                                          <p:spTgt spid="92"/>
                                        </p:tgtEl>
                                        <p:attrNameLst>
                                          <p:attrName>stroke.on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8" grpId="0"/>
      <p:bldP spid="88" grpId="1"/>
      <p:bldP spid="89" grpId="0"/>
      <p:bldP spid="89" grpId="1"/>
      <p:bldP spid="91" grpId="0"/>
      <p:bldP spid="91" grpId="1"/>
      <p:bldP spid="33" grpId="0"/>
      <p:bldP spid="12" grpId="0"/>
      <p:bldP spid="2" grpId="0"/>
      <p:bldP spid="2" grpId="1"/>
      <p:bldP spid="14" grpId="0"/>
      <p:bldP spid="14" grpId="1"/>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4CBF0A-3BBE-4539-AD15-A497F7F39B71}"/>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406252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1EF25B-5349-4C9C-9D8D-BD78A3928F95}"/>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grpSp>
        <p:nvGrpSpPr>
          <p:cNvPr id="10" name="Group 9">
            <a:extLst>
              <a:ext uri="{FF2B5EF4-FFF2-40B4-BE49-F238E27FC236}">
                <a16:creationId xmlns:a16="http://schemas.microsoft.com/office/drawing/2014/main" id="{985BDBC3-6958-41CC-B9DE-6FB1C1F8F97F}"/>
              </a:ext>
            </a:extLst>
          </p:cNvPr>
          <p:cNvGrpSpPr/>
          <p:nvPr/>
        </p:nvGrpSpPr>
        <p:grpSpPr>
          <a:xfrm>
            <a:off x="515311" y="4977071"/>
            <a:ext cx="8171489" cy="598595"/>
            <a:chOff x="515311" y="5136725"/>
            <a:chExt cx="8171489" cy="598595"/>
          </a:xfrm>
        </p:grpSpPr>
        <p:sp>
          <p:nvSpPr>
            <p:cNvPr id="11" name="Rectangle 10">
              <a:extLst>
                <a:ext uri="{FF2B5EF4-FFF2-40B4-BE49-F238E27FC236}">
                  <a16:creationId xmlns:a16="http://schemas.microsoft.com/office/drawing/2014/main" id="{1FA39E97-02BC-4979-BB5E-385E7B403E4D}"/>
                </a:ext>
              </a:extLst>
            </p:cNvPr>
            <p:cNvSpPr/>
            <p:nvPr/>
          </p:nvSpPr>
          <p:spPr>
            <a:xfrm>
              <a:off x="515311" y="513672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FB627D-C61B-465F-99D9-93100F4CB4F2}"/>
                </a:ext>
              </a:extLst>
            </p:cNvPr>
            <p:cNvSpPr/>
            <p:nvPr/>
          </p:nvSpPr>
          <p:spPr>
            <a:xfrm>
              <a:off x="1026275" y="513672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CF1591-CFFA-408B-823E-FC7CA4A23D34}"/>
                </a:ext>
              </a:extLst>
            </p:cNvPr>
            <p:cNvSpPr/>
            <p:nvPr/>
          </p:nvSpPr>
          <p:spPr>
            <a:xfrm>
              <a:off x="1539420" y="513997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208640-42FB-43B2-8A7D-9F172286DA19}"/>
                </a:ext>
              </a:extLst>
            </p:cNvPr>
            <p:cNvSpPr/>
            <p:nvPr/>
          </p:nvSpPr>
          <p:spPr>
            <a:xfrm>
              <a:off x="2054985" y="513997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3292DC-02DC-4C8C-878B-6495BD241488}"/>
                </a:ext>
              </a:extLst>
            </p:cNvPr>
            <p:cNvSpPr/>
            <p:nvPr/>
          </p:nvSpPr>
          <p:spPr>
            <a:xfrm>
              <a:off x="2558988" y="5139973"/>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21A0A7-B818-4C14-913F-2CB49CCC70DA}"/>
                </a:ext>
              </a:extLst>
            </p:cNvPr>
            <p:cNvSpPr/>
            <p:nvPr/>
          </p:nvSpPr>
          <p:spPr>
            <a:xfrm>
              <a:off x="3071750" y="514322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BE4C9EC-80FA-4060-A8DC-2C694F63F47B}"/>
                </a:ext>
              </a:extLst>
            </p:cNvPr>
            <p:cNvSpPr/>
            <p:nvPr/>
          </p:nvSpPr>
          <p:spPr>
            <a:xfrm>
              <a:off x="3589615" y="514322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2ACECB-9341-4D07-B243-2B7DD895A1A4}"/>
                </a:ext>
              </a:extLst>
            </p:cNvPr>
            <p:cNvSpPr/>
            <p:nvPr/>
          </p:nvSpPr>
          <p:spPr>
            <a:xfrm>
              <a:off x="4103971" y="513996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2BFC3C-E801-4DCF-A905-C620A7B93B20}"/>
                </a:ext>
              </a:extLst>
            </p:cNvPr>
            <p:cNvSpPr/>
            <p:nvPr/>
          </p:nvSpPr>
          <p:spPr>
            <a:xfrm>
              <a:off x="4614935" y="513996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AB00CC7-D03E-4138-B9BC-DB69FF09FCBF}"/>
                </a:ext>
              </a:extLst>
            </p:cNvPr>
            <p:cNvSpPr/>
            <p:nvPr/>
          </p:nvSpPr>
          <p:spPr>
            <a:xfrm>
              <a:off x="5128080" y="514321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92D59F5-7AC9-4772-9AC9-4CC8E30D28E6}"/>
                </a:ext>
              </a:extLst>
            </p:cNvPr>
            <p:cNvSpPr/>
            <p:nvPr/>
          </p:nvSpPr>
          <p:spPr>
            <a:xfrm>
              <a:off x="5643645" y="514321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B0D45D-6E2C-4E35-B9BE-45F63B373986}"/>
                </a:ext>
              </a:extLst>
            </p:cNvPr>
            <p:cNvSpPr/>
            <p:nvPr/>
          </p:nvSpPr>
          <p:spPr>
            <a:xfrm>
              <a:off x="6147648" y="5143213"/>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F64CCD-86B4-4F92-9C64-2B5E649CD1F7}"/>
                </a:ext>
              </a:extLst>
            </p:cNvPr>
            <p:cNvSpPr/>
            <p:nvPr/>
          </p:nvSpPr>
          <p:spPr>
            <a:xfrm>
              <a:off x="6660410"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AE67CE5-2800-4DCC-8030-3629770EFC64}"/>
                </a:ext>
              </a:extLst>
            </p:cNvPr>
            <p:cNvSpPr/>
            <p:nvPr/>
          </p:nvSpPr>
          <p:spPr>
            <a:xfrm>
              <a:off x="7178276"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59213FA-1E76-48B8-B2BE-250F3A4A128C}"/>
                </a:ext>
              </a:extLst>
            </p:cNvPr>
            <p:cNvSpPr/>
            <p:nvPr/>
          </p:nvSpPr>
          <p:spPr>
            <a:xfrm>
              <a:off x="7666403"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740335-75BF-4F2D-929B-C93319558E4D}"/>
                </a:ext>
              </a:extLst>
            </p:cNvPr>
            <p:cNvSpPr/>
            <p:nvPr/>
          </p:nvSpPr>
          <p:spPr>
            <a:xfrm>
              <a:off x="8175313"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EA7B7154-78E8-4FC0-9962-BF9AD1F1AF28}"/>
              </a:ext>
            </a:extLst>
          </p:cNvPr>
          <p:cNvSpPr/>
          <p:nvPr/>
        </p:nvSpPr>
        <p:spPr>
          <a:xfrm>
            <a:off x="502920" y="4972638"/>
            <a:ext cx="7426960" cy="608107"/>
          </a:xfrm>
          <a:prstGeom prst="rect">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BACD919-9172-4CF3-B13C-C38663C49116}"/>
              </a:ext>
            </a:extLst>
          </p:cNvPr>
          <p:cNvSpPr txBox="1"/>
          <p:nvPr/>
        </p:nvSpPr>
        <p:spPr>
          <a:xfrm>
            <a:off x="1309899" y="5084725"/>
            <a:ext cx="469233"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50</a:t>
            </a:r>
          </a:p>
        </p:txBody>
      </p:sp>
      <p:sp>
        <p:nvSpPr>
          <p:cNvPr id="29" name="TextBox 28">
            <a:extLst>
              <a:ext uri="{FF2B5EF4-FFF2-40B4-BE49-F238E27FC236}">
                <a16:creationId xmlns:a16="http://schemas.microsoft.com/office/drawing/2014/main" id="{574112C1-BADC-437B-B019-8B68515E20D2}"/>
              </a:ext>
            </a:extLst>
          </p:cNvPr>
          <p:cNvSpPr txBox="1"/>
          <p:nvPr/>
        </p:nvSpPr>
        <p:spPr>
          <a:xfrm>
            <a:off x="2253698" y="5083477"/>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100</a:t>
            </a:r>
          </a:p>
        </p:txBody>
      </p:sp>
      <p:sp>
        <p:nvSpPr>
          <p:cNvPr id="30" name="TextBox 29">
            <a:extLst>
              <a:ext uri="{FF2B5EF4-FFF2-40B4-BE49-F238E27FC236}">
                <a16:creationId xmlns:a16="http://schemas.microsoft.com/office/drawing/2014/main" id="{C1FAE12A-DC3B-4643-B8C4-21585945832C}"/>
              </a:ext>
            </a:extLst>
          </p:cNvPr>
          <p:cNvSpPr txBox="1"/>
          <p:nvPr/>
        </p:nvSpPr>
        <p:spPr>
          <a:xfrm>
            <a:off x="3290018" y="5083477"/>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150</a:t>
            </a:r>
          </a:p>
        </p:txBody>
      </p:sp>
      <p:sp>
        <p:nvSpPr>
          <p:cNvPr id="31" name="TextBox 30">
            <a:extLst>
              <a:ext uri="{FF2B5EF4-FFF2-40B4-BE49-F238E27FC236}">
                <a16:creationId xmlns:a16="http://schemas.microsoft.com/office/drawing/2014/main" id="{328E06F6-D414-4000-8640-9902FC04D503}"/>
              </a:ext>
            </a:extLst>
          </p:cNvPr>
          <p:cNvSpPr txBox="1"/>
          <p:nvPr/>
        </p:nvSpPr>
        <p:spPr>
          <a:xfrm>
            <a:off x="4306018" y="5089805"/>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200</a:t>
            </a:r>
          </a:p>
        </p:txBody>
      </p:sp>
      <p:sp>
        <p:nvSpPr>
          <p:cNvPr id="32" name="TextBox 31">
            <a:extLst>
              <a:ext uri="{FF2B5EF4-FFF2-40B4-BE49-F238E27FC236}">
                <a16:creationId xmlns:a16="http://schemas.microsoft.com/office/drawing/2014/main" id="{C191B5F6-8C69-4374-921F-E65335BB3961}"/>
              </a:ext>
            </a:extLst>
          </p:cNvPr>
          <p:cNvSpPr txBox="1"/>
          <p:nvPr/>
        </p:nvSpPr>
        <p:spPr>
          <a:xfrm>
            <a:off x="5330262" y="5090473"/>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250</a:t>
            </a:r>
          </a:p>
        </p:txBody>
      </p:sp>
      <p:sp>
        <p:nvSpPr>
          <p:cNvPr id="33" name="TextBox 32">
            <a:extLst>
              <a:ext uri="{FF2B5EF4-FFF2-40B4-BE49-F238E27FC236}">
                <a16:creationId xmlns:a16="http://schemas.microsoft.com/office/drawing/2014/main" id="{CDF6DB32-B011-4537-A291-E3EC5F535A50}"/>
              </a:ext>
            </a:extLst>
          </p:cNvPr>
          <p:cNvSpPr txBox="1"/>
          <p:nvPr/>
        </p:nvSpPr>
        <p:spPr>
          <a:xfrm>
            <a:off x="6348178" y="5108171"/>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300</a:t>
            </a:r>
          </a:p>
        </p:txBody>
      </p:sp>
      <p:sp>
        <p:nvSpPr>
          <p:cNvPr id="34" name="TextBox 33">
            <a:extLst>
              <a:ext uri="{FF2B5EF4-FFF2-40B4-BE49-F238E27FC236}">
                <a16:creationId xmlns:a16="http://schemas.microsoft.com/office/drawing/2014/main" id="{0384841A-16ED-495B-809D-1666E20F59F5}"/>
              </a:ext>
            </a:extLst>
          </p:cNvPr>
          <p:cNvSpPr txBox="1"/>
          <p:nvPr/>
        </p:nvSpPr>
        <p:spPr>
          <a:xfrm>
            <a:off x="7374426" y="5112041"/>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350</a:t>
            </a:r>
          </a:p>
        </p:txBody>
      </p:sp>
      <p:sp>
        <p:nvSpPr>
          <p:cNvPr id="35" name="TextBox 34">
            <a:extLst>
              <a:ext uri="{FF2B5EF4-FFF2-40B4-BE49-F238E27FC236}">
                <a16:creationId xmlns:a16="http://schemas.microsoft.com/office/drawing/2014/main" id="{5690129A-FA83-4963-80FF-1015D3355BFD}"/>
              </a:ext>
            </a:extLst>
          </p:cNvPr>
          <p:cNvSpPr txBox="1"/>
          <p:nvPr/>
        </p:nvSpPr>
        <p:spPr>
          <a:xfrm>
            <a:off x="583020" y="5073149"/>
            <a:ext cx="627045"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Day</a:t>
            </a:r>
            <a:endParaRPr lang="en-US" sz="2000" b="1" i="1" dirty="0">
              <a:solidFill>
                <a:srgbClr val="FFC000"/>
              </a:solidFill>
              <a:latin typeface="Enviro" pitchFamily="82" charset="0"/>
            </a:endParaRPr>
          </a:p>
        </p:txBody>
      </p:sp>
      <p:cxnSp>
        <p:nvCxnSpPr>
          <p:cNvPr id="36" name="Straight Connector 35">
            <a:extLst>
              <a:ext uri="{FF2B5EF4-FFF2-40B4-BE49-F238E27FC236}">
                <a16:creationId xmlns:a16="http://schemas.microsoft.com/office/drawing/2014/main" id="{670737D8-C2CA-4875-A23C-5FE1EB453644}"/>
              </a:ext>
            </a:extLst>
          </p:cNvPr>
          <p:cNvCxnSpPr>
            <a:cxnSpLocks/>
          </p:cNvCxnSpPr>
          <p:nvPr/>
        </p:nvCxnSpPr>
        <p:spPr>
          <a:xfrm>
            <a:off x="1457582" y="4773424"/>
            <a:ext cx="0" cy="20364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DF5755-B335-43A8-81AC-C2DD29022831}"/>
              </a:ext>
            </a:extLst>
          </p:cNvPr>
          <p:cNvCxnSpPr>
            <a:cxnSpLocks/>
          </p:cNvCxnSpPr>
          <p:nvPr/>
        </p:nvCxnSpPr>
        <p:spPr>
          <a:xfrm>
            <a:off x="526680" y="4775022"/>
            <a:ext cx="0" cy="19251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B48A910-0C65-444F-867A-60883367B239}"/>
              </a:ext>
            </a:extLst>
          </p:cNvPr>
          <p:cNvCxnSpPr>
            <a:cxnSpLocks/>
          </p:cNvCxnSpPr>
          <p:nvPr/>
        </p:nvCxnSpPr>
        <p:spPr>
          <a:xfrm>
            <a:off x="677657" y="4775022"/>
            <a:ext cx="0" cy="1986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AE4F1D-F1A4-4B4E-916C-FAC4F5E6565B}"/>
              </a:ext>
            </a:extLst>
          </p:cNvPr>
          <p:cNvCxnSpPr>
            <a:cxnSpLocks/>
          </p:cNvCxnSpPr>
          <p:nvPr/>
        </p:nvCxnSpPr>
        <p:spPr>
          <a:xfrm>
            <a:off x="7017295" y="4771977"/>
            <a:ext cx="0" cy="20608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3D7643E-B456-4925-A31C-A340C29C1E0F}"/>
              </a:ext>
            </a:extLst>
          </p:cNvPr>
          <p:cNvSpPr txBox="1"/>
          <p:nvPr/>
        </p:nvSpPr>
        <p:spPr>
          <a:xfrm>
            <a:off x="1910444" y="593289"/>
            <a:ext cx="5176156"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enters Ark – God shuts the door (7:11, 16)</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21627227-AD22-42F2-A309-81FE0063A689}"/>
              </a:ext>
            </a:extLst>
          </p:cNvPr>
          <p:cNvSpPr txBox="1"/>
          <p:nvPr/>
        </p:nvSpPr>
        <p:spPr>
          <a:xfrm>
            <a:off x="2133602" y="906798"/>
            <a:ext cx="2362198"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Flood begins (7:16)</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F289373C-7CB2-40A2-9F45-C1FF06F4B032}"/>
              </a:ext>
            </a:extLst>
          </p:cNvPr>
          <p:cNvSpPr txBox="1"/>
          <p:nvPr/>
        </p:nvSpPr>
        <p:spPr>
          <a:xfrm>
            <a:off x="2286002" y="1197916"/>
            <a:ext cx="2209798"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stops (7:17)</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D3E0BA69-94D6-48AC-8753-BEF7EB1BB68C}"/>
              </a:ext>
            </a:extLst>
          </p:cNvPr>
          <p:cNvSpPr txBox="1"/>
          <p:nvPr/>
        </p:nvSpPr>
        <p:spPr>
          <a:xfrm>
            <a:off x="2438401" y="1510417"/>
            <a:ext cx="54863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Ark lands on mountain and waters recede (8:3, 4)</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F5540208-C0B5-4EE6-940D-2FB0DC2F2048}"/>
              </a:ext>
            </a:extLst>
          </p:cNvPr>
          <p:cNvSpPr txBox="1"/>
          <p:nvPr/>
        </p:nvSpPr>
        <p:spPr>
          <a:xfrm>
            <a:off x="2590801" y="1853180"/>
            <a:ext cx="37337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Tops of mountains are seen (8:5)</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9355A839-8EE0-458F-B3BB-C7FA3BB019BC}"/>
              </a:ext>
            </a:extLst>
          </p:cNvPr>
          <p:cNvSpPr txBox="1"/>
          <p:nvPr/>
        </p:nvSpPr>
        <p:spPr>
          <a:xfrm>
            <a:off x="2743201" y="2195423"/>
            <a:ext cx="37337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Raven and dove sent out (8:6, 7)</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D00547A3-DAD8-43D5-BC7D-E6E007592F65}"/>
              </a:ext>
            </a:extLst>
          </p:cNvPr>
          <p:cNvSpPr txBox="1"/>
          <p:nvPr/>
        </p:nvSpPr>
        <p:spPr>
          <a:xfrm>
            <a:off x="2895601" y="2491786"/>
            <a:ext cx="4600711"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Dove sent out, brings back olive leaf  (8:10, 11)</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960ED674-AA27-42DA-8F40-9FB4B9DFE52F}"/>
              </a:ext>
            </a:extLst>
          </p:cNvPr>
          <p:cNvSpPr txBox="1"/>
          <p:nvPr/>
        </p:nvSpPr>
        <p:spPr>
          <a:xfrm>
            <a:off x="3048001" y="2782876"/>
            <a:ext cx="42671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Dove sent out, does not return  (8:12)</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F0BF4574-3B91-42B0-81C4-332344657551}"/>
              </a:ext>
            </a:extLst>
          </p:cNvPr>
          <p:cNvSpPr txBox="1"/>
          <p:nvPr/>
        </p:nvSpPr>
        <p:spPr>
          <a:xfrm>
            <a:off x="3200401" y="3082984"/>
            <a:ext cx="46481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opens the door, ground is dry (8:13)</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09CEAFF7-FAD3-490A-B83E-0EB5F2BCC0F6}"/>
              </a:ext>
            </a:extLst>
          </p:cNvPr>
          <p:cNvSpPr txBox="1"/>
          <p:nvPr/>
        </p:nvSpPr>
        <p:spPr>
          <a:xfrm>
            <a:off x="3352801" y="3388172"/>
            <a:ext cx="34289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exits the Ark (8:14-16)</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B9C382CA-F1FB-43E9-B454-2A76B3CBC08B}"/>
              </a:ext>
            </a:extLst>
          </p:cNvPr>
          <p:cNvCxnSpPr>
            <a:cxnSpLocks/>
          </p:cNvCxnSpPr>
          <p:nvPr/>
        </p:nvCxnSpPr>
        <p:spPr>
          <a:xfrm>
            <a:off x="3802861" y="4771825"/>
            <a:ext cx="0" cy="20122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8ACE3C-F57B-48DD-A2C5-5F09D6E28852}"/>
              </a:ext>
            </a:extLst>
          </p:cNvPr>
          <p:cNvCxnSpPr>
            <a:cxnSpLocks/>
          </p:cNvCxnSpPr>
          <p:nvPr/>
        </p:nvCxnSpPr>
        <p:spPr>
          <a:xfrm>
            <a:off x="5262688" y="4770226"/>
            <a:ext cx="0" cy="197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E5A408-9A3D-4060-8AE2-61C2CE2F46AD}"/>
              </a:ext>
            </a:extLst>
          </p:cNvPr>
          <p:cNvCxnSpPr>
            <a:cxnSpLocks/>
          </p:cNvCxnSpPr>
          <p:nvPr/>
        </p:nvCxnSpPr>
        <p:spPr>
          <a:xfrm>
            <a:off x="6023076" y="4770833"/>
            <a:ext cx="0" cy="20359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464B3A-C4D0-42F5-A709-BEAF8AAAD1E0}"/>
              </a:ext>
            </a:extLst>
          </p:cNvPr>
          <p:cNvCxnSpPr>
            <a:cxnSpLocks/>
          </p:cNvCxnSpPr>
          <p:nvPr/>
        </p:nvCxnSpPr>
        <p:spPr>
          <a:xfrm>
            <a:off x="6254947" y="4766863"/>
            <a:ext cx="0" cy="20756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8981A7-8A07-4954-9602-1861879FBD46}"/>
              </a:ext>
            </a:extLst>
          </p:cNvPr>
          <p:cNvCxnSpPr>
            <a:cxnSpLocks/>
          </p:cNvCxnSpPr>
          <p:nvPr/>
        </p:nvCxnSpPr>
        <p:spPr>
          <a:xfrm>
            <a:off x="6418833" y="4771644"/>
            <a:ext cx="0" cy="1935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B4745DB-65F5-41E1-A4DB-094240051BD0}"/>
              </a:ext>
            </a:extLst>
          </p:cNvPr>
          <p:cNvCxnSpPr>
            <a:cxnSpLocks/>
          </p:cNvCxnSpPr>
          <p:nvPr/>
        </p:nvCxnSpPr>
        <p:spPr>
          <a:xfrm>
            <a:off x="8286321" y="4770451"/>
            <a:ext cx="0" cy="21829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BDA5B02D-DE86-4FE3-856C-521167641DC4}"/>
              </a:ext>
            </a:extLst>
          </p:cNvPr>
          <p:cNvSpPr/>
          <p:nvPr/>
        </p:nvSpPr>
        <p:spPr>
          <a:xfrm>
            <a:off x="522743" y="780210"/>
            <a:ext cx="1394437" cy="3998010"/>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Lst>
            <a:ahLst/>
            <a:cxnLst>
              <a:cxn ang="0">
                <a:pos x="connsiteX0" y="connsiteY0"/>
              </a:cxn>
              <a:cxn ang="0">
                <a:pos x="connsiteX1" y="connsiteY1"/>
              </a:cxn>
              <a:cxn ang="0">
                <a:pos x="connsiteX2" y="connsiteY2"/>
              </a:cxn>
            </a:cxnLst>
            <a:rect l="l" t="t" r="r" b="b"/>
            <a:pathLst>
              <a:path w="1378561" h="4028410">
                <a:moveTo>
                  <a:pt x="1378561" y="0"/>
                </a:moveTo>
                <a:lnTo>
                  <a:pt x="1109100" y="8835"/>
                </a:lnTo>
                <a:lnTo>
                  <a:pt x="0" y="4028410"/>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46CA76D1-4487-48CB-92AA-9D44B23E44C7}"/>
              </a:ext>
            </a:extLst>
          </p:cNvPr>
          <p:cNvSpPr/>
          <p:nvPr/>
        </p:nvSpPr>
        <p:spPr>
          <a:xfrm>
            <a:off x="679406" y="1094511"/>
            <a:ext cx="1450301" cy="3688504"/>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Lst>
            <a:ahLst/>
            <a:cxnLst>
              <a:cxn ang="0">
                <a:pos x="connsiteX0" y="connsiteY0"/>
              </a:cxn>
              <a:cxn ang="0">
                <a:pos x="connsiteX1" y="connsiteY1"/>
              </a:cxn>
              <a:cxn ang="0">
                <a:pos x="connsiteX2" y="connsiteY2"/>
              </a:cxn>
            </a:cxnLst>
            <a:rect l="l" t="t" r="r" b="b"/>
            <a:pathLst>
              <a:path w="1455067" h="3692519">
                <a:moveTo>
                  <a:pt x="1455067" y="0"/>
                </a:moveTo>
                <a:lnTo>
                  <a:pt x="1185606" y="8835"/>
                </a:lnTo>
                <a:lnTo>
                  <a:pt x="0" y="3692519"/>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30E682DF-55A5-4DF7-A08F-BE34CE328C92}"/>
              </a:ext>
            </a:extLst>
          </p:cNvPr>
          <p:cNvSpPr/>
          <p:nvPr/>
        </p:nvSpPr>
        <p:spPr>
          <a:xfrm>
            <a:off x="1456327" y="1399142"/>
            <a:ext cx="859398" cy="3379077"/>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Lst>
            <a:ahLst/>
            <a:cxnLst>
              <a:cxn ang="0">
                <a:pos x="connsiteX0" y="connsiteY0"/>
              </a:cxn>
              <a:cxn ang="0">
                <a:pos x="connsiteX1" y="connsiteY1"/>
              </a:cxn>
              <a:cxn ang="0">
                <a:pos x="connsiteX2" y="connsiteY2"/>
              </a:cxn>
            </a:cxnLst>
            <a:rect l="l" t="t" r="r" b="b"/>
            <a:pathLst>
              <a:path w="859379" h="3366218">
                <a:moveTo>
                  <a:pt x="859379" y="0"/>
                </a:moveTo>
                <a:lnTo>
                  <a:pt x="589918" y="8835"/>
                </a:lnTo>
                <a:lnTo>
                  <a:pt x="0" y="3366218"/>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4A659E2E-7950-4833-BA5C-8D7F56495787}"/>
              </a:ext>
            </a:extLst>
          </p:cNvPr>
          <p:cNvSpPr/>
          <p:nvPr/>
        </p:nvSpPr>
        <p:spPr>
          <a:xfrm>
            <a:off x="1685097" y="1690554"/>
            <a:ext cx="2123373" cy="3078074"/>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72952 w 2123373"/>
              <a:gd name="connsiteY0" fmla="*/ 0 h 3056338"/>
              <a:gd name="connsiteX1" fmla="*/ 503491 w 2123373"/>
              <a:gd name="connsiteY1" fmla="*/ 8835 h 3056338"/>
              <a:gd name="connsiteX2" fmla="*/ 0 w 2123373"/>
              <a:gd name="connsiteY2" fmla="*/ 3047254 h 3056338"/>
              <a:gd name="connsiteX3" fmla="*/ 2123373 w 2123373"/>
              <a:gd name="connsiteY3" fmla="*/ 3056338 h 3056338"/>
            </a:gdLst>
            <a:ahLst/>
            <a:cxnLst>
              <a:cxn ang="0">
                <a:pos x="connsiteX0" y="connsiteY0"/>
              </a:cxn>
              <a:cxn ang="0">
                <a:pos x="connsiteX1" y="connsiteY1"/>
              </a:cxn>
              <a:cxn ang="0">
                <a:pos x="connsiteX2" y="connsiteY2"/>
              </a:cxn>
              <a:cxn ang="0">
                <a:pos x="connsiteX3" y="connsiteY3"/>
              </a:cxn>
            </a:cxnLst>
            <a:rect l="l" t="t" r="r" b="b"/>
            <a:pathLst>
              <a:path w="2123373" h="3056338">
                <a:moveTo>
                  <a:pt x="772952" y="0"/>
                </a:moveTo>
                <a:lnTo>
                  <a:pt x="503491" y="8835"/>
                </a:lnTo>
                <a:lnTo>
                  <a:pt x="0" y="3047254"/>
                </a:lnTo>
                <a:cubicBezTo>
                  <a:pt x="703916" y="3058404"/>
                  <a:pt x="1419457" y="3045188"/>
                  <a:pt x="2123373" y="3056338"/>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62CF8-7E1E-4A2B-A7AE-0BCED2223DB9}"/>
              </a:ext>
            </a:extLst>
          </p:cNvPr>
          <p:cNvSpPr/>
          <p:nvPr/>
        </p:nvSpPr>
        <p:spPr>
          <a:xfrm>
            <a:off x="1889795" y="2063343"/>
            <a:ext cx="3379663" cy="2706883"/>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13198 w 3379663"/>
              <a:gd name="connsiteY0" fmla="*/ 0 h 2706251"/>
              <a:gd name="connsiteX1" fmla="*/ 443737 w 3379663"/>
              <a:gd name="connsiteY1" fmla="*/ 8835 h 2706251"/>
              <a:gd name="connsiteX2" fmla="*/ 0 w 3379663"/>
              <a:gd name="connsiteY2" fmla="*/ 2615536 h 2706251"/>
              <a:gd name="connsiteX3" fmla="*/ 1987329 w 3379663"/>
              <a:gd name="connsiteY3" fmla="*/ 2620488 h 2706251"/>
              <a:gd name="connsiteX4" fmla="*/ 1985705 w 3379663"/>
              <a:gd name="connsiteY4" fmla="*/ 2703388 h 2706251"/>
              <a:gd name="connsiteX5" fmla="*/ 3379663 w 3379663"/>
              <a:gd name="connsiteY5" fmla="*/ 2706251 h 270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9663" h="2706251">
                <a:moveTo>
                  <a:pt x="713198" y="0"/>
                </a:moveTo>
                <a:lnTo>
                  <a:pt x="443737" y="8835"/>
                </a:lnTo>
                <a:lnTo>
                  <a:pt x="0" y="2615536"/>
                </a:lnTo>
                <a:lnTo>
                  <a:pt x="1987329" y="2620488"/>
                </a:lnTo>
                <a:cubicBezTo>
                  <a:pt x="1986788" y="2648121"/>
                  <a:pt x="1986246" y="2675755"/>
                  <a:pt x="1985705" y="2703388"/>
                </a:cubicBezTo>
                <a:lnTo>
                  <a:pt x="3379663" y="2706251"/>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4D772ED-0374-45E9-9F22-E245B37C88C0}"/>
              </a:ext>
            </a:extLst>
          </p:cNvPr>
          <p:cNvSpPr/>
          <p:nvPr/>
        </p:nvSpPr>
        <p:spPr>
          <a:xfrm>
            <a:off x="2043889" y="2393242"/>
            <a:ext cx="3986333" cy="2377591"/>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4712 w 3986333"/>
              <a:gd name="connsiteY3" fmla="*/ 2624735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610064 h 2842206"/>
              <a:gd name="connsiteX3" fmla="*/ 3284712 w 3986333"/>
              <a:gd name="connsiteY3" fmla="*/ 2624735 h 2842206"/>
              <a:gd name="connsiteX4" fmla="*/ 3286307 w 3986333"/>
              <a:gd name="connsiteY4" fmla="*/ 2839342 h 2842206"/>
              <a:gd name="connsiteX5" fmla="*/ 3986333 w 3986333"/>
              <a:gd name="connsiteY5" fmla="*/ 2842206 h 284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333" h="2842206">
                <a:moveTo>
                  <a:pt x="705449" y="0"/>
                </a:moveTo>
                <a:lnTo>
                  <a:pt x="435988" y="8835"/>
                </a:lnTo>
                <a:lnTo>
                  <a:pt x="0" y="2610064"/>
                </a:lnTo>
                <a:lnTo>
                  <a:pt x="3284712" y="2624735"/>
                </a:lnTo>
                <a:cubicBezTo>
                  <a:pt x="3284171" y="2652368"/>
                  <a:pt x="3286848" y="2811709"/>
                  <a:pt x="3286307" y="2839342"/>
                </a:cubicBezTo>
                <a:lnTo>
                  <a:pt x="3986333" y="2842206"/>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172B0995-59FD-4332-8FED-70DD8223B6EA}"/>
              </a:ext>
            </a:extLst>
          </p:cNvPr>
          <p:cNvSpPr/>
          <p:nvPr/>
        </p:nvSpPr>
        <p:spPr>
          <a:xfrm>
            <a:off x="2196289" y="2683138"/>
            <a:ext cx="4062231" cy="2085315"/>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62231"/>
              <a:gd name="connsiteY0" fmla="*/ 0 h 2999106"/>
              <a:gd name="connsiteX1" fmla="*/ 435988 w 4062231"/>
              <a:gd name="connsiteY1" fmla="*/ 8835 h 2999106"/>
              <a:gd name="connsiteX2" fmla="*/ 0 w 4062231"/>
              <a:gd name="connsiteY2" fmla="*/ 2614742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62231"/>
              <a:gd name="connsiteY0" fmla="*/ 0 h 2999106"/>
              <a:gd name="connsiteX1" fmla="*/ 435988 w 4062231"/>
              <a:gd name="connsiteY1" fmla="*/ 8835 h 2999106"/>
              <a:gd name="connsiteX2" fmla="*/ 0 w 4062231"/>
              <a:gd name="connsiteY2" fmla="*/ 2626728 h 2999106"/>
              <a:gd name="connsiteX3" fmla="*/ 3887893 w 4062231"/>
              <a:gd name="connsiteY3" fmla="*/ 2635042 h 2999106"/>
              <a:gd name="connsiteX4" fmla="*/ 3886269 w 4062231"/>
              <a:gd name="connsiteY4" fmla="*/ 2999106 h 2999106"/>
              <a:gd name="connsiteX5" fmla="*/ 4062231 w 4062231"/>
              <a:gd name="connsiteY5" fmla="*/ 2996819 h 299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2231" h="2999106">
                <a:moveTo>
                  <a:pt x="705449" y="0"/>
                </a:moveTo>
                <a:lnTo>
                  <a:pt x="435988" y="8835"/>
                </a:lnTo>
                <a:lnTo>
                  <a:pt x="0" y="2626728"/>
                </a:lnTo>
                <a:lnTo>
                  <a:pt x="3887893" y="2635042"/>
                </a:lnTo>
                <a:cubicBezTo>
                  <a:pt x="3887352" y="2662675"/>
                  <a:pt x="3886810" y="2971473"/>
                  <a:pt x="3886269" y="2999106"/>
                </a:cubicBezTo>
                <a:lnTo>
                  <a:pt x="4062231" y="2996819"/>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550D978C-F605-437B-B978-D58BC8A51FB8}"/>
              </a:ext>
            </a:extLst>
          </p:cNvPr>
          <p:cNvSpPr/>
          <p:nvPr/>
        </p:nvSpPr>
        <p:spPr>
          <a:xfrm>
            <a:off x="2352187" y="2973595"/>
            <a:ext cx="4074265" cy="1798049"/>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80302"/>
              <a:gd name="connsiteY0" fmla="*/ 0 h 3260683"/>
              <a:gd name="connsiteX1" fmla="*/ 435988 w 4080302"/>
              <a:gd name="connsiteY1" fmla="*/ 8835 h 3260683"/>
              <a:gd name="connsiteX2" fmla="*/ 0 w 4080302"/>
              <a:gd name="connsiteY2" fmla="*/ 2596168 h 3260683"/>
              <a:gd name="connsiteX3" fmla="*/ 3887893 w 4080302"/>
              <a:gd name="connsiteY3" fmla="*/ 2635042 h 3260683"/>
              <a:gd name="connsiteX4" fmla="*/ 3886269 w 4080302"/>
              <a:gd name="connsiteY4" fmla="*/ 2999106 h 3260683"/>
              <a:gd name="connsiteX5" fmla="*/ 4080302 w 4080302"/>
              <a:gd name="connsiteY5" fmla="*/ 3260683 h 3260683"/>
              <a:gd name="connsiteX0" fmla="*/ 705449 w 4080302"/>
              <a:gd name="connsiteY0" fmla="*/ 0 h 3282759"/>
              <a:gd name="connsiteX1" fmla="*/ 435988 w 4080302"/>
              <a:gd name="connsiteY1" fmla="*/ 8835 h 3282759"/>
              <a:gd name="connsiteX2" fmla="*/ 0 w 4080302"/>
              <a:gd name="connsiteY2" fmla="*/ 2596168 h 3282759"/>
              <a:gd name="connsiteX3" fmla="*/ 3887893 w 4080302"/>
              <a:gd name="connsiteY3" fmla="*/ 2635042 h 3282759"/>
              <a:gd name="connsiteX4" fmla="*/ 3969396 w 4080302"/>
              <a:gd name="connsiteY4" fmla="*/ 3282759 h 3282759"/>
              <a:gd name="connsiteX5" fmla="*/ 4080302 w 4080302"/>
              <a:gd name="connsiteY5" fmla="*/ 3260683 h 3282759"/>
              <a:gd name="connsiteX0" fmla="*/ 705449 w 4073074"/>
              <a:gd name="connsiteY0" fmla="*/ 0 h 3287070"/>
              <a:gd name="connsiteX1" fmla="*/ 435988 w 4073074"/>
              <a:gd name="connsiteY1" fmla="*/ 8835 h 3287070"/>
              <a:gd name="connsiteX2" fmla="*/ 0 w 4073074"/>
              <a:gd name="connsiteY2" fmla="*/ 2596168 h 3287070"/>
              <a:gd name="connsiteX3" fmla="*/ 3887893 w 4073074"/>
              <a:gd name="connsiteY3" fmla="*/ 2635042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0178 w 4073074"/>
              <a:gd name="connsiteY3" fmla="*/ 2628445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3736 w 4073074"/>
              <a:gd name="connsiteY3" fmla="*/ 2628445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3736 w 4073074"/>
              <a:gd name="connsiteY3" fmla="*/ 2628445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3736 w 4073074"/>
              <a:gd name="connsiteY3" fmla="*/ 2628445 h 3287070"/>
              <a:gd name="connsiteX4" fmla="*/ 3969396 w 4073074"/>
              <a:gd name="connsiteY4" fmla="*/ 3282759 h 3287070"/>
              <a:gd name="connsiteX5" fmla="*/ 4073074 w 4073074"/>
              <a:gd name="connsiteY5" fmla="*/ 3287070 h 3287070"/>
              <a:gd name="connsiteX0" fmla="*/ 706640 w 4074265"/>
              <a:gd name="connsiteY0" fmla="*/ 0 h 3287070"/>
              <a:gd name="connsiteX1" fmla="*/ 437179 w 4074265"/>
              <a:gd name="connsiteY1" fmla="*/ 8835 h 3287070"/>
              <a:gd name="connsiteX2" fmla="*/ 0 w 4074265"/>
              <a:gd name="connsiteY2" fmla="*/ 2604873 h 3287070"/>
              <a:gd name="connsiteX3" fmla="*/ 3964927 w 4074265"/>
              <a:gd name="connsiteY3" fmla="*/ 2628445 h 3287070"/>
              <a:gd name="connsiteX4" fmla="*/ 3970587 w 4074265"/>
              <a:gd name="connsiteY4" fmla="*/ 3282759 h 3287070"/>
              <a:gd name="connsiteX5" fmla="*/ 4074265 w 4074265"/>
              <a:gd name="connsiteY5" fmla="*/ 3287070 h 32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265" h="3287070">
                <a:moveTo>
                  <a:pt x="706640" y="0"/>
                </a:moveTo>
                <a:lnTo>
                  <a:pt x="437179" y="8835"/>
                </a:lnTo>
                <a:lnTo>
                  <a:pt x="0" y="2604873"/>
                </a:lnTo>
                <a:lnTo>
                  <a:pt x="3964927" y="2628445"/>
                </a:lnTo>
                <a:cubicBezTo>
                  <a:pt x="3964386" y="2656078"/>
                  <a:pt x="3971128" y="3255126"/>
                  <a:pt x="3970587" y="3282759"/>
                </a:cubicBezTo>
                <a:lnTo>
                  <a:pt x="4074265" y="3287070"/>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2BE88E42-88B8-4AF4-AB63-559436E8A8E2}"/>
              </a:ext>
            </a:extLst>
          </p:cNvPr>
          <p:cNvSpPr/>
          <p:nvPr/>
        </p:nvSpPr>
        <p:spPr>
          <a:xfrm>
            <a:off x="2507096" y="3276553"/>
            <a:ext cx="4516307" cy="1495424"/>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80302"/>
              <a:gd name="connsiteY0" fmla="*/ 0 h 3260683"/>
              <a:gd name="connsiteX1" fmla="*/ 435988 w 4080302"/>
              <a:gd name="connsiteY1" fmla="*/ 8835 h 3260683"/>
              <a:gd name="connsiteX2" fmla="*/ 0 w 4080302"/>
              <a:gd name="connsiteY2" fmla="*/ 2596168 h 3260683"/>
              <a:gd name="connsiteX3" fmla="*/ 3887893 w 4080302"/>
              <a:gd name="connsiteY3" fmla="*/ 2635042 h 3260683"/>
              <a:gd name="connsiteX4" fmla="*/ 3886269 w 4080302"/>
              <a:gd name="connsiteY4" fmla="*/ 2999106 h 3260683"/>
              <a:gd name="connsiteX5" fmla="*/ 4080302 w 4080302"/>
              <a:gd name="connsiteY5" fmla="*/ 3260683 h 3260683"/>
              <a:gd name="connsiteX0" fmla="*/ 705449 w 4080302"/>
              <a:gd name="connsiteY0" fmla="*/ 0 h 3282759"/>
              <a:gd name="connsiteX1" fmla="*/ 435988 w 4080302"/>
              <a:gd name="connsiteY1" fmla="*/ 8835 h 3282759"/>
              <a:gd name="connsiteX2" fmla="*/ 0 w 4080302"/>
              <a:gd name="connsiteY2" fmla="*/ 2596168 h 3282759"/>
              <a:gd name="connsiteX3" fmla="*/ 3887893 w 4080302"/>
              <a:gd name="connsiteY3" fmla="*/ 2635042 h 3282759"/>
              <a:gd name="connsiteX4" fmla="*/ 3969396 w 4080302"/>
              <a:gd name="connsiteY4" fmla="*/ 3282759 h 3282759"/>
              <a:gd name="connsiteX5" fmla="*/ 4080302 w 4080302"/>
              <a:gd name="connsiteY5" fmla="*/ 3260683 h 3282759"/>
              <a:gd name="connsiteX0" fmla="*/ 705449 w 4073074"/>
              <a:gd name="connsiteY0" fmla="*/ 0 h 3287070"/>
              <a:gd name="connsiteX1" fmla="*/ 435988 w 4073074"/>
              <a:gd name="connsiteY1" fmla="*/ 8835 h 3287070"/>
              <a:gd name="connsiteX2" fmla="*/ 0 w 4073074"/>
              <a:gd name="connsiteY2" fmla="*/ 2596168 h 3287070"/>
              <a:gd name="connsiteX3" fmla="*/ 3887893 w 4073074"/>
              <a:gd name="connsiteY3" fmla="*/ 2635042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0178 w 4073074"/>
              <a:gd name="connsiteY3" fmla="*/ 2628445 h 3287070"/>
              <a:gd name="connsiteX4" fmla="*/ 3969396 w 4073074"/>
              <a:gd name="connsiteY4" fmla="*/ 3282759 h 3287070"/>
              <a:gd name="connsiteX5" fmla="*/ 4073074 w 4073074"/>
              <a:gd name="connsiteY5" fmla="*/ 3287070 h 3287070"/>
              <a:gd name="connsiteX0" fmla="*/ 705449 w 4539310"/>
              <a:gd name="connsiteY0" fmla="*/ 0 h 3624227"/>
              <a:gd name="connsiteX1" fmla="*/ 435988 w 4539310"/>
              <a:gd name="connsiteY1" fmla="*/ 8835 h 3624227"/>
              <a:gd name="connsiteX2" fmla="*/ 0 w 4539310"/>
              <a:gd name="connsiteY2" fmla="*/ 2596168 h 3624227"/>
              <a:gd name="connsiteX3" fmla="*/ 3960178 w 4539310"/>
              <a:gd name="connsiteY3" fmla="*/ 2628445 h 3624227"/>
              <a:gd name="connsiteX4" fmla="*/ 3969396 w 4539310"/>
              <a:gd name="connsiteY4" fmla="*/ 3282759 h 3624227"/>
              <a:gd name="connsiteX5" fmla="*/ 4539310 w 4539310"/>
              <a:gd name="connsiteY5" fmla="*/ 3624227 h 3624227"/>
              <a:gd name="connsiteX0" fmla="*/ 705449 w 4539310"/>
              <a:gd name="connsiteY0" fmla="*/ 0 h 3673151"/>
              <a:gd name="connsiteX1" fmla="*/ 435988 w 4539310"/>
              <a:gd name="connsiteY1" fmla="*/ 8835 h 3673151"/>
              <a:gd name="connsiteX2" fmla="*/ 0 w 4539310"/>
              <a:gd name="connsiteY2" fmla="*/ 2596168 h 3673151"/>
              <a:gd name="connsiteX3" fmla="*/ 3960178 w 4539310"/>
              <a:gd name="connsiteY3" fmla="*/ 2628445 h 3673151"/>
              <a:gd name="connsiteX4" fmla="*/ 3994695 w 4539310"/>
              <a:gd name="connsiteY4" fmla="*/ 3673151 h 3673151"/>
              <a:gd name="connsiteX5" fmla="*/ 4539310 w 4539310"/>
              <a:gd name="connsiteY5" fmla="*/ 3624227 h 3673151"/>
              <a:gd name="connsiteX0" fmla="*/ 705449 w 4517625"/>
              <a:gd name="connsiteY0" fmla="*/ 0 h 3677462"/>
              <a:gd name="connsiteX1" fmla="*/ 435988 w 4517625"/>
              <a:gd name="connsiteY1" fmla="*/ 8835 h 3677462"/>
              <a:gd name="connsiteX2" fmla="*/ 0 w 4517625"/>
              <a:gd name="connsiteY2" fmla="*/ 2596168 h 3677462"/>
              <a:gd name="connsiteX3" fmla="*/ 3960178 w 4517625"/>
              <a:gd name="connsiteY3" fmla="*/ 2628445 h 3677462"/>
              <a:gd name="connsiteX4" fmla="*/ 3994695 w 4517625"/>
              <a:gd name="connsiteY4" fmla="*/ 3673151 h 3677462"/>
              <a:gd name="connsiteX5" fmla="*/ 4517625 w 4517625"/>
              <a:gd name="connsiteY5" fmla="*/ 3677462 h 3677462"/>
              <a:gd name="connsiteX0" fmla="*/ 705449 w 4517625"/>
              <a:gd name="connsiteY0" fmla="*/ 0 h 3677462"/>
              <a:gd name="connsiteX1" fmla="*/ 435988 w 4517625"/>
              <a:gd name="connsiteY1" fmla="*/ 8835 h 3677462"/>
              <a:gd name="connsiteX2" fmla="*/ 0 w 4517625"/>
              <a:gd name="connsiteY2" fmla="*/ 2596168 h 3677462"/>
              <a:gd name="connsiteX3" fmla="*/ 3996321 w 4517625"/>
              <a:gd name="connsiteY3" fmla="*/ 2646188 h 3677462"/>
              <a:gd name="connsiteX4" fmla="*/ 3994695 w 4517625"/>
              <a:gd name="connsiteY4" fmla="*/ 3673151 h 3677462"/>
              <a:gd name="connsiteX5" fmla="*/ 4517625 w 4517625"/>
              <a:gd name="connsiteY5" fmla="*/ 3677462 h 3677462"/>
              <a:gd name="connsiteX0" fmla="*/ 705449 w 4517625"/>
              <a:gd name="connsiteY0" fmla="*/ 0 h 3677462"/>
              <a:gd name="connsiteX1" fmla="*/ 435988 w 4517625"/>
              <a:gd name="connsiteY1" fmla="*/ 8835 h 3677462"/>
              <a:gd name="connsiteX2" fmla="*/ 0 w 4517625"/>
              <a:gd name="connsiteY2" fmla="*/ 2596168 h 3677462"/>
              <a:gd name="connsiteX3" fmla="*/ 3996321 w 4517625"/>
              <a:gd name="connsiteY3" fmla="*/ 2580166 h 3677462"/>
              <a:gd name="connsiteX4" fmla="*/ 3994695 w 4517625"/>
              <a:gd name="connsiteY4" fmla="*/ 3673151 h 3677462"/>
              <a:gd name="connsiteX5" fmla="*/ 4517625 w 4517625"/>
              <a:gd name="connsiteY5" fmla="*/ 3677462 h 3677462"/>
              <a:gd name="connsiteX0" fmla="*/ 693225 w 4505401"/>
              <a:gd name="connsiteY0" fmla="*/ 0 h 3677462"/>
              <a:gd name="connsiteX1" fmla="*/ 423764 w 4505401"/>
              <a:gd name="connsiteY1" fmla="*/ 8835 h 3677462"/>
              <a:gd name="connsiteX2" fmla="*/ 0 w 4505401"/>
              <a:gd name="connsiteY2" fmla="*/ 2512141 h 3677462"/>
              <a:gd name="connsiteX3" fmla="*/ 3984097 w 4505401"/>
              <a:gd name="connsiteY3" fmla="*/ 2580166 h 3677462"/>
              <a:gd name="connsiteX4" fmla="*/ 3982471 w 4505401"/>
              <a:gd name="connsiteY4" fmla="*/ 3673151 h 3677462"/>
              <a:gd name="connsiteX5" fmla="*/ 4505401 w 4505401"/>
              <a:gd name="connsiteY5" fmla="*/ 3677462 h 3677462"/>
              <a:gd name="connsiteX0" fmla="*/ 700559 w 4512735"/>
              <a:gd name="connsiteY0" fmla="*/ 0 h 3677462"/>
              <a:gd name="connsiteX1" fmla="*/ 431098 w 4512735"/>
              <a:gd name="connsiteY1" fmla="*/ 8835 h 3677462"/>
              <a:gd name="connsiteX2" fmla="*/ 0 w 4512735"/>
              <a:gd name="connsiteY2" fmla="*/ 2542150 h 3677462"/>
              <a:gd name="connsiteX3" fmla="*/ 3991431 w 4512735"/>
              <a:gd name="connsiteY3" fmla="*/ 2580166 h 3677462"/>
              <a:gd name="connsiteX4" fmla="*/ 3989805 w 4512735"/>
              <a:gd name="connsiteY4" fmla="*/ 3673151 h 3677462"/>
              <a:gd name="connsiteX5" fmla="*/ 4512735 w 4512735"/>
              <a:gd name="connsiteY5" fmla="*/ 3677462 h 3677462"/>
              <a:gd name="connsiteX0" fmla="*/ 700559 w 4512735"/>
              <a:gd name="connsiteY0" fmla="*/ 0 h 3677462"/>
              <a:gd name="connsiteX1" fmla="*/ 431098 w 4512735"/>
              <a:gd name="connsiteY1" fmla="*/ 8835 h 3677462"/>
              <a:gd name="connsiteX2" fmla="*/ 0 w 4512735"/>
              <a:gd name="connsiteY2" fmla="*/ 2542150 h 3677462"/>
              <a:gd name="connsiteX3" fmla="*/ 3991431 w 4512735"/>
              <a:gd name="connsiteY3" fmla="*/ 2580166 h 3677462"/>
              <a:gd name="connsiteX4" fmla="*/ 3989805 w 4512735"/>
              <a:gd name="connsiteY4" fmla="*/ 3673151 h 3677462"/>
              <a:gd name="connsiteX5" fmla="*/ 4512735 w 4512735"/>
              <a:gd name="connsiteY5" fmla="*/ 3677462 h 3677462"/>
              <a:gd name="connsiteX0" fmla="*/ 704131 w 4516307"/>
              <a:gd name="connsiteY0" fmla="*/ 0 h 3677462"/>
              <a:gd name="connsiteX1" fmla="*/ 434670 w 4516307"/>
              <a:gd name="connsiteY1" fmla="*/ 8835 h 3677462"/>
              <a:gd name="connsiteX2" fmla="*/ 0 w 4516307"/>
              <a:gd name="connsiteY2" fmla="*/ 2562644 h 3677462"/>
              <a:gd name="connsiteX3" fmla="*/ 3995003 w 4516307"/>
              <a:gd name="connsiteY3" fmla="*/ 2580166 h 3677462"/>
              <a:gd name="connsiteX4" fmla="*/ 3993377 w 4516307"/>
              <a:gd name="connsiteY4" fmla="*/ 3673151 h 3677462"/>
              <a:gd name="connsiteX5" fmla="*/ 4516307 w 4516307"/>
              <a:gd name="connsiteY5" fmla="*/ 3677462 h 36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307" h="3677462">
                <a:moveTo>
                  <a:pt x="704131" y="0"/>
                </a:moveTo>
                <a:lnTo>
                  <a:pt x="434670" y="8835"/>
                </a:lnTo>
                <a:lnTo>
                  <a:pt x="0" y="2562644"/>
                </a:lnTo>
                <a:lnTo>
                  <a:pt x="3995003" y="2580166"/>
                </a:lnTo>
                <a:cubicBezTo>
                  <a:pt x="3994462" y="2607799"/>
                  <a:pt x="3993918" y="3645518"/>
                  <a:pt x="3993377" y="3673151"/>
                </a:cubicBezTo>
                <a:lnTo>
                  <a:pt x="4516307" y="3677462"/>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03B31A4A-75BB-4093-B44B-BA798CA1CE37}"/>
              </a:ext>
            </a:extLst>
          </p:cNvPr>
          <p:cNvSpPr/>
          <p:nvPr/>
        </p:nvSpPr>
        <p:spPr>
          <a:xfrm>
            <a:off x="2651107" y="3577000"/>
            <a:ext cx="5638267" cy="1193451"/>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80302"/>
              <a:gd name="connsiteY0" fmla="*/ 0 h 3260683"/>
              <a:gd name="connsiteX1" fmla="*/ 435988 w 4080302"/>
              <a:gd name="connsiteY1" fmla="*/ 8835 h 3260683"/>
              <a:gd name="connsiteX2" fmla="*/ 0 w 4080302"/>
              <a:gd name="connsiteY2" fmla="*/ 2596168 h 3260683"/>
              <a:gd name="connsiteX3" fmla="*/ 3887893 w 4080302"/>
              <a:gd name="connsiteY3" fmla="*/ 2635042 h 3260683"/>
              <a:gd name="connsiteX4" fmla="*/ 3886269 w 4080302"/>
              <a:gd name="connsiteY4" fmla="*/ 2999106 h 3260683"/>
              <a:gd name="connsiteX5" fmla="*/ 4080302 w 4080302"/>
              <a:gd name="connsiteY5" fmla="*/ 3260683 h 3260683"/>
              <a:gd name="connsiteX0" fmla="*/ 705449 w 4080302"/>
              <a:gd name="connsiteY0" fmla="*/ 0 h 3282759"/>
              <a:gd name="connsiteX1" fmla="*/ 435988 w 4080302"/>
              <a:gd name="connsiteY1" fmla="*/ 8835 h 3282759"/>
              <a:gd name="connsiteX2" fmla="*/ 0 w 4080302"/>
              <a:gd name="connsiteY2" fmla="*/ 2596168 h 3282759"/>
              <a:gd name="connsiteX3" fmla="*/ 3887893 w 4080302"/>
              <a:gd name="connsiteY3" fmla="*/ 2635042 h 3282759"/>
              <a:gd name="connsiteX4" fmla="*/ 3969396 w 4080302"/>
              <a:gd name="connsiteY4" fmla="*/ 3282759 h 3282759"/>
              <a:gd name="connsiteX5" fmla="*/ 4080302 w 4080302"/>
              <a:gd name="connsiteY5" fmla="*/ 3260683 h 3282759"/>
              <a:gd name="connsiteX0" fmla="*/ 705449 w 4073074"/>
              <a:gd name="connsiteY0" fmla="*/ 0 h 3287070"/>
              <a:gd name="connsiteX1" fmla="*/ 435988 w 4073074"/>
              <a:gd name="connsiteY1" fmla="*/ 8835 h 3287070"/>
              <a:gd name="connsiteX2" fmla="*/ 0 w 4073074"/>
              <a:gd name="connsiteY2" fmla="*/ 2596168 h 3287070"/>
              <a:gd name="connsiteX3" fmla="*/ 3887893 w 4073074"/>
              <a:gd name="connsiteY3" fmla="*/ 2635042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0178 w 4073074"/>
              <a:gd name="connsiteY3" fmla="*/ 2628445 h 3287070"/>
              <a:gd name="connsiteX4" fmla="*/ 3969396 w 4073074"/>
              <a:gd name="connsiteY4" fmla="*/ 3282759 h 3287070"/>
              <a:gd name="connsiteX5" fmla="*/ 4073074 w 4073074"/>
              <a:gd name="connsiteY5" fmla="*/ 3287070 h 3287070"/>
              <a:gd name="connsiteX0" fmla="*/ 705449 w 4539310"/>
              <a:gd name="connsiteY0" fmla="*/ 0 h 3624227"/>
              <a:gd name="connsiteX1" fmla="*/ 435988 w 4539310"/>
              <a:gd name="connsiteY1" fmla="*/ 8835 h 3624227"/>
              <a:gd name="connsiteX2" fmla="*/ 0 w 4539310"/>
              <a:gd name="connsiteY2" fmla="*/ 2596168 h 3624227"/>
              <a:gd name="connsiteX3" fmla="*/ 3960178 w 4539310"/>
              <a:gd name="connsiteY3" fmla="*/ 2628445 h 3624227"/>
              <a:gd name="connsiteX4" fmla="*/ 3969396 w 4539310"/>
              <a:gd name="connsiteY4" fmla="*/ 3282759 h 3624227"/>
              <a:gd name="connsiteX5" fmla="*/ 4539310 w 4539310"/>
              <a:gd name="connsiteY5" fmla="*/ 3624227 h 3624227"/>
              <a:gd name="connsiteX0" fmla="*/ 705449 w 4539310"/>
              <a:gd name="connsiteY0" fmla="*/ 0 h 3673151"/>
              <a:gd name="connsiteX1" fmla="*/ 435988 w 4539310"/>
              <a:gd name="connsiteY1" fmla="*/ 8835 h 3673151"/>
              <a:gd name="connsiteX2" fmla="*/ 0 w 4539310"/>
              <a:gd name="connsiteY2" fmla="*/ 2596168 h 3673151"/>
              <a:gd name="connsiteX3" fmla="*/ 3960178 w 4539310"/>
              <a:gd name="connsiteY3" fmla="*/ 2628445 h 3673151"/>
              <a:gd name="connsiteX4" fmla="*/ 3994695 w 4539310"/>
              <a:gd name="connsiteY4" fmla="*/ 3673151 h 3673151"/>
              <a:gd name="connsiteX5" fmla="*/ 4539310 w 4539310"/>
              <a:gd name="connsiteY5" fmla="*/ 3624227 h 3673151"/>
              <a:gd name="connsiteX0" fmla="*/ 705449 w 4517625"/>
              <a:gd name="connsiteY0" fmla="*/ 0 h 3677462"/>
              <a:gd name="connsiteX1" fmla="*/ 435988 w 4517625"/>
              <a:gd name="connsiteY1" fmla="*/ 8835 h 3677462"/>
              <a:gd name="connsiteX2" fmla="*/ 0 w 4517625"/>
              <a:gd name="connsiteY2" fmla="*/ 2596168 h 3677462"/>
              <a:gd name="connsiteX3" fmla="*/ 3960178 w 4517625"/>
              <a:gd name="connsiteY3" fmla="*/ 2628445 h 3677462"/>
              <a:gd name="connsiteX4" fmla="*/ 3994695 w 4517625"/>
              <a:gd name="connsiteY4" fmla="*/ 3673151 h 3677462"/>
              <a:gd name="connsiteX5" fmla="*/ 4517625 w 4517625"/>
              <a:gd name="connsiteY5" fmla="*/ 3677462 h 3677462"/>
              <a:gd name="connsiteX0" fmla="*/ 705449 w 4517625"/>
              <a:gd name="connsiteY0" fmla="*/ 0 h 3677462"/>
              <a:gd name="connsiteX1" fmla="*/ 435988 w 4517625"/>
              <a:gd name="connsiteY1" fmla="*/ 8835 h 3677462"/>
              <a:gd name="connsiteX2" fmla="*/ 0 w 4517625"/>
              <a:gd name="connsiteY2" fmla="*/ 2596168 h 3677462"/>
              <a:gd name="connsiteX3" fmla="*/ 3996321 w 4517625"/>
              <a:gd name="connsiteY3" fmla="*/ 2646188 h 3677462"/>
              <a:gd name="connsiteX4" fmla="*/ 3994695 w 4517625"/>
              <a:gd name="connsiteY4" fmla="*/ 3673151 h 3677462"/>
              <a:gd name="connsiteX5" fmla="*/ 4517625 w 4517625"/>
              <a:gd name="connsiteY5" fmla="*/ 3677462 h 3677462"/>
              <a:gd name="connsiteX0" fmla="*/ 705449 w 5645265"/>
              <a:gd name="connsiteY0" fmla="*/ 0 h 4624938"/>
              <a:gd name="connsiteX1" fmla="*/ 435988 w 5645265"/>
              <a:gd name="connsiteY1" fmla="*/ 8835 h 4624938"/>
              <a:gd name="connsiteX2" fmla="*/ 0 w 5645265"/>
              <a:gd name="connsiteY2" fmla="*/ 2596168 h 4624938"/>
              <a:gd name="connsiteX3" fmla="*/ 3996321 w 5645265"/>
              <a:gd name="connsiteY3" fmla="*/ 2646188 h 4624938"/>
              <a:gd name="connsiteX4" fmla="*/ 3994695 w 5645265"/>
              <a:gd name="connsiteY4" fmla="*/ 3673151 h 4624938"/>
              <a:gd name="connsiteX5" fmla="*/ 5645265 w 5645265"/>
              <a:gd name="connsiteY5" fmla="*/ 4624938 h 4624938"/>
              <a:gd name="connsiteX0" fmla="*/ 705449 w 5645265"/>
              <a:gd name="connsiteY0" fmla="*/ 0 h 4624938"/>
              <a:gd name="connsiteX1" fmla="*/ 435988 w 5645265"/>
              <a:gd name="connsiteY1" fmla="*/ 8835 h 4624938"/>
              <a:gd name="connsiteX2" fmla="*/ 0 w 5645265"/>
              <a:gd name="connsiteY2" fmla="*/ 2596168 h 4624938"/>
              <a:gd name="connsiteX3" fmla="*/ 3996321 w 5645265"/>
              <a:gd name="connsiteY3" fmla="*/ 2646188 h 4624938"/>
              <a:gd name="connsiteX4" fmla="*/ 4471774 w 5645265"/>
              <a:gd name="connsiteY4" fmla="*/ 4593165 h 4624938"/>
              <a:gd name="connsiteX5" fmla="*/ 5645265 w 5645265"/>
              <a:gd name="connsiteY5" fmla="*/ 4624938 h 4624938"/>
              <a:gd name="connsiteX0" fmla="*/ 705449 w 5645265"/>
              <a:gd name="connsiteY0" fmla="*/ 0 h 4624938"/>
              <a:gd name="connsiteX1" fmla="*/ 435988 w 5645265"/>
              <a:gd name="connsiteY1" fmla="*/ 8835 h 4624938"/>
              <a:gd name="connsiteX2" fmla="*/ 0 w 5645265"/>
              <a:gd name="connsiteY2" fmla="*/ 2596168 h 4624938"/>
              <a:gd name="connsiteX3" fmla="*/ 4477013 w 5645265"/>
              <a:gd name="connsiteY3" fmla="*/ 2618728 h 4624938"/>
              <a:gd name="connsiteX4" fmla="*/ 4471774 w 5645265"/>
              <a:gd name="connsiteY4" fmla="*/ 4593165 h 4624938"/>
              <a:gd name="connsiteX5" fmla="*/ 5645265 w 5645265"/>
              <a:gd name="connsiteY5" fmla="*/ 4624938 h 4624938"/>
              <a:gd name="connsiteX0" fmla="*/ 705449 w 5635886"/>
              <a:gd name="connsiteY0" fmla="*/ 0 h 4601185"/>
              <a:gd name="connsiteX1" fmla="*/ 435988 w 5635886"/>
              <a:gd name="connsiteY1" fmla="*/ 8835 h 4601185"/>
              <a:gd name="connsiteX2" fmla="*/ 0 w 5635886"/>
              <a:gd name="connsiteY2" fmla="*/ 2596168 h 4601185"/>
              <a:gd name="connsiteX3" fmla="*/ 4477013 w 5635886"/>
              <a:gd name="connsiteY3" fmla="*/ 2618728 h 4601185"/>
              <a:gd name="connsiteX4" fmla="*/ 4471774 w 5635886"/>
              <a:gd name="connsiteY4" fmla="*/ 4593165 h 4601185"/>
              <a:gd name="connsiteX5" fmla="*/ 5635886 w 5635886"/>
              <a:gd name="connsiteY5" fmla="*/ 4601185 h 4601185"/>
              <a:gd name="connsiteX0" fmla="*/ 707830 w 5638267"/>
              <a:gd name="connsiteY0" fmla="*/ 0 h 4601185"/>
              <a:gd name="connsiteX1" fmla="*/ 438369 w 5638267"/>
              <a:gd name="connsiteY1" fmla="*/ 8835 h 4601185"/>
              <a:gd name="connsiteX2" fmla="*/ 0 w 5638267"/>
              <a:gd name="connsiteY2" fmla="*/ 2609941 h 4601185"/>
              <a:gd name="connsiteX3" fmla="*/ 4479394 w 5638267"/>
              <a:gd name="connsiteY3" fmla="*/ 2618728 h 4601185"/>
              <a:gd name="connsiteX4" fmla="*/ 4474155 w 5638267"/>
              <a:gd name="connsiteY4" fmla="*/ 4593165 h 4601185"/>
              <a:gd name="connsiteX5" fmla="*/ 5638267 w 5638267"/>
              <a:gd name="connsiteY5" fmla="*/ 4601185 h 460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8267" h="4601185">
                <a:moveTo>
                  <a:pt x="707830" y="0"/>
                </a:moveTo>
                <a:lnTo>
                  <a:pt x="438369" y="8835"/>
                </a:lnTo>
                <a:lnTo>
                  <a:pt x="0" y="2609941"/>
                </a:lnTo>
                <a:lnTo>
                  <a:pt x="4479394" y="2618728"/>
                </a:lnTo>
                <a:cubicBezTo>
                  <a:pt x="4478853" y="2646361"/>
                  <a:pt x="4474696" y="4565532"/>
                  <a:pt x="4474155" y="4593165"/>
                </a:cubicBezTo>
                <a:lnTo>
                  <a:pt x="5638267" y="4601185"/>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ight Brace 79">
            <a:extLst>
              <a:ext uri="{FF2B5EF4-FFF2-40B4-BE49-F238E27FC236}">
                <a16:creationId xmlns:a16="http://schemas.microsoft.com/office/drawing/2014/main" id="{B87BA912-2809-4DC8-BFF4-F6E0CB0C469B}"/>
              </a:ext>
            </a:extLst>
          </p:cNvPr>
          <p:cNvSpPr/>
          <p:nvPr/>
        </p:nvSpPr>
        <p:spPr>
          <a:xfrm rot="5400000">
            <a:off x="4169764" y="1976205"/>
            <a:ext cx="124918" cy="7415134"/>
          </a:xfrm>
          <a:prstGeom prst="rightBrac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78BC144B-F937-4D44-99E6-3387BE6EA15F}"/>
              </a:ext>
            </a:extLst>
          </p:cNvPr>
          <p:cNvSpPr txBox="1"/>
          <p:nvPr/>
        </p:nvSpPr>
        <p:spPr>
          <a:xfrm>
            <a:off x="3667595" y="5866146"/>
            <a:ext cx="1124262" cy="400110"/>
          </a:xfrm>
          <a:prstGeom prst="rect">
            <a:avLst/>
          </a:prstGeom>
          <a:noFill/>
        </p:spPr>
        <p:txBody>
          <a:bodyPr wrap="square" rtlCol="0">
            <a:spAutoFit/>
          </a:bodyPr>
          <a:lstStyle/>
          <a:p>
            <a:pPr algn="l"/>
            <a:r>
              <a:rPr lang="en-US" sz="2000" dirty="0">
                <a:solidFill>
                  <a:srgbClr val="FFFF00"/>
                </a:solidFill>
                <a:effectLst>
                  <a:outerShdw blurRad="38100" dist="38100" dir="2700000" algn="tl">
                    <a:srgbClr val="000000">
                      <a:alpha val="43137"/>
                    </a:srgbClr>
                  </a:outerShdw>
                </a:effectLst>
              </a:rPr>
              <a:t>One year</a:t>
            </a:r>
          </a:p>
        </p:txBody>
      </p:sp>
      <p:sp>
        <p:nvSpPr>
          <p:cNvPr id="82" name="Rectangle 81">
            <a:extLst>
              <a:ext uri="{FF2B5EF4-FFF2-40B4-BE49-F238E27FC236}">
                <a16:creationId xmlns:a16="http://schemas.microsoft.com/office/drawing/2014/main" id="{3CF29A2C-05C8-46D7-803C-0EC93CD9C63D}"/>
              </a:ext>
            </a:extLst>
          </p:cNvPr>
          <p:cNvSpPr/>
          <p:nvPr/>
        </p:nvSpPr>
        <p:spPr>
          <a:xfrm>
            <a:off x="515156" y="4965568"/>
            <a:ext cx="6493019" cy="607389"/>
          </a:xfrm>
          <a:prstGeom prst="rect">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AAF21407-F5F9-4FB8-9AD3-8F77D876610F}"/>
              </a:ext>
            </a:extLst>
          </p:cNvPr>
          <p:cNvSpPr txBox="1"/>
          <p:nvPr/>
        </p:nvSpPr>
        <p:spPr>
          <a:xfrm>
            <a:off x="3235699" y="5860687"/>
            <a:ext cx="1124262" cy="400110"/>
          </a:xfrm>
          <a:prstGeom prst="rect">
            <a:avLst/>
          </a:prstGeom>
          <a:noFill/>
        </p:spPr>
        <p:txBody>
          <a:bodyPr wrap="square" rtlCol="0">
            <a:spAutoFit/>
          </a:bodyPr>
          <a:lstStyle/>
          <a:p>
            <a:pPr algn="l"/>
            <a:r>
              <a:rPr lang="en-US" sz="2000" dirty="0">
                <a:solidFill>
                  <a:srgbClr val="FFFF00"/>
                </a:solidFill>
                <a:effectLst>
                  <a:outerShdw blurRad="38100" dist="38100" dir="2700000" algn="tl">
                    <a:srgbClr val="000000">
                      <a:alpha val="43137"/>
                    </a:srgbClr>
                  </a:outerShdw>
                </a:effectLst>
              </a:rPr>
              <a:t>320 days</a:t>
            </a:r>
          </a:p>
        </p:txBody>
      </p:sp>
      <p:sp>
        <p:nvSpPr>
          <p:cNvPr id="84" name="Right Brace 83">
            <a:extLst>
              <a:ext uri="{FF2B5EF4-FFF2-40B4-BE49-F238E27FC236}">
                <a16:creationId xmlns:a16="http://schemas.microsoft.com/office/drawing/2014/main" id="{6217C459-7F63-4394-92A2-3C34215DFDE1}"/>
              </a:ext>
            </a:extLst>
          </p:cNvPr>
          <p:cNvSpPr/>
          <p:nvPr/>
        </p:nvSpPr>
        <p:spPr>
          <a:xfrm rot="5400000">
            <a:off x="3709031" y="2433064"/>
            <a:ext cx="121413" cy="6493551"/>
          </a:xfrm>
          <a:prstGeom prst="rightBrac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87557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500"/>
                                        <p:tgtEl>
                                          <p:spTgt spid="5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up)">
                                      <p:cBhvr>
                                        <p:cTn id="23" dur="500"/>
                                        <p:tgtEl>
                                          <p:spTgt spid="5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500"/>
                                        <p:tgtEl>
                                          <p:spTgt spid="58"/>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up)">
                                      <p:cBhvr>
                                        <p:cTn id="51" dur="500"/>
                                        <p:tgtEl>
                                          <p:spTgt spid="5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up)">
                                      <p:cBhvr>
                                        <p:cTn id="59" dur="500"/>
                                        <p:tgtEl>
                                          <p:spTgt spid="60"/>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up)">
                                      <p:cBhvr>
                                        <p:cTn id="63" dur="500"/>
                                        <p:tgtEl>
                                          <p:spTgt spid="5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up)">
                                      <p:cBhvr>
                                        <p:cTn id="75" dur="500"/>
                                        <p:tgtEl>
                                          <p:spTgt spid="5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up)">
                                      <p:cBhvr>
                                        <p:cTn id="83" dur="500"/>
                                        <p:tgtEl>
                                          <p:spTgt spid="62"/>
                                        </p:tgtEl>
                                      </p:cBhvr>
                                    </p:animEffect>
                                  </p:childTnLst>
                                </p:cTn>
                              </p:par>
                            </p:childTnLst>
                          </p:cTn>
                        </p:par>
                        <p:par>
                          <p:cTn id="84" fill="hold">
                            <p:stCondLst>
                              <p:cond delay="10000"/>
                            </p:stCondLst>
                            <p:childTnLst>
                              <p:par>
                                <p:cTn id="85" presetID="22" presetClass="entr" presetSubtype="1"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up)">
                                      <p:cBhvr>
                                        <p:cTn id="87" dur="500"/>
                                        <p:tgtEl>
                                          <p:spTgt spid="53"/>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up)">
                                      <p:cBhvr>
                                        <p:cTn id="95" dur="500"/>
                                        <p:tgtEl>
                                          <p:spTgt spid="63"/>
                                        </p:tgtEl>
                                      </p:cBhvr>
                                    </p:animEffect>
                                  </p:childTnLst>
                                </p:cTn>
                              </p:par>
                            </p:childTnLst>
                          </p:cTn>
                        </p:par>
                        <p:par>
                          <p:cTn id="96" fill="hold">
                            <p:stCondLst>
                              <p:cond delay="11500"/>
                            </p:stCondLst>
                            <p:childTnLst>
                              <p:par>
                                <p:cTn id="97" presetID="22" presetClass="entr" presetSubtype="1" fill="hold"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wipe(up)">
                                      <p:cBhvr>
                                        <p:cTn id="99" dur="500"/>
                                        <p:tgtEl>
                                          <p:spTgt spid="54"/>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par>
                          <p:cTn id="104" fill="hold">
                            <p:stCondLst>
                              <p:cond delay="12500"/>
                            </p:stCondLst>
                            <p:childTnLst>
                              <p:par>
                                <p:cTn id="105" presetID="22" presetClass="entr" presetSubtype="1" fill="hold" grpId="0" nodeType="after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wipe(up)">
                                      <p:cBhvr>
                                        <p:cTn id="107" dur="500"/>
                                        <p:tgtEl>
                                          <p:spTgt spid="64"/>
                                        </p:tgtEl>
                                      </p:cBhvr>
                                    </p:animEffect>
                                  </p:childTnLst>
                                </p:cTn>
                              </p:par>
                            </p:childTnLst>
                          </p:cTn>
                        </p:par>
                        <p:par>
                          <p:cTn id="108" fill="hold">
                            <p:stCondLst>
                              <p:cond delay="13000"/>
                            </p:stCondLst>
                            <p:childTnLst>
                              <p:par>
                                <p:cTn id="109" presetID="22" presetClass="entr" presetSubtype="1"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up)">
                                      <p:cBhvr>
                                        <p:cTn id="111" dur="500"/>
                                        <p:tgtEl>
                                          <p:spTgt spid="39"/>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childTnLst>
                          </p:cTn>
                        </p:par>
                        <p:par>
                          <p:cTn id="116" fill="hold">
                            <p:stCondLst>
                              <p:cond delay="14000"/>
                            </p:stCondLst>
                            <p:childTnLst>
                              <p:par>
                                <p:cTn id="117" presetID="22" presetClass="entr" presetSubtype="1" fill="hold" grpId="0" nodeType="after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wipe(up)">
                                      <p:cBhvr>
                                        <p:cTn id="119" dur="500"/>
                                        <p:tgtEl>
                                          <p:spTgt spid="80"/>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500"/>
                                        <p:tgtEl>
                                          <p:spTgt spid="81"/>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fade">
                                      <p:cBhvr>
                                        <p:cTn id="127" dur="500"/>
                                        <p:tgtEl>
                                          <p:spTgt spid="49"/>
                                        </p:tgtEl>
                                      </p:cBhvr>
                                    </p:animEffect>
                                  </p:childTnLst>
                                </p:cTn>
                              </p:par>
                            </p:childTnLst>
                          </p:cTn>
                        </p:par>
                        <p:par>
                          <p:cTn id="128" fill="hold">
                            <p:stCondLst>
                              <p:cond delay="15500"/>
                            </p:stCondLst>
                            <p:childTnLst>
                              <p:par>
                                <p:cTn id="129" presetID="22" presetClass="entr" presetSubtype="1"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wipe(up)">
                                      <p:cBhvr>
                                        <p:cTn id="131" dur="500"/>
                                        <p:tgtEl>
                                          <p:spTgt spid="65"/>
                                        </p:tgtEl>
                                      </p:cBhvr>
                                    </p:animEffect>
                                  </p:childTnLst>
                                </p:cTn>
                              </p:par>
                            </p:childTnLst>
                          </p:cTn>
                        </p:par>
                        <p:par>
                          <p:cTn id="132" fill="hold">
                            <p:stCondLst>
                              <p:cond delay="16000"/>
                            </p:stCondLst>
                            <p:childTnLst>
                              <p:par>
                                <p:cTn id="133" presetID="22" presetClass="entr" presetSubtype="1"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up)">
                                      <p:cBhvr>
                                        <p:cTn id="135" dur="500"/>
                                        <p:tgtEl>
                                          <p:spTgt spid="55"/>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xit" presetSubtype="2" fill="hold" grpId="1" nodeType="clickEffect">
                                  <p:stCondLst>
                                    <p:cond delay="0"/>
                                  </p:stCondLst>
                                  <p:childTnLst>
                                    <p:animEffect transition="out" filter="wipe(right)">
                                      <p:cBhvr>
                                        <p:cTn id="139" dur="500"/>
                                        <p:tgtEl>
                                          <p:spTgt spid="27"/>
                                        </p:tgtEl>
                                      </p:cBhvr>
                                    </p:animEffect>
                                    <p:set>
                                      <p:cBhvr>
                                        <p:cTn id="140" dur="1" fill="hold">
                                          <p:stCondLst>
                                            <p:cond delay="499"/>
                                          </p:stCondLst>
                                        </p:cTn>
                                        <p:tgtEl>
                                          <p:spTgt spid="2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81"/>
                                        </p:tgtEl>
                                      </p:cBhvr>
                                    </p:animEffect>
                                    <p:set>
                                      <p:cBhvr>
                                        <p:cTn id="143" dur="1" fill="hold">
                                          <p:stCondLst>
                                            <p:cond delay="499"/>
                                          </p:stCondLst>
                                        </p:cTn>
                                        <p:tgtEl>
                                          <p:spTgt spid="81"/>
                                        </p:tgtEl>
                                        <p:attrNameLst>
                                          <p:attrName>style.visibility</p:attrName>
                                        </p:attrNameLst>
                                      </p:cBhvr>
                                      <p:to>
                                        <p:strVal val="hidden"/>
                                      </p:to>
                                    </p:set>
                                  </p:childTnLst>
                                </p:cTn>
                              </p:par>
                              <p:par>
                                <p:cTn id="144" presetID="22" presetClass="exit" presetSubtype="4" fill="hold" grpId="1" nodeType="withEffect">
                                  <p:stCondLst>
                                    <p:cond delay="0"/>
                                  </p:stCondLst>
                                  <p:childTnLst>
                                    <p:animEffect transition="out" filter="wipe(down)">
                                      <p:cBhvr>
                                        <p:cTn id="145" dur="500"/>
                                        <p:tgtEl>
                                          <p:spTgt spid="80"/>
                                        </p:tgtEl>
                                      </p:cBhvr>
                                    </p:animEffect>
                                    <p:set>
                                      <p:cBhvr>
                                        <p:cTn id="146" dur="1" fill="hold">
                                          <p:stCondLst>
                                            <p:cond delay="499"/>
                                          </p:stCondLst>
                                        </p:cTn>
                                        <p:tgtEl>
                                          <p:spTgt spid="80"/>
                                        </p:tgtEl>
                                        <p:attrNameLst>
                                          <p:attrName>style.visibility</p:attrName>
                                        </p:attrNameLst>
                                      </p:cBhvr>
                                      <p:to>
                                        <p:strVal val="hidden"/>
                                      </p:to>
                                    </p:se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82"/>
                                        </p:tgtEl>
                                        <p:attrNameLst>
                                          <p:attrName>style.visibility</p:attrName>
                                        </p:attrNameLst>
                                      </p:cBhvr>
                                      <p:to>
                                        <p:strVal val="visible"/>
                                      </p:to>
                                    </p:set>
                                    <p:animEffect transition="in" filter="wipe(left)">
                                      <p:cBhvr>
                                        <p:cTn id="150" dur="500"/>
                                        <p:tgtEl>
                                          <p:spTgt spid="82"/>
                                        </p:tgtEl>
                                      </p:cBhvr>
                                    </p:animEffect>
                                  </p:childTnLst>
                                </p:cTn>
                              </p:par>
                            </p:childTnLst>
                          </p:cTn>
                        </p:par>
                        <p:par>
                          <p:cTn id="151" fill="hold">
                            <p:stCondLst>
                              <p:cond delay="1000"/>
                            </p:stCondLst>
                            <p:childTnLst>
                              <p:par>
                                <p:cTn id="152" presetID="22" presetClass="entr" presetSubtype="1"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Effect transition="in" filter="wipe(up)">
                                      <p:cBhvr>
                                        <p:cTn id="154" dur="500"/>
                                        <p:tgtEl>
                                          <p:spTgt spid="84"/>
                                        </p:tgtEl>
                                      </p:cBhvr>
                                    </p:animEffect>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fade">
                                      <p:cBhvr>
                                        <p:cTn id="15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40" grpId="0"/>
      <p:bldP spid="41" grpId="0"/>
      <p:bldP spid="42" grpId="0"/>
      <p:bldP spid="43" grpId="0"/>
      <p:bldP spid="44" grpId="0"/>
      <p:bldP spid="45" grpId="0"/>
      <p:bldP spid="46" grpId="0"/>
      <p:bldP spid="47" grpId="0"/>
      <p:bldP spid="48" grpId="0"/>
      <p:bldP spid="49"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80" grpId="0" animBg="1"/>
      <p:bldP spid="80" grpId="1" animBg="1"/>
      <p:bldP spid="81" grpId="0"/>
      <p:bldP spid="81" grpId="1"/>
      <p:bldP spid="82" grpId="0" animBg="1"/>
      <p:bldP spid="83" grpId="0"/>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ncient world.bmp">
            <a:extLst>
              <a:ext uri="{FF2B5EF4-FFF2-40B4-BE49-F238E27FC236}">
                <a16:creationId xmlns:a16="http://schemas.microsoft.com/office/drawing/2014/main" id="{5D49BA76-E294-4AE0-9413-77A0DDC7BAA4}"/>
              </a:ext>
            </a:extLst>
          </p:cNvPr>
          <p:cNvPicPr>
            <a:picLocks noChangeAspect="1"/>
          </p:cNvPicPr>
          <p:nvPr/>
        </p:nvPicPr>
        <p:blipFill>
          <a:blip r:embed="rId3"/>
          <a:srcRect l="3168" b="3333"/>
          <a:stretch>
            <a:fillRect/>
          </a:stretch>
        </p:blipFill>
        <p:spPr>
          <a:xfrm>
            <a:off x="600019" y="912591"/>
            <a:ext cx="6442364" cy="5019910"/>
          </a:xfrm>
          <a:prstGeom prst="rect">
            <a:avLst/>
          </a:prstGeom>
          <a:effectLst/>
        </p:spPr>
      </p:pic>
      <p:sp>
        <p:nvSpPr>
          <p:cNvPr id="3" name="Freeform: Shape 2">
            <a:extLst>
              <a:ext uri="{FF2B5EF4-FFF2-40B4-BE49-F238E27FC236}">
                <a16:creationId xmlns:a16="http://schemas.microsoft.com/office/drawing/2014/main" id="{ACE0799C-4B2B-4525-8E28-8CDAB996DDB6}"/>
              </a:ext>
            </a:extLst>
          </p:cNvPr>
          <p:cNvSpPr/>
          <p:nvPr/>
        </p:nvSpPr>
        <p:spPr>
          <a:xfrm>
            <a:off x="1683826" y="1148052"/>
            <a:ext cx="4758755" cy="3338216"/>
          </a:xfrm>
          <a:custGeom>
            <a:avLst/>
            <a:gdLst>
              <a:gd name="connsiteX0" fmla="*/ 12893 w 4758574"/>
              <a:gd name="connsiteY0" fmla="*/ 1910108 h 3363057"/>
              <a:gd name="connsiteX1" fmla="*/ 78933 w 4758574"/>
              <a:gd name="connsiteY1" fmla="*/ 1366548 h 3363057"/>
              <a:gd name="connsiteX2" fmla="*/ 612333 w 4758574"/>
              <a:gd name="connsiteY2" fmla="*/ 1178588 h 3363057"/>
              <a:gd name="connsiteX3" fmla="*/ 942533 w 4758574"/>
              <a:gd name="connsiteY3" fmla="*/ 1224308 h 3363057"/>
              <a:gd name="connsiteX4" fmla="*/ 1455613 w 4758574"/>
              <a:gd name="connsiteY4" fmla="*/ 1102388 h 3363057"/>
              <a:gd name="connsiteX5" fmla="*/ 1907733 w 4758574"/>
              <a:gd name="connsiteY5" fmla="*/ 1254788 h 3363057"/>
              <a:gd name="connsiteX6" fmla="*/ 2324293 w 4758574"/>
              <a:gd name="connsiteY6" fmla="*/ 1346228 h 3363057"/>
              <a:gd name="connsiteX7" fmla="*/ 2491933 w 4758574"/>
              <a:gd name="connsiteY7" fmla="*/ 1295428 h 3363057"/>
              <a:gd name="connsiteX8" fmla="*/ 2593533 w 4758574"/>
              <a:gd name="connsiteY8" fmla="*/ 1163348 h 3363057"/>
              <a:gd name="connsiteX9" fmla="*/ 2303973 w 4758574"/>
              <a:gd name="connsiteY9" fmla="*/ 914428 h 3363057"/>
              <a:gd name="connsiteX10" fmla="*/ 2136333 w 4758574"/>
              <a:gd name="connsiteY10" fmla="*/ 660428 h 3363057"/>
              <a:gd name="connsiteX11" fmla="*/ 2476693 w 4758574"/>
              <a:gd name="connsiteY11" fmla="*/ 182908 h 3363057"/>
              <a:gd name="connsiteX12" fmla="*/ 3005013 w 4758574"/>
              <a:gd name="connsiteY12" fmla="*/ 28 h 3363057"/>
              <a:gd name="connsiteX13" fmla="*/ 3436813 w 4758574"/>
              <a:gd name="connsiteY13" fmla="*/ 193068 h 3363057"/>
              <a:gd name="connsiteX14" fmla="*/ 3700973 w 4758574"/>
              <a:gd name="connsiteY14" fmla="*/ 472468 h 3363057"/>
              <a:gd name="connsiteX15" fmla="*/ 3614613 w 4758574"/>
              <a:gd name="connsiteY15" fmla="*/ 680748 h 3363057"/>
              <a:gd name="connsiteX16" fmla="*/ 3665413 w 4758574"/>
              <a:gd name="connsiteY16" fmla="*/ 939828 h 3363057"/>
              <a:gd name="connsiteX17" fmla="*/ 3960053 w 4758574"/>
              <a:gd name="connsiteY17" fmla="*/ 1214148 h 3363057"/>
              <a:gd name="connsiteX18" fmla="*/ 4224213 w 4758574"/>
              <a:gd name="connsiteY18" fmla="*/ 1427508 h 3363057"/>
              <a:gd name="connsiteX19" fmla="*/ 4234373 w 4758574"/>
              <a:gd name="connsiteY19" fmla="*/ 1554508 h 3363057"/>
              <a:gd name="connsiteX20" fmla="*/ 4010853 w 4758574"/>
              <a:gd name="connsiteY20" fmla="*/ 1813588 h 3363057"/>
              <a:gd name="connsiteX21" fmla="*/ 4036253 w 4758574"/>
              <a:gd name="connsiteY21" fmla="*/ 2006628 h 3363057"/>
              <a:gd name="connsiteX22" fmla="*/ 4239453 w 4758574"/>
              <a:gd name="connsiteY22" fmla="*/ 2184428 h 3363057"/>
              <a:gd name="connsiteX23" fmla="*/ 4757613 w 4758574"/>
              <a:gd name="connsiteY23" fmla="*/ 2895628 h 3363057"/>
              <a:gd name="connsiteX24" fmla="*/ 4097213 w 4758574"/>
              <a:gd name="connsiteY24" fmla="*/ 3362988 h 3363057"/>
              <a:gd name="connsiteX25" fmla="*/ 3670493 w 4758574"/>
              <a:gd name="connsiteY25" fmla="*/ 2865148 h 3363057"/>
              <a:gd name="connsiteX26" fmla="*/ 3284413 w 4758574"/>
              <a:gd name="connsiteY26" fmla="*/ 2489228 h 3363057"/>
              <a:gd name="connsiteX27" fmla="*/ 2954213 w 4758574"/>
              <a:gd name="connsiteY27" fmla="*/ 2169188 h 3363057"/>
              <a:gd name="connsiteX28" fmla="*/ 2364933 w 4758574"/>
              <a:gd name="connsiteY28" fmla="*/ 2108228 h 3363057"/>
              <a:gd name="connsiteX29" fmla="*/ 1922973 w 4758574"/>
              <a:gd name="connsiteY29" fmla="*/ 1828828 h 3363057"/>
              <a:gd name="connsiteX30" fmla="*/ 1552133 w 4758574"/>
              <a:gd name="connsiteY30" fmla="*/ 1706908 h 3363057"/>
              <a:gd name="connsiteX31" fmla="*/ 1196533 w 4758574"/>
              <a:gd name="connsiteY31" fmla="*/ 1737388 h 3363057"/>
              <a:gd name="connsiteX32" fmla="*/ 830773 w 4758574"/>
              <a:gd name="connsiteY32" fmla="*/ 1859308 h 3363057"/>
              <a:gd name="connsiteX33" fmla="*/ 698693 w 4758574"/>
              <a:gd name="connsiteY33" fmla="*/ 2082828 h 3363057"/>
              <a:gd name="connsiteX34" fmla="*/ 759653 w 4758574"/>
              <a:gd name="connsiteY34" fmla="*/ 2306348 h 3363057"/>
              <a:gd name="connsiteX35" fmla="*/ 891733 w 4758574"/>
              <a:gd name="connsiteY35" fmla="*/ 2560348 h 3363057"/>
              <a:gd name="connsiteX36" fmla="*/ 1166053 w 4758574"/>
              <a:gd name="connsiteY36" fmla="*/ 2545108 h 3363057"/>
              <a:gd name="connsiteX37" fmla="*/ 1511493 w 4758574"/>
              <a:gd name="connsiteY37" fmla="*/ 2463828 h 3363057"/>
              <a:gd name="connsiteX38" fmla="*/ 1628333 w 4758574"/>
              <a:gd name="connsiteY38" fmla="*/ 2560348 h 3363057"/>
              <a:gd name="connsiteX39" fmla="*/ 1348933 w 4758574"/>
              <a:gd name="connsiteY39" fmla="*/ 2895628 h 3363057"/>
              <a:gd name="connsiteX40" fmla="*/ 1028893 w 4758574"/>
              <a:gd name="connsiteY40" fmla="*/ 2921028 h 3363057"/>
              <a:gd name="connsiteX41" fmla="*/ 917133 w 4758574"/>
              <a:gd name="connsiteY41" fmla="*/ 2768628 h 3363057"/>
              <a:gd name="connsiteX42" fmla="*/ 779973 w 4758574"/>
              <a:gd name="connsiteY42" fmla="*/ 2600988 h 3363057"/>
              <a:gd name="connsiteX43" fmla="*/ 393893 w 4758574"/>
              <a:gd name="connsiteY43" fmla="*/ 2509548 h 3363057"/>
              <a:gd name="connsiteX44" fmla="*/ 139893 w 4758574"/>
              <a:gd name="connsiteY44" fmla="*/ 2311428 h 3363057"/>
              <a:gd name="connsiteX45" fmla="*/ 63693 w 4758574"/>
              <a:gd name="connsiteY45" fmla="*/ 2138708 h 3363057"/>
              <a:gd name="connsiteX46" fmla="*/ 53533 w 4758574"/>
              <a:gd name="connsiteY46" fmla="*/ 1793268 h 3363057"/>
              <a:gd name="connsiteX0" fmla="*/ 132103 w 4877784"/>
              <a:gd name="connsiteY0" fmla="*/ 1910108 h 3363057"/>
              <a:gd name="connsiteX1" fmla="*/ 198143 w 4877784"/>
              <a:gd name="connsiteY1" fmla="*/ 1366548 h 3363057"/>
              <a:gd name="connsiteX2" fmla="*/ 731543 w 4877784"/>
              <a:gd name="connsiteY2" fmla="*/ 1178588 h 3363057"/>
              <a:gd name="connsiteX3" fmla="*/ 1061743 w 4877784"/>
              <a:gd name="connsiteY3" fmla="*/ 1224308 h 3363057"/>
              <a:gd name="connsiteX4" fmla="*/ 1574823 w 4877784"/>
              <a:gd name="connsiteY4" fmla="*/ 1102388 h 3363057"/>
              <a:gd name="connsiteX5" fmla="*/ 2026943 w 4877784"/>
              <a:gd name="connsiteY5" fmla="*/ 1254788 h 3363057"/>
              <a:gd name="connsiteX6" fmla="*/ 2443503 w 4877784"/>
              <a:gd name="connsiteY6" fmla="*/ 1346228 h 3363057"/>
              <a:gd name="connsiteX7" fmla="*/ 2611143 w 4877784"/>
              <a:gd name="connsiteY7" fmla="*/ 1295428 h 3363057"/>
              <a:gd name="connsiteX8" fmla="*/ 2712743 w 4877784"/>
              <a:gd name="connsiteY8" fmla="*/ 1163348 h 3363057"/>
              <a:gd name="connsiteX9" fmla="*/ 2423183 w 4877784"/>
              <a:gd name="connsiteY9" fmla="*/ 914428 h 3363057"/>
              <a:gd name="connsiteX10" fmla="*/ 2255543 w 4877784"/>
              <a:gd name="connsiteY10" fmla="*/ 660428 h 3363057"/>
              <a:gd name="connsiteX11" fmla="*/ 2595903 w 4877784"/>
              <a:gd name="connsiteY11" fmla="*/ 182908 h 3363057"/>
              <a:gd name="connsiteX12" fmla="*/ 3124223 w 4877784"/>
              <a:gd name="connsiteY12" fmla="*/ 28 h 3363057"/>
              <a:gd name="connsiteX13" fmla="*/ 3556023 w 4877784"/>
              <a:gd name="connsiteY13" fmla="*/ 193068 h 3363057"/>
              <a:gd name="connsiteX14" fmla="*/ 3820183 w 4877784"/>
              <a:gd name="connsiteY14" fmla="*/ 472468 h 3363057"/>
              <a:gd name="connsiteX15" fmla="*/ 3733823 w 4877784"/>
              <a:gd name="connsiteY15" fmla="*/ 680748 h 3363057"/>
              <a:gd name="connsiteX16" fmla="*/ 3784623 w 4877784"/>
              <a:gd name="connsiteY16" fmla="*/ 939828 h 3363057"/>
              <a:gd name="connsiteX17" fmla="*/ 4079263 w 4877784"/>
              <a:gd name="connsiteY17" fmla="*/ 1214148 h 3363057"/>
              <a:gd name="connsiteX18" fmla="*/ 4343423 w 4877784"/>
              <a:gd name="connsiteY18" fmla="*/ 1427508 h 3363057"/>
              <a:gd name="connsiteX19" fmla="*/ 4353583 w 4877784"/>
              <a:gd name="connsiteY19" fmla="*/ 1554508 h 3363057"/>
              <a:gd name="connsiteX20" fmla="*/ 4130063 w 4877784"/>
              <a:gd name="connsiteY20" fmla="*/ 1813588 h 3363057"/>
              <a:gd name="connsiteX21" fmla="*/ 4155463 w 4877784"/>
              <a:gd name="connsiteY21" fmla="*/ 2006628 h 3363057"/>
              <a:gd name="connsiteX22" fmla="*/ 4358663 w 4877784"/>
              <a:gd name="connsiteY22" fmla="*/ 2184428 h 3363057"/>
              <a:gd name="connsiteX23" fmla="*/ 4876823 w 4877784"/>
              <a:gd name="connsiteY23" fmla="*/ 2895628 h 3363057"/>
              <a:gd name="connsiteX24" fmla="*/ 4216423 w 4877784"/>
              <a:gd name="connsiteY24" fmla="*/ 3362988 h 3363057"/>
              <a:gd name="connsiteX25" fmla="*/ 3789703 w 4877784"/>
              <a:gd name="connsiteY25" fmla="*/ 2865148 h 3363057"/>
              <a:gd name="connsiteX26" fmla="*/ 3403623 w 4877784"/>
              <a:gd name="connsiteY26" fmla="*/ 2489228 h 3363057"/>
              <a:gd name="connsiteX27" fmla="*/ 3073423 w 4877784"/>
              <a:gd name="connsiteY27" fmla="*/ 2169188 h 3363057"/>
              <a:gd name="connsiteX28" fmla="*/ 2484143 w 4877784"/>
              <a:gd name="connsiteY28" fmla="*/ 2108228 h 3363057"/>
              <a:gd name="connsiteX29" fmla="*/ 2042183 w 4877784"/>
              <a:gd name="connsiteY29" fmla="*/ 1828828 h 3363057"/>
              <a:gd name="connsiteX30" fmla="*/ 1671343 w 4877784"/>
              <a:gd name="connsiteY30" fmla="*/ 1706908 h 3363057"/>
              <a:gd name="connsiteX31" fmla="*/ 1315743 w 4877784"/>
              <a:gd name="connsiteY31" fmla="*/ 1737388 h 3363057"/>
              <a:gd name="connsiteX32" fmla="*/ 949983 w 4877784"/>
              <a:gd name="connsiteY32" fmla="*/ 1859308 h 3363057"/>
              <a:gd name="connsiteX33" fmla="*/ 817903 w 4877784"/>
              <a:gd name="connsiteY33" fmla="*/ 2082828 h 3363057"/>
              <a:gd name="connsiteX34" fmla="*/ 878863 w 4877784"/>
              <a:gd name="connsiteY34" fmla="*/ 2306348 h 3363057"/>
              <a:gd name="connsiteX35" fmla="*/ 1010943 w 4877784"/>
              <a:gd name="connsiteY35" fmla="*/ 2560348 h 3363057"/>
              <a:gd name="connsiteX36" fmla="*/ 1285263 w 4877784"/>
              <a:gd name="connsiteY36" fmla="*/ 2545108 h 3363057"/>
              <a:gd name="connsiteX37" fmla="*/ 1630703 w 4877784"/>
              <a:gd name="connsiteY37" fmla="*/ 2463828 h 3363057"/>
              <a:gd name="connsiteX38" fmla="*/ 1747543 w 4877784"/>
              <a:gd name="connsiteY38" fmla="*/ 2560348 h 3363057"/>
              <a:gd name="connsiteX39" fmla="*/ 1468143 w 4877784"/>
              <a:gd name="connsiteY39" fmla="*/ 2895628 h 3363057"/>
              <a:gd name="connsiteX40" fmla="*/ 1148103 w 4877784"/>
              <a:gd name="connsiteY40" fmla="*/ 2921028 h 3363057"/>
              <a:gd name="connsiteX41" fmla="*/ 1036343 w 4877784"/>
              <a:gd name="connsiteY41" fmla="*/ 2768628 h 3363057"/>
              <a:gd name="connsiteX42" fmla="*/ 899183 w 4877784"/>
              <a:gd name="connsiteY42" fmla="*/ 2600988 h 3363057"/>
              <a:gd name="connsiteX43" fmla="*/ 513103 w 4877784"/>
              <a:gd name="connsiteY43" fmla="*/ 2509548 h 3363057"/>
              <a:gd name="connsiteX44" fmla="*/ 259103 w 4877784"/>
              <a:gd name="connsiteY44" fmla="*/ 2311428 h 3363057"/>
              <a:gd name="connsiteX45" fmla="*/ 182903 w 4877784"/>
              <a:gd name="connsiteY45" fmla="*/ 2138708 h 3363057"/>
              <a:gd name="connsiteX46" fmla="*/ 23 w 4877784"/>
              <a:gd name="connsiteY46" fmla="*/ 172214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91734 w 4758575"/>
              <a:gd name="connsiteY35" fmla="*/ 25603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9974 w 4758575"/>
              <a:gd name="connsiteY42" fmla="*/ 260098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91734 w 4758575"/>
              <a:gd name="connsiteY35" fmla="*/ 25603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9974 w 4758575"/>
              <a:gd name="connsiteY42" fmla="*/ 260098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9974 w 4758575"/>
              <a:gd name="connsiteY42" fmla="*/ 260098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917134 w 4758575"/>
              <a:gd name="connsiteY41" fmla="*/ 2768628 h 3363057"/>
              <a:gd name="connsiteX42" fmla="*/ 774894 w 4758575"/>
              <a:gd name="connsiteY42" fmla="*/ 264162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774894 w 4758575"/>
              <a:gd name="connsiteY42" fmla="*/ 264162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628334 w 4758575"/>
              <a:gd name="connsiteY38" fmla="*/ 25603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11494 w 4758575"/>
              <a:gd name="connsiteY37" fmla="*/ 2463828 h 3363057"/>
              <a:gd name="connsiteX38" fmla="*/ 1709614 w 4758575"/>
              <a:gd name="connsiteY38" fmla="*/ 25349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34893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28894 w 4758575"/>
              <a:gd name="connsiteY40" fmla="*/ 292102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54294 w 4758575"/>
              <a:gd name="connsiteY40" fmla="*/ 2992148 h 3363057"/>
              <a:gd name="connsiteX41" fmla="*/ 861254 w 4758575"/>
              <a:gd name="connsiteY41" fmla="*/ 2860068 h 3363057"/>
              <a:gd name="connsiteX42" fmla="*/ 637734 w 4758575"/>
              <a:gd name="connsiteY42" fmla="*/ 271274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079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54294 w 4758575"/>
              <a:gd name="connsiteY40" fmla="*/ 2992148 h 3363057"/>
              <a:gd name="connsiteX41" fmla="*/ 861254 w 4758575"/>
              <a:gd name="connsiteY41" fmla="*/ 2860068 h 3363057"/>
              <a:gd name="connsiteX42" fmla="*/ 688534 w 4758575"/>
              <a:gd name="connsiteY42" fmla="*/ 268226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58575"/>
              <a:gd name="connsiteY0" fmla="*/ 1910108 h 3363057"/>
              <a:gd name="connsiteX1" fmla="*/ 78934 w 4758575"/>
              <a:gd name="connsiteY1" fmla="*/ 1366548 h 3363057"/>
              <a:gd name="connsiteX2" fmla="*/ 612334 w 4758575"/>
              <a:gd name="connsiteY2" fmla="*/ 1178588 h 3363057"/>
              <a:gd name="connsiteX3" fmla="*/ 942534 w 4758575"/>
              <a:gd name="connsiteY3" fmla="*/ 1224308 h 3363057"/>
              <a:gd name="connsiteX4" fmla="*/ 1455614 w 4758575"/>
              <a:gd name="connsiteY4" fmla="*/ 1102388 h 3363057"/>
              <a:gd name="connsiteX5" fmla="*/ 1907734 w 4758575"/>
              <a:gd name="connsiteY5" fmla="*/ 1254788 h 3363057"/>
              <a:gd name="connsiteX6" fmla="*/ 2324294 w 4758575"/>
              <a:gd name="connsiteY6" fmla="*/ 1346228 h 3363057"/>
              <a:gd name="connsiteX7" fmla="*/ 2491934 w 4758575"/>
              <a:gd name="connsiteY7" fmla="*/ 1295428 h 3363057"/>
              <a:gd name="connsiteX8" fmla="*/ 2593534 w 4758575"/>
              <a:gd name="connsiteY8" fmla="*/ 1163348 h 3363057"/>
              <a:gd name="connsiteX9" fmla="*/ 2303974 w 4758575"/>
              <a:gd name="connsiteY9" fmla="*/ 914428 h 3363057"/>
              <a:gd name="connsiteX10" fmla="*/ 2136334 w 4758575"/>
              <a:gd name="connsiteY10" fmla="*/ 660428 h 3363057"/>
              <a:gd name="connsiteX11" fmla="*/ 2476694 w 4758575"/>
              <a:gd name="connsiteY11" fmla="*/ 182908 h 3363057"/>
              <a:gd name="connsiteX12" fmla="*/ 3005014 w 4758575"/>
              <a:gd name="connsiteY12" fmla="*/ 28 h 3363057"/>
              <a:gd name="connsiteX13" fmla="*/ 3436814 w 4758575"/>
              <a:gd name="connsiteY13" fmla="*/ 193068 h 3363057"/>
              <a:gd name="connsiteX14" fmla="*/ 3700974 w 4758575"/>
              <a:gd name="connsiteY14" fmla="*/ 472468 h 3363057"/>
              <a:gd name="connsiteX15" fmla="*/ 3614614 w 4758575"/>
              <a:gd name="connsiteY15" fmla="*/ 680748 h 3363057"/>
              <a:gd name="connsiteX16" fmla="*/ 3665414 w 4758575"/>
              <a:gd name="connsiteY16" fmla="*/ 939828 h 3363057"/>
              <a:gd name="connsiteX17" fmla="*/ 3960054 w 4758575"/>
              <a:gd name="connsiteY17" fmla="*/ 1214148 h 3363057"/>
              <a:gd name="connsiteX18" fmla="*/ 4224214 w 4758575"/>
              <a:gd name="connsiteY18" fmla="*/ 1427508 h 3363057"/>
              <a:gd name="connsiteX19" fmla="*/ 4234374 w 4758575"/>
              <a:gd name="connsiteY19" fmla="*/ 1554508 h 3363057"/>
              <a:gd name="connsiteX20" fmla="*/ 4010854 w 4758575"/>
              <a:gd name="connsiteY20" fmla="*/ 1813588 h 3363057"/>
              <a:gd name="connsiteX21" fmla="*/ 4036254 w 4758575"/>
              <a:gd name="connsiteY21" fmla="*/ 2006628 h 3363057"/>
              <a:gd name="connsiteX22" fmla="*/ 4239454 w 4758575"/>
              <a:gd name="connsiteY22" fmla="*/ 2184428 h 3363057"/>
              <a:gd name="connsiteX23" fmla="*/ 4757614 w 4758575"/>
              <a:gd name="connsiteY23" fmla="*/ 2895628 h 3363057"/>
              <a:gd name="connsiteX24" fmla="*/ 4097214 w 4758575"/>
              <a:gd name="connsiteY24" fmla="*/ 3362988 h 3363057"/>
              <a:gd name="connsiteX25" fmla="*/ 3670494 w 4758575"/>
              <a:gd name="connsiteY25" fmla="*/ 2865148 h 3363057"/>
              <a:gd name="connsiteX26" fmla="*/ 3284414 w 4758575"/>
              <a:gd name="connsiteY26" fmla="*/ 2489228 h 3363057"/>
              <a:gd name="connsiteX27" fmla="*/ 2954214 w 4758575"/>
              <a:gd name="connsiteY27" fmla="*/ 2169188 h 3363057"/>
              <a:gd name="connsiteX28" fmla="*/ 2364934 w 4758575"/>
              <a:gd name="connsiteY28" fmla="*/ 2108228 h 3363057"/>
              <a:gd name="connsiteX29" fmla="*/ 1922974 w 4758575"/>
              <a:gd name="connsiteY29" fmla="*/ 1828828 h 3363057"/>
              <a:gd name="connsiteX30" fmla="*/ 1552134 w 4758575"/>
              <a:gd name="connsiteY30" fmla="*/ 1706908 h 3363057"/>
              <a:gd name="connsiteX31" fmla="*/ 1196534 w 4758575"/>
              <a:gd name="connsiteY31" fmla="*/ 1737388 h 3363057"/>
              <a:gd name="connsiteX32" fmla="*/ 830774 w 4758575"/>
              <a:gd name="connsiteY32" fmla="*/ 1859308 h 3363057"/>
              <a:gd name="connsiteX33" fmla="*/ 698694 w 4758575"/>
              <a:gd name="connsiteY33" fmla="*/ 2082828 h 3363057"/>
              <a:gd name="connsiteX34" fmla="*/ 759654 w 4758575"/>
              <a:gd name="connsiteY34" fmla="*/ 2306348 h 3363057"/>
              <a:gd name="connsiteX35" fmla="*/ 876494 w 4758575"/>
              <a:gd name="connsiteY35" fmla="*/ 2433348 h 3363057"/>
              <a:gd name="connsiteX36" fmla="*/ 1166054 w 4758575"/>
              <a:gd name="connsiteY36" fmla="*/ 2545108 h 3363057"/>
              <a:gd name="connsiteX37" fmla="*/ 1562294 w 4758575"/>
              <a:gd name="connsiteY37" fmla="*/ 2438428 h 3363057"/>
              <a:gd name="connsiteX38" fmla="*/ 1709614 w 4758575"/>
              <a:gd name="connsiteY38" fmla="*/ 2534948 h 3363057"/>
              <a:gd name="connsiteX39" fmla="*/ 1435294 w 4758575"/>
              <a:gd name="connsiteY39" fmla="*/ 2895628 h 3363057"/>
              <a:gd name="connsiteX40" fmla="*/ 1054294 w 4758575"/>
              <a:gd name="connsiteY40" fmla="*/ 2992148 h 3363057"/>
              <a:gd name="connsiteX41" fmla="*/ 861254 w 4758575"/>
              <a:gd name="connsiteY41" fmla="*/ 2860068 h 3363057"/>
              <a:gd name="connsiteX42" fmla="*/ 688534 w 4758575"/>
              <a:gd name="connsiteY42" fmla="*/ 2682268 h 3363057"/>
              <a:gd name="connsiteX43" fmla="*/ 393894 w 4758575"/>
              <a:gd name="connsiteY43" fmla="*/ 2509548 h 3363057"/>
              <a:gd name="connsiteX44" fmla="*/ 139894 w 4758575"/>
              <a:gd name="connsiteY44" fmla="*/ 2311428 h 3363057"/>
              <a:gd name="connsiteX45" fmla="*/ 63694 w 4758575"/>
              <a:gd name="connsiteY45" fmla="*/ 2138708 h 3363057"/>
              <a:gd name="connsiteX46" fmla="*/ 48454 w 4758575"/>
              <a:gd name="connsiteY46" fmla="*/ 1889788 h 3363057"/>
              <a:gd name="connsiteX47" fmla="*/ 12894 w 4758575"/>
              <a:gd name="connsiteY47" fmla="*/ 1910108 h 3363057"/>
              <a:gd name="connsiteX0" fmla="*/ 12894 w 4761713"/>
              <a:gd name="connsiteY0" fmla="*/ 1910108 h 3236098"/>
              <a:gd name="connsiteX1" fmla="*/ 78934 w 4761713"/>
              <a:gd name="connsiteY1" fmla="*/ 1366548 h 3236098"/>
              <a:gd name="connsiteX2" fmla="*/ 612334 w 4761713"/>
              <a:gd name="connsiteY2" fmla="*/ 1178588 h 3236098"/>
              <a:gd name="connsiteX3" fmla="*/ 942534 w 4761713"/>
              <a:gd name="connsiteY3" fmla="*/ 1224308 h 3236098"/>
              <a:gd name="connsiteX4" fmla="*/ 1455614 w 4761713"/>
              <a:gd name="connsiteY4" fmla="*/ 1102388 h 3236098"/>
              <a:gd name="connsiteX5" fmla="*/ 1907734 w 4761713"/>
              <a:gd name="connsiteY5" fmla="*/ 1254788 h 3236098"/>
              <a:gd name="connsiteX6" fmla="*/ 2324294 w 4761713"/>
              <a:gd name="connsiteY6" fmla="*/ 1346228 h 3236098"/>
              <a:gd name="connsiteX7" fmla="*/ 2491934 w 4761713"/>
              <a:gd name="connsiteY7" fmla="*/ 1295428 h 3236098"/>
              <a:gd name="connsiteX8" fmla="*/ 2593534 w 4761713"/>
              <a:gd name="connsiteY8" fmla="*/ 1163348 h 3236098"/>
              <a:gd name="connsiteX9" fmla="*/ 2303974 w 4761713"/>
              <a:gd name="connsiteY9" fmla="*/ 914428 h 3236098"/>
              <a:gd name="connsiteX10" fmla="*/ 2136334 w 4761713"/>
              <a:gd name="connsiteY10" fmla="*/ 660428 h 3236098"/>
              <a:gd name="connsiteX11" fmla="*/ 2476694 w 4761713"/>
              <a:gd name="connsiteY11" fmla="*/ 182908 h 3236098"/>
              <a:gd name="connsiteX12" fmla="*/ 3005014 w 4761713"/>
              <a:gd name="connsiteY12" fmla="*/ 28 h 3236098"/>
              <a:gd name="connsiteX13" fmla="*/ 3436814 w 4761713"/>
              <a:gd name="connsiteY13" fmla="*/ 193068 h 3236098"/>
              <a:gd name="connsiteX14" fmla="*/ 3700974 w 4761713"/>
              <a:gd name="connsiteY14" fmla="*/ 472468 h 3236098"/>
              <a:gd name="connsiteX15" fmla="*/ 3614614 w 4761713"/>
              <a:gd name="connsiteY15" fmla="*/ 680748 h 3236098"/>
              <a:gd name="connsiteX16" fmla="*/ 3665414 w 4761713"/>
              <a:gd name="connsiteY16" fmla="*/ 939828 h 3236098"/>
              <a:gd name="connsiteX17" fmla="*/ 3960054 w 4761713"/>
              <a:gd name="connsiteY17" fmla="*/ 1214148 h 3236098"/>
              <a:gd name="connsiteX18" fmla="*/ 4224214 w 4761713"/>
              <a:gd name="connsiteY18" fmla="*/ 1427508 h 3236098"/>
              <a:gd name="connsiteX19" fmla="*/ 4234374 w 4761713"/>
              <a:gd name="connsiteY19" fmla="*/ 1554508 h 3236098"/>
              <a:gd name="connsiteX20" fmla="*/ 4010854 w 4761713"/>
              <a:gd name="connsiteY20" fmla="*/ 1813588 h 3236098"/>
              <a:gd name="connsiteX21" fmla="*/ 4036254 w 4761713"/>
              <a:gd name="connsiteY21" fmla="*/ 2006628 h 3236098"/>
              <a:gd name="connsiteX22" fmla="*/ 4239454 w 4761713"/>
              <a:gd name="connsiteY22" fmla="*/ 2184428 h 3236098"/>
              <a:gd name="connsiteX23" fmla="*/ 4757614 w 4761713"/>
              <a:gd name="connsiteY23" fmla="*/ 2895628 h 3236098"/>
              <a:gd name="connsiteX24" fmla="*/ 4437574 w 4761713"/>
              <a:gd name="connsiteY24" fmla="*/ 3235988 h 3236098"/>
              <a:gd name="connsiteX25" fmla="*/ 3670494 w 4761713"/>
              <a:gd name="connsiteY25" fmla="*/ 2865148 h 3236098"/>
              <a:gd name="connsiteX26" fmla="*/ 3284414 w 4761713"/>
              <a:gd name="connsiteY26" fmla="*/ 2489228 h 3236098"/>
              <a:gd name="connsiteX27" fmla="*/ 2954214 w 4761713"/>
              <a:gd name="connsiteY27" fmla="*/ 2169188 h 3236098"/>
              <a:gd name="connsiteX28" fmla="*/ 2364934 w 4761713"/>
              <a:gd name="connsiteY28" fmla="*/ 2108228 h 3236098"/>
              <a:gd name="connsiteX29" fmla="*/ 1922974 w 4761713"/>
              <a:gd name="connsiteY29" fmla="*/ 1828828 h 3236098"/>
              <a:gd name="connsiteX30" fmla="*/ 1552134 w 4761713"/>
              <a:gd name="connsiteY30" fmla="*/ 1706908 h 3236098"/>
              <a:gd name="connsiteX31" fmla="*/ 1196534 w 4761713"/>
              <a:gd name="connsiteY31" fmla="*/ 1737388 h 3236098"/>
              <a:gd name="connsiteX32" fmla="*/ 830774 w 4761713"/>
              <a:gd name="connsiteY32" fmla="*/ 1859308 h 3236098"/>
              <a:gd name="connsiteX33" fmla="*/ 698694 w 4761713"/>
              <a:gd name="connsiteY33" fmla="*/ 2082828 h 3236098"/>
              <a:gd name="connsiteX34" fmla="*/ 759654 w 4761713"/>
              <a:gd name="connsiteY34" fmla="*/ 2306348 h 3236098"/>
              <a:gd name="connsiteX35" fmla="*/ 876494 w 4761713"/>
              <a:gd name="connsiteY35" fmla="*/ 2433348 h 3236098"/>
              <a:gd name="connsiteX36" fmla="*/ 1166054 w 4761713"/>
              <a:gd name="connsiteY36" fmla="*/ 2545108 h 3236098"/>
              <a:gd name="connsiteX37" fmla="*/ 1562294 w 4761713"/>
              <a:gd name="connsiteY37" fmla="*/ 2438428 h 3236098"/>
              <a:gd name="connsiteX38" fmla="*/ 1709614 w 4761713"/>
              <a:gd name="connsiteY38" fmla="*/ 2534948 h 3236098"/>
              <a:gd name="connsiteX39" fmla="*/ 1435294 w 4761713"/>
              <a:gd name="connsiteY39" fmla="*/ 2895628 h 3236098"/>
              <a:gd name="connsiteX40" fmla="*/ 1054294 w 4761713"/>
              <a:gd name="connsiteY40" fmla="*/ 2992148 h 3236098"/>
              <a:gd name="connsiteX41" fmla="*/ 861254 w 4761713"/>
              <a:gd name="connsiteY41" fmla="*/ 2860068 h 3236098"/>
              <a:gd name="connsiteX42" fmla="*/ 688534 w 4761713"/>
              <a:gd name="connsiteY42" fmla="*/ 2682268 h 3236098"/>
              <a:gd name="connsiteX43" fmla="*/ 393894 w 4761713"/>
              <a:gd name="connsiteY43" fmla="*/ 2509548 h 3236098"/>
              <a:gd name="connsiteX44" fmla="*/ 139894 w 4761713"/>
              <a:gd name="connsiteY44" fmla="*/ 2311428 h 3236098"/>
              <a:gd name="connsiteX45" fmla="*/ 63694 w 4761713"/>
              <a:gd name="connsiteY45" fmla="*/ 2138708 h 3236098"/>
              <a:gd name="connsiteX46" fmla="*/ 48454 w 4761713"/>
              <a:gd name="connsiteY46" fmla="*/ 1889788 h 3236098"/>
              <a:gd name="connsiteX47" fmla="*/ 12894 w 4761713"/>
              <a:gd name="connsiteY47" fmla="*/ 1910108 h 3236098"/>
              <a:gd name="connsiteX0" fmla="*/ 12894 w 4758845"/>
              <a:gd name="connsiteY0" fmla="*/ 1910108 h 3337662"/>
              <a:gd name="connsiteX1" fmla="*/ 78934 w 4758845"/>
              <a:gd name="connsiteY1" fmla="*/ 1366548 h 3337662"/>
              <a:gd name="connsiteX2" fmla="*/ 612334 w 4758845"/>
              <a:gd name="connsiteY2" fmla="*/ 1178588 h 3337662"/>
              <a:gd name="connsiteX3" fmla="*/ 942534 w 4758845"/>
              <a:gd name="connsiteY3" fmla="*/ 1224308 h 3337662"/>
              <a:gd name="connsiteX4" fmla="*/ 1455614 w 4758845"/>
              <a:gd name="connsiteY4" fmla="*/ 1102388 h 3337662"/>
              <a:gd name="connsiteX5" fmla="*/ 1907734 w 4758845"/>
              <a:gd name="connsiteY5" fmla="*/ 1254788 h 3337662"/>
              <a:gd name="connsiteX6" fmla="*/ 2324294 w 4758845"/>
              <a:gd name="connsiteY6" fmla="*/ 1346228 h 3337662"/>
              <a:gd name="connsiteX7" fmla="*/ 2491934 w 4758845"/>
              <a:gd name="connsiteY7" fmla="*/ 1295428 h 3337662"/>
              <a:gd name="connsiteX8" fmla="*/ 2593534 w 4758845"/>
              <a:gd name="connsiteY8" fmla="*/ 1163348 h 3337662"/>
              <a:gd name="connsiteX9" fmla="*/ 2303974 w 4758845"/>
              <a:gd name="connsiteY9" fmla="*/ 914428 h 3337662"/>
              <a:gd name="connsiteX10" fmla="*/ 2136334 w 4758845"/>
              <a:gd name="connsiteY10" fmla="*/ 660428 h 3337662"/>
              <a:gd name="connsiteX11" fmla="*/ 2476694 w 4758845"/>
              <a:gd name="connsiteY11" fmla="*/ 182908 h 3337662"/>
              <a:gd name="connsiteX12" fmla="*/ 3005014 w 4758845"/>
              <a:gd name="connsiteY12" fmla="*/ 28 h 3337662"/>
              <a:gd name="connsiteX13" fmla="*/ 3436814 w 4758845"/>
              <a:gd name="connsiteY13" fmla="*/ 193068 h 3337662"/>
              <a:gd name="connsiteX14" fmla="*/ 3700974 w 4758845"/>
              <a:gd name="connsiteY14" fmla="*/ 472468 h 3337662"/>
              <a:gd name="connsiteX15" fmla="*/ 3614614 w 4758845"/>
              <a:gd name="connsiteY15" fmla="*/ 680748 h 3337662"/>
              <a:gd name="connsiteX16" fmla="*/ 3665414 w 4758845"/>
              <a:gd name="connsiteY16" fmla="*/ 939828 h 3337662"/>
              <a:gd name="connsiteX17" fmla="*/ 3960054 w 4758845"/>
              <a:gd name="connsiteY17" fmla="*/ 1214148 h 3337662"/>
              <a:gd name="connsiteX18" fmla="*/ 4224214 w 4758845"/>
              <a:gd name="connsiteY18" fmla="*/ 1427508 h 3337662"/>
              <a:gd name="connsiteX19" fmla="*/ 4234374 w 4758845"/>
              <a:gd name="connsiteY19" fmla="*/ 1554508 h 3337662"/>
              <a:gd name="connsiteX20" fmla="*/ 4010854 w 4758845"/>
              <a:gd name="connsiteY20" fmla="*/ 1813588 h 3337662"/>
              <a:gd name="connsiteX21" fmla="*/ 4036254 w 4758845"/>
              <a:gd name="connsiteY21" fmla="*/ 2006628 h 3337662"/>
              <a:gd name="connsiteX22" fmla="*/ 4239454 w 4758845"/>
              <a:gd name="connsiteY22" fmla="*/ 2184428 h 3337662"/>
              <a:gd name="connsiteX23" fmla="*/ 4757614 w 4758845"/>
              <a:gd name="connsiteY23" fmla="*/ 2895628 h 3337662"/>
              <a:gd name="connsiteX24" fmla="*/ 4361374 w 4758845"/>
              <a:gd name="connsiteY24" fmla="*/ 3337588 h 3337662"/>
              <a:gd name="connsiteX25" fmla="*/ 3670494 w 4758845"/>
              <a:gd name="connsiteY25" fmla="*/ 2865148 h 3337662"/>
              <a:gd name="connsiteX26" fmla="*/ 3284414 w 4758845"/>
              <a:gd name="connsiteY26" fmla="*/ 2489228 h 3337662"/>
              <a:gd name="connsiteX27" fmla="*/ 2954214 w 4758845"/>
              <a:gd name="connsiteY27" fmla="*/ 2169188 h 3337662"/>
              <a:gd name="connsiteX28" fmla="*/ 2364934 w 4758845"/>
              <a:gd name="connsiteY28" fmla="*/ 2108228 h 3337662"/>
              <a:gd name="connsiteX29" fmla="*/ 1922974 w 4758845"/>
              <a:gd name="connsiteY29" fmla="*/ 1828828 h 3337662"/>
              <a:gd name="connsiteX30" fmla="*/ 1552134 w 4758845"/>
              <a:gd name="connsiteY30" fmla="*/ 1706908 h 3337662"/>
              <a:gd name="connsiteX31" fmla="*/ 1196534 w 4758845"/>
              <a:gd name="connsiteY31" fmla="*/ 1737388 h 3337662"/>
              <a:gd name="connsiteX32" fmla="*/ 830774 w 4758845"/>
              <a:gd name="connsiteY32" fmla="*/ 1859308 h 3337662"/>
              <a:gd name="connsiteX33" fmla="*/ 698694 w 4758845"/>
              <a:gd name="connsiteY33" fmla="*/ 2082828 h 3337662"/>
              <a:gd name="connsiteX34" fmla="*/ 759654 w 4758845"/>
              <a:gd name="connsiteY34" fmla="*/ 2306348 h 3337662"/>
              <a:gd name="connsiteX35" fmla="*/ 876494 w 4758845"/>
              <a:gd name="connsiteY35" fmla="*/ 2433348 h 3337662"/>
              <a:gd name="connsiteX36" fmla="*/ 1166054 w 4758845"/>
              <a:gd name="connsiteY36" fmla="*/ 2545108 h 3337662"/>
              <a:gd name="connsiteX37" fmla="*/ 1562294 w 4758845"/>
              <a:gd name="connsiteY37" fmla="*/ 2438428 h 3337662"/>
              <a:gd name="connsiteX38" fmla="*/ 1709614 w 4758845"/>
              <a:gd name="connsiteY38" fmla="*/ 2534948 h 3337662"/>
              <a:gd name="connsiteX39" fmla="*/ 1435294 w 4758845"/>
              <a:gd name="connsiteY39" fmla="*/ 2895628 h 3337662"/>
              <a:gd name="connsiteX40" fmla="*/ 1054294 w 4758845"/>
              <a:gd name="connsiteY40" fmla="*/ 2992148 h 3337662"/>
              <a:gd name="connsiteX41" fmla="*/ 861254 w 4758845"/>
              <a:gd name="connsiteY41" fmla="*/ 2860068 h 3337662"/>
              <a:gd name="connsiteX42" fmla="*/ 688534 w 4758845"/>
              <a:gd name="connsiteY42" fmla="*/ 2682268 h 3337662"/>
              <a:gd name="connsiteX43" fmla="*/ 393894 w 4758845"/>
              <a:gd name="connsiteY43" fmla="*/ 2509548 h 3337662"/>
              <a:gd name="connsiteX44" fmla="*/ 139894 w 4758845"/>
              <a:gd name="connsiteY44" fmla="*/ 2311428 h 3337662"/>
              <a:gd name="connsiteX45" fmla="*/ 63694 w 4758845"/>
              <a:gd name="connsiteY45" fmla="*/ 2138708 h 3337662"/>
              <a:gd name="connsiteX46" fmla="*/ 48454 w 4758845"/>
              <a:gd name="connsiteY46" fmla="*/ 1889788 h 3337662"/>
              <a:gd name="connsiteX47" fmla="*/ 12894 w 4758845"/>
              <a:gd name="connsiteY47" fmla="*/ 1910108 h 3337662"/>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364934 w 4758755"/>
              <a:gd name="connsiteY28" fmla="*/ 2108228 h 3338216"/>
              <a:gd name="connsiteX29" fmla="*/ 1922974 w 4758755"/>
              <a:gd name="connsiteY29" fmla="*/ 1828828 h 3338216"/>
              <a:gd name="connsiteX30" fmla="*/ 1552134 w 4758755"/>
              <a:gd name="connsiteY30" fmla="*/ 170690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22974 w 4758755"/>
              <a:gd name="connsiteY29" fmla="*/ 1828828 h 3338216"/>
              <a:gd name="connsiteX30" fmla="*/ 1552134 w 4758755"/>
              <a:gd name="connsiteY30" fmla="*/ 170690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48374 w 4758755"/>
              <a:gd name="connsiteY29" fmla="*/ 1752628 h 3338216"/>
              <a:gd name="connsiteX30" fmla="*/ 1552134 w 4758755"/>
              <a:gd name="connsiteY30" fmla="*/ 170690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48374 w 4758755"/>
              <a:gd name="connsiteY29" fmla="*/ 1752628 h 3338216"/>
              <a:gd name="connsiteX30" fmla="*/ 1521654 w 4758755"/>
              <a:gd name="connsiteY30" fmla="*/ 1640868 h 3338216"/>
              <a:gd name="connsiteX31" fmla="*/ 1196534 w 4758755"/>
              <a:gd name="connsiteY31" fmla="*/ 173738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 name="connsiteX0" fmla="*/ 12894 w 4758755"/>
              <a:gd name="connsiteY0" fmla="*/ 1910108 h 3338216"/>
              <a:gd name="connsiteX1" fmla="*/ 78934 w 4758755"/>
              <a:gd name="connsiteY1" fmla="*/ 1366548 h 3338216"/>
              <a:gd name="connsiteX2" fmla="*/ 612334 w 4758755"/>
              <a:gd name="connsiteY2" fmla="*/ 1178588 h 3338216"/>
              <a:gd name="connsiteX3" fmla="*/ 942534 w 4758755"/>
              <a:gd name="connsiteY3" fmla="*/ 1224308 h 3338216"/>
              <a:gd name="connsiteX4" fmla="*/ 1455614 w 4758755"/>
              <a:gd name="connsiteY4" fmla="*/ 1102388 h 3338216"/>
              <a:gd name="connsiteX5" fmla="*/ 1907734 w 4758755"/>
              <a:gd name="connsiteY5" fmla="*/ 1254788 h 3338216"/>
              <a:gd name="connsiteX6" fmla="*/ 2324294 w 4758755"/>
              <a:gd name="connsiteY6" fmla="*/ 1346228 h 3338216"/>
              <a:gd name="connsiteX7" fmla="*/ 2491934 w 4758755"/>
              <a:gd name="connsiteY7" fmla="*/ 1295428 h 3338216"/>
              <a:gd name="connsiteX8" fmla="*/ 2593534 w 4758755"/>
              <a:gd name="connsiteY8" fmla="*/ 1163348 h 3338216"/>
              <a:gd name="connsiteX9" fmla="*/ 2303974 w 4758755"/>
              <a:gd name="connsiteY9" fmla="*/ 914428 h 3338216"/>
              <a:gd name="connsiteX10" fmla="*/ 2136334 w 4758755"/>
              <a:gd name="connsiteY10" fmla="*/ 660428 h 3338216"/>
              <a:gd name="connsiteX11" fmla="*/ 2476694 w 4758755"/>
              <a:gd name="connsiteY11" fmla="*/ 182908 h 3338216"/>
              <a:gd name="connsiteX12" fmla="*/ 3005014 w 4758755"/>
              <a:gd name="connsiteY12" fmla="*/ 28 h 3338216"/>
              <a:gd name="connsiteX13" fmla="*/ 3436814 w 4758755"/>
              <a:gd name="connsiteY13" fmla="*/ 193068 h 3338216"/>
              <a:gd name="connsiteX14" fmla="*/ 3700974 w 4758755"/>
              <a:gd name="connsiteY14" fmla="*/ 472468 h 3338216"/>
              <a:gd name="connsiteX15" fmla="*/ 3614614 w 4758755"/>
              <a:gd name="connsiteY15" fmla="*/ 680748 h 3338216"/>
              <a:gd name="connsiteX16" fmla="*/ 3665414 w 4758755"/>
              <a:gd name="connsiteY16" fmla="*/ 939828 h 3338216"/>
              <a:gd name="connsiteX17" fmla="*/ 3960054 w 4758755"/>
              <a:gd name="connsiteY17" fmla="*/ 1214148 h 3338216"/>
              <a:gd name="connsiteX18" fmla="*/ 4224214 w 4758755"/>
              <a:gd name="connsiteY18" fmla="*/ 1427508 h 3338216"/>
              <a:gd name="connsiteX19" fmla="*/ 4234374 w 4758755"/>
              <a:gd name="connsiteY19" fmla="*/ 1554508 h 3338216"/>
              <a:gd name="connsiteX20" fmla="*/ 4010854 w 4758755"/>
              <a:gd name="connsiteY20" fmla="*/ 1813588 h 3338216"/>
              <a:gd name="connsiteX21" fmla="*/ 4036254 w 4758755"/>
              <a:gd name="connsiteY21" fmla="*/ 2006628 h 3338216"/>
              <a:gd name="connsiteX22" fmla="*/ 4239454 w 4758755"/>
              <a:gd name="connsiteY22" fmla="*/ 2184428 h 3338216"/>
              <a:gd name="connsiteX23" fmla="*/ 4757614 w 4758755"/>
              <a:gd name="connsiteY23" fmla="*/ 2895628 h 3338216"/>
              <a:gd name="connsiteX24" fmla="*/ 4361374 w 4758755"/>
              <a:gd name="connsiteY24" fmla="*/ 3337588 h 3338216"/>
              <a:gd name="connsiteX25" fmla="*/ 3792414 w 4758755"/>
              <a:gd name="connsiteY25" fmla="*/ 2804188 h 3338216"/>
              <a:gd name="connsiteX26" fmla="*/ 3284414 w 4758755"/>
              <a:gd name="connsiteY26" fmla="*/ 2489228 h 3338216"/>
              <a:gd name="connsiteX27" fmla="*/ 2954214 w 4758755"/>
              <a:gd name="connsiteY27" fmla="*/ 2169188 h 3338216"/>
              <a:gd name="connsiteX28" fmla="*/ 2425894 w 4758755"/>
              <a:gd name="connsiteY28" fmla="*/ 1930428 h 3338216"/>
              <a:gd name="connsiteX29" fmla="*/ 1948374 w 4758755"/>
              <a:gd name="connsiteY29" fmla="*/ 1752628 h 3338216"/>
              <a:gd name="connsiteX30" fmla="*/ 1521654 w 4758755"/>
              <a:gd name="connsiteY30" fmla="*/ 1640868 h 3338216"/>
              <a:gd name="connsiteX31" fmla="*/ 1110174 w 4758755"/>
              <a:gd name="connsiteY31" fmla="*/ 1676428 h 3338216"/>
              <a:gd name="connsiteX32" fmla="*/ 830774 w 4758755"/>
              <a:gd name="connsiteY32" fmla="*/ 1859308 h 3338216"/>
              <a:gd name="connsiteX33" fmla="*/ 698694 w 4758755"/>
              <a:gd name="connsiteY33" fmla="*/ 2082828 h 3338216"/>
              <a:gd name="connsiteX34" fmla="*/ 759654 w 4758755"/>
              <a:gd name="connsiteY34" fmla="*/ 2306348 h 3338216"/>
              <a:gd name="connsiteX35" fmla="*/ 876494 w 4758755"/>
              <a:gd name="connsiteY35" fmla="*/ 2433348 h 3338216"/>
              <a:gd name="connsiteX36" fmla="*/ 1166054 w 4758755"/>
              <a:gd name="connsiteY36" fmla="*/ 2545108 h 3338216"/>
              <a:gd name="connsiteX37" fmla="*/ 1562294 w 4758755"/>
              <a:gd name="connsiteY37" fmla="*/ 2438428 h 3338216"/>
              <a:gd name="connsiteX38" fmla="*/ 1709614 w 4758755"/>
              <a:gd name="connsiteY38" fmla="*/ 2534948 h 3338216"/>
              <a:gd name="connsiteX39" fmla="*/ 1435294 w 4758755"/>
              <a:gd name="connsiteY39" fmla="*/ 2895628 h 3338216"/>
              <a:gd name="connsiteX40" fmla="*/ 1054294 w 4758755"/>
              <a:gd name="connsiteY40" fmla="*/ 2992148 h 3338216"/>
              <a:gd name="connsiteX41" fmla="*/ 861254 w 4758755"/>
              <a:gd name="connsiteY41" fmla="*/ 2860068 h 3338216"/>
              <a:gd name="connsiteX42" fmla="*/ 688534 w 4758755"/>
              <a:gd name="connsiteY42" fmla="*/ 2682268 h 3338216"/>
              <a:gd name="connsiteX43" fmla="*/ 393894 w 4758755"/>
              <a:gd name="connsiteY43" fmla="*/ 2509548 h 3338216"/>
              <a:gd name="connsiteX44" fmla="*/ 139894 w 4758755"/>
              <a:gd name="connsiteY44" fmla="*/ 2311428 h 3338216"/>
              <a:gd name="connsiteX45" fmla="*/ 63694 w 4758755"/>
              <a:gd name="connsiteY45" fmla="*/ 2138708 h 3338216"/>
              <a:gd name="connsiteX46" fmla="*/ 48454 w 4758755"/>
              <a:gd name="connsiteY46" fmla="*/ 1889788 h 3338216"/>
              <a:gd name="connsiteX47" fmla="*/ 12894 w 4758755"/>
              <a:gd name="connsiteY47" fmla="*/ 1910108 h 333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758755" h="3338216">
                <a:moveTo>
                  <a:pt x="12894" y="1910108"/>
                </a:moveTo>
                <a:cubicBezTo>
                  <a:pt x="-4040" y="1699288"/>
                  <a:pt x="-20973" y="1488468"/>
                  <a:pt x="78934" y="1366548"/>
                </a:cubicBezTo>
                <a:cubicBezTo>
                  <a:pt x="178841" y="1244628"/>
                  <a:pt x="468401" y="1202295"/>
                  <a:pt x="612334" y="1178588"/>
                </a:cubicBezTo>
                <a:cubicBezTo>
                  <a:pt x="756267" y="1154881"/>
                  <a:pt x="801987" y="1237008"/>
                  <a:pt x="942534" y="1224308"/>
                </a:cubicBezTo>
                <a:cubicBezTo>
                  <a:pt x="1083081" y="1211608"/>
                  <a:pt x="1294747" y="1097308"/>
                  <a:pt x="1455614" y="1102388"/>
                </a:cubicBezTo>
                <a:cubicBezTo>
                  <a:pt x="1616481" y="1107468"/>
                  <a:pt x="1762954" y="1214148"/>
                  <a:pt x="1907734" y="1254788"/>
                </a:cubicBezTo>
                <a:cubicBezTo>
                  <a:pt x="2052514" y="1295428"/>
                  <a:pt x="2226927" y="1339455"/>
                  <a:pt x="2324294" y="1346228"/>
                </a:cubicBezTo>
                <a:cubicBezTo>
                  <a:pt x="2421661" y="1353001"/>
                  <a:pt x="2447061" y="1325908"/>
                  <a:pt x="2491934" y="1295428"/>
                </a:cubicBezTo>
                <a:cubicBezTo>
                  <a:pt x="2536807" y="1264948"/>
                  <a:pt x="2624861" y="1226848"/>
                  <a:pt x="2593534" y="1163348"/>
                </a:cubicBezTo>
                <a:cubicBezTo>
                  <a:pt x="2562207" y="1099848"/>
                  <a:pt x="2380174" y="998248"/>
                  <a:pt x="2303974" y="914428"/>
                </a:cubicBezTo>
                <a:cubicBezTo>
                  <a:pt x="2227774" y="830608"/>
                  <a:pt x="2107547" y="782348"/>
                  <a:pt x="2136334" y="660428"/>
                </a:cubicBezTo>
                <a:cubicBezTo>
                  <a:pt x="2165121" y="538508"/>
                  <a:pt x="2331914" y="292975"/>
                  <a:pt x="2476694" y="182908"/>
                </a:cubicBezTo>
                <a:cubicBezTo>
                  <a:pt x="2621474" y="72841"/>
                  <a:pt x="2844994" y="-1665"/>
                  <a:pt x="3005014" y="28"/>
                </a:cubicBezTo>
                <a:cubicBezTo>
                  <a:pt x="3165034" y="1721"/>
                  <a:pt x="3320821" y="114328"/>
                  <a:pt x="3436814" y="193068"/>
                </a:cubicBezTo>
                <a:cubicBezTo>
                  <a:pt x="3552807" y="271808"/>
                  <a:pt x="3671341" y="391188"/>
                  <a:pt x="3700974" y="472468"/>
                </a:cubicBezTo>
                <a:cubicBezTo>
                  <a:pt x="3730607" y="553748"/>
                  <a:pt x="3620541" y="602855"/>
                  <a:pt x="3614614" y="680748"/>
                </a:cubicBezTo>
                <a:cubicBezTo>
                  <a:pt x="3608687" y="758641"/>
                  <a:pt x="3607841" y="850928"/>
                  <a:pt x="3665414" y="939828"/>
                </a:cubicBezTo>
                <a:cubicBezTo>
                  <a:pt x="3722987" y="1028728"/>
                  <a:pt x="3866921" y="1132868"/>
                  <a:pt x="3960054" y="1214148"/>
                </a:cubicBezTo>
                <a:cubicBezTo>
                  <a:pt x="4053187" y="1295428"/>
                  <a:pt x="4178494" y="1370781"/>
                  <a:pt x="4224214" y="1427508"/>
                </a:cubicBezTo>
                <a:cubicBezTo>
                  <a:pt x="4269934" y="1484235"/>
                  <a:pt x="4269934" y="1490161"/>
                  <a:pt x="4234374" y="1554508"/>
                </a:cubicBezTo>
                <a:cubicBezTo>
                  <a:pt x="4198814" y="1618855"/>
                  <a:pt x="4043874" y="1738235"/>
                  <a:pt x="4010854" y="1813588"/>
                </a:cubicBezTo>
                <a:cubicBezTo>
                  <a:pt x="3977834" y="1888941"/>
                  <a:pt x="3998154" y="1944821"/>
                  <a:pt x="4036254" y="2006628"/>
                </a:cubicBezTo>
                <a:cubicBezTo>
                  <a:pt x="4074354" y="2068435"/>
                  <a:pt x="4119227" y="2036261"/>
                  <a:pt x="4239454" y="2184428"/>
                </a:cubicBezTo>
                <a:cubicBezTo>
                  <a:pt x="4359681" y="2332595"/>
                  <a:pt x="4737294" y="2703435"/>
                  <a:pt x="4757614" y="2895628"/>
                </a:cubicBezTo>
                <a:cubicBezTo>
                  <a:pt x="4777934" y="3087821"/>
                  <a:pt x="4522241" y="3352828"/>
                  <a:pt x="4361374" y="3337588"/>
                </a:cubicBezTo>
                <a:cubicBezTo>
                  <a:pt x="4200507" y="3322348"/>
                  <a:pt x="3971907" y="2945581"/>
                  <a:pt x="3792414" y="2804188"/>
                </a:cubicBezTo>
                <a:cubicBezTo>
                  <a:pt x="3612921" y="2662795"/>
                  <a:pt x="3424114" y="2595061"/>
                  <a:pt x="3284414" y="2489228"/>
                </a:cubicBezTo>
                <a:cubicBezTo>
                  <a:pt x="3144714" y="2383395"/>
                  <a:pt x="3097301" y="2262321"/>
                  <a:pt x="2954214" y="2169188"/>
                </a:cubicBezTo>
                <a:cubicBezTo>
                  <a:pt x="2811127" y="2076055"/>
                  <a:pt x="2593534" y="1999855"/>
                  <a:pt x="2425894" y="1930428"/>
                </a:cubicBezTo>
                <a:cubicBezTo>
                  <a:pt x="2258254" y="1861001"/>
                  <a:pt x="2099081" y="1800888"/>
                  <a:pt x="1948374" y="1752628"/>
                </a:cubicBezTo>
                <a:cubicBezTo>
                  <a:pt x="1797667" y="1704368"/>
                  <a:pt x="1661354" y="1653568"/>
                  <a:pt x="1521654" y="1640868"/>
                </a:cubicBezTo>
                <a:cubicBezTo>
                  <a:pt x="1381954" y="1628168"/>
                  <a:pt x="1225321" y="1640021"/>
                  <a:pt x="1110174" y="1676428"/>
                </a:cubicBezTo>
                <a:cubicBezTo>
                  <a:pt x="995027" y="1712835"/>
                  <a:pt x="899354" y="1791575"/>
                  <a:pt x="830774" y="1859308"/>
                </a:cubicBezTo>
                <a:cubicBezTo>
                  <a:pt x="762194" y="1927041"/>
                  <a:pt x="710547" y="2008321"/>
                  <a:pt x="698694" y="2082828"/>
                </a:cubicBezTo>
                <a:cubicBezTo>
                  <a:pt x="686841" y="2157335"/>
                  <a:pt x="730021" y="2247928"/>
                  <a:pt x="759654" y="2306348"/>
                </a:cubicBezTo>
                <a:cubicBezTo>
                  <a:pt x="789287" y="2364768"/>
                  <a:pt x="808761" y="2393555"/>
                  <a:pt x="876494" y="2433348"/>
                </a:cubicBezTo>
                <a:cubicBezTo>
                  <a:pt x="944227" y="2473141"/>
                  <a:pt x="1051754" y="2544261"/>
                  <a:pt x="1166054" y="2545108"/>
                </a:cubicBezTo>
                <a:cubicBezTo>
                  <a:pt x="1280354" y="2545955"/>
                  <a:pt x="1471701" y="2440121"/>
                  <a:pt x="1562294" y="2438428"/>
                </a:cubicBezTo>
                <a:cubicBezTo>
                  <a:pt x="1652887" y="2436735"/>
                  <a:pt x="1730781" y="2458748"/>
                  <a:pt x="1709614" y="2534948"/>
                </a:cubicBezTo>
                <a:cubicBezTo>
                  <a:pt x="1688447" y="2611148"/>
                  <a:pt x="1544514" y="2819428"/>
                  <a:pt x="1435294" y="2895628"/>
                </a:cubicBezTo>
                <a:cubicBezTo>
                  <a:pt x="1326074" y="2971828"/>
                  <a:pt x="1149967" y="2998075"/>
                  <a:pt x="1054294" y="2992148"/>
                </a:cubicBezTo>
                <a:cubicBezTo>
                  <a:pt x="958621" y="2986221"/>
                  <a:pt x="922214" y="2911715"/>
                  <a:pt x="861254" y="2860068"/>
                </a:cubicBezTo>
                <a:cubicBezTo>
                  <a:pt x="800294" y="2808421"/>
                  <a:pt x="766427" y="2740688"/>
                  <a:pt x="688534" y="2682268"/>
                </a:cubicBezTo>
                <a:cubicBezTo>
                  <a:pt x="610641" y="2623848"/>
                  <a:pt x="485334" y="2571355"/>
                  <a:pt x="393894" y="2509548"/>
                </a:cubicBezTo>
                <a:cubicBezTo>
                  <a:pt x="302454" y="2447741"/>
                  <a:pt x="194927" y="2373235"/>
                  <a:pt x="139894" y="2311428"/>
                </a:cubicBezTo>
                <a:cubicBezTo>
                  <a:pt x="84861" y="2249621"/>
                  <a:pt x="78934" y="2208981"/>
                  <a:pt x="63694" y="2138708"/>
                </a:cubicBezTo>
                <a:cubicBezTo>
                  <a:pt x="48454" y="2068435"/>
                  <a:pt x="46337" y="2019328"/>
                  <a:pt x="48454" y="1889788"/>
                </a:cubicBezTo>
                <a:lnTo>
                  <a:pt x="12894" y="1910108"/>
                </a:lnTo>
                <a:close/>
              </a:path>
            </a:pathLst>
          </a:cu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
        <p:nvSpPr>
          <p:cNvPr id="60" name="Rectangle 59">
            <a:extLst>
              <a:ext uri="{FF2B5EF4-FFF2-40B4-BE49-F238E27FC236}">
                <a16:creationId xmlns:a16="http://schemas.microsoft.com/office/drawing/2014/main" id="{AB2B0CB5-19B3-4E52-9973-67C7C60AACAA}"/>
              </a:ext>
            </a:extLst>
          </p:cNvPr>
          <p:cNvSpPr/>
          <p:nvPr/>
        </p:nvSpPr>
        <p:spPr>
          <a:xfrm>
            <a:off x="6668541" y="1246390"/>
            <a:ext cx="1752600" cy="2819400"/>
          </a:xfrm>
          <a:prstGeom prst="rect">
            <a:avLst/>
          </a:prstGeom>
          <a:solidFill>
            <a:schemeClr val="tx1">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00002EB-C3C8-46EE-BAD8-708080F9BB18}"/>
              </a:ext>
            </a:extLst>
          </p:cNvPr>
          <p:cNvSpPr/>
          <p:nvPr/>
        </p:nvSpPr>
        <p:spPr>
          <a:xfrm>
            <a:off x="7130822" y="1469910"/>
            <a:ext cx="838199" cy="457200"/>
          </a:xfrm>
          <a:prstGeom prst="ellipse">
            <a:avLst/>
          </a:prstGeom>
          <a:solidFill>
            <a:srgbClr val="9C035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7062D81-2428-469A-AE80-67676E9ABC3E}"/>
              </a:ext>
            </a:extLst>
          </p:cNvPr>
          <p:cNvSpPr txBox="1"/>
          <p:nvPr/>
        </p:nvSpPr>
        <p:spPr>
          <a:xfrm>
            <a:off x="6826021" y="1850910"/>
            <a:ext cx="1447800" cy="369332"/>
          </a:xfrm>
          <a:prstGeom prst="rect">
            <a:avLst/>
          </a:prstGeom>
          <a:noFill/>
        </p:spPr>
        <p:txBody>
          <a:bodyPr wrap="square" rtlCol="0">
            <a:spAutoFit/>
          </a:bodyPr>
          <a:lstStyle/>
          <a:p>
            <a:pPr algn="ctr"/>
            <a:r>
              <a:rPr lang="en-US" b="1" dirty="0">
                <a:solidFill>
                  <a:srgbClr val="87034B"/>
                </a:solidFill>
                <a:latin typeface="Arial" pitchFamily="34" charset="0"/>
                <a:cs typeface="Arial" pitchFamily="34" charset="0"/>
              </a:rPr>
              <a:t>Japheth</a:t>
            </a:r>
          </a:p>
        </p:txBody>
      </p:sp>
      <p:sp>
        <p:nvSpPr>
          <p:cNvPr id="63" name="Oval 62">
            <a:extLst>
              <a:ext uri="{FF2B5EF4-FFF2-40B4-BE49-F238E27FC236}">
                <a16:creationId xmlns:a16="http://schemas.microsoft.com/office/drawing/2014/main" id="{B2811ED7-75E3-4333-9BEB-1A2910082031}"/>
              </a:ext>
            </a:extLst>
          </p:cNvPr>
          <p:cNvSpPr/>
          <p:nvPr/>
        </p:nvSpPr>
        <p:spPr>
          <a:xfrm>
            <a:off x="7130821" y="2308110"/>
            <a:ext cx="838199" cy="457200"/>
          </a:xfrm>
          <a:prstGeom prst="ellipse">
            <a:avLst/>
          </a:prstGeom>
          <a:solidFill>
            <a:schemeClr val="accent4">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64" name="TextBox 63">
            <a:extLst>
              <a:ext uri="{FF2B5EF4-FFF2-40B4-BE49-F238E27FC236}">
                <a16:creationId xmlns:a16="http://schemas.microsoft.com/office/drawing/2014/main" id="{8E05ABF2-8C11-4377-BF4E-7D73C2450D95}"/>
              </a:ext>
            </a:extLst>
          </p:cNvPr>
          <p:cNvSpPr txBox="1"/>
          <p:nvPr/>
        </p:nvSpPr>
        <p:spPr>
          <a:xfrm>
            <a:off x="6826021" y="2664088"/>
            <a:ext cx="1447800" cy="369332"/>
          </a:xfrm>
          <a:prstGeom prst="rect">
            <a:avLst/>
          </a:prstGeom>
          <a:noFill/>
        </p:spPr>
        <p:txBody>
          <a:bodyPr wrap="square" rtlCol="0">
            <a:spAutoFit/>
          </a:bodyPr>
          <a:lstStyle/>
          <a:p>
            <a:pPr algn="ctr"/>
            <a:r>
              <a:rPr lang="en-US" b="1" dirty="0">
                <a:solidFill>
                  <a:schemeClr val="accent4">
                    <a:lumMod val="75000"/>
                  </a:schemeClr>
                </a:solidFill>
                <a:latin typeface="Arial" pitchFamily="34" charset="0"/>
                <a:cs typeface="Arial" pitchFamily="34" charset="0"/>
              </a:rPr>
              <a:t>Ham</a:t>
            </a:r>
          </a:p>
        </p:txBody>
      </p:sp>
      <p:sp>
        <p:nvSpPr>
          <p:cNvPr id="79" name="Isosceles Triangle 78">
            <a:extLst>
              <a:ext uri="{FF2B5EF4-FFF2-40B4-BE49-F238E27FC236}">
                <a16:creationId xmlns:a16="http://schemas.microsoft.com/office/drawing/2014/main" id="{D163716B-EEAD-491D-AC79-ABD4035AE85B}"/>
              </a:ext>
            </a:extLst>
          </p:cNvPr>
          <p:cNvSpPr/>
          <p:nvPr/>
        </p:nvSpPr>
        <p:spPr>
          <a:xfrm>
            <a:off x="4555261" y="2452345"/>
            <a:ext cx="152400" cy="1524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C9AAD9A-D3DA-4F11-B307-A72FC60E3789}"/>
              </a:ext>
            </a:extLst>
          </p:cNvPr>
          <p:cNvSpPr txBox="1"/>
          <p:nvPr/>
        </p:nvSpPr>
        <p:spPr>
          <a:xfrm>
            <a:off x="2182901" y="1429270"/>
            <a:ext cx="1371600" cy="707886"/>
          </a:xfrm>
          <a:prstGeom prst="rect">
            <a:avLst/>
          </a:prstGeom>
          <a:noFill/>
        </p:spPr>
        <p:txBody>
          <a:bodyPr wrap="square" rtlCol="0">
            <a:spAutoFit/>
          </a:bodyPr>
          <a:lstStyle/>
          <a:p>
            <a:pPr algn="ctr"/>
            <a:r>
              <a:rPr lang="en-US" sz="2000" b="1" dirty="0">
                <a:latin typeface="+mj-lt"/>
              </a:rPr>
              <a:t>Mountains of Ararat</a:t>
            </a:r>
          </a:p>
        </p:txBody>
      </p:sp>
      <p:cxnSp>
        <p:nvCxnSpPr>
          <p:cNvPr id="81" name="Straight Arrow Connector 80">
            <a:extLst>
              <a:ext uri="{FF2B5EF4-FFF2-40B4-BE49-F238E27FC236}">
                <a16:creationId xmlns:a16="http://schemas.microsoft.com/office/drawing/2014/main" id="{86572D2C-C24A-48DC-B021-25393E53D0F2}"/>
              </a:ext>
            </a:extLst>
          </p:cNvPr>
          <p:cNvCxnSpPr/>
          <p:nvPr/>
        </p:nvCxnSpPr>
        <p:spPr>
          <a:xfrm>
            <a:off x="3412261" y="2089670"/>
            <a:ext cx="1066800" cy="381000"/>
          </a:xfrm>
          <a:prstGeom prst="straightConnector1">
            <a:avLst/>
          </a:prstGeom>
          <a:ln w="38100">
            <a:solidFill>
              <a:schemeClr val="accent4">
                <a:lumMod val="60000"/>
                <a:lumOff val="40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42A85621-4A33-4578-B700-15C0F6DC62A0}"/>
              </a:ext>
            </a:extLst>
          </p:cNvPr>
          <p:cNvSpPr/>
          <p:nvPr/>
        </p:nvSpPr>
        <p:spPr>
          <a:xfrm>
            <a:off x="797338" y="2976435"/>
            <a:ext cx="3432432" cy="2715189"/>
          </a:xfrm>
          <a:custGeom>
            <a:avLst/>
            <a:gdLst>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0786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33262 w 3432432"/>
              <a:gd name="connsiteY29" fmla="*/ 488125 h 2715189"/>
              <a:gd name="connsiteX30" fmla="*/ 240306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0786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33262 w 3432432"/>
              <a:gd name="connsiteY29" fmla="*/ 488125 h 2715189"/>
              <a:gd name="connsiteX30" fmla="*/ 244878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33262 w 3432432"/>
              <a:gd name="connsiteY29" fmla="*/ 488125 h 2715189"/>
              <a:gd name="connsiteX30" fmla="*/ 244878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18022 w 3432432"/>
              <a:gd name="connsiteY29" fmla="*/ 488125 h 2715189"/>
              <a:gd name="connsiteX30" fmla="*/ 2448782 w 3432432"/>
              <a:gd name="connsiteY30" fmla="*/ 52368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18022 w 3432432"/>
              <a:gd name="connsiteY29" fmla="*/ 488125 h 2715189"/>
              <a:gd name="connsiteX30" fmla="*/ 2469102 w 3432432"/>
              <a:gd name="connsiteY30" fmla="*/ 564325 h 2715189"/>
              <a:gd name="connsiteX31" fmla="*/ 2204942 w 3432432"/>
              <a:gd name="connsiteY31" fmla="*/ 6252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14822 w 3432432"/>
              <a:gd name="connsiteY28" fmla="*/ 711645 h 2715189"/>
              <a:gd name="connsiteX29" fmla="*/ 2718022 w 3432432"/>
              <a:gd name="connsiteY29" fmla="*/ 488125 h 2715189"/>
              <a:gd name="connsiteX30" fmla="*/ 2469102 w 3432432"/>
              <a:gd name="connsiteY30" fmla="*/ 564325 h 2715189"/>
              <a:gd name="connsiteX31" fmla="*/ 2204942 w 3432432"/>
              <a:gd name="connsiteY31" fmla="*/ 6506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718022 w 3432432"/>
              <a:gd name="connsiteY29" fmla="*/ 488125 h 2715189"/>
              <a:gd name="connsiteX30" fmla="*/ 2469102 w 3432432"/>
              <a:gd name="connsiteY30" fmla="*/ 564325 h 2715189"/>
              <a:gd name="connsiteX31" fmla="*/ 2204942 w 3432432"/>
              <a:gd name="connsiteY31" fmla="*/ 6506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204942 w 3432432"/>
              <a:gd name="connsiteY31" fmla="*/ 65068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41342 w 3432432"/>
              <a:gd name="connsiteY22" fmla="*/ 161080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41268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16782 w 3432432"/>
              <a:gd name="connsiteY20" fmla="*/ 122472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265902 w 3432432"/>
              <a:gd name="connsiteY12" fmla="*/ 236264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4741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794222 w 3432432"/>
              <a:gd name="connsiteY9" fmla="*/ 1641285 h 2715189"/>
              <a:gd name="connsiteX10" fmla="*/ 2712942 w 3432432"/>
              <a:gd name="connsiteY10" fmla="*/ 1905445 h 2715189"/>
              <a:gd name="connsiteX11" fmla="*/ 25249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875502 w 3432432"/>
              <a:gd name="connsiteY9" fmla="*/ 1727645 h 2715189"/>
              <a:gd name="connsiteX10" fmla="*/ 2712942 w 3432432"/>
              <a:gd name="connsiteY10" fmla="*/ 1905445 h 2715189"/>
              <a:gd name="connsiteX11" fmla="*/ 25249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 name="connsiteX0" fmla="*/ 1945862 w 3432432"/>
              <a:gd name="connsiteY0" fmla="*/ 442405 h 2715189"/>
              <a:gd name="connsiteX1" fmla="*/ 1945862 w 3432432"/>
              <a:gd name="connsiteY1" fmla="*/ 356045 h 2715189"/>
              <a:gd name="connsiteX2" fmla="*/ 2077942 w 3432432"/>
              <a:gd name="connsiteY2" fmla="*/ 152845 h 2715189"/>
              <a:gd name="connsiteX3" fmla="*/ 2204942 w 3432432"/>
              <a:gd name="connsiteY3" fmla="*/ 445 h 2715189"/>
              <a:gd name="connsiteX4" fmla="*/ 2718022 w 3432432"/>
              <a:gd name="connsiteY4" fmla="*/ 112205 h 2715189"/>
              <a:gd name="connsiteX5" fmla="*/ 3134582 w 3432432"/>
              <a:gd name="connsiteY5" fmla="*/ 279845 h 2715189"/>
              <a:gd name="connsiteX6" fmla="*/ 3353022 w 3432432"/>
              <a:gd name="connsiteY6" fmla="*/ 559245 h 2715189"/>
              <a:gd name="connsiteX7" fmla="*/ 3424142 w 3432432"/>
              <a:gd name="connsiteY7" fmla="*/ 940245 h 2715189"/>
              <a:gd name="connsiteX8" fmla="*/ 3180302 w 3432432"/>
              <a:gd name="connsiteY8" fmla="*/ 1361885 h 2715189"/>
              <a:gd name="connsiteX9" fmla="*/ 2875502 w 3432432"/>
              <a:gd name="connsiteY9" fmla="*/ 1727645 h 2715189"/>
              <a:gd name="connsiteX10" fmla="*/ 2789142 w 3432432"/>
              <a:gd name="connsiteY10" fmla="*/ 1935925 h 2715189"/>
              <a:gd name="connsiteX11" fmla="*/ 2524982 w 3432432"/>
              <a:gd name="connsiteY11" fmla="*/ 1951165 h 2715189"/>
              <a:gd name="connsiteX12" fmla="*/ 2311622 w 3432432"/>
              <a:gd name="connsiteY12" fmla="*/ 2560765 h 2715189"/>
              <a:gd name="connsiteX13" fmla="*/ 2037302 w 3432432"/>
              <a:gd name="connsiteY13" fmla="*/ 2149285 h 2715189"/>
              <a:gd name="connsiteX14" fmla="*/ 1900142 w 3432432"/>
              <a:gd name="connsiteY14" fmla="*/ 2128965 h 2715189"/>
              <a:gd name="connsiteX15" fmla="*/ 1727422 w 3432432"/>
              <a:gd name="connsiteY15" fmla="*/ 2581085 h 2715189"/>
              <a:gd name="connsiteX16" fmla="*/ 899382 w 3432432"/>
              <a:gd name="connsiteY16" fmla="*/ 2713165 h 2715189"/>
              <a:gd name="connsiteX17" fmla="*/ 152622 w 3432432"/>
              <a:gd name="connsiteY17" fmla="*/ 2504885 h 2715189"/>
              <a:gd name="connsiteX18" fmla="*/ 222 w 3432432"/>
              <a:gd name="connsiteY18" fmla="*/ 1941005 h 2715189"/>
              <a:gd name="connsiteX19" fmla="*/ 162782 w 3432432"/>
              <a:gd name="connsiteY19" fmla="*/ 1463485 h 2715189"/>
              <a:gd name="connsiteX20" fmla="*/ 426942 w 3432432"/>
              <a:gd name="connsiteY20" fmla="*/ 1229805 h 2715189"/>
              <a:gd name="connsiteX21" fmla="*/ 990822 w 3432432"/>
              <a:gd name="connsiteY21" fmla="*/ 1366965 h 2715189"/>
              <a:gd name="connsiteX22" fmla="*/ 1326102 w 3432432"/>
              <a:gd name="connsiteY22" fmla="*/ 1580325 h 2715189"/>
              <a:gd name="connsiteX23" fmla="*/ 1656302 w 3432432"/>
              <a:gd name="connsiteY23" fmla="*/ 1458405 h 2715189"/>
              <a:gd name="connsiteX24" fmla="*/ 1956022 w 3432432"/>
              <a:gd name="connsiteY24" fmla="*/ 1539685 h 2715189"/>
              <a:gd name="connsiteX25" fmla="*/ 2250662 w 3432432"/>
              <a:gd name="connsiteY25" fmla="*/ 1519365 h 2715189"/>
              <a:gd name="connsiteX26" fmla="*/ 2469102 w 3432432"/>
              <a:gd name="connsiteY26" fmla="*/ 1168845 h 2715189"/>
              <a:gd name="connsiteX27" fmla="*/ 2560542 w 3432432"/>
              <a:gd name="connsiteY27" fmla="*/ 1006285 h 2715189"/>
              <a:gd name="connsiteX28" fmla="*/ 2596102 w 3432432"/>
              <a:gd name="connsiteY28" fmla="*/ 737045 h 2715189"/>
              <a:gd name="connsiteX29" fmla="*/ 2692622 w 3432432"/>
              <a:gd name="connsiteY29" fmla="*/ 493205 h 2715189"/>
              <a:gd name="connsiteX30" fmla="*/ 2469102 w 3432432"/>
              <a:gd name="connsiteY30" fmla="*/ 564325 h 2715189"/>
              <a:gd name="connsiteX31" fmla="*/ 2093182 w 3432432"/>
              <a:gd name="connsiteY31" fmla="*/ 711645 h 2715189"/>
              <a:gd name="connsiteX32" fmla="*/ 1945862 w 3432432"/>
              <a:gd name="connsiteY32" fmla="*/ 442405 h 271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32432" h="2715189">
                <a:moveTo>
                  <a:pt x="1945862" y="442405"/>
                </a:moveTo>
                <a:cubicBezTo>
                  <a:pt x="1921309" y="383138"/>
                  <a:pt x="1923849" y="404305"/>
                  <a:pt x="1945862" y="356045"/>
                </a:cubicBezTo>
                <a:cubicBezTo>
                  <a:pt x="1967875" y="307785"/>
                  <a:pt x="2034762" y="212112"/>
                  <a:pt x="2077942" y="152845"/>
                </a:cubicBezTo>
                <a:cubicBezTo>
                  <a:pt x="2121122" y="93578"/>
                  <a:pt x="2098262" y="7218"/>
                  <a:pt x="2204942" y="445"/>
                </a:cubicBezTo>
                <a:cubicBezTo>
                  <a:pt x="2311622" y="-6328"/>
                  <a:pt x="2563082" y="65638"/>
                  <a:pt x="2718022" y="112205"/>
                </a:cubicBezTo>
                <a:cubicBezTo>
                  <a:pt x="2872962" y="158772"/>
                  <a:pt x="3028749" y="205338"/>
                  <a:pt x="3134582" y="279845"/>
                </a:cubicBezTo>
                <a:cubicBezTo>
                  <a:pt x="3240415" y="354352"/>
                  <a:pt x="3304762" y="449178"/>
                  <a:pt x="3353022" y="559245"/>
                </a:cubicBezTo>
                <a:cubicBezTo>
                  <a:pt x="3401282" y="669312"/>
                  <a:pt x="3452929" y="806472"/>
                  <a:pt x="3424142" y="940245"/>
                </a:cubicBezTo>
                <a:cubicBezTo>
                  <a:pt x="3395355" y="1074018"/>
                  <a:pt x="3271742" y="1230652"/>
                  <a:pt x="3180302" y="1361885"/>
                </a:cubicBezTo>
                <a:cubicBezTo>
                  <a:pt x="3088862" y="1493118"/>
                  <a:pt x="2940695" y="1631972"/>
                  <a:pt x="2875502" y="1727645"/>
                </a:cubicBezTo>
                <a:cubicBezTo>
                  <a:pt x="2810309" y="1823318"/>
                  <a:pt x="2847562" y="1898672"/>
                  <a:pt x="2789142" y="1935925"/>
                </a:cubicBezTo>
                <a:cubicBezTo>
                  <a:pt x="2730722" y="1973178"/>
                  <a:pt x="2604569" y="1847025"/>
                  <a:pt x="2524982" y="1951165"/>
                </a:cubicBezTo>
                <a:cubicBezTo>
                  <a:pt x="2445395" y="2055305"/>
                  <a:pt x="2392902" y="2527745"/>
                  <a:pt x="2311622" y="2560765"/>
                </a:cubicBezTo>
                <a:cubicBezTo>
                  <a:pt x="2230342" y="2593785"/>
                  <a:pt x="2105882" y="2221252"/>
                  <a:pt x="2037302" y="2149285"/>
                </a:cubicBezTo>
                <a:cubicBezTo>
                  <a:pt x="1968722" y="2077318"/>
                  <a:pt x="1951789" y="2056998"/>
                  <a:pt x="1900142" y="2128965"/>
                </a:cubicBezTo>
                <a:cubicBezTo>
                  <a:pt x="1848495" y="2200932"/>
                  <a:pt x="1894215" y="2483718"/>
                  <a:pt x="1727422" y="2581085"/>
                </a:cubicBezTo>
                <a:cubicBezTo>
                  <a:pt x="1560629" y="2678452"/>
                  <a:pt x="1161849" y="2725865"/>
                  <a:pt x="899382" y="2713165"/>
                </a:cubicBezTo>
                <a:cubicBezTo>
                  <a:pt x="636915" y="2700465"/>
                  <a:pt x="302482" y="2633578"/>
                  <a:pt x="152622" y="2504885"/>
                </a:cubicBezTo>
                <a:cubicBezTo>
                  <a:pt x="2762" y="2376192"/>
                  <a:pt x="-1471" y="2114572"/>
                  <a:pt x="222" y="1941005"/>
                </a:cubicBezTo>
                <a:cubicBezTo>
                  <a:pt x="1915" y="1767438"/>
                  <a:pt x="91662" y="1582018"/>
                  <a:pt x="162782" y="1463485"/>
                </a:cubicBezTo>
                <a:cubicBezTo>
                  <a:pt x="233902" y="1344952"/>
                  <a:pt x="288935" y="1245892"/>
                  <a:pt x="426942" y="1229805"/>
                </a:cubicBezTo>
                <a:cubicBezTo>
                  <a:pt x="564949" y="1213718"/>
                  <a:pt x="840962" y="1308545"/>
                  <a:pt x="990822" y="1366965"/>
                </a:cubicBezTo>
                <a:cubicBezTo>
                  <a:pt x="1140682" y="1425385"/>
                  <a:pt x="1215189" y="1565085"/>
                  <a:pt x="1326102" y="1580325"/>
                </a:cubicBezTo>
                <a:cubicBezTo>
                  <a:pt x="1437015" y="1595565"/>
                  <a:pt x="1551315" y="1465178"/>
                  <a:pt x="1656302" y="1458405"/>
                </a:cubicBezTo>
                <a:cubicBezTo>
                  <a:pt x="1761289" y="1451632"/>
                  <a:pt x="1856962" y="1529525"/>
                  <a:pt x="1956022" y="1539685"/>
                </a:cubicBezTo>
                <a:cubicBezTo>
                  <a:pt x="2055082" y="1549845"/>
                  <a:pt x="2165149" y="1581172"/>
                  <a:pt x="2250662" y="1519365"/>
                </a:cubicBezTo>
                <a:cubicBezTo>
                  <a:pt x="2336175" y="1457558"/>
                  <a:pt x="2417455" y="1254358"/>
                  <a:pt x="2469102" y="1168845"/>
                </a:cubicBezTo>
                <a:cubicBezTo>
                  <a:pt x="2520749" y="1083332"/>
                  <a:pt x="2539375" y="1078252"/>
                  <a:pt x="2560542" y="1006285"/>
                </a:cubicBezTo>
                <a:cubicBezTo>
                  <a:pt x="2581709" y="934318"/>
                  <a:pt x="2574089" y="822558"/>
                  <a:pt x="2596102" y="737045"/>
                </a:cubicBezTo>
                <a:cubicBezTo>
                  <a:pt x="2618115" y="651532"/>
                  <a:pt x="2713789" y="521992"/>
                  <a:pt x="2692622" y="493205"/>
                </a:cubicBezTo>
                <a:cubicBezTo>
                  <a:pt x="2671455" y="464418"/>
                  <a:pt x="2557155" y="541465"/>
                  <a:pt x="2469102" y="564325"/>
                </a:cubicBezTo>
                <a:cubicBezTo>
                  <a:pt x="2381049" y="587185"/>
                  <a:pt x="2180389" y="731965"/>
                  <a:pt x="2093182" y="711645"/>
                </a:cubicBezTo>
                <a:cubicBezTo>
                  <a:pt x="2005975" y="691325"/>
                  <a:pt x="1970415" y="501672"/>
                  <a:pt x="1945862" y="442405"/>
                </a:cubicBezTo>
                <a:close/>
              </a:path>
            </a:pathLst>
          </a:custGeom>
          <a:solidFill>
            <a:schemeClr val="accent4">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CFE2003-5557-421E-BF2C-169612B219D1}"/>
              </a:ext>
            </a:extLst>
          </p:cNvPr>
          <p:cNvSpPr/>
          <p:nvPr/>
        </p:nvSpPr>
        <p:spPr>
          <a:xfrm>
            <a:off x="7130821" y="3103977"/>
            <a:ext cx="838199" cy="457200"/>
          </a:xfrm>
          <a:prstGeom prst="ellipse">
            <a:avLst/>
          </a:prstGeom>
          <a:solidFill>
            <a:schemeClr val="tx1">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3064EF-857F-4E4F-84D9-02EE6B9C8C47}"/>
              </a:ext>
            </a:extLst>
          </p:cNvPr>
          <p:cNvSpPr txBox="1"/>
          <p:nvPr/>
        </p:nvSpPr>
        <p:spPr>
          <a:xfrm>
            <a:off x="6826021" y="3538978"/>
            <a:ext cx="1447800" cy="369332"/>
          </a:xfrm>
          <a:prstGeom prst="rect">
            <a:avLst/>
          </a:prstGeom>
          <a:noFill/>
        </p:spPr>
        <p:txBody>
          <a:bodyPr wrap="square" rtlCol="0">
            <a:spAutoFit/>
          </a:bodyPr>
          <a:lstStyle/>
          <a:p>
            <a:pPr algn="ctr"/>
            <a:r>
              <a:rPr lang="en-US" b="1" dirty="0">
                <a:solidFill>
                  <a:schemeClr val="tx1">
                    <a:lumMod val="50000"/>
                  </a:schemeClr>
                </a:solidFill>
                <a:latin typeface="Arial" pitchFamily="34" charset="0"/>
                <a:cs typeface="Arial" pitchFamily="34" charset="0"/>
              </a:rPr>
              <a:t>Shem</a:t>
            </a:r>
          </a:p>
        </p:txBody>
      </p:sp>
      <p:sp>
        <p:nvSpPr>
          <p:cNvPr id="16" name="Freeform: Shape 15">
            <a:extLst>
              <a:ext uri="{FF2B5EF4-FFF2-40B4-BE49-F238E27FC236}">
                <a16:creationId xmlns:a16="http://schemas.microsoft.com/office/drawing/2014/main" id="{C52505A1-5D17-4592-A46F-22FFE28815DE}"/>
              </a:ext>
            </a:extLst>
          </p:cNvPr>
          <p:cNvSpPr/>
          <p:nvPr/>
        </p:nvSpPr>
        <p:spPr>
          <a:xfrm>
            <a:off x="2248434" y="2623573"/>
            <a:ext cx="3370263" cy="3281148"/>
          </a:xfrm>
          <a:custGeom>
            <a:avLst/>
            <a:gdLst>
              <a:gd name="connsiteX0" fmla="*/ 3174217 w 3271663"/>
              <a:gd name="connsiteY0" fmla="*/ 2128843 h 2866224"/>
              <a:gd name="connsiteX1" fmla="*/ 3240257 w 3271663"/>
              <a:gd name="connsiteY1" fmla="*/ 2128843 h 2866224"/>
              <a:gd name="connsiteX2" fmla="*/ 3260577 w 3271663"/>
              <a:gd name="connsiteY2" fmla="*/ 1717363 h 2866224"/>
              <a:gd name="connsiteX3" fmla="*/ 3067537 w 3271663"/>
              <a:gd name="connsiteY3" fmla="*/ 1295723 h 2866224"/>
              <a:gd name="connsiteX4" fmla="*/ 2457937 w 3271663"/>
              <a:gd name="connsiteY4" fmla="*/ 802963 h 2866224"/>
              <a:gd name="connsiteX5" fmla="*/ 2071857 w 3271663"/>
              <a:gd name="connsiteY5" fmla="*/ 513403 h 2866224"/>
              <a:gd name="connsiteX6" fmla="*/ 1421617 w 3271663"/>
              <a:gd name="connsiteY6" fmla="*/ 244163 h 2866224"/>
              <a:gd name="connsiteX7" fmla="*/ 908537 w 3271663"/>
              <a:gd name="connsiteY7" fmla="*/ 91763 h 2866224"/>
              <a:gd name="connsiteX8" fmla="*/ 710417 w 3271663"/>
              <a:gd name="connsiteY8" fmla="*/ 323 h 2866224"/>
              <a:gd name="connsiteX9" fmla="*/ 253217 w 3271663"/>
              <a:gd name="connsiteY9" fmla="*/ 122243 h 2866224"/>
              <a:gd name="connsiteX10" fmla="*/ 34777 w 3271663"/>
              <a:gd name="connsiteY10" fmla="*/ 279723 h 2866224"/>
              <a:gd name="connsiteX11" fmla="*/ 9377 w 3271663"/>
              <a:gd name="connsiteY11" fmla="*/ 482923 h 2866224"/>
              <a:gd name="connsiteX12" fmla="*/ 126217 w 3271663"/>
              <a:gd name="connsiteY12" fmla="*/ 711523 h 2866224"/>
              <a:gd name="connsiteX13" fmla="*/ 517377 w 3271663"/>
              <a:gd name="connsiteY13" fmla="*/ 645483 h 2866224"/>
              <a:gd name="connsiteX14" fmla="*/ 715497 w 3271663"/>
              <a:gd name="connsiteY14" fmla="*/ 442283 h 2866224"/>
              <a:gd name="connsiteX15" fmla="*/ 1111737 w 3271663"/>
              <a:gd name="connsiteY15" fmla="*/ 447363 h 2866224"/>
              <a:gd name="connsiteX16" fmla="*/ 1375897 w 3271663"/>
              <a:gd name="connsiteY16" fmla="*/ 533723 h 2866224"/>
              <a:gd name="connsiteX17" fmla="*/ 1411457 w 3271663"/>
              <a:gd name="connsiteY17" fmla="*/ 640403 h 2866224"/>
              <a:gd name="connsiteX18" fmla="*/ 1629897 w 3271663"/>
              <a:gd name="connsiteY18" fmla="*/ 990923 h 2866224"/>
              <a:gd name="connsiteX19" fmla="*/ 1706097 w 3271663"/>
              <a:gd name="connsiteY19" fmla="*/ 1224603 h 2866224"/>
              <a:gd name="connsiteX20" fmla="*/ 1568937 w 3271663"/>
              <a:gd name="connsiteY20" fmla="*/ 1758003 h 2866224"/>
              <a:gd name="connsiteX21" fmla="*/ 1533377 w 3271663"/>
              <a:gd name="connsiteY21" fmla="*/ 2169483 h 2866224"/>
              <a:gd name="connsiteX22" fmla="*/ 1487657 w 3271663"/>
              <a:gd name="connsiteY22" fmla="*/ 2550483 h 2866224"/>
              <a:gd name="connsiteX23" fmla="*/ 2082017 w 3271663"/>
              <a:gd name="connsiteY23" fmla="*/ 2865443 h 2866224"/>
              <a:gd name="connsiteX24" fmla="*/ 2772897 w 3271663"/>
              <a:gd name="connsiteY24" fmla="*/ 2631763 h 2866224"/>
              <a:gd name="connsiteX25" fmla="*/ 2940537 w 3271663"/>
              <a:gd name="connsiteY25" fmla="*/ 2377763 h 2866224"/>
              <a:gd name="connsiteX26" fmla="*/ 3047217 w 3271663"/>
              <a:gd name="connsiteY26" fmla="*/ 2235523 h 2866224"/>
              <a:gd name="connsiteX27" fmla="*/ 3174217 w 3271663"/>
              <a:gd name="connsiteY27" fmla="*/ 2128843 h 2866224"/>
              <a:gd name="connsiteX0" fmla="*/ 3174217 w 3271663"/>
              <a:gd name="connsiteY0" fmla="*/ 2128843 h 2866224"/>
              <a:gd name="connsiteX1" fmla="*/ 3240257 w 3271663"/>
              <a:gd name="connsiteY1" fmla="*/ 2128843 h 2866224"/>
              <a:gd name="connsiteX2" fmla="*/ 3260577 w 3271663"/>
              <a:gd name="connsiteY2" fmla="*/ 1717363 h 2866224"/>
              <a:gd name="connsiteX3" fmla="*/ 3067537 w 3271663"/>
              <a:gd name="connsiteY3" fmla="*/ 1295723 h 2866224"/>
              <a:gd name="connsiteX4" fmla="*/ 2457937 w 3271663"/>
              <a:gd name="connsiteY4" fmla="*/ 802963 h 2866224"/>
              <a:gd name="connsiteX5" fmla="*/ 2071857 w 3271663"/>
              <a:gd name="connsiteY5" fmla="*/ 513403 h 2866224"/>
              <a:gd name="connsiteX6" fmla="*/ 1421617 w 3271663"/>
              <a:gd name="connsiteY6" fmla="*/ 244163 h 2866224"/>
              <a:gd name="connsiteX7" fmla="*/ 908537 w 3271663"/>
              <a:gd name="connsiteY7" fmla="*/ 91763 h 2866224"/>
              <a:gd name="connsiteX8" fmla="*/ 710417 w 3271663"/>
              <a:gd name="connsiteY8" fmla="*/ 323 h 2866224"/>
              <a:gd name="connsiteX9" fmla="*/ 253217 w 3271663"/>
              <a:gd name="connsiteY9" fmla="*/ 122243 h 2866224"/>
              <a:gd name="connsiteX10" fmla="*/ 34777 w 3271663"/>
              <a:gd name="connsiteY10" fmla="*/ 279723 h 2866224"/>
              <a:gd name="connsiteX11" fmla="*/ 9377 w 3271663"/>
              <a:gd name="connsiteY11" fmla="*/ 482923 h 2866224"/>
              <a:gd name="connsiteX12" fmla="*/ 126217 w 3271663"/>
              <a:gd name="connsiteY12" fmla="*/ 711523 h 2866224"/>
              <a:gd name="connsiteX13" fmla="*/ 517377 w 3271663"/>
              <a:gd name="connsiteY13" fmla="*/ 645483 h 2866224"/>
              <a:gd name="connsiteX14" fmla="*/ 715497 w 3271663"/>
              <a:gd name="connsiteY14" fmla="*/ 442283 h 2866224"/>
              <a:gd name="connsiteX15" fmla="*/ 1111737 w 3271663"/>
              <a:gd name="connsiteY15" fmla="*/ 447363 h 2866224"/>
              <a:gd name="connsiteX16" fmla="*/ 1274297 w 3271663"/>
              <a:gd name="connsiteY16" fmla="*/ 579443 h 2866224"/>
              <a:gd name="connsiteX17" fmla="*/ 1411457 w 3271663"/>
              <a:gd name="connsiteY17" fmla="*/ 640403 h 2866224"/>
              <a:gd name="connsiteX18" fmla="*/ 1629897 w 3271663"/>
              <a:gd name="connsiteY18" fmla="*/ 990923 h 2866224"/>
              <a:gd name="connsiteX19" fmla="*/ 1706097 w 3271663"/>
              <a:gd name="connsiteY19" fmla="*/ 1224603 h 2866224"/>
              <a:gd name="connsiteX20" fmla="*/ 1568937 w 3271663"/>
              <a:gd name="connsiteY20" fmla="*/ 1758003 h 2866224"/>
              <a:gd name="connsiteX21" fmla="*/ 1533377 w 3271663"/>
              <a:gd name="connsiteY21" fmla="*/ 2169483 h 2866224"/>
              <a:gd name="connsiteX22" fmla="*/ 1487657 w 3271663"/>
              <a:gd name="connsiteY22" fmla="*/ 2550483 h 2866224"/>
              <a:gd name="connsiteX23" fmla="*/ 2082017 w 3271663"/>
              <a:gd name="connsiteY23" fmla="*/ 2865443 h 2866224"/>
              <a:gd name="connsiteX24" fmla="*/ 2772897 w 3271663"/>
              <a:gd name="connsiteY24" fmla="*/ 2631763 h 2866224"/>
              <a:gd name="connsiteX25" fmla="*/ 2940537 w 3271663"/>
              <a:gd name="connsiteY25" fmla="*/ 2377763 h 2866224"/>
              <a:gd name="connsiteX26" fmla="*/ 3047217 w 3271663"/>
              <a:gd name="connsiteY26" fmla="*/ 2235523 h 2866224"/>
              <a:gd name="connsiteX27" fmla="*/ 3174217 w 3271663"/>
              <a:gd name="connsiteY27" fmla="*/ 2128843 h 2866224"/>
              <a:gd name="connsiteX0" fmla="*/ 3174217 w 3271663"/>
              <a:gd name="connsiteY0" fmla="*/ 2128843 h 2866224"/>
              <a:gd name="connsiteX1" fmla="*/ 3240257 w 3271663"/>
              <a:gd name="connsiteY1" fmla="*/ 2128843 h 2866224"/>
              <a:gd name="connsiteX2" fmla="*/ 3260577 w 3271663"/>
              <a:gd name="connsiteY2" fmla="*/ 1717363 h 2866224"/>
              <a:gd name="connsiteX3" fmla="*/ 3067537 w 3271663"/>
              <a:gd name="connsiteY3" fmla="*/ 1295723 h 2866224"/>
              <a:gd name="connsiteX4" fmla="*/ 2457937 w 3271663"/>
              <a:gd name="connsiteY4" fmla="*/ 802963 h 2866224"/>
              <a:gd name="connsiteX5" fmla="*/ 2071857 w 3271663"/>
              <a:gd name="connsiteY5" fmla="*/ 513403 h 2866224"/>
              <a:gd name="connsiteX6" fmla="*/ 1421617 w 3271663"/>
              <a:gd name="connsiteY6" fmla="*/ 244163 h 2866224"/>
              <a:gd name="connsiteX7" fmla="*/ 908537 w 3271663"/>
              <a:gd name="connsiteY7" fmla="*/ 91763 h 2866224"/>
              <a:gd name="connsiteX8" fmla="*/ 710417 w 3271663"/>
              <a:gd name="connsiteY8" fmla="*/ 323 h 2866224"/>
              <a:gd name="connsiteX9" fmla="*/ 253217 w 3271663"/>
              <a:gd name="connsiteY9" fmla="*/ 122243 h 2866224"/>
              <a:gd name="connsiteX10" fmla="*/ 34777 w 3271663"/>
              <a:gd name="connsiteY10" fmla="*/ 279723 h 2866224"/>
              <a:gd name="connsiteX11" fmla="*/ 9377 w 3271663"/>
              <a:gd name="connsiteY11" fmla="*/ 482923 h 2866224"/>
              <a:gd name="connsiteX12" fmla="*/ 126217 w 3271663"/>
              <a:gd name="connsiteY12" fmla="*/ 711523 h 2866224"/>
              <a:gd name="connsiteX13" fmla="*/ 517377 w 3271663"/>
              <a:gd name="connsiteY13" fmla="*/ 645483 h 2866224"/>
              <a:gd name="connsiteX14" fmla="*/ 715497 w 3271663"/>
              <a:gd name="connsiteY14" fmla="*/ 442283 h 2866224"/>
              <a:gd name="connsiteX15" fmla="*/ 1005057 w 3271663"/>
              <a:gd name="connsiteY15" fmla="*/ 513403 h 2866224"/>
              <a:gd name="connsiteX16" fmla="*/ 1274297 w 3271663"/>
              <a:gd name="connsiteY16" fmla="*/ 579443 h 2866224"/>
              <a:gd name="connsiteX17" fmla="*/ 1411457 w 3271663"/>
              <a:gd name="connsiteY17" fmla="*/ 640403 h 2866224"/>
              <a:gd name="connsiteX18" fmla="*/ 1629897 w 3271663"/>
              <a:gd name="connsiteY18" fmla="*/ 990923 h 2866224"/>
              <a:gd name="connsiteX19" fmla="*/ 1706097 w 3271663"/>
              <a:gd name="connsiteY19" fmla="*/ 1224603 h 2866224"/>
              <a:gd name="connsiteX20" fmla="*/ 1568937 w 3271663"/>
              <a:gd name="connsiteY20" fmla="*/ 1758003 h 2866224"/>
              <a:gd name="connsiteX21" fmla="*/ 1533377 w 3271663"/>
              <a:gd name="connsiteY21" fmla="*/ 2169483 h 2866224"/>
              <a:gd name="connsiteX22" fmla="*/ 1487657 w 3271663"/>
              <a:gd name="connsiteY22" fmla="*/ 2550483 h 2866224"/>
              <a:gd name="connsiteX23" fmla="*/ 2082017 w 3271663"/>
              <a:gd name="connsiteY23" fmla="*/ 2865443 h 2866224"/>
              <a:gd name="connsiteX24" fmla="*/ 2772897 w 3271663"/>
              <a:gd name="connsiteY24" fmla="*/ 2631763 h 2866224"/>
              <a:gd name="connsiteX25" fmla="*/ 2940537 w 3271663"/>
              <a:gd name="connsiteY25" fmla="*/ 2377763 h 2866224"/>
              <a:gd name="connsiteX26" fmla="*/ 3047217 w 3271663"/>
              <a:gd name="connsiteY26" fmla="*/ 2235523 h 2866224"/>
              <a:gd name="connsiteX27" fmla="*/ 3174217 w 3271663"/>
              <a:gd name="connsiteY27" fmla="*/ 2128843 h 2866224"/>
              <a:gd name="connsiteX0" fmla="*/ 3174217 w 3271663"/>
              <a:gd name="connsiteY0" fmla="*/ 2130046 h 2867427"/>
              <a:gd name="connsiteX1" fmla="*/ 3240257 w 3271663"/>
              <a:gd name="connsiteY1" fmla="*/ 2130046 h 2867427"/>
              <a:gd name="connsiteX2" fmla="*/ 3260577 w 3271663"/>
              <a:gd name="connsiteY2" fmla="*/ 1718566 h 2867427"/>
              <a:gd name="connsiteX3" fmla="*/ 3067537 w 3271663"/>
              <a:gd name="connsiteY3" fmla="*/ 1296926 h 2867427"/>
              <a:gd name="connsiteX4" fmla="*/ 2457937 w 3271663"/>
              <a:gd name="connsiteY4" fmla="*/ 804166 h 2867427"/>
              <a:gd name="connsiteX5" fmla="*/ 2071857 w 3271663"/>
              <a:gd name="connsiteY5" fmla="*/ 514606 h 2867427"/>
              <a:gd name="connsiteX6" fmla="*/ 1421617 w 3271663"/>
              <a:gd name="connsiteY6" fmla="*/ 245366 h 2867427"/>
              <a:gd name="connsiteX7" fmla="*/ 974577 w 3271663"/>
              <a:gd name="connsiteY7" fmla="*/ 67566 h 2867427"/>
              <a:gd name="connsiteX8" fmla="*/ 710417 w 3271663"/>
              <a:gd name="connsiteY8" fmla="*/ 1526 h 2867427"/>
              <a:gd name="connsiteX9" fmla="*/ 253217 w 3271663"/>
              <a:gd name="connsiteY9" fmla="*/ 123446 h 2867427"/>
              <a:gd name="connsiteX10" fmla="*/ 34777 w 3271663"/>
              <a:gd name="connsiteY10" fmla="*/ 280926 h 2867427"/>
              <a:gd name="connsiteX11" fmla="*/ 9377 w 3271663"/>
              <a:gd name="connsiteY11" fmla="*/ 484126 h 2867427"/>
              <a:gd name="connsiteX12" fmla="*/ 126217 w 3271663"/>
              <a:gd name="connsiteY12" fmla="*/ 712726 h 2867427"/>
              <a:gd name="connsiteX13" fmla="*/ 517377 w 3271663"/>
              <a:gd name="connsiteY13" fmla="*/ 646686 h 2867427"/>
              <a:gd name="connsiteX14" fmla="*/ 715497 w 3271663"/>
              <a:gd name="connsiteY14" fmla="*/ 443486 h 2867427"/>
              <a:gd name="connsiteX15" fmla="*/ 1005057 w 3271663"/>
              <a:gd name="connsiteY15" fmla="*/ 514606 h 2867427"/>
              <a:gd name="connsiteX16" fmla="*/ 1274297 w 3271663"/>
              <a:gd name="connsiteY16" fmla="*/ 580646 h 2867427"/>
              <a:gd name="connsiteX17" fmla="*/ 1411457 w 3271663"/>
              <a:gd name="connsiteY17" fmla="*/ 641606 h 2867427"/>
              <a:gd name="connsiteX18" fmla="*/ 1629897 w 3271663"/>
              <a:gd name="connsiteY18" fmla="*/ 992126 h 2867427"/>
              <a:gd name="connsiteX19" fmla="*/ 1706097 w 3271663"/>
              <a:gd name="connsiteY19" fmla="*/ 1225806 h 2867427"/>
              <a:gd name="connsiteX20" fmla="*/ 1568937 w 3271663"/>
              <a:gd name="connsiteY20" fmla="*/ 1759206 h 2867427"/>
              <a:gd name="connsiteX21" fmla="*/ 1533377 w 3271663"/>
              <a:gd name="connsiteY21" fmla="*/ 2170686 h 2867427"/>
              <a:gd name="connsiteX22" fmla="*/ 1487657 w 3271663"/>
              <a:gd name="connsiteY22" fmla="*/ 2551686 h 2867427"/>
              <a:gd name="connsiteX23" fmla="*/ 2082017 w 3271663"/>
              <a:gd name="connsiteY23" fmla="*/ 2866646 h 2867427"/>
              <a:gd name="connsiteX24" fmla="*/ 2772897 w 3271663"/>
              <a:gd name="connsiteY24" fmla="*/ 2632966 h 2867427"/>
              <a:gd name="connsiteX25" fmla="*/ 2940537 w 3271663"/>
              <a:gd name="connsiteY25" fmla="*/ 2378966 h 2867427"/>
              <a:gd name="connsiteX26" fmla="*/ 3047217 w 3271663"/>
              <a:gd name="connsiteY26" fmla="*/ 2236726 h 2867427"/>
              <a:gd name="connsiteX27" fmla="*/ 3174217 w 3271663"/>
              <a:gd name="connsiteY27" fmla="*/ 2130046 h 2867427"/>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715497 w 3271663"/>
              <a:gd name="connsiteY14" fmla="*/ 443335 h 2867276"/>
              <a:gd name="connsiteX15" fmla="*/ 1005057 w 3271663"/>
              <a:gd name="connsiteY15" fmla="*/ 514455 h 2867276"/>
              <a:gd name="connsiteX16" fmla="*/ 1274297 w 3271663"/>
              <a:gd name="connsiteY16" fmla="*/ 580495 h 2867276"/>
              <a:gd name="connsiteX17" fmla="*/ 1411457 w 3271663"/>
              <a:gd name="connsiteY17" fmla="*/ 641455 h 2867276"/>
              <a:gd name="connsiteX18" fmla="*/ 1629897 w 3271663"/>
              <a:gd name="connsiteY18" fmla="*/ 991975 h 2867276"/>
              <a:gd name="connsiteX19" fmla="*/ 1706097 w 3271663"/>
              <a:gd name="connsiteY19" fmla="*/ 1225655 h 2867276"/>
              <a:gd name="connsiteX20" fmla="*/ 1568937 w 3271663"/>
              <a:gd name="connsiteY20" fmla="*/ 175905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05057 w 3271663"/>
              <a:gd name="connsiteY15" fmla="*/ 514455 h 2867276"/>
              <a:gd name="connsiteX16" fmla="*/ 1274297 w 3271663"/>
              <a:gd name="connsiteY16" fmla="*/ 580495 h 2867276"/>
              <a:gd name="connsiteX17" fmla="*/ 1411457 w 3271663"/>
              <a:gd name="connsiteY17" fmla="*/ 641455 h 2867276"/>
              <a:gd name="connsiteX18" fmla="*/ 1629897 w 3271663"/>
              <a:gd name="connsiteY18" fmla="*/ 991975 h 2867276"/>
              <a:gd name="connsiteX19" fmla="*/ 1706097 w 3271663"/>
              <a:gd name="connsiteY19" fmla="*/ 1225655 h 2867276"/>
              <a:gd name="connsiteX20" fmla="*/ 1568937 w 3271663"/>
              <a:gd name="connsiteY20" fmla="*/ 175905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05057 w 3271663"/>
              <a:gd name="connsiteY15" fmla="*/ 514455 h 2867276"/>
              <a:gd name="connsiteX16" fmla="*/ 1274297 w 3271663"/>
              <a:gd name="connsiteY16" fmla="*/ 580495 h 2867276"/>
              <a:gd name="connsiteX17" fmla="*/ 1411457 w 3271663"/>
              <a:gd name="connsiteY17" fmla="*/ 641455 h 2867276"/>
              <a:gd name="connsiteX18" fmla="*/ 1761977 w 3271663"/>
              <a:gd name="connsiteY18" fmla="*/ 997055 h 2867276"/>
              <a:gd name="connsiteX19" fmla="*/ 1706097 w 3271663"/>
              <a:gd name="connsiteY19" fmla="*/ 1225655 h 2867276"/>
              <a:gd name="connsiteX20" fmla="*/ 1568937 w 3271663"/>
              <a:gd name="connsiteY20" fmla="*/ 175905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05057 w 3271663"/>
              <a:gd name="connsiteY15" fmla="*/ 514455 h 2867276"/>
              <a:gd name="connsiteX16" fmla="*/ 1314937 w 3271663"/>
              <a:gd name="connsiteY16" fmla="*/ 524615 h 2867276"/>
              <a:gd name="connsiteX17" fmla="*/ 1411457 w 3271663"/>
              <a:gd name="connsiteY17" fmla="*/ 641455 h 2867276"/>
              <a:gd name="connsiteX18" fmla="*/ 1761977 w 3271663"/>
              <a:gd name="connsiteY18" fmla="*/ 997055 h 2867276"/>
              <a:gd name="connsiteX19" fmla="*/ 1706097 w 3271663"/>
              <a:gd name="connsiteY19" fmla="*/ 1225655 h 2867276"/>
              <a:gd name="connsiteX20" fmla="*/ 1568937 w 3271663"/>
              <a:gd name="connsiteY20" fmla="*/ 175905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05057 w 3271663"/>
              <a:gd name="connsiteY15" fmla="*/ 514455 h 2867276"/>
              <a:gd name="connsiteX16" fmla="*/ 1314937 w 3271663"/>
              <a:gd name="connsiteY16" fmla="*/ 524615 h 2867276"/>
              <a:gd name="connsiteX17" fmla="*/ 1472417 w 3271663"/>
              <a:gd name="connsiteY17" fmla="*/ 646535 h 2867276"/>
              <a:gd name="connsiteX18" fmla="*/ 1761977 w 3271663"/>
              <a:gd name="connsiteY18" fmla="*/ 997055 h 2867276"/>
              <a:gd name="connsiteX19" fmla="*/ 1706097 w 3271663"/>
              <a:gd name="connsiteY19" fmla="*/ 1225655 h 2867276"/>
              <a:gd name="connsiteX20" fmla="*/ 1568937 w 3271663"/>
              <a:gd name="connsiteY20" fmla="*/ 175905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35537 w 3271663"/>
              <a:gd name="connsiteY15" fmla="*/ 478895 h 2867276"/>
              <a:gd name="connsiteX16" fmla="*/ 1314937 w 3271663"/>
              <a:gd name="connsiteY16" fmla="*/ 524615 h 2867276"/>
              <a:gd name="connsiteX17" fmla="*/ 1472417 w 3271663"/>
              <a:gd name="connsiteY17" fmla="*/ 646535 h 2867276"/>
              <a:gd name="connsiteX18" fmla="*/ 1761977 w 3271663"/>
              <a:gd name="connsiteY18" fmla="*/ 997055 h 2867276"/>
              <a:gd name="connsiteX19" fmla="*/ 1706097 w 3271663"/>
              <a:gd name="connsiteY19" fmla="*/ 1225655 h 2867276"/>
              <a:gd name="connsiteX20" fmla="*/ 1568937 w 3271663"/>
              <a:gd name="connsiteY20" fmla="*/ 175905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35537 w 3271663"/>
              <a:gd name="connsiteY15" fmla="*/ 478895 h 2867276"/>
              <a:gd name="connsiteX16" fmla="*/ 1314937 w 3271663"/>
              <a:gd name="connsiteY16" fmla="*/ 524615 h 2867276"/>
              <a:gd name="connsiteX17" fmla="*/ 1472417 w 3271663"/>
              <a:gd name="connsiteY17" fmla="*/ 646535 h 2867276"/>
              <a:gd name="connsiteX18" fmla="*/ 1761977 w 3271663"/>
              <a:gd name="connsiteY18" fmla="*/ 997055 h 2867276"/>
              <a:gd name="connsiteX19" fmla="*/ 1756897 w 3271663"/>
              <a:gd name="connsiteY19" fmla="*/ 1225655 h 2867276"/>
              <a:gd name="connsiteX20" fmla="*/ 1568937 w 3271663"/>
              <a:gd name="connsiteY20" fmla="*/ 175905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35537 w 3271663"/>
              <a:gd name="connsiteY15" fmla="*/ 478895 h 2867276"/>
              <a:gd name="connsiteX16" fmla="*/ 1314937 w 3271663"/>
              <a:gd name="connsiteY16" fmla="*/ 524615 h 2867276"/>
              <a:gd name="connsiteX17" fmla="*/ 1472417 w 3271663"/>
              <a:gd name="connsiteY17" fmla="*/ 646535 h 2867276"/>
              <a:gd name="connsiteX18" fmla="*/ 1761977 w 3271663"/>
              <a:gd name="connsiteY18" fmla="*/ 997055 h 2867276"/>
              <a:gd name="connsiteX19" fmla="*/ 1756897 w 3271663"/>
              <a:gd name="connsiteY19" fmla="*/ 1225655 h 2867276"/>
              <a:gd name="connsiteX20" fmla="*/ 1731497 w 3271663"/>
              <a:gd name="connsiteY20" fmla="*/ 1794615 h 2867276"/>
              <a:gd name="connsiteX21" fmla="*/ 1533377 w 3271663"/>
              <a:gd name="connsiteY21" fmla="*/ 21705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514455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35537 w 3271663"/>
              <a:gd name="connsiteY15" fmla="*/ 478895 h 2867276"/>
              <a:gd name="connsiteX16" fmla="*/ 1314937 w 3271663"/>
              <a:gd name="connsiteY16" fmla="*/ 524615 h 2867276"/>
              <a:gd name="connsiteX17" fmla="*/ 1472417 w 3271663"/>
              <a:gd name="connsiteY17" fmla="*/ 646535 h 2867276"/>
              <a:gd name="connsiteX18" fmla="*/ 1761977 w 3271663"/>
              <a:gd name="connsiteY18" fmla="*/ 997055 h 2867276"/>
              <a:gd name="connsiteX19" fmla="*/ 1756897 w 3271663"/>
              <a:gd name="connsiteY19" fmla="*/ 1225655 h 2867276"/>
              <a:gd name="connsiteX20" fmla="*/ 1731497 w 3271663"/>
              <a:gd name="connsiteY20" fmla="*/ 1794615 h 2867276"/>
              <a:gd name="connsiteX21" fmla="*/ 1574017 w 3271663"/>
              <a:gd name="connsiteY21" fmla="*/ 21451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4217 w 3271663"/>
              <a:gd name="connsiteY0" fmla="*/ 2129895 h 2867276"/>
              <a:gd name="connsiteX1" fmla="*/ 3240257 w 3271663"/>
              <a:gd name="connsiteY1" fmla="*/ 2129895 h 2867276"/>
              <a:gd name="connsiteX2" fmla="*/ 3260577 w 3271663"/>
              <a:gd name="connsiteY2" fmla="*/ 1718415 h 2867276"/>
              <a:gd name="connsiteX3" fmla="*/ 3067537 w 3271663"/>
              <a:gd name="connsiteY3" fmla="*/ 1296775 h 2867276"/>
              <a:gd name="connsiteX4" fmla="*/ 2457937 w 3271663"/>
              <a:gd name="connsiteY4" fmla="*/ 804015 h 2867276"/>
              <a:gd name="connsiteX5" fmla="*/ 2071857 w 3271663"/>
              <a:gd name="connsiteY5" fmla="*/ 455976 h 2867276"/>
              <a:gd name="connsiteX6" fmla="*/ 1411457 w 3271663"/>
              <a:gd name="connsiteY6" fmla="*/ 214735 h 2867276"/>
              <a:gd name="connsiteX7" fmla="*/ 974577 w 3271663"/>
              <a:gd name="connsiteY7" fmla="*/ 67415 h 2867276"/>
              <a:gd name="connsiteX8" fmla="*/ 710417 w 3271663"/>
              <a:gd name="connsiteY8" fmla="*/ 1375 h 2867276"/>
              <a:gd name="connsiteX9" fmla="*/ 253217 w 3271663"/>
              <a:gd name="connsiteY9" fmla="*/ 123295 h 2867276"/>
              <a:gd name="connsiteX10" fmla="*/ 34777 w 3271663"/>
              <a:gd name="connsiteY10" fmla="*/ 280775 h 2867276"/>
              <a:gd name="connsiteX11" fmla="*/ 9377 w 3271663"/>
              <a:gd name="connsiteY11" fmla="*/ 483975 h 2867276"/>
              <a:gd name="connsiteX12" fmla="*/ 126217 w 3271663"/>
              <a:gd name="connsiteY12" fmla="*/ 712575 h 2867276"/>
              <a:gd name="connsiteX13" fmla="*/ 517377 w 3271663"/>
              <a:gd name="connsiteY13" fmla="*/ 646535 h 2867276"/>
              <a:gd name="connsiteX14" fmla="*/ 634217 w 3271663"/>
              <a:gd name="connsiteY14" fmla="*/ 362055 h 2867276"/>
              <a:gd name="connsiteX15" fmla="*/ 1035537 w 3271663"/>
              <a:gd name="connsiteY15" fmla="*/ 478895 h 2867276"/>
              <a:gd name="connsiteX16" fmla="*/ 1314937 w 3271663"/>
              <a:gd name="connsiteY16" fmla="*/ 524615 h 2867276"/>
              <a:gd name="connsiteX17" fmla="*/ 1472417 w 3271663"/>
              <a:gd name="connsiteY17" fmla="*/ 646535 h 2867276"/>
              <a:gd name="connsiteX18" fmla="*/ 1761977 w 3271663"/>
              <a:gd name="connsiteY18" fmla="*/ 997055 h 2867276"/>
              <a:gd name="connsiteX19" fmla="*/ 1756897 w 3271663"/>
              <a:gd name="connsiteY19" fmla="*/ 1225655 h 2867276"/>
              <a:gd name="connsiteX20" fmla="*/ 1731497 w 3271663"/>
              <a:gd name="connsiteY20" fmla="*/ 1794615 h 2867276"/>
              <a:gd name="connsiteX21" fmla="*/ 1574017 w 3271663"/>
              <a:gd name="connsiteY21" fmla="*/ 2145135 h 2867276"/>
              <a:gd name="connsiteX22" fmla="*/ 1487657 w 3271663"/>
              <a:gd name="connsiteY22" fmla="*/ 2551535 h 2867276"/>
              <a:gd name="connsiteX23" fmla="*/ 2082017 w 3271663"/>
              <a:gd name="connsiteY23" fmla="*/ 2866495 h 2867276"/>
              <a:gd name="connsiteX24" fmla="*/ 2772897 w 3271663"/>
              <a:gd name="connsiteY24" fmla="*/ 2632815 h 2867276"/>
              <a:gd name="connsiteX25" fmla="*/ 2940537 w 3271663"/>
              <a:gd name="connsiteY25" fmla="*/ 2378815 h 2867276"/>
              <a:gd name="connsiteX26" fmla="*/ 3047217 w 3271663"/>
              <a:gd name="connsiteY26" fmla="*/ 2236575 h 2867276"/>
              <a:gd name="connsiteX27" fmla="*/ 3174217 w 3271663"/>
              <a:gd name="connsiteY27" fmla="*/ 2129895 h 2867276"/>
              <a:gd name="connsiteX0" fmla="*/ 3173309 w 3270755"/>
              <a:gd name="connsiteY0" fmla="*/ 2128525 h 2865906"/>
              <a:gd name="connsiteX1" fmla="*/ 3239349 w 3270755"/>
              <a:gd name="connsiteY1" fmla="*/ 2128525 h 2865906"/>
              <a:gd name="connsiteX2" fmla="*/ 3259669 w 3270755"/>
              <a:gd name="connsiteY2" fmla="*/ 1717045 h 2865906"/>
              <a:gd name="connsiteX3" fmla="*/ 3066629 w 3270755"/>
              <a:gd name="connsiteY3" fmla="*/ 1295405 h 2865906"/>
              <a:gd name="connsiteX4" fmla="*/ 2457029 w 3270755"/>
              <a:gd name="connsiteY4" fmla="*/ 802645 h 2865906"/>
              <a:gd name="connsiteX5" fmla="*/ 2070949 w 3270755"/>
              <a:gd name="connsiteY5" fmla="*/ 454606 h 2865906"/>
              <a:gd name="connsiteX6" fmla="*/ 1410549 w 3270755"/>
              <a:gd name="connsiteY6" fmla="*/ 213365 h 2865906"/>
              <a:gd name="connsiteX7" fmla="*/ 973669 w 3270755"/>
              <a:gd name="connsiteY7" fmla="*/ 66045 h 2865906"/>
              <a:gd name="connsiteX8" fmla="*/ 709509 w 3270755"/>
              <a:gd name="connsiteY8" fmla="*/ 5 h 2865906"/>
              <a:gd name="connsiteX9" fmla="*/ 231044 w 3270755"/>
              <a:gd name="connsiteY9" fmla="*/ 68762 h 2865906"/>
              <a:gd name="connsiteX10" fmla="*/ 33869 w 3270755"/>
              <a:gd name="connsiteY10" fmla="*/ 279405 h 2865906"/>
              <a:gd name="connsiteX11" fmla="*/ 8469 w 3270755"/>
              <a:gd name="connsiteY11" fmla="*/ 482605 h 2865906"/>
              <a:gd name="connsiteX12" fmla="*/ 125309 w 3270755"/>
              <a:gd name="connsiteY12" fmla="*/ 711205 h 2865906"/>
              <a:gd name="connsiteX13" fmla="*/ 516469 w 3270755"/>
              <a:gd name="connsiteY13" fmla="*/ 645165 h 2865906"/>
              <a:gd name="connsiteX14" fmla="*/ 633309 w 3270755"/>
              <a:gd name="connsiteY14" fmla="*/ 360685 h 2865906"/>
              <a:gd name="connsiteX15" fmla="*/ 1034629 w 3270755"/>
              <a:gd name="connsiteY15" fmla="*/ 477525 h 2865906"/>
              <a:gd name="connsiteX16" fmla="*/ 1314029 w 3270755"/>
              <a:gd name="connsiteY16" fmla="*/ 523245 h 2865906"/>
              <a:gd name="connsiteX17" fmla="*/ 1471509 w 3270755"/>
              <a:gd name="connsiteY17" fmla="*/ 645165 h 2865906"/>
              <a:gd name="connsiteX18" fmla="*/ 1761069 w 3270755"/>
              <a:gd name="connsiteY18" fmla="*/ 995685 h 2865906"/>
              <a:gd name="connsiteX19" fmla="*/ 1755989 w 3270755"/>
              <a:gd name="connsiteY19" fmla="*/ 1224285 h 2865906"/>
              <a:gd name="connsiteX20" fmla="*/ 1730589 w 3270755"/>
              <a:gd name="connsiteY20" fmla="*/ 1793245 h 2865906"/>
              <a:gd name="connsiteX21" fmla="*/ 1573109 w 3270755"/>
              <a:gd name="connsiteY21" fmla="*/ 2143765 h 2865906"/>
              <a:gd name="connsiteX22" fmla="*/ 1486749 w 3270755"/>
              <a:gd name="connsiteY22" fmla="*/ 2550165 h 2865906"/>
              <a:gd name="connsiteX23" fmla="*/ 2081109 w 3270755"/>
              <a:gd name="connsiteY23" fmla="*/ 2865125 h 2865906"/>
              <a:gd name="connsiteX24" fmla="*/ 2771989 w 3270755"/>
              <a:gd name="connsiteY24" fmla="*/ 2631445 h 2865906"/>
              <a:gd name="connsiteX25" fmla="*/ 2939629 w 3270755"/>
              <a:gd name="connsiteY25" fmla="*/ 2377445 h 2865906"/>
              <a:gd name="connsiteX26" fmla="*/ 3046309 w 3270755"/>
              <a:gd name="connsiteY26" fmla="*/ 2235205 h 2865906"/>
              <a:gd name="connsiteX27" fmla="*/ 3173309 w 3270755"/>
              <a:gd name="connsiteY27" fmla="*/ 2128525 h 2865906"/>
              <a:gd name="connsiteX0" fmla="*/ 3173309 w 3270755"/>
              <a:gd name="connsiteY0" fmla="*/ 2142104 h 2879485"/>
              <a:gd name="connsiteX1" fmla="*/ 3239349 w 3270755"/>
              <a:gd name="connsiteY1" fmla="*/ 2142104 h 2879485"/>
              <a:gd name="connsiteX2" fmla="*/ 3259669 w 3270755"/>
              <a:gd name="connsiteY2" fmla="*/ 1730624 h 2879485"/>
              <a:gd name="connsiteX3" fmla="*/ 3066629 w 3270755"/>
              <a:gd name="connsiteY3" fmla="*/ 1308984 h 2879485"/>
              <a:gd name="connsiteX4" fmla="*/ 2457029 w 3270755"/>
              <a:gd name="connsiteY4" fmla="*/ 816224 h 2879485"/>
              <a:gd name="connsiteX5" fmla="*/ 2070949 w 3270755"/>
              <a:gd name="connsiteY5" fmla="*/ 468185 h 2879485"/>
              <a:gd name="connsiteX6" fmla="*/ 1410549 w 3270755"/>
              <a:gd name="connsiteY6" fmla="*/ 226944 h 2879485"/>
              <a:gd name="connsiteX7" fmla="*/ 994934 w 3270755"/>
              <a:gd name="connsiteY7" fmla="*/ 21145 h 2879485"/>
              <a:gd name="connsiteX8" fmla="*/ 709509 w 3270755"/>
              <a:gd name="connsiteY8" fmla="*/ 13584 h 2879485"/>
              <a:gd name="connsiteX9" fmla="*/ 231044 w 3270755"/>
              <a:gd name="connsiteY9" fmla="*/ 82341 h 2879485"/>
              <a:gd name="connsiteX10" fmla="*/ 33869 w 3270755"/>
              <a:gd name="connsiteY10" fmla="*/ 292984 h 2879485"/>
              <a:gd name="connsiteX11" fmla="*/ 8469 w 3270755"/>
              <a:gd name="connsiteY11" fmla="*/ 496184 h 2879485"/>
              <a:gd name="connsiteX12" fmla="*/ 125309 w 3270755"/>
              <a:gd name="connsiteY12" fmla="*/ 724784 h 2879485"/>
              <a:gd name="connsiteX13" fmla="*/ 516469 w 3270755"/>
              <a:gd name="connsiteY13" fmla="*/ 658744 h 2879485"/>
              <a:gd name="connsiteX14" fmla="*/ 633309 w 3270755"/>
              <a:gd name="connsiteY14" fmla="*/ 374264 h 2879485"/>
              <a:gd name="connsiteX15" fmla="*/ 1034629 w 3270755"/>
              <a:gd name="connsiteY15" fmla="*/ 491104 h 2879485"/>
              <a:gd name="connsiteX16" fmla="*/ 1314029 w 3270755"/>
              <a:gd name="connsiteY16" fmla="*/ 536824 h 2879485"/>
              <a:gd name="connsiteX17" fmla="*/ 1471509 w 3270755"/>
              <a:gd name="connsiteY17" fmla="*/ 658744 h 2879485"/>
              <a:gd name="connsiteX18" fmla="*/ 1761069 w 3270755"/>
              <a:gd name="connsiteY18" fmla="*/ 1009264 h 2879485"/>
              <a:gd name="connsiteX19" fmla="*/ 1755989 w 3270755"/>
              <a:gd name="connsiteY19" fmla="*/ 1237864 h 2879485"/>
              <a:gd name="connsiteX20" fmla="*/ 1730589 w 3270755"/>
              <a:gd name="connsiteY20" fmla="*/ 1806824 h 2879485"/>
              <a:gd name="connsiteX21" fmla="*/ 1573109 w 3270755"/>
              <a:gd name="connsiteY21" fmla="*/ 2157344 h 2879485"/>
              <a:gd name="connsiteX22" fmla="*/ 1486749 w 3270755"/>
              <a:gd name="connsiteY22" fmla="*/ 2563744 h 2879485"/>
              <a:gd name="connsiteX23" fmla="*/ 2081109 w 3270755"/>
              <a:gd name="connsiteY23" fmla="*/ 2878704 h 2879485"/>
              <a:gd name="connsiteX24" fmla="*/ 2771989 w 3270755"/>
              <a:gd name="connsiteY24" fmla="*/ 2645024 h 2879485"/>
              <a:gd name="connsiteX25" fmla="*/ 2939629 w 3270755"/>
              <a:gd name="connsiteY25" fmla="*/ 2391024 h 2879485"/>
              <a:gd name="connsiteX26" fmla="*/ 3046309 w 3270755"/>
              <a:gd name="connsiteY26" fmla="*/ 2248784 h 2879485"/>
              <a:gd name="connsiteX27" fmla="*/ 3173309 w 3270755"/>
              <a:gd name="connsiteY27" fmla="*/ 2142104 h 2879485"/>
              <a:gd name="connsiteX0" fmla="*/ 3173309 w 3270755"/>
              <a:gd name="connsiteY0" fmla="*/ 2139265 h 2876646"/>
              <a:gd name="connsiteX1" fmla="*/ 3239349 w 3270755"/>
              <a:gd name="connsiteY1" fmla="*/ 2139265 h 2876646"/>
              <a:gd name="connsiteX2" fmla="*/ 3259669 w 3270755"/>
              <a:gd name="connsiteY2" fmla="*/ 1727785 h 2876646"/>
              <a:gd name="connsiteX3" fmla="*/ 3066629 w 3270755"/>
              <a:gd name="connsiteY3" fmla="*/ 1306145 h 2876646"/>
              <a:gd name="connsiteX4" fmla="*/ 2457029 w 3270755"/>
              <a:gd name="connsiteY4" fmla="*/ 813385 h 2876646"/>
              <a:gd name="connsiteX5" fmla="*/ 2070949 w 3270755"/>
              <a:gd name="connsiteY5" fmla="*/ 465346 h 2876646"/>
              <a:gd name="connsiteX6" fmla="*/ 1431814 w 3270755"/>
              <a:gd name="connsiteY6" fmla="*/ 181575 h 2876646"/>
              <a:gd name="connsiteX7" fmla="*/ 994934 w 3270755"/>
              <a:gd name="connsiteY7" fmla="*/ 18306 h 2876646"/>
              <a:gd name="connsiteX8" fmla="*/ 709509 w 3270755"/>
              <a:gd name="connsiteY8" fmla="*/ 10745 h 2876646"/>
              <a:gd name="connsiteX9" fmla="*/ 231044 w 3270755"/>
              <a:gd name="connsiteY9" fmla="*/ 79502 h 2876646"/>
              <a:gd name="connsiteX10" fmla="*/ 33869 w 3270755"/>
              <a:gd name="connsiteY10" fmla="*/ 290145 h 2876646"/>
              <a:gd name="connsiteX11" fmla="*/ 8469 w 3270755"/>
              <a:gd name="connsiteY11" fmla="*/ 493345 h 2876646"/>
              <a:gd name="connsiteX12" fmla="*/ 125309 w 3270755"/>
              <a:gd name="connsiteY12" fmla="*/ 721945 h 2876646"/>
              <a:gd name="connsiteX13" fmla="*/ 516469 w 3270755"/>
              <a:gd name="connsiteY13" fmla="*/ 655905 h 2876646"/>
              <a:gd name="connsiteX14" fmla="*/ 633309 w 3270755"/>
              <a:gd name="connsiteY14" fmla="*/ 371425 h 2876646"/>
              <a:gd name="connsiteX15" fmla="*/ 1034629 w 3270755"/>
              <a:gd name="connsiteY15" fmla="*/ 488265 h 2876646"/>
              <a:gd name="connsiteX16" fmla="*/ 1314029 w 3270755"/>
              <a:gd name="connsiteY16" fmla="*/ 533985 h 2876646"/>
              <a:gd name="connsiteX17" fmla="*/ 1471509 w 3270755"/>
              <a:gd name="connsiteY17" fmla="*/ 655905 h 2876646"/>
              <a:gd name="connsiteX18" fmla="*/ 1761069 w 3270755"/>
              <a:gd name="connsiteY18" fmla="*/ 1006425 h 2876646"/>
              <a:gd name="connsiteX19" fmla="*/ 1755989 w 3270755"/>
              <a:gd name="connsiteY19" fmla="*/ 1235025 h 2876646"/>
              <a:gd name="connsiteX20" fmla="*/ 1730589 w 3270755"/>
              <a:gd name="connsiteY20" fmla="*/ 1803985 h 2876646"/>
              <a:gd name="connsiteX21" fmla="*/ 1573109 w 3270755"/>
              <a:gd name="connsiteY21" fmla="*/ 2154505 h 2876646"/>
              <a:gd name="connsiteX22" fmla="*/ 1486749 w 3270755"/>
              <a:gd name="connsiteY22" fmla="*/ 2560905 h 2876646"/>
              <a:gd name="connsiteX23" fmla="*/ 2081109 w 3270755"/>
              <a:gd name="connsiteY23" fmla="*/ 2875865 h 2876646"/>
              <a:gd name="connsiteX24" fmla="*/ 2771989 w 3270755"/>
              <a:gd name="connsiteY24" fmla="*/ 2642185 h 2876646"/>
              <a:gd name="connsiteX25" fmla="*/ 2939629 w 3270755"/>
              <a:gd name="connsiteY25" fmla="*/ 2388185 h 2876646"/>
              <a:gd name="connsiteX26" fmla="*/ 3046309 w 3270755"/>
              <a:gd name="connsiteY26" fmla="*/ 2245945 h 2876646"/>
              <a:gd name="connsiteX27" fmla="*/ 3173309 w 3270755"/>
              <a:gd name="connsiteY27" fmla="*/ 2139265 h 2876646"/>
              <a:gd name="connsiteX0" fmla="*/ 3173309 w 3270755"/>
              <a:gd name="connsiteY0" fmla="*/ 2139265 h 2876646"/>
              <a:gd name="connsiteX1" fmla="*/ 3239349 w 3270755"/>
              <a:gd name="connsiteY1" fmla="*/ 2139265 h 2876646"/>
              <a:gd name="connsiteX2" fmla="*/ 3259669 w 3270755"/>
              <a:gd name="connsiteY2" fmla="*/ 1727785 h 2876646"/>
              <a:gd name="connsiteX3" fmla="*/ 3066629 w 3270755"/>
              <a:gd name="connsiteY3" fmla="*/ 1306145 h 2876646"/>
              <a:gd name="connsiteX4" fmla="*/ 2457029 w 3270755"/>
              <a:gd name="connsiteY4" fmla="*/ 813385 h 2876646"/>
              <a:gd name="connsiteX5" fmla="*/ 2070949 w 3270755"/>
              <a:gd name="connsiteY5" fmla="*/ 465346 h 2876646"/>
              <a:gd name="connsiteX6" fmla="*/ 1431814 w 3270755"/>
              <a:gd name="connsiteY6" fmla="*/ 181575 h 2876646"/>
              <a:gd name="connsiteX7" fmla="*/ 994934 w 3270755"/>
              <a:gd name="connsiteY7" fmla="*/ 18306 h 2876646"/>
              <a:gd name="connsiteX8" fmla="*/ 709509 w 3270755"/>
              <a:gd name="connsiteY8" fmla="*/ 10745 h 2876646"/>
              <a:gd name="connsiteX9" fmla="*/ 231044 w 3270755"/>
              <a:gd name="connsiteY9" fmla="*/ 79502 h 2876646"/>
              <a:gd name="connsiteX10" fmla="*/ 33869 w 3270755"/>
              <a:gd name="connsiteY10" fmla="*/ 290145 h 2876646"/>
              <a:gd name="connsiteX11" fmla="*/ 8469 w 3270755"/>
              <a:gd name="connsiteY11" fmla="*/ 493345 h 2876646"/>
              <a:gd name="connsiteX12" fmla="*/ 125309 w 3270755"/>
              <a:gd name="connsiteY12" fmla="*/ 721945 h 2876646"/>
              <a:gd name="connsiteX13" fmla="*/ 516469 w 3270755"/>
              <a:gd name="connsiteY13" fmla="*/ 655905 h 2876646"/>
              <a:gd name="connsiteX14" fmla="*/ 633309 w 3270755"/>
              <a:gd name="connsiteY14" fmla="*/ 371425 h 2876646"/>
              <a:gd name="connsiteX15" fmla="*/ 1034629 w 3270755"/>
              <a:gd name="connsiteY15" fmla="*/ 493582 h 2876646"/>
              <a:gd name="connsiteX16" fmla="*/ 1314029 w 3270755"/>
              <a:gd name="connsiteY16" fmla="*/ 533985 h 2876646"/>
              <a:gd name="connsiteX17" fmla="*/ 1471509 w 3270755"/>
              <a:gd name="connsiteY17" fmla="*/ 655905 h 2876646"/>
              <a:gd name="connsiteX18" fmla="*/ 1761069 w 3270755"/>
              <a:gd name="connsiteY18" fmla="*/ 1006425 h 2876646"/>
              <a:gd name="connsiteX19" fmla="*/ 1755989 w 3270755"/>
              <a:gd name="connsiteY19" fmla="*/ 1235025 h 2876646"/>
              <a:gd name="connsiteX20" fmla="*/ 1730589 w 3270755"/>
              <a:gd name="connsiteY20" fmla="*/ 1803985 h 2876646"/>
              <a:gd name="connsiteX21" fmla="*/ 1573109 w 3270755"/>
              <a:gd name="connsiteY21" fmla="*/ 2154505 h 2876646"/>
              <a:gd name="connsiteX22" fmla="*/ 1486749 w 3270755"/>
              <a:gd name="connsiteY22" fmla="*/ 2560905 h 2876646"/>
              <a:gd name="connsiteX23" fmla="*/ 2081109 w 3270755"/>
              <a:gd name="connsiteY23" fmla="*/ 2875865 h 2876646"/>
              <a:gd name="connsiteX24" fmla="*/ 2771989 w 3270755"/>
              <a:gd name="connsiteY24" fmla="*/ 2642185 h 2876646"/>
              <a:gd name="connsiteX25" fmla="*/ 2939629 w 3270755"/>
              <a:gd name="connsiteY25" fmla="*/ 2388185 h 2876646"/>
              <a:gd name="connsiteX26" fmla="*/ 3046309 w 3270755"/>
              <a:gd name="connsiteY26" fmla="*/ 2245945 h 2876646"/>
              <a:gd name="connsiteX27" fmla="*/ 3173309 w 3270755"/>
              <a:gd name="connsiteY27" fmla="*/ 2139265 h 2876646"/>
              <a:gd name="connsiteX0" fmla="*/ 3173309 w 3270755"/>
              <a:gd name="connsiteY0" fmla="*/ 2137437 h 2874818"/>
              <a:gd name="connsiteX1" fmla="*/ 3239349 w 3270755"/>
              <a:gd name="connsiteY1" fmla="*/ 2137437 h 2874818"/>
              <a:gd name="connsiteX2" fmla="*/ 3259669 w 3270755"/>
              <a:gd name="connsiteY2" fmla="*/ 1725957 h 2874818"/>
              <a:gd name="connsiteX3" fmla="*/ 3066629 w 3270755"/>
              <a:gd name="connsiteY3" fmla="*/ 1304317 h 2874818"/>
              <a:gd name="connsiteX4" fmla="*/ 2457029 w 3270755"/>
              <a:gd name="connsiteY4" fmla="*/ 811557 h 2874818"/>
              <a:gd name="connsiteX5" fmla="*/ 2070949 w 3270755"/>
              <a:gd name="connsiteY5" fmla="*/ 463518 h 2874818"/>
              <a:gd name="connsiteX6" fmla="*/ 1431814 w 3270755"/>
              <a:gd name="connsiteY6" fmla="*/ 179747 h 2874818"/>
              <a:gd name="connsiteX7" fmla="*/ 994934 w 3270755"/>
              <a:gd name="connsiteY7" fmla="*/ 16478 h 2874818"/>
              <a:gd name="connsiteX8" fmla="*/ 709509 w 3270755"/>
              <a:gd name="connsiteY8" fmla="*/ 8917 h 2874818"/>
              <a:gd name="connsiteX9" fmla="*/ 231044 w 3270755"/>
              <a:gd name="connsiteY9" fmla="*/ 45776 h 2874818"/>
              <a:gd name="connsiteX10" fmla="*/ 33869 w 3270755"/>
              <a:gd name="connsiteY10" fmla="*/ 288317 h 2874818"/>
              <a:gd name="connsiteX11" fmla="*/ 8469 w 3270755"/>
              <a:gd name="connsiteY11" fmla="*/ 491517 h 2874818"/>
              <a:gd name="connsiteX12" fmla="*/ 125309 w 3270755"/>
              <a:gd name="connsiteY12" fmla="*/ 720117 h 2874818"/>
              <a:gd name="connsiteX13" fmla="*/ 516469 w 3270755"/>
              <a:gd name="connsiteY13" fmla="*/ 654077 h 2874818"/>
              <a:gd name="connsiteX14" fmla="*/ 633309 w 3270755"/>
              <a:gd name="connsiteY14" fmla="*/ 369597 h 2874818"/>
              <a:gd name="connsiteX15" fmla="*/ 1034629 w 3270755"/>
              <a:gd name="connsiteY15" fmla="*/ 491754 h 2874818"/>
              <a:gd name="connsiteX16" fmla="*/ 1314029 w 3270755"/>
              <a:gd name="connsiteY16" fmla="*/ 532157 h 2874818"/>
              <a:gd name="connsiteX17" fmla="*/ 1471509 w 3270755"/>
              <a:gd name="connsiteY17" fmla="*/ 654077 h 2874818"/>
              <a:gd name="connsiteX18" fmla="*/ 1761069 w 3270755"/>
              <a:gd name="connsiteY18" fmla="*/ 1004597 h 2874818"/>
              <a:gd name="connsiteX19" fmla="*/ 1755989 w 3270755"/>
              <a:gd name="connsiteY19" fmla="*/ 1233197 h 2874818"/>
              <a:gd name="connsiteX20" fmla="*/ 1730589 w 3270755"/>
              <a:gd name="connsiteY20" fmla="*/ 1802157 h 2874818"/>
              <a:gd name="connsiteX21" fmla="*/ 1573109 w 3270755"/>
              <a:gd name="connsiteY21" fmla="*/ 2152677 h 2874818"/>
              <a:gd name="connsiteX22" fmla="*/ 1486749 w 3270755"/>
              <a:gd name="connsiteY22" fmla="*/ 2559077 h 2874818"/>
              <a:gd name="connsiteX23" fmla="*/ 2081109 w 3270755"/>
              <a:gd name="connsiteY23" fmla="*/ 2874037 h 2874818"/>
              <a:gd name="connsiteX24" fmla="*/ 2771989 w 3270755"/>
              <a:gd name="connsiteY24" fmla="*/ 2640357 h 2874818"/>
              <a:gd name="connsiteX25" fmla="*/ 2939629 w 3270755"/>
              <a:gd name="connsiteY25" fmla="*/ 2386357 h 2874818"/>
              <a:gd name="connsiteX26" fmla="*/ 3046309 w 3270755"/>
              <a:gd name="connsiteY26" fmla="*/ 2244117 h 2874818"/>
              <a:gd name="connsiteX27" fmla="*/ 3173309 w 3270755"/>
              <a:gd name="connsiteY27" fmla="*/ 2137437 h 2874818"/>
              <a:gd name="connsiteX0" fmla="*/ 3173309 w 3270755"/>
              <a:gd name="connsiteY0" fmla="*/ 2147462 h 2884843"/>
              <a:gd name="connsiteX1" fmla="*/ 3239349 w 3270755"/>
              <a:gd name="connsiteY1" fmla="*/ 2147462 h 2884843"/>
              <a:gd name="connsiteX2" fmla="*/ 3259669 w 3270755"/>
              <a:gd name="connsiteY2" fmla="*/ 1735982 h 2884843"/>
              <a:gd name="connsiteX3" fmla="*/ 3066629 w 3270755"/>
              <a:gd name="connsiteY3" fmla="*/ 1314342 h 2884843"/>
              <a:gd name="connsiteX4" fmla="*/ 2457029 w 3270755"/>
              <a:gd name="connsiteY4" fmla="*/ 821582 h 2884843"/>
              <a:gd name="connsiteX5" fmla="*/ 2070949 w 3270755"/>
              <a:gd name="connsiteY5" fmla="*/ 473543 h 2884843"/>
              <a:gd name="connsiteX6" fmla="*/ 1431814 w 3270755"/>
              <a:gd name="connsiteY6" fmla="*/ 189772 h 2884843"/>
              <a:gd name="connsiteX7" fmla="*/ 994934 w 3270755"/>
              <a:gd name="connsiteY7" fmla="*/ 26503 h 2884843"/>
              <a:gd name="connsiteX8" fmla="*/ 709509 w 3270755"/>
              <a:gd name="connsiteY8" fmla="*/ 2993 h 2884843"/>
              <a:gd name="connsiteX9" fmla="*/ 231044 w 3270755"/>
              <a:gd name="connsiteY9" fmla="*/ 55801 h 2884843"/>
              <a:gd name="connsiteX10" fmla="*/ 33869 w 3270755"/>
              <a:gd name="connsiteY10" fmla="*/ 298342 h 2884843"/>
              <a:gd name="connsiteX11" fmla="*/ 8469 w 3270755"/>
              <a:gd name="connsiteY11" fmla="*/ 501542 h 2884843"/>
              <a:gd name="connsiteX12" fmla="*/ 125309 w 3270755"/>
              <a:gd name="connsiteY12" fmla="*/ 730142 h 2884843"/>
              <a:gd name="connsiteX13" fmla="*/ 516469 w 3270755"/>
              <a:gd name="connsiteY13" fmla="*/ 664102 h 2884843"/>
              <a:gd name="connsiteX14" fmla="*/ 633309 w 3270755"/>
              <a:gd name="connsiteY14" fmla="*/ 379622 h 2884843"/>
              <a:gd name="connsiteX15" fmla="*/ 1034629 w 3270755"/>
              <a:gd name="connsiteY15" fmla="*/ 501779 h 2884843"/>
              <a:gd name="connsiteX16" fmla="*/ 1314029 w 3270755"/>
              <a:gd name="connsiteY16" fmla="*/ 542182 h 2884843"/>
              <a:gd name="connsiteX17" fmla="*/ 1471509 w 3270755"/>
              <a:gd name="connsiteY17" fmla="*/ 664102 h 2884843"/>
              <a:gd name="connsiteX18" fmla="*/ 1761069 w 3270755"/>
              <a:gd name="connsiteY18" fmla="*/ 1014622 h 2884843"/>
              <a:gd name="connsiteX19" fmla="*/ 1755989 w 3270755"/>
              <a:gd name="connsiteY19" fmla="*/ 1243222 h 2884843"/>
              <a:gd name="connsiteX20" fmla="*/ 1730589 w 3270755"/>
              <a:gd name="connsiteY20" fmla="*/ 1812182 h 2884843"/>
              <a:gd name="connsiteX21" fmla="*/ 1573109 w 3270755"/>
              <a:gd name="connsiteY21" fmla="*/ 2162702 h 2884843"/>
              <a:gd name="connsiteX22" fmla="*/ 1486749 w 3270755"/>
              <a:gd name="connsiteY22" fmla="*/ 2569102 h 2884843"/>
              <a:gd name="connsiteX23" fmla="*/ 2081109 w 3270755"/>
              <a:gd name="connsiteY23" fmla="*/ 2884062 h 2884843"/>
              <a:gd name="connsiteX24" fmla="*/ 2771989 w 3270755"/>
              <a:gd name="connsiteY24" fmla="*/ 2650382 h 2884843"/>
              <a:gd name="connsiteX25" fmla="*/ 2939629 w 3270755"/>
              <a:gd name="connsiteY25" fmla="*/ 2396382 h 2884843"/>
              <a:gd name="connsiteX26" fmla="*/ 3046309 w 3270755"/>
              <a:gd name="connsiteY26" fmla="*/ 2254142 h 2884843"/>
              <a:gd name="connsiteX27" fmla="*/ 3173309 w 3270755"/>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56563 w 3370289"/>
              <a:gd name="connsiteY4" fmla="*/ 821582 h 2884843"/>
              <a:gd name="connsiteX5" fmla="*/ 2170483 w 3370289"/>
              <a:gd name="connsiteY5" fmla="*/ 473543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379622 h 2884843"/>
              <a:gd name="connsiteX15" fmla="*/ 1134163 w 3370289"/>
              <a:gd name="connsiteY15" fmla="*/ 501779 h 2884843"/>
              <a:gd name="connsiteX16" fmla="*/ 1413563 w 3370289"/>
              <a:gd name="connsiteY16" fmla="*/ 542182 h 2884843"/>
              <a:gd name="connsiteX17" fmla="*/ 1571043 w 3370289"/>
              <a:gd name="connsiteY17" fmla="*/ 66410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56563 w 3370289"/>
              <a:gd name="connsiteY4" fmla="*/ 821582 h 2884843"/>
              <a:gd name="connsiteX5" fmla="*/ 2170483 w 3370289"/>
              <a:gd name="connsiteY5" fmla="*/ 473543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379622 h 2884843"/>
              <a:gd name="connsiteX15" fmla="*/ 1134163 w 3370289"/>
              <a:gd name="connsiteY15" fmla="*/ 501779 h 2884843"/>
              <a:gd name="connsiteX16" fmla="*/ 1413563 w 3370289"/>
              <a:gd name="connsiteY16" fmla="*/ 542182 h 2884843"/>
              <a:gd name="connsiteX17" fmla="*/ 1475350 w 3370289"/>
              <a:gd name="connsiteY17" fmla="*/ 74916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56563 w 3370289"/>
              <a:gd name="connsiteY4" fmla="*/ 821582 h 2884843"/>
              <a:gd name="connsiteX5" fmla="*/ 2207697 w 3370289"/>
              <a:gd name="connsiteY5" fmla="*/ 420380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379622 h 2884843"/>
              <a:gd name="connsiteX15" fmla="*/ 1134163 w 3370289"/>
              <a:gd name="connsiteY15" fmla="*/ 501779 h 2884843"/>
              <a:gd name="connsiteX16" fmla="*/ 1413563 w 3370289"/>
              <a:gd name="connsiteY16" fmla="*/ 542182 h 2884843"/>
              <a:gd name="connsiteX17" fmla="*/ 1475350 w 3370289"/>
              <a:gd name="connsiteY17" fmla="*/ 74916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56563 w 3370289"/>
              <a:gd name="connsiteY4" fmla="*/ 821582 h 2884843"/>
              <a:gd name="connsiteX5" fmla="*/ 2207697 w 3370289"/>
              <a:gd name="connsiteY5" fmla="*/ 420380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379622 h 2884843"/>
              <a:gd name="connsiteX15" fmla="*/ 1134163 w 3370289"/>
              <a:gd name="connsiteY15" fmla="*/ 501779 h 2884843"/>
              <a:gd name="connsiteX16" fmla="*/ 1371033 w 3370289"/>
              <a:gd name="connsiteY16" fmla="*/ 552815 h 2884843"/>
              <a:gd name="connsiteX17" fmla="*/ 1475350 w 3370289"/>
              <a:gd name="connsiteY17" fmla="*/ 74916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56563 w 3370289"/>
              <a:gd name="connsiteY4" fmla="*/ 821582 h 2884843"/>
              <a:gd name="connsiteX5" fmla="*/ 2207697 w 3370289"/>
              <a:gd name="connsiteY5" fmla="*/ 420380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379622 h 2884843"/>
              <a:gd name="connsiteX15" fmla="*/ 1038470 w 3370289"/>
              <a:gd name="connsiteY15" fmla="*/ 517728 h 2884843"/>
              <a:gd name="connsiteX16" fmla="*/ 1371033 w 3370289"/>
              <a:gd name="connsiteY16" fmla="*/ 552815 h 2884843"/>
              <a:gd name="connsiteX17" fmla="*/ 1475350 w 3370289"/>
              <a:gd name="connsiteY17" fmla="*/ 74916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56563 w 3370289"/>
              <a:gd name="connsiteY4" fmla="*/ 821582 h 2884843"/>
              <a:gd name="connsiteX5" fmla="*/ 2207697 w 3370289"/>
              <a:gd name="connsiteY5" fmla="*/ 420380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411519 h 2884843"/>
              <a:gd name="connsiteX15" fmla="*/ 1038470 w 3370289"/>
              <a:gd name="connsiteY15" fmla="*/ 517728 h 2884843"/>
              <a:gd name="connsiteX16" fmla="*/ 1371033 w 3370289"/>
              <a:gd name="connsiteY16" fmla="*/ 552815 h 2884843"/>
              <a:gd name="connsiteX17" fmla="*/ 1475350 w 3370289"/>
              <a:gd name="connsiteY17" fmla="*/ 74916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77828 w 3370289"/>
              <a:gd name="connsiteY4" fmla="*/ 757787 h 2884843"/>
              <a:gd name="connsiteX5" fmla="*/ 2207697 w 3370289"/>
              <a:gd name="connsiteY5" fmla="*/ 420380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411519 h 2884843"/>
              <a:gd name="connsiteX15" fmla="*/ 1038470 w 3370289"/>
              <a:gd name="connsiteY15" fmla="*/ 517728 h 2884843"/>
              <a:gd name="connsiteX16" fmla="*/ 1371033 w 3370289"/>
              <a:gd name="connsiteY16" fmla="*/ 552815 h 2884843"/>
              <a:gd name="connsiteX17" fmla="*/ 1475350 w 3370289"/>
              <a:gd name="connsiteY17" fmla="*/ 74916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7462 h 2884843"/>
              <a:gd name="connsiteX1" fmla="*/ 3338883 w 3370289"/>
              <a:gd name="connsiteY1" fmla="*/ 2147462 h 2884843"/>
              <a:gd name="connsiteX2" fmla="*/ 3359203 w 3370289"/>
              <a:gd name="connsiteY2" fmla="*/ 1735982 h 2884843"/>
              <a:gd name="connsiteX3" fmla="*/ 3166163 w 3370289"/>
              <a:gd name="connsiteY3" fmla="*/ 1314342 h 2884843"/>
              <a:gd name="connsiteX4" fmla="*/ 2577828 w 3370289"/>
              <a:gd name="connsiteY4" fmla="*/ 757787 h 2884843"/>
              <a:gd name="connsiteX5" fmla="*/ 2223646 w 3370289"/>
              <a:gd name="connsiteY5" fmla="*/ 361901 h 2884843"/>
              <a:gd name="connsiteX6" fmla="*/ 1531348 w 3370289"/>
              <a:gd name="connsiteY6" fmla="*/ 189772 h 2884843"/>
              <a:gd name="connsiteX7" fmla="*/ 1094468 w 3370289"/>
              <a:gd name="connsiteY7" fmla="*/ 26503 h 2884843"/>
              <a:gd name="connsiteX8" fmla="*/ 809043 w 3370289"/>
              <a:gd name="connsiteY8" fmla="*/ 2993 h 2884843"/>
              <a:gd name="connsiteX9" fmla="*/ 330578 w 3370289"/>
              <a:gd name="connsiteY9" fmla="*/ 55801 h 2884843"/>
              <a:gd name="connsiteX10" fmla="*/ 133403 w 3370289"/>
              <a:gd name="connsiteY10" fmla="*/ 298342 h 2884843"/>
              <a:gd name="connsiteX11" fmla="*/ 1677 w 3370289"/>
              <a:gd name="connsiteY11" fmla="*/ 506858 h 2884843"/>
              <a:gd name="connsiteX12" fmla="*/ 224843 w 3370289"/>
              <a:gd name="connsiteY12" fmla="*/ 730142 h 2884843"/>
              <a:gd name="connsiteX13" fmla="*/ 616003 w 3370289"/>
              <a:gd name="connsiteY13" fmla="*/ 664102 h 2884843"/>
              <a:gd name="connsiteX14" fmla="*/ 732843 w 3370289"/>
              <a:gd name="connsiteY14" fmla="*/ 411519 h 2884843"/>
              <a:gd name="connsiteX15" fmla="*/ 1038470 w 3370289"/>
              <a:gd name="connsiteY15" fmla="*/ 517728 h 2884843"/>
              <a:gd name="connsiteX16" fmla="*/ 1371033 w 3370289"/>
              <a:gd name="connsiteY16" fmla="*/ 552815 h 2884843"/>
              <a:gd name="connsiteX17" fmla="*/ 1475350 w 3370289"/>
              <a:gd name="connsiteY17" fmla="*/ 749162 h 2884843"/>
              <a:gd name="connsiteX18" fmla="*/ 1860603 w 3370289"/>
              <a:gd name="connsiteY18" fmla="*/ 1014622 h 2884843"/>
              <a:gd name="connsiteX19" fmla="*/ 1855523 w 3370289"/>
              <a:gd name="connsiteY19" fmla="*/ 1243222 h 2884843"/>
              <a:gd name="connsiteX20" fmla="*/ 1830123 w 3370289"/>
              <a:gd name="connsiteY20" fmla="*/ 1812182 h 2884843"/>
              <a:gd name="connsiteX21" fmla="*/ 1672643 w 3370289"/>
              <a:gd name="connsiteY21" fmla="*/ 2162702 h 2884843"/>
              <a:gd name="connsiteX22" fmla="*/ 1586283 w 3370289"/>
              <a:gd name="connsiteY22" fmla="*/ 2569102 h 2884843"/>
              <a:gd name="connsiteX23" fmla="*/ 2180643 w 3370289"/>
              <a:gd name="connsiteY23" fmla="*/ 2884062 h 2884843"/>
              <a:gd name="connsiteX24" fmla="*/ 2871523 w 3370289"/>
              <a:gd name="connsiteY24" fmla="*/ 2650382 h 2884843"/>
              <a:gd name="connsiteX25" fmla="*/ 3039163 w 3370289"/>
              <a:gd name="connsiteY25" fmla="*/ 2396382 h 2884843"/>
              <a:gd name="connsiteX26" fmla="*/ 3145843 w 3370289"/>
              <a:gd name="connsiteY26" fmla="*/ 2254142 h 2884843"/>
              <a:gd name="connsiteX27" fmla="*/ 3272843 w 3370289"/>
              <a:gd name="connsiteY27" fmla="*/ 2147462 h 2884843"/>
              <a:gd name="connsiteX0" fmla="*/ 3272843 w 3370289"/>
              <a:gd name="connsiteY0" fmla="*/ 2146624 h 2884005"/>
              <a:gd name="connsiteX1" fmla="*/ 3338883 w 3370289"/>
              <a:gd name="connsiteY1" fmla="*/ 2146624 h 2884005"/>
              <a:gd name="connsiteX2" fmla="*/ 3359203 w 3370289"/>
              <a:gd name="connsiteY2" fmla="*/ 1735144 h 2884005"/>
              <a:gd name="connsiteX3" fmla="*/ 3166163 w 3370289"/>
              <a:gd name="connsiteY3" fmla="*/ 1313504 h 2884005"/>
              <a:gd name="connsiteX4" fmla="*/ 2577828 w 3370289"/>
              <a:gd name="connsiteY4" fmla="*/ 756949 h 2884005"/>
              <a:gd name="connsiteX5" fmla="*/ 2223646 w 3370289"/>
              <a:gd name="connsiteY5" fmla="*/ 361063 h 2884005"/>
              <a:gd name="connsiteX6" fmla="*/ 1531348 w 3370289"/>
              <a:gd name="connsiteY6" fmla="*/ 162352 h 2884005"/>
              <a:gd name="connsiteX7" fmla="*/ 1094468 w 3370289"/>
              <a:gd name="connsiteY7" fmla="*/ 25665 h 2884005"/>
              <a:gd name="connsiteX8" fmla="*/ 809043 w 3370289"/>
              <a:gd name="connsiteY8" fmla="*/ 2155 h 2884005"/>
              <a:gd name="connsiteX9" fmla="*/ 330578 w 3370289"/>
              <a:gd name="connsiteY9" fmla="*/ 54963 h 2884005"/>
              <a:gd name="connsiteX10" fmla="*/ 133403 w 3370289"/>
              <a:gd name="connsiteY10" fmla="*/ 297504 h 2884005"/>
              <a:gd name="connsiteX11" fmla="*/ 1677 w 3370289"/>
              <a:gd name="connsiteY11" fmla="*/ 506020 h 2884005"/>
              <a:gd name="connsiteX12" fmla="*/ 224843 w 3370289"/>
              <a:gd name="connsiteY12" fmla="*/ 729304 h 2884005"/>
              <a:gd name="connsiteX13" fmla="*/ 616003 w 3370289"/>
              <a:gd name="connsiteY13" fmla="*/ 663264 h 2884005"/>
              <a:gd name="connsiteX14" fmla="*/ 732843 w 3370289"/>
              <a:gd name="connsiteY14" fmla="*/ 410681 h 2884005"/>
              <a:gd name="connsiteX15" fmla="*/ 1038470 w 3370289"/>
              <a:gd name="connsiteY15" fmla="*/ 516890 h 2884005"/>
              <a:gd name="connsiteX16" fmla="*/ 1371033 w 3370289"/>
              <a:gd name="connsiteY16" fmla="*/ 551977 h 2884005"/>
              <a:gd name="connsiteX17" fmla="*/ 1475350 w 3370289"/>
              <a:gd name="connsiteY17" fmla="*/ 748324 h 2884005"/>
              <a:gd name="connsiteX18" fmla="*/ 1860603 w 3370289"/>
              <a:gd name="connsiteY18" fmla="*/ 1013784 h 2884005"/>
              <a:gd name="connsiteX19" fmla="*/ 1855523 w 3370289"/>
              <a:gd name="connsiteY19" fmla="*/ 1242384 h 2884005"/>
              <a:gd name="connsiteX20" fmla="*/ 1830123 w 3370289"/>
              <a:gd name="connsiteY20" fmla="*/ 1811344 h 2884005"/>
              <a:gd name="connsiteX21" fmla="*/ 1672643 w 3370289"/>
              <a:gd name="connsiteY21" fmla="*/ 2161864 h 2884005"/>
              <a:gd name="connsiteX22" fmla="*/ 1586283 w 3370289"/>
              <a:gd name="connsiteY22" fmla="*/ 2568264 h 2884005"/>
              <a:gd name="connsiteX23" fmla="*/ 2180643 w 3370289"/>
              <a:gd name="connsiteY23" fmla="*/ 2883224 h 2884005"/>
              <a:gd name="connsiteX24" fmla="*/ 2871523 w 3370289"/>
              <a:gd name="connsiteY24" fmla="*/ 2649544 h 2884005"/>
              <a:gd name="connsiteX25" fmla="*/ 3039163 w 3370289"/>
              <a:gd name="connsiteY25" fmla="*/ 2395544 h 2884005"/>
              <a:gd name="connsiteX26" fmla="*/ 3145843 w 3370289"/>
              <a:gd name="connsiteY26" fmla="*/ 2253304 h 2884005"/>
              <a:gd name="connsiteX27" fmla="*/ 3272843 w 3370289"/>
              <a:gd name="connsiteY27" fmla="*/ 2146624 h 2884005"/>
              <a:gd name="connsiteX0" fmla="*/ 3272843 w 3370289"/>
              <a:gd name="connsiteY0" fmla="*/ 2192306 h 2929687"/>
              <a:gd name="connsiteX1" fmla="*/ 3338883 w 3370289"/>
              <a:gd name="connsiteY1" fmla="*/ 2192306 h 2929687"/>
              <a:gd name="connsiteX2" fmla="*/ 3359203 w 3370289"/>
              <a:gd name="connsiteY2" fmla="*/ 1780826 h 2929687"/>
              <a:gd name="connsiteX3" fmla="*/ 3166163 w 3370289"/>
              <a:gd name="connsiteY3" fmla="*/ 1359186 h 2929687"/>
              <a:gd name="connsiteX4" fmla="*/ 2577828 w 3370289"/>
              <a:gd name="connsiteY4" fmla="*/ 802631 h 2929687"/>
              <a:gd name="connsiteX5" fmla="*/ 2223646 w 3370289"/>
              <a:gd name="connsiteY5" fmla="*/ 406745 h 2929687"/>
              <a:gd name="connsiteX6" fmla="*/ 1531348 w 3370289"/>
              <a:gd name="connsiteY6" fmla="*/ 208034 h 2929687"/>
              <a:gd name="connsiteX7" fmla="*/ 1089152 w 3370289"/>
              <a:gd name="connsiteY7" fmla="*/ 7552 h 2929687"/>
              <a:gd name="connsiteX8" fmla="*/ 809043 w 3370289"/>
              <a:gd name="connsiteY8" fmla="*/ 47837 h 2929687"/>
              <a:gd name="connsiteX9" fmla="*/ 330578 w 3370289"/>
              <a:gd name="connsiteY9" fmla="*/ 100645 h 2929687"/>
              <a:gd name="connsiteX10" fmla="*/ 133403 w 3370289"/>
              <a:gd name="connsiteY10" fmla="*/ 343186 h 2929687"/>
              <a:gd name="connsiteX11" fmla="*/ 1677 w 3370289"/>
              <a:gd name="connsiteY11" fmla="*/ 551702 h 2929687"/>
              <a:gd name="connsiteX12" fmla="*/ 224843 w 3370289"/>
              <a:gd name="connsiteY12" fmla="*/ 774986 h 2929687"/>
              <a:gd name="connsiteX13" fmla="*/ 616003 w 3370289"/>
              <a:gd name="connsiteY13" fmla="*/ 708946 h 2929687"/>
              <a:gd name="connsiteX14" fmla="*/ 732843 w 3370289"/>
              <a:gd name="connsiteY14" fmla="*/ 456363 h 2929687"/>
              <a:gd name="connsiteX15" fmla="*/ 1038470 w 3370289"/>
              <a:gd name="connsiteY15" fmla="*/ 562572 h 2929687"/>
              <a:gd name="connsiteX16" fmla="*/ 1371033 w 3370289"/>
              <a:gd name="connsiteY16" fmla="*/ 597659 h 2929687"/>
              <a:gd name="connsiteX17" fmla="*/ 1475350 w 3370289"/>
              <a:gd name="connsiteY17" fmla="*/ 794006 h 2929687"/>
              <a:gd name="connsiteX18" fmla="*/ 1860603 w 3370289"/>
              <a:gd name="connsiteY18" fmla="*/ 1059466 h 2929687"/>
              <a:gd name="connsiteX19" fmla="*/ 1855523 w 3370289"/>
              <a:gd name="connsiteY19" fmla="*/ 1288066 h 2929687"/>
              <a:gd name="connsiteX20" fmla="*/ 1830123 w 3370289"/>
              <a:gd name="connsiteY20" fmla="*/ 1857026 h 2929687"/>
              <a:gd name="connsiteX21" fmla="*/ 1672643 w 3370289"/>
              <a:gd name="connsiteY21" fmla="*/ 2207546 h 2929687"/>
              <a:gd name="connsiteX22" fmla="*/ 1586283 w 3370289"/>
              <a:gd name="connsiteY22" fmla="*/ 2613946 h 2929687"/>
              <a:gd name="connsiteX23" fmla="*/ 2180643 w 3370289"/>
              <a:gd name="connsiteY23" fmla="*/ 2928906 h 2929687"/>
              <a:gd name="connsiteX24" fmla="*/ 2871523 w 3370289"/>
              <a:gd name="connsiteY24" fmla="*/ 2695226 h 2929687"/>
              <a:gd name="connsiteX25" fmla="*/ 3039163 w 3370289"/>
              <a:gd name="connsiteY25" fmla="*/ 2441226 h 2929687"/>
              <a:gd name="connsiteX26" fmla="*/ 3145843 w 3370289"/>
              <a:gd name="connsiteY26" fmla="*/ 2298986 h 2929687"/>
              <a:gd name="connsiteX27" fmla="*/ 3272843 w 3370289"/>
              <a:gd name="connsiteY27" fmla="*/ 2192306 h 2929687"/>
              <a:gd name="connsiteX0" fmla="*/ 3272843 w 3370289"/>
              <a:gd name="connsiteY0" fmla="*/ 2204710 h 2942091"/>
              <a:gd name="connsiteX1" fmla="*/ 3338883 w 3370289"/>
              <a:gd name="connsiteY1" fmla="*/ 2204710 h 2942091"/>
              <a:gd name="connsiteX2" fmla="*/ 3359203 w 3370289"/>
              <a:gd name="connsiteY2" fmla="*/ 1793230 h 2942091"/>
              <a:gd name="connsiteX3" fmla="*/ 3166163 w 3370289"/>
              <a:gd name="connsiteY3" fmla="*/ 1371590 h 2942091"/>
              <a:gd name="connsiteX4" fmla="*/ 2577828 w 3370289"/>
              <a:gd name="connsiteY4" fmla="*/ 815035 h 2942091"/>
              <a:gd name="connsiteX5" fmla="*/ 2223646 w 3370289"/>
              <a:gd name="connsiteY5" fmla="*/ 419149 h 2942091"/>
              <a:gd name="connsiteX6" fmla="*/ 1531348 w 3370289"/>
              <a:gd name="connsiteY6" fmla="*/ 220438 h 2942091"/>
              <a:gd name="connsiteX7" fmla="*/ 1089152 w 3370289"/>
              <a:gd name="connsiteY7" fmla="*/ 19956 h 2942091"/>
              <a:gd name="connsiteX8" fmla="*/ 782462 w 3370289"/>
              <a:gd name="connsiteY8" fmla="*/ 17711 h 2942091"/>
              <a:gd name="connsiteX9" fmla="*/ 330578 w 3370289"/>
              <a:gd name="connsiteY9" fmla="*/ 113049 h 2942091"/>
              <a:gd name="connsiteX10" fmla="*/ 133403 w 3370289"/>
              <a:gd name="connsiteY10" fmla="*/ 355590 h 2942091"/>
              <a:gd name="connsiteX11" fmla="*/ 1677 w 3370289"/>
              <a:gd name="connsiteY11" fmla="*/ 564106 h 2942091"/>
              <a:gd name="connsiteX12" fmla="*/ 224843 w 3370289"/>
              <a:gd name="connsiteY12" fmla="*/ 787390 h 2942091"/>
              <a:gd name="connsiteX13" fmla="*/ 616003 w 3370289"/>
              <a:gd name="connsiteY13" fmla="*/ 721350 h 2942091"/>
              <a:gd name="connsiteX14" fmla="*/ 732843 w 3370289"/>
              <a:gd name="connsiteY14" fmla="*/ 468767 h 2942091"/>
              <a:gd name="connsiteX15" fmla="*/ 1038470 w 3370289"/>
              <a:gd name="connsiteY15" fmla="*/ 574976 h 2942091"/>
              <a:gd name="connsiteX16" fmla="*/ 1371033 w 3370289"/>
              <a:gd name="connsiteY16" fmla="*/ 610063 h 2942091"/>
              <a:gd name="connsiteX17" fmla="*/ 1475350 w 3370289"/>
              <a:gd name="connsiteY17" fmla="*/ 806410 h 2942091"/>
              <a:gd name="connsiteX18" fmla="*/ 1860603 w 3370289"/>
              <a:gd name="connsiteY18" fmla="*/ 1071870 h 2942091"/>
              <a:gd name="connsiteX19" fmla="*/ 1855523 w 3370289"/>
              <a:gd name="connsiteY19" fmla="*/ 1300470 h 2942091"/>
              <a:gd name="connsiteX20" fmla="*/ 1830123 w 3370289"/>
              <a:gd name="connsiteY20" fmla="*/ 1869430 h 2942091"/>
              <a:gd name="connsiteX21" fmla="*/ 1672643 w 3370289"/>
              <a:gd name="connsiteY21" fmla="*/ 2219950 h 2942091"/>
              <a:gd name="connsiteX22" fmla="*/ 1586283 w 3370289"/>
              <a:gd name="connsiteY22" fmla="*/ 2626350 h 2942091"/>
              <a:gd name="connsiteX23" fmla="*/ 2180643 w 3370289"/>
              <a:gd name="connsiteY23" fmla="*/ 2941310 h 2942091"/>
              <a:gd name="connsiteX24" fmla="*/ 2871523 w 3370289"/>
              <a:gd name="connsiteY24" fmla="*/ 2707630 h 2942091"/>
              <a:gd name="connsiteX25" fmla="*/ 3039163 w 3370289"/>
              <a:gd name="connsiteY25" fmla="*/ 2453630 h 2942091"/>
              <a:gd name="connsiteX26" fmla="*/ 3145843 w 3370289"/>
              <a:gd name="connsiteY26" fmla="*/ 2311390 h 2942091"/>
              <a:gd name="connsiteX27" fmla="*/ 3272843 w 3370289"/>
              <a:gd name="connsiteY27" fmla="*/ 2204710 h 2942091"/>
              <a:gd name="connsiteX0" fmla="*/ 3272817 w 3370263"/>
              <a:gd name="connsiteY0" fmla="*/ 2203608 h 2940989"/>
              <a:gd name="connsiteX1" fmla="*/ 3338857 w 3370263"/>
              <a:gd name="connsiteY1" fmla="*/ 2203608 h 2940989"/>
              <a:gd name="connsiteX2" fmla="*/ 3359177 w 3370263"/>
              <a:gd name="connsiteY2" fmla="*/ 1792128 h 2940989"/>
              <a:gd name="connsiteX3" fmla="*/ 3166137 w 3370263"/>
              <a:gd name="connsiteY3" fmla="*/ 1370488 h 2940989"/>
              <a:gd name="connsiteX4" fmla="*/ 2577802 w 3370263"/>
              <a:gd name="connsiteY4" fmla="*/ 813933 h 2940989"/>
              <a:gd name="connsiteX5" fmla="*/ 2223620 w 3370263"/>
              <a:gd name="connsiteY5" fmla="*/ 418047 h 2940989"/>
              <a:gd name="connsiteX6" fmla="*/ 1531322 w 3370263"/>
              <a:gd name="connsiteY6" fmla="*/ 219336 h 2940989"/>
              <a:gd name="connsiteX7" fmla="*/ 1089126 w 3370263"/>
              <a:gd name="connsiteY7" fmla="*/ 18854 h 2940989"/>
              <a:gd name="connsiteX8" fmla="*/ 782436 w 3370263"/>
              <a:gd name="connsiteY8" fmla="*/ 16609 h 2940989"/>
              <a:gd name="connsiteX9" fmla="*/ 319920 w 3370263"/>
              <a:gd name="connsiteY9" fmla="*/ 90682 h 2940989"/>
              <a:gd name="connsiteX10" fmla="*/ 133377 w 3370263"/>
              <a:gd name="connsiteY10" fmla="*/ 354488 h 2940989"/>
              <a:gd name="connsiteX11" fmla="*/ 1651 w 3370263"/>
              <a:gd name="connsiteY11" fmla="*/ 563004 h 2940989"/>
              <a:gd name="connsiteX12" fmla="*/ 224817 w 3370263"/>
              <a:gd name="connsiteY12" fmla="*/ 786288 h 2940989"/>
              <a:gd name="connsiteX13" fmla="*/ 615977 w 3370263"/>
              <a:gd name="connsiteY13" fmla="*/ 720248 h 2940989"/>
              <a:gd name="connsiteX14" fmla="*/ 732817 w 3370263"/>
              <a:gd name="connsiteY14" fmla="*/ 467665 h 2940989"/>
              <a:gd name="connsiteX15" fmla="*/ 1038444 w 3370263"/>
              <a:gd name="connsiteY15" fmla="*/ 573874 h 2940989"/>
              <a:gd name="connsiteX16" fmla="*/ 1371007 w 3370263"/>
              <a:gd name="connsiteY16" fmla="*/ 608961 h 2940989"/>
              <a:gd name="connsiteX17" fmla="*/ 1475324 w 3370263"/>
              <a:gd name="connsiteY17" fmla="*/ 805308 h 2940989"/>
              <a:gd name="connsiteX18" fmla="*/ 1860577 w 3370263"/>
              <a:gd name="connsiteY18" fmla="*/ 1070768 h 2940989"/>
              <a:gd name="connsiteX19" fmla="*/ 1855497 w 3370263"/>
              <a:gd name="connsiteY19" fmla="*/ 1299368 h 2940989"/>
              <a:gd name="connsiteX20" fmla="*/ 1830097 w 3370263"/>
              <a:gd name="connsiteY20" fmla="*/ 1868328 h 2940989"/>
              <a:gd name="connsiteX21" fmla="*/ 1672617 w 3370263"/>
              <a:gd name="connsiteY21" fmla="*/ 2218848 h 2940989"/>
              <a:gd name="connsiteX22" fmla="*/ 1586257 w 3370263"/>
              <a:gd name="connsiteY22" fmla="*/ 2625248 h 2940989"/>
              <a:gd name="connsiteX23" fmla="*/ 2180617 w 3370263"/>
              <a:gd name="connsiteY23" fmla="*/ 2940208 h 2940989"/>
              <a:gd name="connsiteX24" fmla="*/ 2871497 w 3370263"/>
              <a:gd name="connsiteY24" fmla="*/ 2706528 h 2940989"/>
              <a:gd name="connsiteX25" fmla="*/ 3039137 w 3370263"/>
              <a:gd name="connsiteY25" fmla="*/ 2452528 h 2940989"/>
              <a:gd name="connsiteX26" fmla="*/ 3145817 w 3370263"/>
              <a:gd name="connsiteY26" fmla="*/ 2310288 h 2940989"/>
              <a:gd name="connsiteX27" fmla="*/ 3272817 w 3370263"/>
              <a:gd name="connsiteY27" fmla="*/ 2203608 h 2940989"/>
              <a:gd name="connsiteX0" fmla="*/ 3272817 w 3370263"/>
              <a:gd name="connsiteY0" fmla="*/ 2203608 h 2940989"/>
              <a:gd name="connsiteX1" fmla="*/ 3338857 w 3370263"/>
              <a:gd name="connsiteY1" fmla="*/ 2203608 h 2940989"/>
              <a:gd name="connsiteX2" fmla="*/ 3359177 w 3370263"/>
              <a:gd name="connsiteY2" fmla="*/ 1792128 h 2940989"/>
              <a:gd name="connsiteX3" fmla="*/ 3166137 w 3370263"/>
              <a:gd name="connsiteY3" fmla="*/ 1370488 h 2940989"/>
              <a:gd name="connsiteX4" fmla="*/ 2577802 w 3370263"/>
              <a:gd name="connsiteY4" fmla="*/ 813933 h 2940989"/>
              <a:gd name="connsiteX5" fmla="*/ 2223620 w 3370263"/>
              <a:gd name="connsiteY5" fmla="*/ 418047 h 2940989"/>
              <a:gd name="connsiteX6" fmla="*/ 1531322 w 3370263"/>
              <a:gd name="connsiteY6" fmla="*/ 219336 h 2940989"/>
              <a:gd name="connsiteX7" fmla="*/ 1099758 w 3370263"/>
              <a:gd name="connsiteY7" fmla="*/ 18854 h 2940989"/>
              <a:gd name="connsiteX8" fmla="*/ 782436 w 3370263"/>
              <a:gd name="connsiteY8" fmla="*/ 16609 h 2940989"/>
              <a:gd name="connsiteX9" fmla="*/ 319920 w 3370263"/>
              <a:gd name="connsiteY9" fmla="*/ 90682 h 2940989"/>
              <a:gd name="connsiteX10" fmla="*/ 133377 w 3370263"/>
              <a:gd name="connsiteY10" fmla="*/ 354488 h 2940989"/>
              <a:gd name="connsiteX11" fmla="*/ 1651 w 3370263"/>
              <a:gd name="connsiteY11" fmla="*/ 563004 h 2940989"/>
              <a:gd name="connsiteX12" fmla="*/ 224817 w 3370263"/>
              <a:gd name="connsiteY12" fmla="*/ 786288 h 2940989"/>
              <a:gd name="connsiteX13" fmla="*/ 615977 w 3370263"/>
              <a:gd name="connsiteY13" fmla="*/ 720248 h 2940989"/>
              <a:gd name="connsiteX14" fmla="*/ 732817 w 3370263"/>
              <a:gd name="connsiteY14" fmla="*/ 467665 h 2940989"/>
              <a:gd name="connsiteX15" fmla="*/ 1038444 w 3370263"/>
              <a:gd name="connsiteY15" fmla="*/ 573874 h 2940989"/>
              <a:gd name="connsiteX16" fmla="*/ 1371007 w 3370263"/>
              <a:gd name="connsiteY16" fmla="*/ 608961 h 2940989"/>
              <a:gd name="connsiteX17" fmla="*/ 1475324 w 3370263"/>
              <a:gd name="connsiteY17" fmla="*/ 805308 h 2940989"/>
              <a:gd name="connsiteX18" fmla="*/ 1860577 w 3370263"/>
              <a:gd name="connsiteY18" fmla="*/ 1070768 h 2940989"/>
              <a:gd name="connsiteX19" fmla="*/ 1855497 w 3370263"/>
              <a:gd name="connsiteY19" fmla="*/ 1299368 h 2940989"/>
              <a:gd name="connsiteX20" fmla="*/ 1830097 w 3370263"/>
              <a:gd name="connsiteY20" fmla="*/ 1868328 h 2940989"/>
              <a:gd name="connsiteX21" fmla="*/ 1672617 w 3370263"/>
              <a:gd name="connsiteY21" fmla="*/ 2218848 h 2940989"/>
              <a:gd name="connsiteX22" fmla="*/ 1586257 w 3370263"/>
              <a:gd name="connsiteY22" fmla="*/ 2625248 h 2940989"/>
              <a:gd name="connsiteX23" fmla="*/ 2180617 w 3370263"/>
              <a:gd name="connsiteY23" fmla="*/ 2940208 h 2940989"/>
              <a:gd name="connsiteX24" fmla="*/ 2871497 w 3370263"/>
              <a:gd name="connsiteY24" fmla="*/ 2706528 h 2940989"/>
              <a:gd name="connsiteX25" fmla="*/ 3039137 w 3370263"/>
              <a:gd name="connsiteY25" fmla="*/ 2452528 h 2940989"/>
              <a:gd name="connsiteX26" fmla="*/ 3145817 w 3370263"/>
              <a:gd name="connsiteY26" fmla="*/ 2310288 h 2940989"/>
              <a:gd name="connsiteX27" fmla="*/ 3272817 w 3370263"/>
              <a:gd name="connsiteY27" fmla="*/ 2203608 h 2940989"/>
              <a:gd name="connsiteX0" fmla="*/ 3272817 w 3370263"/>
              <a:gd name="connsiteY0" fmla="*/ 2203608 h 2940989"/>
              <a:gd name="connsiteX1" fmla="*/ 3338857 w 3370263"/>
              <a:gd name="connsiteY1" fmla="*/ 2203608 h 2940989"/>
              <a:gd name="connsiteX2" fmla="*/ 3359177 w 3370263"/>
              <a:gd name="connsiteY2" fmla="*/ 1792128 h 2940989"/>
              <a:gd name="connsiteX3" fmla="*/ 3166137 w 3370263"/>
              <a:gd name="connsiteY3" fmla="*/ 1370488 h 2940989"/>
              <a:gd name="connsiteX4" fmla="*/ 2620332 w 3370263"/>
              <a:gd name="connsiteY4" fmla="*/ 813933 h 2940989"/>
              <a:gd name="connsiteX5" fmla="*/ 2223620 w 3370263"/>
              <a:gd name="connsiteY5" fmla="*/ 418047 h 2940989"/>
              <a:gd name="connsiteX6" fmla="*/ 1531322 w 3370263"/>
              <a:gd name="connsiteY6" fmla="*/ 219336 h 2940989"/>
              <a:gd name="connsiteX7" fmla="*/ 1099758 w 3370263"/>
              <a:gd name="connsiteY7" fmla="*/ 18854 h 2940989"/>
              <a:gd name="connsiteX8" fmla="*/ 782436 w 3370263"/>
              <a:gd name="connsiteY8" fmla="*/ 16609 h 2940989"/>
              <a:gd name="connsiteX9" fmla="*/ 319920 w 3370263"/>
              <a:gd name="connsiteY9" fmla="*/ 90682 h 2940989"/>
              <a:gd name="connsiteX10" fmla="*/ 133377 w 3370263"/>
              <a:gd name="connsiteY10" fmla="*/ 354488 h 2940989"/>
              <a:gd name="connsiteX11" fmla="*/ 1651 w 3370263"/>
              <a:gd name="connsiteY11" fmla="*/ 563004 h 2940989"/>
              <a:gd name="connsiteX12" fmla="*/ 224817 w 3370263"/>
              <a:gd name="connsiteY12" fmla="*/ 786288 h 2940989"/>
              <a:gd name="connsiteX13" fmla="*/ 615977 w 3370263"/>
              <a:gd name="connsiteY13" fmla="*/ 720248 h 2940989"/>
              <a:gd name="connsiteX14" fmla="*/ 732817 w 3370263"/>
              <a:gd name="connsiteY14" fmla="*/ 467665 h 2940989"/>
              <a:gd name="connsiteX15" fmla="*/ 1038444 w 3370263"/>
              <a:gd name="connsiteY15" fmla="*/ 573874 h 2940989"/>
              <a:gd name="connsiteX16" fmla="*/ 1371007 w 3370263"/>
              <a:gd name="connsiteY16" fmla="*/ 608961 h 2940989"/>
              <a:gd name="connsiteX17" fmla="*/ 1475324 w 3370263"/>
              <a:gd name="connsiteY17" fmla="*/ 805308 h 2940989"/>
              <a:gd name="connsiteX18" fmla="*/ 1860577 w 3370263"/>
              <a:gd name="connsiteY18" fmla="*/ 1070768 h 2940989"/>
              <a:gd name="connsiteX19" fmla="*/ 1855497 w 3370263"/>
              <a:gd name="connsiteY19" fmla="*/ 1299368 h 2940989"/>
              <a:gd name="connsiteX20" fmla="*/ 1830097 w 3370263"/>
              <a:gd name="connsiteY20" fmla="*/ 1868328 h 2940989"/>
              <a:gd name="connsiteX21" fmla="*/ 1672617 w 3370263"/>
              <a:gd name="connsiteY21" fmla="*/ 2218848 h 2940989"/>
              <a:gd name="connsiteX22" fmla="*/ 1586257 w 3370263"/>
              <a:gd name="connsiteY22" fmla="*/ 2625248 h 2940989"/>
              <a:gd name="connsiteX23" fmla="*/ 2180617 w 3370263"/>
              <a:gd name="connsiteY23" fmla="*/ 2940208 h 2940989"/>
              <a:gd name="connsiteX24" fmla="*/ 2871497 w 3370263"/>
              <a:gd name="connsiteY24" fmla="*/ 2706528 h 2940989"/>
              <a:gd name="connsiteX25" fmla="*/ 3039137 w 3370263"/>
              <a:gd name="connsiteY25" fmla="*/ 2452528 h 2940989"/>
              <a:gd name="connsiteX26" fmla="*/ 3145817 w 3370263"/>
              <a:gd name="connsiteY26" fmla="*/ 2310288 h 2940989"/>
              <a:gd name="connsiteX27" fmla="*/ 3272817 w 3370263"/>
              <a:gd name="connsiteY27" fmla="*/ 2203608 h 2940989"/>
              <a:gd name="connsiteX0" fmla="*/ 3272817 w 3370263"/>
              <a:gd name="connsiteY0" fmla="*/ 2203608 h 2940823"/>
              <a:gd name="connsiteX1" fmla="*/ 3338857 w 3370263"/>
              <a:gd name="connsiteY1" fmla="*/ 2203608 h 2940823"/>
              <a:gd name="connsiteX2" fmla="*/ 3359177 w 3370263"/>
              <a:gd name="connsiteY2" fmla="*/ 1792128 h 2940823"/>
              <a:gd name="connsiteX3" fmla="*/ 3166137 w 3370263"/>
              <a:gd name="connsiteY3" fmla="*/ 1370488 h 2940823"/>
              <a:gd name="connsiteX4" fmla="*/ 2620332 w 3370263"/>
              <a:gd name="connsiteY4" fmla="*/ 813933 h 2940823"/>
              <a:gd name="connsiteX5" fmla="*/ 2223620 w 3370263"/>
              <a:gd name="connsiteY5" fmla="*/ 418047 h 2940823"/>
              <a:gd name="connsiteX6" fmla="*/ 1531322 w 3370263"/>
              <a:gd name="connsiteY6" fmla="*/ 219336 h 2940823"/>
              <a:gd name="connsiteX7" fmla="*/ 1099758 w 3370263"/>
              <a:gd name="connsiteY7" fmla="*/ 18854 h 2940823"/>
              <a:gd name="connsiteX8" fmla="*/ 782436 w 3370263"/>
              <a:gd name="connsiteY8" fmla="*/ 16609 h 2940823"/>
              <a:gd name="connsiteX9" fmla="*/ 319920 w 3370263"/>
              <a:gd name="connsiteY9" fmla="*/ 90682 h 2940823"/>
              <a:gd name="connsiteX10" fmla="*/ 133377 w 3370263"/>
              <a:gd name="connsiteY10" fmla="*/ 354488 h 2940823"/>
              <a:gd name="connsiteX11" fmla="*/ 1651 w 3370263"/>
              <a:gd name="connsiteY11" fmla="*/ 563004 h 2940823"/>
              <a:gd name="connsiteX12" fmla="*/ 224817 w 3370263"/>
              <a:gd name="connsiteY12" fmla="*/ 786288 h 2940823"/>
              <a:gd name="connsiteX13" fmla="*/ 615977 w 3370263"/>
              <a:gd name="connsiteY13" fmla="*/ 720248 h 2940823"/>
              <a:gd name="connsiteX14" fmla="*/ 732817 w 3370263"/>
              <a:gd name="connsiteY14" fmla="*/ 467665 h 2940823"/>
              <a:gd name="connsiteX15" fmla="*/ 1038444 w 3370263"/>
              <a:gd name="connsiteY15" fmla="*/ 573874 h 2940823"/>
              <a:gd name="connsiteX16" fmla="*/ 1371007 w 3370263"/>
              <a:gd name="connsiteY16" fmla="*/ 608961 h 2940823"/>
              <a:gd name="connsiteX17" fmla="*/ 1475324 w 3370263"/>
              <a:gd name="connsiteY17" fmla="*/ 805308 h 2940823"/>
              <a:gd name="connsiteX18" fmla="*/ 1860577 w 3370263"/>
              <a:gd name="connsiteY18" fmla="*/ 1070768 h 2940823"/>
              <a:gd name="connsiteX19" fmla="*/ 1855497 w 3370263"/>
              <a:gd name="connsiteY19" fmla="*/ 1299368 h 2940823"/>
              <a:gd name="connsiteX20" fmla="*/ 1830097 w 3370263"/>
              <a:gd name="connsiteY20" fmla="*/ 1868328 h 2940823"/>
              <a:gd name="connsiteX21" fmla="*/ 1672617 w 3370263"/>
              <a:gd name="connsiteY21" fmla="*/ 2218848 h 2940823"/>
              <a:gd name="connsiteX22" fmla="*/ 1586257 w 3370263"/>
              <a:gd name="connsiteY22" fmla="*/ 2625248 h 2940823"/>
              <a:gd name="connsiteX23" fmla="*/ 2180617 w 3370263"/>
              <a:gd name="connsiteY23" fmla="*/ 2940208 h 2940823"/>
              <a:gd name="connsiteX24" fmla="*/ 2871497 w 3370263"/>
              <a:gd name="connsiteY24" fmla="*/ 2706528 h 2940823"/>
              <a:gd name="connsiteX25" fmla="*/ 3205825 w 3370263"/>
              <a:gd name="connsiteY25" fmla="*/ 2743040 h 2940823"/>
              <a:gd name="connsiteX26" fmla="*/ 3145817 w 3370263"/>
              <a:gd name="connsiteY26" fmla="*/ 2310288 h 2940823"/>
              <a:gd name="connsiteX27" fmla="*/ 3272817 w 3370263"/>
              <a:gd name="connsiteY27" fmla="*/ 2203608 h 2940823"/>
              <a:gd name="connsiteX0" fmla="*/ 3272817 w 3370263"/>
              <a:gd name="connsiteY0" fmla="*/ 2203608 h 2940823"/>
              <a:gd name="connsiteX1" fmla="*/ 3338857 w 3370263"/>
              <a:gd name="connsiteY1" fmla="*/ 2203608 h 2940823"/>
              <a:gd name="connsiteX2" fmla="*/ 3359177 w 3370263"/>
              <a:gd name="connsiteY2" fmla="*/ 1792128 h 2940823"/>
              <a:gd name="connsiteX3" fmla="*/ 3166137 w 3370263"/>
              <a:gd name="connsiteY3" fmla="*/ 1370488 h 2940823"/>
              <a:gd name="connsiteX4" fmla="*/ 2620332 w 3370263"/>
              <a:gd name="connsiteY4" fmla="*/ 813933 h 2940823"/>
              <a:gd name="connsiteX5" fmla="*/ 2223620 w 3370263"/>
              <a:gd name="connsiteY5" fmla="*/ 418047 h 2940823"/>
              <a:gd name="connsiteX6" fmla="*/ 1531322 w 3370263"/>
              <a:gd name="connsiteY6" fmla="*/ 219336 h 2940823"/>
              <a:gd name="connsiteX7" fmla="*/ 1099758 w 3370263"/>
              <a:gd name="connsiteY7" fmla="*/ 18854 h 2940823"/>
              <a:gd name="connsiteX8" fmla="*/ 782436 w 3370263"/>
              <a:gd name="connsiteY8" fmla="*/ 16609 h 2940823"/>
              <a:gd name="connsiteX9" fmla="*/ 319920 w 3370263"/>
              <a:gd name="connsiteY9" fmla="*/ 90682 h 2940823"/>
              <a:gd name="connsiteX10" fmla="*/ 133377 w 3370263"/>
              <a:gd name="connsiteY10" fmla="*/ 354488 h 2940823"/>
              <a:gd name="connsiteX11" fmla="*/ 1651 w 3370263"/>
              <a:gd name="connsiteY11" fmla="*/ 563004 h 2940823"/>
              <a:gd name="connsiteX12" fmla="*/ 224817 w 3370263"/>
              <a:gd name="connsiteY12" fmla="*/ 786288 h 2940823"/>
              <a:gd name="connsiteX13" fmla="*/ 615977 w 3370263"/>
              <a:gd name="connsiteY13" fmla="*/ 720248 h 2940823"/>
              <a:gd name="connsiteX14" fmla="*/ 732817 w 3370263"/>
              <a:gd name="connsiteY14" fmla="*/ 467665 h 2940823"/>
              <a:gd name="connsiteX15" fmla="*/ 1038444 w 3370263"/>
              <a:gd name="connsiteY15" fmla="*/ 573874 h 2940823"/>
              <a:gd name="connsiteX16" fmla="*/ 1371007 w 3370263"/>
              <a:gd name="connsiteY16" fmla="*/ 608961 h 2940823"/>
              <a:gd name="connsiteX17" fmla="*/ 1475324 w 3370263"/>
              <a:gd name="connsiteY17" fmla="*/ 805308 h 2940823"/>
              <a:gd name="connsiteX18" fmla="*/ 1860577 w 3370263"/>
              <a:gd name="connsiteY18" fmla="*/ 1070768 h 2940823"/>
              <a:gd name="connsiteX19" fmla="*/ 1855497 w 3370263"/>
              <a:gd name="connsiteY19" fmla="*/ 1299368 h 2940823"/>
              <a:gd name="connsiteX20" fmla="*/ 1830097 w 3370263"/>
              <a:gd name="connsiteY20" fmla="*/ 1868328 h 2940823"/>
              <a:gd name="connsiteX21" fmla="*/ 1672617 w 3370263"/>
              <a:gd name="connsiteY21" fmla="*/ 2218848 h 2940823"/>
              <a:gd name="connsiteX22" fmla="*/ 1586257 w 3370263"/>
              <a:gd name="connsiteY22" fmla="*/ 2625248 h 2940823"/>
              <a:gd name="connsiteX23" fmla="*/ 2180617 w 3370263"/>
              <a:gd name="connsiteY23" fmla="*/ 2940208 h 2940823"/>
              <a:gd name="connsiteX24" fmla="*/ 2871497 w 3370263"/>
              <a:gd name="connsiteY24" fmla="*/ 2706528 h 2940823"/>
              <a:gd name="connsiteX25" fmla="*/ 3205825 w 3370263"/>
              <a:gd name="connsiteY25" fmla="*/ 2743040 h 2940823"/>
              <a:gd name="connsiteX26" fmla="*/ 3288692 w 3370263"/>
              <a:gd name="connsiteY26" fmla="*/ 2405538 h 2940823"/>
              <a:gd name="connsiteX27" fmla="*/ 3272817 w 3370263"/>
              <a:gd name="connsiteY27" fmla="*/ 2203608 h 2940823"/>
              <a:gd name="connsiteX0" fmla="*/ 3272817 w 3370263"/>
              <a:gd name="connsiteY0" fmla="*/ 2203608 h 3116795"/>
              <a:gd name="connsiteX1" fmla="*/ 3338857 w 3370263"/>
              <a:gd name="connsiteY1" fmla="*/ 2203608 h 3116795"/>
              <a:gd name="connsiteX2" fmla="*/ 3359177 w 3370263"/>
              <a:gd name="connsiteY2" fmla="*/ 1792128 h 3116795"/>
              <a:gd name="connsiteX3" fmla="*/ 3166137 w 3370263"/>
              <a:gd name="connsiteY3" fmla="*/ 1370488 h 3116795"/>
              <a:gd name="connsiteX4" fmla="*/ 2620332 w 3370263"/>
              <a:gd name="connsiteY4" fmla="*/ 813933 h 3116795"/>
              <a:gd name="connsiteX5" fmla="*/ 2223620 w 3370263"/>
              <a:gd name="connsiteY5" fmla="*/ 418047 h 3116795"/>
              <a:gd name="connsiteX6" fmla="*/ 1531322 w 3370263"/>
              <a:gd name="connsiteY6" fmla="*/ 219336 h 3116795"/>
              <a:gd name="connsiteX7" fmla="*/ 1099758 w 3370263"/>
              <a:gd name="connsiteY7" fmla="*/ 18854 h 3116795"/>
              <a:gd name="connsiteX8" fmla="*/ 782436 w 3370263"/>
              <a:gd name="connsiteY8" fmla="*/ 16609 h 3116795"/>
              <a:gd name="connsiteX9" fmla="*/ 319920 w 3370263"/>
              <a:gd name="connsiteY9" fmla="*/ 90682 h 3116795"/>
              <a:gd name="connsiteX10" fmla="*/ 133377 w 3370263"/>
              <a:gd name="connsiteY10" fmla="*/ 354488 h 3116795"/>
              <a:gd name="connsiteX11" fmla="*/ 1651 w 3370263"/>
              <a:gd name="connsiteY11" fmla="*/ 563004 h 3116795"/>
              <a:gd name="connsiteX12" fmla="*/ 224817 w 3370263"/>
              <a:gd name="connsiteY12" fmla="*/ 786288 h 3116795"/>
              <a:gd name="connsiteX13" fmla="*/ 615977 w 3370263"/>
              <a:gd name="connsiteY13" fmla="*/ 720248 h 3116795"/>
              <a:gd name="connsiteX14" fmla="*/ 732817 w 3370263"/>
              <a:gd name="connsiteY14" fmla="*/ 467665 h 3116795"/>
              <a:gd name="connsiteX15" fmla="*/ 1038444 w 3370263"/>
              <a:gd name="connsiteY15" fmla="*/ 573874 h 3116795"/>
              <a:gd name="connsiteX16" fmla="*/ 1371007 w 3370263"/>
              <a:gd name="connsiteY16" fmla="*/ 608961 h 3116795"/>
              <a:gd name="connsiteX17" fmla="*/ 1475324 w 3370263"/>
              <a:gd name="connsiteY17" fmla="*/ 805308 h 3116795"/>
              <a:gd name="connsiteX18" fmla="*/ 1860577 w 3370263"/>
              <a:gd name="connsiteY18" fmla="*/ 1070768 h 3116795"/>
              <a:gd name="connsiteX19" fmla="*/ 1855497 w 3370263"/>
              <a:gd name="connsiteY19" fmla="*/ 1299368 h 3116795"/>
              <a:gd name="connsiteX20" fmla="*/ 1830097 w 3370263"/>
              <a:gd name="connsiteY20" fmla="*/ 1868328 h 3116795"/>
              <a:gd name="connsiteX21" fmla="*/ 1672617 w 3370263"/>
              <a:gd name="connsiteY21" fmla="*/ 2218848 h 3116795"/>
              <a:gd name="connsiteX22" fmla="*/ 1586257 w 3370263"/>
              <a:gd name="connsiteY22" fmla="*/ 2625248 h 3116795"/>
              <a:gd name="connsiteX23" fmla="*/ 2180617 w 3370263"/>
              <a:gd name="connsiteY23" fmla="*/ 2940208 h 3116795"/>
              <a:gd name="connsiteX24" fmla="*/ 2871497 w 3370263"/>
              <a:gd name="connsiteY24" fmla="*/ 3111340 h 3116795"/>
              <a:gd name="connsiteX25" fmla="*/ 3205825 w 3370263"/>
              <a:gd name="connsiteY25" fmla="*/ 2743040 h 3116795"/>
              <a:gd name="connsiteX26" fmla="*/ 3288692 w 3370263"/>
              <a:gd name="connsiteY26" fmla="*/ 2405538 h 3116795"/>
              <a:gd name="connsiteX27" fmla="*/ 3272817 w 3370263"/>
              <a:gd name="connsiteY27" fmla="*/ 2203608 h 3116795"/>
              <a:gd name="connsiteX0" fmla="*/ 3272817 w 3370263"/>
              <a:gd name="connsiteY0" fmla="*/ 2203608 h 3283310"/>
              <a:gd name="connsiteX1" fmla="*/ 3338857 w 3370263"/>
              <a:gd name="connsiteY1" fmla="*/ 2203608 h 3283310"/>
              <a:gd name="connsiteX2" fmla="*/ 3359177 w 3370263"/>
              <a:gd name="connsiteY2" fmla="*/ 1792128 h 3283310"/>
              <a:gd name="connsiteX3" fmla="*/ 3166137 w 3370263"/>
              <a:gd name="connsiteY3" fmla="*/ 1370488 h 3283310"/>
              <a:gd name="connsiteX4" fmla="*/ 2620332 w 3370263"/>
              <a:gd name="connsiteY4" fmla="*/ 813933 h 3283310"/>
              <a:gd name="connsiteX5" fmla="*/ 2223620 w 3370263"/>
              <a:gd name="connsiteY5" fmla="*/ 418047 h 3283310"/>
              <a:gd name="connsiteX6" fmla="*/ 1531322 w 3370263"/>
              <a:gd name="connsiteY6" fmla="*/ 219336 h 3283310"/>
              <a:gd name="connsiteX7" fmla="*/ 1099758 w 3370263"/>
              <a:gd name="connsiteY7" fmla="*/ 18854 h 3283310"/>
              <a:gd name="connsiteX8" fmla="*/ 782436 w 3370263"/>
              <a:gd name="connsiteY8" fmla="*/ 16609 h 3283310"/>
              <a:gd name="connsiteX9" fmla="*/ 319920 w 3370263"/>
              <a:gd name="connsiteY9" fmla="*/ 90682 h 3283310"/>
              <a:gd name="connsiteX10" fmla="*/ 133377 w 3370263"/>
              <a:gd name="connsiteY10" fmla="*/ 354488 h 3283310"/>
              <a:gd name="connsiteX11" fmla="*/ 1651 w 3370263"/>
              <a:gd name="connsiteY11" fmla="*/ 563004 h 3283310"/>
              <a:gd name="connsiteX12" fmla="*/ 224817 w 3370263"/>
              <a:gd name="connsiteY12" fmla="*/ 786288 h 3283310"/>
              <a:gd name="connsiteX13" fmla="*/ 615977 w 3370263"/>
              <a:gd name="connsiteY13" fmla="*/ 720248 h 3283310"/>
              <a:gd name="connsiteX14" fmla="*/ 732817 w 3370263"/>
              <a:gd name="connsiteY14" fmla="*/ 467665 h 3283310"/>
              <a:gd name="connsiteX15" fmla="*/ 1038444 w 3370263"/>
              <a:gd name="connsiteY15" fmla="*/ 573874 h 3283310"/>
              <a:gd name="connsiteX16" fmla="*/ 1371007 w 3370263"/>
              <a:gd name="connsiteY16" fmla="*/ 608961 h 3283310"/>
              <a:gd name="connsiteX17" fmla="*/ 1475324 w 3370263"/>
              <a:gd name="connsiteY17" fmla="*/ 805308 h 3283310"/>
              <a:gd name="connsiteX18" fmla="*/ 1860577 w 3370263"/>
              <a:gd name="connsiteY18" fmla="*/ 1070768 h 3283310"/>
              <a:gd name="connsiteX19" fmla="*/ 1855497 w 3370263"/>
              <a:gd name="connsiteY19" fmla="*/ 1299368 h 3283310"/>
              <a:gd name="connsiteX20" fmla="*/ 1830097 w 3370263"/>
              <a:gd name="connsiteY20" fmla="*/ 1868328 h 3283310"/>
              <a:gd name="connsiteX21" fmla="*/ 1672617 w 3370263"/>
              <a:gd name="connsiteY21" fmla="*/ 2218848 h 3283310"/>
              <a:gd name="connsiteX22" fmla="*/ 1586257 w 3370263"/>
              <a:gd name="connsiteY22" fmla="*/ 2625248 h 3283310"/>
              <a:gd name="connsiteX23" fmla="*/ 1961542 w 3370263"/>
              <a:gd name="connsiteY23" fmla="*/ 3259296 h 3283310"/>
              <a:gd name="connsiteX24" fmla="*/ 2871497 w 3370263"/>
              <a:gd name="connsiteY24" fmla="*/ 3111340 h 3283310"/>
              <a:gd name="connsiteX25" fmla="*/ 3205825 w 3370263"/>
              <a:gd name="connsiteY25" fmla="*/ 2743040 h 3283310"/>
              <a:gd name="connsiteX26" fmla="*/ 3288692 w 3370263"/>
              <a:gd name="connsiteY26" fmla="*/ 2405538 h 3283310"/>
              <a:gd name="connsiteX27" fmla="*/ 3272817 w 3370263"/>
              <a:gd name="connsiteY27" fmla="*/ 2203608 h 3283310"/>
              <a:gd name="connsiteX0" fmla="*/ 3272817 w 3370263"/>
              <a:gd name="connsiteY0" fmla="*/ 2203608 h 3281148"/>
              <a:gd name="connsiteX1" fmla="*/ 3338857 w 3370263"/>
              <a:gd name="connsiteY1" fmla="*/ 2203608 h 3281148"/>
              <a:gd name="connsiteX2" fmla="*/ 3359177 w 3370263"/>
              <a:gd name="connsiteY2" fmla="*/ 1792128 h 3281148"/>
              <a:gd name="connsiteX3" fmla="*/ 3166137 w 3370263"/>
              <a:gd name="connsiteY3" fmla="*/ 1370488 h 3281148"/>
              <a:gd name="connsiteX4" fmla="*/ 2620332 w 3370263"/>
              <a:gd name="connsiteY4" fmla="*/ 813933 h 3281148"/>
              <a:gd name="connsiteX5" fmla="*/ 2223620 w 3370263"/>
              <a:gd name="connsiteY5" fmla="*/ 418047 h 3281148"/>
              <a:gd name="connsiteX6" fmla="*/ 1531322 w 3370263"/>
              <a:gd name="connsiteY6" fmla="*/ 219336 h 3281148"/>
              <a:gd name="connsiteX7" fmla="*/ 1099758 w 3370263"/>
              <a:gd name="connsiteY7" fmla="*/ 18854 h 3281148"/>
              <a:gd name="connsiteX8" fmla="*/ 782436 w 3370263"/>
              <a:gd name="connsiteY8" fmla="*/ 16609 h 3281148"/>
              <a:gd name="connsiteX9" fmla="*/ 319920 w 3370263"/>
              <a:gd name="connsiteY9" fmla="*/ 90682 h 3281148"/>
              <a:gd name="connsiteX10" fmla="*/ 133377 w 3370263"/>
              <a:gd name="connsiteY10" fmla="*/ 354488 h 3281148"/>
              <a:gd name="connsiteX11" fmla="*/ 1651 w 3370263"/>
              <a:gd name="connsiteY11" fmla="*/ 563004 h 3281148"/>
              <a:gd name="connsiteX12" fmla="*/ 224817 w 3370263"/>
              <a:gd name="connsiteY12" fmla="*/ 786288 h 3281148"/>
              <a:gd name="connsiteX13" fmla="*/ 615977 w 3370263"/>
              <a:gd name="connsiteY13" fmla="*/ 720248 h 3281148"/>
              <a:gd name="connsiteX14" fmla="*/ 732817 w 3370263"/>
              <a:gd name="connsiteY14" fmla="*/ 467665 h 3281148"/>
              <a:gd name="connsiteX15" fmla="*/ 1038444 w 3370263"/>
              <a:gd name="connsiteY15" fmla="*/ 573874 h 3281148"/>
              <a:gd name="connsiteX16" fmla="*/ 1371007 w 3370263"/>
              <a:gd name="connsiteY16" fmla="*/ 608961 h 3281148"/>
              <a:gd name="connsiteX17" fmla="*/ 1475324 w 3370263"/>
              <a:gd name="connsiteY17" fmla="*/ 805308 h 3281148"/>
              <a:gd name="connsiteX18" fmla="*/ 1860577 w 3370263"/>
              <a:gd name="connsiteY18" fmla="*/ 1070768 h 3281148"/>
              <a:gd name="connsiteX19" fmla="*/ 1855497 w 3370263"/>
              <a:gd name="connsiteY19" fmla="*/ 1299368 h 3281148"/>
              <a:gd name="connsiteX20" fmla="*/ 1830097 w 3370263"/>
              <a:gd name="connsiteY20" fmla="*/ 1868328 h 3281148"/>
              <a:gd name="connsiteX21" fmla="*/ 1672617 w 3370263"/>
              <a:gd name="connsiteY21" fmla="*/ 2218848 h 3281148"/>
              <a:gd name="connsiteX22" fmla="*/ 1481482 w 3370263"/>
              <a:gd name="connsiteY22" fmla="*/ 2658585 h 3281148"/>
              <a:gd name="connsiteX23" fmla="*/ 1961542 w 3370263"/>
              <a:gd name="connsiteY23" fmla="*/ 3259296 h 3281148"/>
              <a:gd name="connsiteX24" fmla="*/ 2871497 w 3370263"/>
              <a:gd name="connsiteY24" fmla="*/ 3111340 h 3281148"/>
              <a:gd name="connsiteX25" fmla="*/ 3205825 w 3370263"/>
              <a:gd name="connsiteY25" fmla="*/ 2743040 h 3281148"/>
              <a:gd name="connsiteX26" fmla="*/ 3288692 w 3370263"/>
              <a:gd name="connsiteY26" fmla="*/ 2405538 h 3281148"/>
              <a:gd name="connsiteX27" fmla="*/ 3272817 w 3370263"/>
              <a:gd name="connsiteY27" fmla="*/ 2203608 h 3281148"/>
              <a:gd name="connsiteX0" fmla="*/ 3272817 w 3370263"/>
              <a:gd name="connsiteY0" fmla="*/ 2203608 h 3281148"/>
              <a:gd name="connsiteX1" fmla="*/ 3338857 w 3370263"/>
              <a:gd name="connsiteY1" fmla="*/ 2203608 h 3281148"/>
              <a:gd name="connsiteX2" fmla="*/ 3359177 w 3370263"/>
              <a:gd name="connsiteY2" fmla="*/ 1792128 h 3281148"/>
              <a:gd name="connsiteX3" fmla="*/ 3166137 w 3370263"/>
              <a:gd name="connsiteY3" fmla="*/ 1370488 h 3281148"/>
              <a:gd name="connsiteX4" fmla="*/ 2620332 w 3370263"/>
              <a:gd name="connsiteY4" fmla="*/ 813933 h 3281148"/>
              <a:gd name="connsiteX5" fmla="*/ 2223620 w 3370263"/>
              <a:gd name="connsiteY5" fmla="*/ 418047 h 3281148"/>
              <a:gd name="connsiteX6" fmla="*/ 1531322 w 3370263"/>
              <a:gd name="connsiteY6" fmla="*/ 219336 h 3281148"/>
              <a:gd name="connsiteX7" fmla="*/ 1099758 w 3370263"/>
              <a:gd name="connsiteY7" fmla="*/ 18854 h 3281148"/>
              <a:gd name="connsiteX8" fmla="*/ 782436 w 3370263"/>
              <a:gd name="connsiteY8" fmla="*/ 16609 h 3281148"/>
              <a:gd name="connsiteX9" fmla="*/ 319920 w 3370263"/>
              <a:gd name="connsiteY9" fmla="*/ 90682 h 3281148"/>
              <a:gd name="connsiteX10" fmla="*/ 133377 w 3370263"/>
              <a:gd name="connsiteY10" fmla="*/ 354488 h 3281148"/>
              <a:gd name="connsiteX11" fmla="*/ 1651 w 3370263"/>
              <a:gd name="connsiteY11" fmla="*/ 563004 h 3281148"/>
              <a:gd name="connsiteX12" fmla="*/ 224817 w 3370263"/>
              <a:gd name="connsiteY12" fmla="*/ 786288 h 3281148"/>
              <a:gd name="connsiteX13" fmla="*/ 615977 w 3370263"/>
              <a:gd name="connsiteY13" fmla="*/ 720248 h 3281148"/>
              <a:gd name="connsiteX14" fmla="*/ 732817 w 3370263"/>
              <a:gd name="connsiteY14" fmla="*/ 467665 h 3281148"/>
              <a:gd name="connsiteX15" fmla="*/ 1038444 w 3370263"/>
              <a:gd name="connsiteY15" fmla="*/ 573874 h 3281148"/>
              <a:gd name="connsiteX16" fmla="*/ 1371007 w 3370263"/>
              <a:gd name="connsiteY16" fmla="*/ 608961 h 3281148"/>
              <a:gd name="connsiteX17" fmla="*/ 1475324 w 3370263"/>
              <a:gd name="connsiteY17" fmla="*/ 805308 h 3281148"/>
              <a:gd name="connsiteX18" fmla="*/ 1860577 w 3370263"/>
              <a:gd name="connsiteY18" fmla="*/ 1070768 h 3281148"/>
              <a:gd name="connsiteX19" fmla="*/ 1855497 w 3370263"/>
              <a:gd name="connsiteY19" fmla="*/ 1299368 h 3281148"/>
              <a:gd name="connsiteX20" fmla="*/ 1830097 w 3370263"/>
              <a:gd name="connsiteY20" fmla="*/ 1868328 h 3281148"/>
              <a:gd name="connsiteX21" fmla="*/ 1615467 w 3370263"/>
              <a:gd name="connsiteY21" fmla="*/ 2147411 h 3281148"/>
              <a:gd name="connsiteX22" fmla="*/ 1481482 w 3370263"/>
              <a:gd name="connsiteY22" fmla="*/ 2658585 h 3281148"/>
              <a:gd name="connsiteX23" fmla="*/ 1961542 w 3370263"/>
              <a:gd name="connsiteY23" fmla="*/ 3259296 h 3281148"/>
              <a:gd name="connsiteX24" fmla="*/ 2871497 w 3370263"/>
              <a:gd name="connsiteY24" fmla="*/ 3111340 h 3281148"/>
              <a:gd name="connsiteX25" fmla="*/ 3205825 w 3370263"/>
              <a:gd name="connsiteY25" fmla="*/ 2743040 h 3281148"/>
              <a:gd name="connsiteX26" fmla="*/ 3288692 w 3370263"/>
              <a:gd name="connsiteY26" fmla="*/ 2405538 h 3281148"/>
              <a:gd name="connsiteX27" fmla="*/ 3272817 w 3370263"/>
              <a:gd name="connsiteY27" fmla="*/ 2203608 h 328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0263" h="3281148">
                <a:moveTo>
                  <a:pt x="3272817" y="2203608"/>
                </a:moveTo>
                <a:cubicBezTo>
                  <a:pt x="3281178" y="2169953"/>
                  <a:pt x="3324464" y="2272188"/>
                  <a:pt x="3338857" y="2203608"/>
                </a:cubicBezTo>
                <a:cubicBezTo>
                  <a:pt x="3353250" y="2135028"/>
                  <a:pt x="3387964" y="1930981"/>
                  <a:pt x="3359177" y="1792128"/>
                </a:cubicBezTo>
                <a:cubicBezTo>
                  <a:pt x="3330390" y="1653275"/>
                  <a:pt x="3289278" y="1533521"/>
                  <a:pt x="3166137" y="1370488"/>
                </a:cubicBezTo>
                <a:cubicBezTo>
                  <a:pt x="3042996" y="1207456"/>
                  <a:pt x="2777418" y="972673"/>
                  <a:pt x="2620332" y="813933"/>
                </a:cubicBezTo>
                <a:cubicBezTo>
                  <a:pt x="2463246" y="655193"/>
                  <a:pt x="2405122" y="517146"/>
                  <a:pt x="2223620" y="418047"/>
                </a:cubicBezTo>
                <a:cubicBezTo>
                  <a:pt x="2042118" y="318948"/>
                  <a:pt x="1718632" y="285868"/>
                  <a:pt x="1531322" y="219336"/>
                </a:cubicBezTo>
                <a:cubicBezTo>
                  <a:pt x="1344012" y="152804"/>
                  <a:pt x="1224572" y="52642"/>
                  <a:pt x="1099758" y="18854"/>
                </a:cubicBezTo>
                <a:cubicBezTo>
                  <a:pt x="974944" y="-14934"/>
                  <a:pt x="912409" y="4638"/>
                  <a:pt x="782436" y="16609"/>
                </a:cubicBezTo>
                <a:cubicBezTo>
                  <a:pt x="652463" y="28580"/>
                  <a:pt x="428097" y="34369"/>
                  <a:pt x="319920" y="90682"/>
                </a:cubicBezTo>
                <a:cubicBezTo>
                  <a:pt x="211743" y="146995"/>
                  <a:pt x="186422" y="275768"/>
                  <a:pt x="133377" y="354488"/>
                </a:cubicBezTo>
                <a:cubicBezTo>
                  <a:pt x="80332" y="433208"/>
                  <a:pt x="-13589" y="491037"/>
                  <a:pt x="1651" y="563004"/>
                </a:cubicBezTo>
                <a:cubicBezTo>
                  <a:pt x="16891" y="634971"/>
                  <a:pt x="122429" y="760081"/>
                  <a:pt x="224817" y="786288"/>
                </a:cubicBezTo>
                <a:cubicBezTo>
                  <a:pt x="327205" y="812495"/>
                  <a:pt x="531310" y="773352"/>
                  <a:pt x="615977" y="720248"/>
                </a:cubicBezTo>
                <a:cubicBezTo>
                  <a:pt x="700644" y="667144"/>
                  <a:pt x="662406" y="492061"/>
                  <a:pt x="732817" y="467665"/>
                </a:cubicBezTo>
                <a:cubicBezTo>
                  <a:pt x="803228" y="443269"/>
                  <a:pt x="932079" y="550325"/>
                  <a:pt x="1038444" y="573874"/>
                </a:cubicBezTo>
                <a:cubicBezTo>
                  <a:pt x="1144809" y="597423"/>
                  <a:pt x="1298194" y="570389"/>
                  <a:pt x="1371007" y="608961"/>
                </a:cubicBezTo>
                <a:cubicBezTo>
                  <a:pt x="1443820" y="647533"/>
                  <a:pt x="1393729" y="728340"/>
                  <a:pt x="1475324" y="805308"/>
                </a:cubicBezTo>
                <a:cubicBezTo>
                  <a:pt x="1556919" y="882276"/>
                  <a:pt x="1797215" y="988425"/>
                  <a:pt x="1860577" y="1070768"/>
                </a:cubicBezTo>
                <a:cubicBezTo>
                  <a:pt x="1923939" y="1153111"/>
                  <a:pt x="1860577" y="1166441"/>
                  <a:pt x="1855497" y="1299368"/>
                </a:cubicBezTo>
                <a:cubicBezTo>
                  <a:pt x="1850417" y="1432295"/>
                  <a:pt x="1870102" y="1726988"/>
                  <a:pt x="1830097" y="1868328"/>
                </a:cubicBezTo>
                <a:cubicBezTo>
                  <a:pt x="1790092" y="2009668"/>
                  <a:pt x="1673570" y="2015701"/>
                  <a:pt x="1615467" y="2147411"/>
                </a:cubicBezTo>
                <a:cubicBezTo>
                  <a:pt x="1557364" y="2279121"/>
                  <a:pt x="1423803" y="2473271"/>
                  <a:pt x="1481482" y="2658585"/>
                </a:cubicBezTo>
                <a:cubicBezTo>
                  <a:pt x="1539161" y="2843899"/>
                  <a:pt x="1729873" y="3183837"/>
                  <a:pt x="1961542" y="3259296"/>
                </a:cubicBezTo>
                <a:cubicBezTo>
                  <a:pt x="2193211" y="3334755"/>
                  <a:pt x="2664117" y="3197383"/>
                  <a:pt x="2871497" y="3111340"/>
                </a:cubicBezTo>
                <a:cubicBezTo>
                  <a:pt x="3078877" y="3025297"/>
                  <a:pt x="3160105" y="2809080"/>
                  <a:pt x="3205825" y="2743040"/>
                </a:cubicBezTo>
                <a:cubicBezTo>
                  <a:pt x="3251545" y="2677000"/>
                  <a:pt x="3277527" y="2495443"/>
                  <a:pt x="3288692" y="2405538"/>
                </a:cubicBezTo>
                <a:cubicBezTo>
                  <a:pt x="3299857" y="2315633"/>
                  <a:pt x="3264456" y="2237263"/>
                  <a:pt x="3272817" y="2203608"/>
                </a:cubicBezTo>
                <a:close/>
              </a:path>
            </a:pathLst>
          </a:custGeom>
          <a:solidFill>
            <a:schemeClr val="bg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75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1000"/>
                            </p:stCondLst>
                            <p:childTnLst>
                              <p:par>
                                <p:cTn id="46" presetID="21"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P spid="61" grpId="0" animBg="1"/>
      <p:bldP spid="62" grpId="0"/>
      <p:bldP spid="63" grpId="0" animBg="1"/>
      <p:bldP spid="64" grpId="0"/>
      <p:bldP spid="79" grpId="0" animBg="1"/>
      <p:bldP spid="80" grpId="0"/>
      <p:bldP spid="27" grpId="0" animBg="1"/>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4CBF0A-3BBE-4539-AD15-A497F7F39B71}"/>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150893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077218"/>
          </a:xfrm>
          <a:prstGeom prst="rect">
            <a:avLst/>
          </a:prstGeom>
          <a:noFill/>
        </p:spPr>
        <p:txBody>
          <a:bodyPr wrap="square" rtlCol="0">
            <a:spAutoFit/>
          </a:bodyPr>
          <a:lstStyle/>
          <a:p>
            <a:r>
              <a:rPr lang="en-US" sz="3200" dirty="0">
                <a:solidFill>
                  <a:srgbClr val="FFFF00"/>
                </a:solidFill>
              </a:rPr>
              <a:t>divided</a:t>
            </a:r>
            <a:r>
              <a:rPr lang="en-US" sz="3200" dirty="0"/>
              <a:t> ~ either tectonic plates shifting or division of tongues</a:t>
            </a:r>
          </a:p>
        </p:txBody>
      </p:sp>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249941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8D484D-9138-478B-B33B-8B3912A522BA}"/>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58315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2E69D3-E36D-4825-BE75-75025550F13B}"/>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26829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1EF25B-5349-4C9C-9D8D-BD78A3928F95}"/>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pic>
        <p:nvPicPr>
          <p:cNvPr id="3" name="Picture 2">
            <a:extLst>
              <a:ext uri="{FF2B5EF4-FFF2-40B4-BE49-F238E27FC236}">
                <a16:creationId xmlns:a16="http://schemas.microsoft.com/office/drawing/2014/main" id="{3552415A-C495-42A0-9C89-7C0320B6F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501">
            <a:off x="697967" y="1071278"/>
            <a:ext cx="3785668" cy="3048573"/>
          </a:xfrm>
          <a:prstGeom prst="rect">
            <a:avLst/>
          </a:prstGeom>
        </p:spPr>
      </p:pic>
      <p:sp>
        <p:nvSpPr>
          <p:cNvPr id="4" name="TextBox 3">
            <a:extLst>
              <a:ext uri="{FF2B5EF4-FFF2-40B4-BE49-F238E27FC236}">
                <a16:creationId xmlns:a16="http://schemas.microsoft.com/office/drawing/2014/main" id="{F39797D2-C268-47B3-837A-80AC79AF4DAC}"/>
              </a:ext>
            </a:extLst>
          </p:cNvPr>
          <p:cNvSpPr txBox="1"/>
          <p:nvPr/>
        </p:nvSpPr>
        <p:spPr>
          <a:xfrm>
            <a:off x="885813" y="3843331"/>
            <a:ext cx="3243263"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The “Ark Anomaly”</a:t>
            </a:r>
          </a:p>
        </p:txBody>
      </p:sp>
      <p:pic>
        <p:nvPicPr>
          <p:cNvPr id="8" name="Picture 7">
            <a:extLst>
              <a:ext uri="{FF2B5EF4-FFF2-40B4-BE49-F238E27FC236}">
                <a16:creationId xmlns:a16="http://schemas.microsoft.com/office/drawing/2014/main" id="{9629F83C-CC95-45F3-99DE-9BBDB0B78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8282">
            <a:off x="4576125" y="1159301"/>
            <a:ext cx="3877949" cy="2729648"/>
          </a:xfrm>
          <a:prstGeom prst="rect">
            <a:avLst/>
          </a:prstGeom>
        </p:spPr>
      </p:pic>
      <p:sp>
        <p:nvSpPr>
          <p:cNvPr id="71" name="TextBox 70">
            <a:extLst>
              <a:ext uri="{FF2B5EF4-FFF2-40B4-BE49-F238E27FC236}">
                <a16:creationId xmlns:a16="http://schemas.microsoft.com/office/drawing/2014/main" id="{FB75057D-85F9-492B-9B37-EF0C71E138FF}"/>
              </a:ext>
            </a:extLst>
          </p:cNvPr>
          <p:cNvSpPr txBox="1"/>
          <p:nvPr/>
        </p:nvSpPr>
        <p:spPr>
          <a:xfrm>
            <a:off x="4891080" y="3757607"/>
            <a:ext cx="3476633"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a:t>
            </a:r>
            <a:r>
              <a:rPr lang="en-US" sz="2800" dirty="0" err="1">
                <a:solidFill>
                  <a:schemeClr val="bg1"/>
                </a:solidFill>
                <a:effectLst>
                  <a:outerShdw blurRad="38100" dist="38100" dir="2700000" algn="tl">
                    <a:srgbClr val="000000">
                      <a:alpha val="43137"/>
                    </a:srgbClr>
                  </a:outerShdw>
                </a:effectLst>
              </a:rPr>
              <a:t>Durupinar</a:t>
            </a:r>
            <a:r>
              <a:rPr lang="en-US" sz="2800" dirty="0">
                <a:solidFill>
                  <a:schemeClr val="bg1"/>
                </a:solidFill>
                <a:effectLst>
                  <a:outerShdw blurRad="38100" dist="38100" dir="2700000" algn="tl">
                    <a:srgbClr val="000000">
                      <a:alpha val="43137"/>
                    </a:srgbClr>
                  </a:outerShdw>
                </a:effectLst>
              </a:rPr>
              <a:t> formation”</a:t>
            </a:r>
          </a:p>
        </p:txBody>
      </p:sp>
      <p:pic>
        <p:nvPicPr>
          <p:cNvPr id="67" name="Picture 66">
            <a:extLst>
              <a:ext uri="{FF2B5EF4-FFF2-40B4-BE49-F238E27FC236}">
                <a16:creationId xmlns:a16="http://schemas.microsoft.com/office/drawing/2014/main" id="{153F1E52-821E-48CB-91D7-D32712EBD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49349">
            <a:off x="754999" y="3225716"/>
            <a:ext cx="3833525" cy="3225969"/>
          </a:xfrm>
          <a:prstGeom prst="rect">
            <a:avLst/>
          </a:prstGeom>
        </p:spPr>
      </p:pic>
      <p:sp>
        <p:nvSpPr>
          <p:cNvPr id="74" name="TextBox 73">
            <a:extLst>
              <a:ext uri="{FF2B5EF4-FFF2-40B4-BE49-F238E27FC236}">
                <a16:creationId xmlns:a16="http://schemas.microsoft.com/office/drawing/2014/main" id="{67C97F6D-949B-4CEA-AA90-130B2979FCEF}"/>
              </a:ext>
            </a:extLst>
          </p:cNvPr>
          <p:cNvSpPr txBox="1"/>
          <p:nvPr/>
        </p:nvSpPr>
        <p:spPr>
          <a:xfrm>
            <a:off x="1019167" y="6091232"/>
            <a:ext cx="3476633"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The “Ark interior”</a:t>
            </a:r>
          </a:p>
        </p:txBody>
      </p:sp>
      <p:pic>
        <p:nvPicPr>
          <p:cNvPr id="69" name="Picture 68">
            <a:extLst>
              <a:ext uri="{FF2B5EF4-FFF2-40B4-BE49-F238E27FC236}">
                <a16:creationId xmlns:a16="http://schemas.microsoft.com/office/drawing/2014/main" id="{B5B483EA-82F1-46E3-A4EA-70B42FF81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17885">
            <a:off x="4379215" y="1734875"/>
            <a:ext cx="2987236" cy="4151316"/>
          </a:xfrm>
          <a:prstGeom prst="rect">
            <a:avLst/>
          </a:prstGeom>
        </p:spPr>
      </p:pic>
      <p:sp>
        <p:nvSpPr>
          <p:cNvPr id="77" name="TextBox 76">
            <a:extLst>
              <a:ext uri="{FF2B5EF4-FFF2-40B4-BE49-F238E27FC236}">
                <a16:creationId xmlns:a16="http://schemas.microsoft.com/office/drawing/2014/main" id="{5D7B5C4C-050B-4146-A9B0-7A3E018CB4E1}"/>
              </a:ext>
            </a:extLst>
          </p:cNvPr>
          <p:cNvSpPr txBox="1"/>
          <p:nvPr/>
        </p:nvSpPr>
        <p:spPr>
          <a:xfrm>
            <a:off x="3962392" y="5457819"/>
            <a:ext cx="3476633"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Beam-shaped rocks</a:t>
            </a:r>
          </a:p>
        </p:txBody>
      </p:sp>
    </p:spTree>
    <p:extLst>
      <p:ext uri="{BB962C8B-B14F-4D97-AF65-F5344CB8AC3E}">
        <p14:creationId xmlns:p14="http://schemas.microsoft.com/office/powerpoint/2010/main" val="3057247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 grpId="0"/>
      <p:bldP spid="74"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2E69D3-E36D-4825-BE75-75025550F13B}"/>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89749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1EF25B-5349-4C9C-9D8D-BD78A3928F95}"/>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grpSp>
        <p:nvGrpSpPr>
          <p:cNvPr id="10" name="Group 9">
            <a:extLst>
              <a:ext uri="{FF2B5EF4-FFF2-40B4-BE49-F238E27FC236}">
                <a16:creationId xmlns:a16="http://schemas.microsoft.com/office/drawing/2014/main" id="{985BDBC3-6958-41CC-B9DE-6FB1C1F8F97F}"/>
              </a:ext>
            </a:extLst>
          </p:cNvPr>
          <p:cNvGrpSpPr/>
          <p:nvPr/>
        </p:nvGrpSpPr>
        <p:grpSpPr>
          <a:xfrm>
            <a:off x="515311" y="4977071"/>
            <a:ext cx="8171489" cy="598595"/>
            <a:chOff x="515311" y="5136725"/>
            <a:chExt cx="8171489" cy="598595"/>
          </a:xfrm>
        </p:grpSpPr>
        <p:sp>
          <p:nvSpPr>
            <p:cNvPr id="11" name="Rectangle 10">
              <a:extLst>
                <a:ext uri="{FF2B5EF4-FFF2-40B4-BE49-F238E27FC236}">
                  <a16:creationId xmlns:a16="http://schemas.microsoft.com/office/drawing/2014/main" id="{1FA39E97-02BC-4979-BB5E-385E7B403E4D}"/>
                </a:ext>
              </a:extLst>
            </p:cNvPr>
            <p:cNvSpPr/>
            <p:nvPr/>
          </p:nvSpPr>
          <p:spPr>
            <a:xfrm>
              <a:off x="515311" y="513672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FB627D-C61B-465F-99D9-93100F4CB4F2}"/>
                </a:ext>
              </a:extLst>
            </p:cNvPr>
            <p:cNvSpPr/>
            <p:nvPr/>
          </p:nvSpPr>
          <p:spPr>
            <a:xfrm>
              <a:off x="1026275" y="513672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CF1591-CFFA-408B-823E-FC7CA4A23D34}"/>
                </a:ext>
              </a:extLst>
            </p:cNvPr>
            <p:cNvSpPr/>
            <p:nvPr/>
          </p:nvSpPr>
          <p:spPr>
            <a:xfrm>
              <a:off x="1539420" y="513997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208640-42FB-43B2-8A7D-9F172286DA19}"/>
                </a:ext>
              </a:extLst>
            </p:cNvPr>
            <p:cNvSpPr/>
            <p:nvPr/>
          </p:nvSpPr>
          <p:spPr>
            <a:xfrm>
              <a:off x="2054985" y="513997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3292DC-02DC-4C8C-878B-6495BD241488}"/>
                </a:ext>
              </a:extLst>
            </p:cNvPr>
            <p:cNvSpPr/>
            <p:nvPr/>
          </p:nvSpPr>
          <p:spPr>
            <a:xfrm>
              <a:off x="2558988" y="5139973"/>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21A0A7-B818-4C14-913F-2CB49CCC70DA}"/>
                </a:ext>
              </a:extLst>
            </p:cNvPr>
            <p:cNvSpPr/>
            <p:nvPr/>
          </p:nvSpPr>
          <p:spPr>
            <a:xfrm>
              <a:off x="3071750" y="514322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BE4C9EC-80FA-4060-A8DC-2C694F63F47B}"/>
                </a:ext>
              </a:extLst>
            </p:cNvPr>
            <p:cNvSpPr/>
            <p:nvPr/>
          </p:nvSpPr>
          <p:spPr>
            <a:xfrm>
              <a:off x="3589615" y="514322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2ACECB-9341-4D07-B243-2B7DD895A1A4}"/>
                </a:ext>
              </a:extLst>
            </p:cNvPr>
            <p:cNvSpPr/>
            <p:nvPr/>
          </p:nvSpPr>
          <p:spPr>
            <a:xfrm>
              <a:off x="4103971" y="513996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2BFC3C-E801-4DCF-A905-C620A7B93B20}"/>
                </a:ext>
              </a:extLst>
            </p:cNvPr>
            <p:cNvSpPr/>
            <p:nvPr/>
          </p:nvSpPr>
          <p:spPr>
            <a:xfrm>
              <a:off x="4614935" y="5139965"/>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AB00CC7-D03E-4138-B9BC-DB69FF09FCBF}"/>
                </a:ext>
              </a:extLst>
            </p:cNvPr>
            <p:cNvSpPr/>
            <p:nvPr/>
          </p:nvSpPr>
          <p:spPr>
            <a:xfrm>
              <a:off x="5128080" y="514321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92D59F5-7AC9-4772-9AC9-4CC8E30D28E6}"/>
                </a:ext>
              </a:extLst>
            </p:cNvPr>
            <p:cNvSpPr/>
            <p:nvPr/>
          </p:nvSpPr>
          <p:spPr>
            <a:xfrm>
              <a:off x="5643645" y="5143214"/>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B0D45D-6E2C-4E35-B9BE-45F63B373986}"/>
                </a:ext>
              </a:extLst>
            </p:cNvPr>
            <p:cNvSpPr/>
            <p:nvPr/>
          </p:nvSpPr>
          <p:spPr>
            <a:xfrm>
              <a:off x="6147648" y="5143213"/>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F64CCD-86B4-4F92-9C64-2B5E649CD1F7}"/>
                </a:ext>
              </a:extLst>
            </p:cNvPr>
            <p:cNvSpPr/>
            <p:nvPr/>
          </p:nvSpPr>
          <p:spPr>
            <a:xfrm>
              <a:off x="6660410"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AE67CE5-2800-4DCC-8030-3629770EFC64}"/>
                </a:ext>
              </a:extLst>
            </p:cNvPr>
            <p:cNvSpPr/>
            <p:nvPr/>
          </p:nvSpPr>
          <p:spPr>
            <a:xfrm>
              <a:off x="7178276"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59213FA-1E76-48B8-B2BE-250F3A4A128C}"/>
                </a:ext>
              </a:extLst>
            </p:cNvPr>
            <p:cNvSpPr/>
            <p:nvPr/>
          </p:nvSpPr>
          <p:spPr>
            <a:xfrm>
              <a:off x="7666403"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740335-75BF-4F2D-929B-C93319558E4D}"/>
                </a:ext>
              </a:extLst>
            </p:cNvPr>
            <p:cNvSpPr/>
            <p:nvPr/>
          </p:nvSpPr>
          <p:spPr>
            <a:xfrm>
              <a:off x="8175313" y="5146462"/>
              <a:ext cx="511487"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7BACD919-9172-4CF3-B13C-C38663C49116}"/>
              </a:ext>
            </a:extLst>
          </p:cNvPr>
          <p:cNvSpPr txBox="1"/>
          <p:nvPr/>
        </p:nvSpPr>
        <p:spPr>
          <a:xfrm>
            <a:off x="1309899" y="5084725"/>
            <a:ext cx="469233"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50</a:t>
            </a:r>
          </a:p>
        </p:txBody>
      </p:sp>
      <p:sp>
        <p:nvSpPr>
          <p:cNvPr id="29" name="TextBox 28">
            <a:extLst>
              <a:ext uri="{FF2B5EF4-FFF2-40B4-BE49-F238E27FC236}">
                <a16:creationId xmlns:a16="http://schemas.microsoft.com/office/drawing/2014/main" id="{574112C1-BADC-437B-B019-8B68515E20D2}"/>
              </a:ext>
            </a:extLst>
          </p:cNvPr>
          <p:cNvSpPr txBox="1"/>
          <p:nvPr/>
        </p:nvSpPr>
        <p:spPr>
          <a:xfrm>
            <a:off x="2253698" y="5083477"/>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100</a:t>
            </a:r>
          </a:p>
        </p:txBody>
      </p:sp>
      <p:sp>
        <p:nvSpPr>
          <p:cNvPr id="30" name="TextBox 29">
            <a:extLst>
              <a:ext uri="{FF2B5EF4-FFF2-40B4-BE49-F238E27FC236}">
                <a16:creationId xmlns:a16="http://schemas.microsoft.com/office/drawing/2014/main" id="{C1FAE12A-DC3B-4643-B8C4-21585945832C}"/>
              </a:ext>
            </a:extLst>
          </p:cNvPr>
          <p:cNvSpPr txBox="1"/>
          <p:nvPr/>
        </p:nvSpPr>
        <p:spPr>
          <a:xfrm>
            <a:off x="3290018" y="5083477"/>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150</a:t>
            </a:r>
          </a:p>
        </p:txBody>
      </p:sp>
      <p:sp>
        <p:nvSpPr>
          <p:cNvPr id="31" name="TextBox 30">
            <a:extLst>
              <a:ext uri="{FF2B5EF4-FFF2-40B4-BE49-F238E27FC236}">
                <a16:creationId xmlns:a16="http://schemas.microsoft.com/office/drawing/2014/main" id="{328E06F6-D414-4000-8640-9902FC04D503}"/>
              </a:ext>
            </a:extLst>
          </p:cNvPr>
          <p:cNvSpPr txBox="1"/>
          <p:nvPr/>
        </p:nvSpPr>
        <p:spPr>
          <a:xfrm>
            <a:off x="4306018" y="5089805"/>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200</a:t>
            </a:r>
          </a:p>
        </p:txBody>
      </p:sp>
      <p:sp>
        <p:nvSpPr>
          <p:cNvPr id="32" name="TextBox 31">
            <a:extLst>
              <a:ext uri="{FF2B5EF4-FFF2-40B4-BE49-F238E27FC236}">
                <a16:creationId xmlns:a16="http://schemas.microsoft.com/office/drawing/2014/main" id="{C191B5F6-8C69-4374-921F-E65335BB3961}"/>
              </a:ext>
            </a:extLst>
          </p:cNvPr>
          <p:cNvSpPr txBox="1"/>
          <p:nvPr/>
        </p:nvSpPr>
        <p:spPr>
          <a:xfrm>
            <a:off x="5330262" y="5090473"/>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250</a:t>
            </a:r>
          </a:p>
        </p:txBody>
      </p:sp>
      <p:sp>
        <p:nvSpPr>
          <p:cNvPr id="33" name="TextBox 32">
            <a:extLst>
              <a:ext uri="{FF2B5EF4-FFF2-40B4-BE49-F238E27FC236}">
                <a16:creationId xmlns:a16="http://schemas.microsoft.com/office/drawing/2014/main" id="{CDF6DB32-B011-4537-A291-E3EC5F535A50}"/>
              </a:ext>
            </a:extLst>
          </p:cNvPr>
          <p:cNvSpPr txBox="1"/>
          <p:nvPr/>
        </p:nvSpPr>
        <p:spPr>
          <a:xfrm>
            <a:off x="6348178" y="5108171"/>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300</a:t>
            </a:r>
          </a:p>
        </p:txBody>
      </p:sp>
      <p:sp>
        <p:nvSpPr>
          <p:cNvPr id="34" name="TextBox 33">
            <a:extLst>
              <a:ext uri="{FF2B5EF4-FFF2-40B4-BE49-F238E27FC236}">
                <a16:creationId xmlns:a16="http://schemas.microsoft.com/office/drawing/2014/main" id="{0384841A-16ED-495B-809D-1666E20F59F5}"/>
              </a:ext>
            </a:extLst>
          </p:cNvPr>
          <p:cNvSpPr txBox="1"/>
          <p:nvPr/>
        </p:nvSpPr>
        <p:spPr>
          <a:xfrm>
            <a:off x="7374426" y="5112041"/>
            <a:ext cx="593578"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350</a:t>
            </a:r>
          </a:p>
        </p:txBody>
      </p:sp>
      <p:sp>
        <p:nvSpPr>
          <p:cNvPr id="35" name="TextBox 34">
            <a:extLst>
              <a:ext uri="{FF2B5EF4-FFF2-40B4-BE49-F238E27FC236}">
                <a16:creationId xmlns:a16="http://schemas.microsoft.com/office/drawing/2014/main" id="{5690129A-FA83-4963-80FF-1015D3355BFD}"/>
              </a:ext>
            </a:extLst>
          </p:cNvPr>
          <p:cNvSpPr txBox="1"/>
          <p:nvPr/>
        </p:nvSpPr>
        <p:spPr>
          <a:xfrm>
            <a:off x="583020" y="5073149"/>
            <a:ext cx="627045" cy="400110"/>
          </a:xfrm>
          <a:prstGeom prst="rect">
            <a:avLst/>
          </a:prstGeom>
          <a:noFill/>
        </p:spPr>
        <p:txBody>
          <a:bodyPr wrap="square" rtlCol="0">
            <a:spAutoFit/>
          </a:bodyPr>
          <a:lstStyle/>
          <a:p>
            <a:r>
              <a:rPr lang="en-US" sz="2000" dirty="0">
                <a:solidFill>
                  <a:srgbClr val="FFFFFF"/>
                </a:solidFill>
                <a:latin typeface="Calibri" panose="020F0502020204030204" pitchFamily="34" charset="0"/>
                <a:cs typeface="Calibri" panose="020F0502020204030204" pitchFamily="34" charset="0"/>
              </a:rPr>
              <a:t>Day</a:t>
            </a:r>
            <a:endParaRPr lang="en-US" sz="2000" b="1" i="1" dirty="0">
              <a:solidFill>
                <a:srgbClr val="FFC000"/>
              </a:solidFill>
              <a:latin typeface="Enviro" pitchFamily="82" charset="0"/>
            </a:endParaRPr>
          </a:p>
        </p:txBody>
      </p:sp>
      <p:cxnSp>
        <p:nvCxnSpPr>
          <p:cNvPr id="36" name="Straight Connector 35">
            <a:extLst>
              <a:ext uri="{FF2B5EF4-FFF2-40B4-BE49-F238E27FC236}">
                <a16:creationId xmlns:a16="http://schemas.microsoft.com/office/drawing/2014/main" id="{670737D8-C2CA-4875-A23C-5FE1EB453644}"/>
              </a:ext>
            </a:extLst>
          </p:cNvPr>
          <p:cNvCxnSpPr>
            <a:cxnSpLocks/>
          </p:cNvCxnSpPr>
          <p:nvPr/>
        </p:nvCxnSpPr>
        <p:spPr>
          <a:xfrm>
            <a:off x="1457582" y="4773424"/>
            <a:ext cx="0" cy="20364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DF5755-B335-43A8-81AC-C2DD29022831}"/>
              </a:ext>
            </a:extLst>
          </p:cNvPr>
          <p:cNvCxnSpPr>
            <a:cxnSpLocks/>
          </p:cNvCxnSpPr>
          <p:nvPr/>
        </p:nvCxnSpPr>
        <p:spPr>
          <a:xfrm>
            <a:off x="526680" y="4775022"/>
            <a:ext cx="0" cy="19251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B48A910-0C65-444F-867A-60883367B239}"/>
              </a:ext>
            </a:extLst>
          </p:cNvPr>
          <p:cNvCxnSpPr>
            <a:cxnSpLocks/>
          </p:cNvCxnSpPr>
          <p:nvPr/>
        </p:nvCxnSpPr>
        <p:spPr>
          <a:xfrm>
            <a:off x="677657" y="4775022"/>
            <a:ext cx="0" cy="1986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AE4F1D-F1A4-4B4E-916C-FAC4F5E6565B}"/>
              </a:ext>
            </a:extLst>
          </p:cNvPr>
          <p:cNvCxnSpPr>
            <a:cxnSpLocks/>
          </p:cNvCxnSpPr>
          <p:nvPr/>
        </p:nvCxnSpPr>
        <p:spPr>
          <a:xfrm>
            <a:off x="7017295" y="4771977"/>
            <a:ext cx="0" cy="20608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3D7643E-B456-4925-A31C-A340C29C1E0F}"/>
              </a:ext>
            </a:extLst>
          </p:cNvPr>
          <p:cNvSpPr txBox="1"/>
          <p:nvPr/>
        </p:nvSpPr>
        <p:spPr>
          <a:xfrm>
            <a:off x="1910444" y="593289"/>
            <a:ext cx="5176156"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enters Ark – God shuts the door (7:11, 16)</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21627227-AD22-42F2-A309-81FE0063A689}"/>
              </a:ext>
            </a:extLst>
          </p:cNvPr>
          <p:cNvSpPr txBox="1"/>
          <p:nvPr/>
        </p:nvSpPr>
        <p:spPr>
          <a:xfrm>
            <a:off x="2133602" y="906798"/>
            <a:ext cx="2362198"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Flood begins (7:16)</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F289373C-7CB2-40A2-9F45-C1FF06F4B032}"/>
              </a:ext>
            </a:extLst>
          </p:cNvPr>
          <p:cNvSpPr txBox="1"/>
          <p:nvPr/>
        </p:nvSpPr>
        <p:spPr>
          <a:xfrm>
            <a:off x="2286002" y="1197916"/>
            <a:ext cx="2209798"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stops (7:17)</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D3E0BA69-94D6-48AC-8753-BEF7EB1BB68C}"/>
              </a:ext>
            </a:extLst>
          </p:cNvPr>
          <p:cNvSpPr txBox="1"/>
          <p:nvPr/>
        </p:nvSpPr>
        <p:spPr>
          <a:xfrm>
            <a:off x="2438401" y="1510417"/>
            <a:ext cx="54863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Ark lands on mountain and waters recede (8:3, 4)</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F5540208-C0B5-4EE6-940D-2FB0DC2F2048}"/>
              </a:ext>
            </a:extLst>
          </p:cNvPr>
          <p:cNvSpPr txBox="1"/>
          <p:nvPr/>
        </p:nvSpPr>
        <p:spPr>
          <a:xfrm>
            <a:off x="2590801" y="1853180"/>
            <a:ext cx="37337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Tops of mountains are seen (8:5)</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9355A839-8EE0-458F-B3BB-C7FA3BB019BC}"/>
              </a:ext>
            </a:extLst>
          </p:cNvPr>
          <p:cNvSpPr txBox="1"/>
          <p:nvPr/>
        </p:nvSpPr>
        <p:spPr>
          <a:xfrm>
            <a:off x="2743201" y="2195423"/>
            <a:ext cx="37337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Raven and dove sent out (8:6, 7)</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D00547A3-DAD8-43D5-BC7D-E6E007592F65}"/>
              </a:ext>
            </a:extLst>
          </p:cNvPr>
          <p:cNvSpPr txBox="1"/>
          <p:nvPr/>
        </p:nvSpPr>
        <p:spPr>
          <a:xfrm>
            <a:off x="2895601" y="2491786"/>
            <a:ext cx="4600711"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Dove sent out, brings back olive leaf  (8:10, 11)</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960ED674-AA27-42DA-8F40-9FB4B9DFE52F}"/>
              </a:ext>
            </a:extLst>
          </p:cNvPr>
          <p:cNvSpPr txBox="1"/>
          <p:nvPr/>
        </p:nvSpPr>
        <p:spPr>
          <a:xfrm>
            <a:off x="3048001" y="2782876"/>
            <a:ext cx="42671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Dove sent out, does not return  (8:12)</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F0BF4574-3B91-42B0-81C4-332344657551}"/>
              </a:ext>
            </a:extLst>
          </p:cNvPr>
          <p:cNvSpPr txBox="1"/>
          <p:nvPr/>
        </p:nvSpPr>
        <p:spPr>
          <a:xfrm>
            <a:off x="3200401" y="3082984"/>
            <a:ext cx="46481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opens the door, ground is dry (8:13)</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09CEAFF7-FAD3-490A-B83E-0EB5F2BCC0F6}"/>
              </a:ext>
            </a:extLst>
          </p:cNvPr>
          <p:cNvSpPr txBox="1"/>
          <p:nvPr/>
        </p:nvSpPr>
        <p:spPr>
          <a:xfrm>
            <a:off x="3352801" y="3388172"/>
            <a:ext cx="3428999" cy="369332"/>
          </a:xfrm>
          <a:prstGeom prst="rect">
            <a:avLst/>
          </a:prstGeom>
          <a:noFill/>
          <a:ln w="19050">
            <a:noFill/>
          </a:ln>
        </p:spPr>
        <p:txBody>
          <a:bodyPr wrap="square" rtlCol="0">
            <a:spAutoFit/>
          </a:bodyPr>
          <a:lstStyle/>
          <a:p>
            <a:r>
              <a:rPr lang="en-US"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exits the Ark (8:14-16)</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B9C382CA-F1FB-43E9-B454-2A76B3CBC08B}"/>
              </a:ext>
            </a:extLst>
          </p:cNvPr>
          <p:cNvCxnSpPr>
            <a:cxnSpLocks/>
          </p:cNvCxnSpPr>
          <p:nvPr/>
        </p:nvCxnSpPr>
        <p:spPr>
          <a:xfrm>
            <a:off x="3802861" y="4771825"/>
            <a:ext cx="0" cy="20122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8ACE3C-F57B-48DD-A2C5-5F09D6E28852}"/>
              </a:ext>
            </a:extLst>
          </p:cNvPr>
          <p:cNvCxnSpPr>
            <a:cxnSpLocks/>
          </p:cNvCxnSpPr>
          <p:nvPr/>
        </p:nvCxnSpPr>
        <p:spPr>
          <a:xfrm>
            <a:off x="5262688" y="4770226"/>
            <a:ext cx="0" cy="1970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E5A408-9A3D-4060-8AE2-61C2CE2F46AD}"/>
              </a:ext>
            </a:extLst>
          </p:cNvPr>
          <p:cNvCxnSpPr>
            <a:cxnSpLocks/>
          </p:cNvCxnSpPr>
          <p:nvPr/>
        </p:nvCxnSpPr>
        <p:spPr>
          <a:xfrm>
            <a:off x="6023076" y="4770833"/>
            <a:ext cx="0" cy="20359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464B3A-C4D0-42F5-A709-BEAF8AAAD1E0}"/>
              </a:ext>
            </a:extLst>
          </p:cNvPr>
          <p:cNvCxnSpPr>
            <a:cxnSpLocks/>
          </p:cNvCxnSpPr>
          <p:nvPr/>
        </p:nvCxnSpPr>
        <p:spPr>
          <a:xfrm>
            <a:off x="6254947" y="4766863"/>
            <a:ext cx="0" cy="20756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8981A7-8A07-4954-9602-1861879FBD46}"/>
              </a:ext>
            </a:extLst>
          </p:cNvPr>
          <p:cNvCxnSpPr>
            <a:cxnSpLocks/>
          </p:cNvCxnSpPr>
          <p:nvPr/>
        </p:nvCxnSpPr>
        <p:spPr>
          <a:xfrm>
            <a:off x="6418833" y="4771644"/>
            <a:ext cx="0" cy="19354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B4745DB-65F5-41E1-A4DB-094240051BD0}"/>
              </a:ext>
            </a:extLst>
          </p:cNvPr>
          <p:cNvCxnSpPr>
            <a:cxnSpLocks/>
          </p:cNvCxnSpPr>
          <p:nvPr/>
        </p:nvCxnSpPr>
        <p:spPr>
          <a:xfrm>
            <a:off x="8286321" y="4770451"/>
            <a:ext cx="0" cy="21829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BDA5B02D-DE86-4FE3-856C-521167641DC4}"/>
              </a:ext>
            </a:extLst>
          </p:cNvPr>
          <p:cNvSpPr/>
          <p:nvPr/>
        </p:nvSpPr>
        <p:spPr>
          <a:xfrm>
            <a:off x="522743" y="780210"/>
            <a:ext cx="1394437" cy="3998010"/>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Lst>
            <a:ahLst/>
            <a:cxnLst>
              <a:cxn ang="0">
                <a:pos x="connsiteX0" y="connsiteY0"/>
              </a:cxn>
              <a:cxn ang="0">
                <a:pos x="connsiteX1" y="connsiteY1"/>
              </a:cxn>
              <a:cxn ang="0">
                <a:pos x="connsiteX2" y="connsiteY2"/>
              </a:cxn>
            </a:cxnLst>
            <a:rect l="l" t="t" r="r" b="b"/>
            <a:pathLst>
              <a:path w="1378561" h="4028410">
                <a:moveTo>
                  <a:pt x="1378561" y="0"/>
                </a:moveTo>
                <a:lnTo>
                  <a:pt x="1109100" y="8835"/>
                </a:lnTo>
                <a:lnTo>
                  <a:pt x="0" y="4028410"/>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46CA76D1-4487-48CB-92AA-9D44B23E44C7}"/>
              </a:ext>
            </a:extLst>
          </p:cNvPr>
          <p:cNvSpPr/>
          <p:nvPr/>
        </p:nvSpPr>
        <p:spPr>
          <a:xfrm>
            <a:off x="679406" y="1094511"/>
            <a:ext cx="1450301" cy="3688504"/>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Lst>
            <a:ahLst/>
            <a:cxnLst>
              <a:cxn ang="0">
                <a:pos x="connsiteX0" y="connsiteY0"/>
              </a:cxn>
              <a:cxn ang="0">
                <a:pos x="connsiteX1" y="connsiteY1"/>
              </a:cxn>
              <a:cxn ang="0">
                <a:pos x="connsiteX2" y="connsiteY2"/>
              </a:cxn>
            </a:cxnLst>
            <a:rect l="l" t="t" r="r" b="b"/>
            <a:pathLst>
              <a:path w="1455067" h="3692519">
                <a:moveTo>
                  <a:pt x="1455067" y="0"/>
                </a:moveTo>
                <a:lnTo>
                  <a:pt x="1185606" y="8835"/>
                </a:lnTo>
                <a:lnTo>
                  <a:pt x="0" y="3692519"/>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30E682DF-55A5-4DF7-A08F-BE34CE328C92}"/>
              </a:ext>
            </a:extLst>
          </p:cNvPr>
          <p:cNvSpPr/>
          <p:nvPr/>
        </p:nvSpPr>
        <p:spPr>
          <a:xfrm>
            <a:off x="1456327" y="1399142"/>
            <a:ext cx="859398" cy="3379077"/>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Lst>
            <a:ahLst/>
            <a:cxnLst>
              <a:cxn ang="0">
                <a:pos x="connsiteX0" y="connsiteY0"/>
              </a:cxn>
              <a:cxn ang="0">
                <a:pos x="connsiteX1" y="connsiteY1"/>
              </a:cxn>
              <a:cxn ang="0">
                <a:pos x="connsiteX2" y="connsiteY2"/>
              </a:cxn>
            </a:cxnLst>
            <a:rect l="l" t="t" r="r" b="b"/>
            <a:pathLst>
              <a:path w="859379" h="3366218">
                <a:moveTo>
                  <a:pt x="859379" y="0"/>
                </a:moveTo>
                <a:lnTo>
                  <a:pt x="589918" y="8835"/>
                </a:lnTo>
                <a:lnTo>
                  <a:pt x="0" y="3366218"/>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4A659E2E-7950-4833-BA5C-8D7F56495787}"/>
              </a:ext>
            </a:extLst>
          </p:cNvPr>
          <p:cNvSpPr/>
          <p:nvPr/>
        </p:nvSpPr>
        <p:spPr>
          <a:xfrm>
            <a:off x="1685097" y="1690554"/>
            <a:ext cx="2123373" cy="3078074"/>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72952 w 2123373"/>
              <a:gd name="connsiteY0" fmla="*/ 0 h 3056338"/>
              <a:gd name="connsiteX1" fmla="*/ 503491 w 2123373"/>
              <a:gd name="connsiteY1" fmla="*/ 8835 h 3056338"/>
              <a:gd name="connsiteX2" fmla="*/ 0 w 2123373"/>
              <a:gd name="connsiteY2" fmla="*/ 3047254 h 3056338"/>
              <a:gd name="connsiteX3" fmla="*/ 2123373 w 2123373"/>
              <a:gd name="connsiteY3" fmla="*/ 3056338 h 3056338"/>
            </a:gdLst>
            <a:ahLst/>
            <a:cxnLst>
              <a:cxn ang="0">
                <a:pos x="connsiteX0" y="connsiteY0"/>
              </a:cxn>
              <a:cxn ang="0">
                <a:pos x="connsiteX1" y="connsiteY1"/>
              </a:cxn>
              <a:cxn ang="0">
                <a:pos x="connsiteX2" y="connsiteY2"/>
              </a:cxn>
              <a:cxn ang="0">
                <a:pos x="connsiteX3" y="connsiteY3"/>
              </a:cxn>
            </a:cxnLst>
            <a:rect l="l" t="t" r="r" b="b"/>
            <a:pathLst>
              <a:path w="2123373" h="3056338">
                <a:moveTo>
                  <a:pt x="772952" y="0"/>
                </a:moveTo>
                <a:lnTo>
                  <a:pt x="503491" y="8835"/>
                </a:lnTo>
                <a:lnTo>
                  <a:pt x="0" y="3047254"/>
                </a:lnTo>
                <a:cubicBezTo>
                  <a:pt x="703916" y="3058404"/>
                  <a:pt x="1419457" y="3045188"/>
                  <a:pt x="2123373" y="3056338"/>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62CF8-7E1E-4A2B-A7AE-0BCED2223DB9}"/>
              </a:ext>
            </a:extLst>
          </p:cNvPr>
          <p:cNvSpPr/>
          <p:nvPr/>
        </p:nvSpPr>
        <p:spPr>
          <a:xfrm>
            <a:off x="1889795" y="2063343"/>
            <a:ext cx="3379663" cy="2706883"/>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13198 w 3379663"/>
              <a:gd name="connsiteY0" fmla="*/ 0 h 2706251"/>
              <a:gd name="connsiteX1" fmla="*/ 443737 w 3379663"/>
              <a:gd name="connsiteY1" fmla="*/ 8835 h 2706251"/>
              <a:gd name="connsiteX2" fmla="*/ 0 w 3379663"/>
              <a:gd name="connsiteY2" fmla="*/ 2615536 h 2706251"/>
              <a:gd name="connsiteX3" fmla="*/ 1987329 w 3379663"/>
              <a:gd name="connsiteY3" fmla="*/ 2620488 h 2706251"/>
              <a:gd name="connsiteX4" fmla="*/ 1985705 w 3379663"/>
              <a:gd name="connsiteY4" fmla="*/ 2703388 h 2706251"/>
              <a:gd name="connsiteX5" fmla="*/ 3379663 w 3379663"/>
              <a:gd name="connsiteY5" fmla="*/ 2706251 h 270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9663" h="2706251">
                <a:moveTo>
                  <a:pt x="713198" y="0"/>
                </a:moveTo>
                <a:lnTo>
                  <a:pt x="443737" y="8835"/>
                </a:lnTo>
                <a:lnTo>
                  <a:pt x="0" y="2615536"/>
                </a:lnTo>
                <a:lnTo>
                  <a:pt x="1987329" y="2620488"/>
                </a:lnTo>
                <a:cubicBezTo>
                  <a:pt x="1986788" y="2648121"/>
                  <a:pt x="1986246" y="2675755"/>
                  <a:pt x="1985705" y="2703388"/>
                </a:cubicBezTo>
                <a:lnTo>
                  <a:pt x="3379663" y="2706251"/>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4D772ED-0374-45E9-9F22-E245B37C88C0}"/>
              </a:ext>
            </a:extLst>
          </p:cNvPr>
          <p:cNvSpPr/>
          <p:nvPr/>
        </p:nvSpPr>
        <p:spPr>
          <a:xfrm>
            <a:off x="2043889" y="2393242"/>
            <a:ext cx="3986333" cy="2377591"/>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4712 w 3986333"/>
              <a:gd name="connsiteY3" fmla="*/ 2624735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610064 h 2842206"/>
              <a:gd name="connsiteX3" fmla="*/ 3284712 w 3986333"/>
              <a:gd name="connsiteY3" fmla="*/ 2624735 h 2842206"/>
              <a:gd name="connsiteX4" fmla="*/ 3286307 w 3986333"/>
              <a:gd name="connsiteY4" fmla="*/ 2839342 h 2842206"/>
              <a:gd name="connsiteX5" fmla="*/ 3986333 w 3986333"/>
              <a:gd name="connsiteY5" fmla="*/ 2842206 h 284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333" h="2842206">
                <a:moveTo>
                  <a:pt x="705449" y="0"/>
                </a:moveTo>
                <a:lnTo>
                  <a:pt x="435988" y="8835"/>
                </a:lnTo>
                <a:lnTo>
                  <a:pt x="0" y="2610064"/>
                </a:lnTo>
                <a:lnTo>
                  <a:pt x="3284712" y="2624735"/>
                </a:lnTo>
                <a:cubicBezTo>
                  <a:pt x="3284171" y="2652368"/>
                  <a:pt x="3286848" y="2811709"/>
                  <a:pt x="3286307" y="2839342"/>
                </a:cubicBezTo>
                <a:lnTo>
                  <a:pt x="3986333" y="2842206"/>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172B0995-59FD-4332-8FED-70DD8223B6EA}"/>
              </a:ext>
            </a:extLst>
          </p:cNvPr>
          <p:cNvSpPr/>
          <p:nvPr/>
        </p:nvSpPr>
        <p:spPr>
          <a:xfrm>
            <a:off x="2196289" y="2683138"/>
            <a:ext cx="4062231" cy="2085315"/>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62231"/>
              <a:gd name="connsiteY0" fmla="*/ 0 h 2999106"/>
              <a:gd name="connsiteX1" fmla="*/ 435988 w 4062231"/>
              <a:gd name="connsiteY1" fmla="*/ 8835 h 2999106"/>
              <a:gd name="connsiteX2" fmla="*/ 0 w 4062231"/>
              <a:gd name="connsiteY2" fmla="*/ 2614742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62231"/>
              <a:gd name="connsiteY0" fmla="*/ 0 h 2999106"/>
              <a:gd name="connsiteX1" fmla="*/ 435988 w 4062231"/>
              <a:gd name="connsiteY1" fmla="*/ 8835 h 2999106"/>
              <a:gd name="connsiteX2" fmla="*/ 0 w 4062231"/>
              <a:gd name="connsiteY2" fmla="*/ 2626728 h 2999106"/>
              <a:gd name="connsiteX3" fmla="*/ 3887893 w 4062231"/>
              <a:gd name="connsiteY3" fmla="*/ 2635042 h 2999106"/>
              <a:gd name="connsiteX4" fmla="*/ 3886269 w 4062231"/>
              <a:gd name="connsiteY4" fmla="*/ 2999106 h 2999106"/>
              <a:gd name="connsiteX5" fmla="*/ 4062231 w 4062231"/>
              <a:gd name="connsiteY5" fmla="*/ 2996819 h 299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2231" h="2999106">
                <a:moveTo>
                  <a:pt x="705449" y="0"/>
                </a:moveTo>
                <a:lnTo>
                  <a:pt x="435988" y="8835"/>
                </a:lnTo>
                <a:lnTo>
                  <a:pt x="0" y="2626728"/>
                </a:lnTo>
                <a:lnTo>
                  <a:pt x="3887893" y="2635042"/>
                </a:lnTo>
                <a:cubicBezTo>
                  <a:pt x="3887352" y="2662675"/>
                  <a:pt x="3886810" y="2971473"/>
                  <a:pt x="3886269" y="2999106"/>
                </a:cubicBezTo>
                <a:lnTo>
                  <a:pt x="4062231" y="2996819"/>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550D978C-F605-437B-B978-D58BC8A51FB8}"/>
              </a:ext>
            </a:extLst>
          </p:cNvPr>
          <p:cNvSpPr/>
          <p:nvPr/>
        </p:nvSpPr>
        <p:spPr>
          <a:xfrm>
            <a:off x="2352187" y="2973595"/>
            <a:ext cx="4074265" cy="1798049"/>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80302"/>
              <a:gd name="connsiteY0" fmla="*/ 0 h 3260683"/>
              <a:gd name="connsiteX1" fmla="*/ 435988 w 4080302"/>
              <a:gd name="connsiteY1" fmla="*/ 8835 h 3260683"/>
              <a:gd name="connsiteX2" fmla="*/ 0 w 4080302"/>
              <a:gd name="connsiteY2" fmla="*/ 2596168 h 3260683"/>
              <a:gd name="connsiteX3" fmla="*/ 3887893 w 4080302"/>
              <a:gd name="connsiteY3" fmla="*/ 2635042 h 3260683"/>
              <a:gd name="connsiteX4" fmla="*/ 3886269 w 4080302"/>
              <a:gd name="connsiteY4" fmla="*/ 2999106 h 3260683"/>
              <a:gd name="connsiteX5" fmla="*/ 4080302 w 4080302"/>
              <a:gd name="connsiteY5" fmla="*/ 3260683 h 3260683"/>
              <a:gd name="connsiteX0" fmla="*/ 705449 w 4080302"/>
              <a:gd name="connsiteY0" fmla="*/ 0 h 3282759"/>
              <a:gd name="connsiteX1" fmla="*/ 435988 w 4080302"/>
              <a:gd name="connsiteY1" fmla="*/ 8835 h 3282759"/>
              <a:gd name="connsiteX2" fmla="*/ 0 w 4080302"/>
              <a:gd name="connsiteY2" fmla="*/ 2596168 h 3282759"/>
              <a:gd name="connsiteX3" fmla="*/ 3887893 w 4080302"/>
              <a:gd name="connsiteY3" fmla="*/ 2635042 h 3282759"/>
              <a:gd name="connsiteX4" fmla="*/ 3969396 w 4080302"/>
              <a:gd name="connsiteY4" fmla="*/ 3282759 h 3282759"/>
              <a:gd name="connsiteX5" fmla="*/ 4080302 w 4080302"/>
              <a:gd name="connsiteY5" fmla="*/ 3260683 h 3282759"/>
              <a:gd name="connsiteX0" fmla="*/ 705449 w 4073074"/>
              <a:gd name="connsiteY0" fmla="*/ 0 h 3287070"/>
              <a:gd name="connsiteX1" fmla="*/ 435988 w 4073074"/>
              <a:gd name="connsiteY1" fmla="*/ 8835 h 3287070"/>
              <a:gd name="connsiteX2" fmla="*/ 0 w 4073074"/>
              <a:gd name="connsiteY2" fmla="*/ 2596168 h 3287070"/>
              <a:gd name="connsiteX3" fmla="*/ 3887893 w 4073074"/>
              <a:gd name="connsiteY3" fmla="*/ 2635042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0178 w 4073074"/>
              <a:gd name="connsiteY3" fmla="*/ 2628445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3736 w 4073074"/>
              <a:gd name="connsiteY3" fmla="*/ 2628445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3736 w 4073074"/>
              <a:gd name="connsiteY3" fmla="*/ 2628445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3736 w 4073074"/>
              <a:gd name="connsiteY3" fmla="*/ 2628445 h 3287070"/>
              <a:gd name="connsiteX4" fmla="*/ 3969396 w 4073074"/>
              <a:gd name="connsiteY4" fmla="*/ 3282759 h 3287070"/>
              <a:gd name="connsiteX5" fmla="*/ 4073074 w 4073074"/>
              <a:gd name="connsiteY5" fmla="*/ 3287070 h 3287070"/>
              <a:gd name="connsiteX0" fmla="*/ 706640 w 4074265"/>
              <a:gd name="connsiteY0" fmla="*/ 0 h 3287070"/>
              <a:gd name="connsiteX1" fmla="*/ 437179 w 4074265"/>
              <a:gd name="connsiteY1" fmla="*/ 8835 h 3287070"/>
              <a:gd name="connsiteX2" fmla="*/ 0 w 4074265"/>
              <a:gd name="connsiteY2" fmla="*/ 2604873 h 3287070"/>
              <a:gd name="connsiteX3" fmla="*/ 3964927 w 4074265"/>
              <a:gd name="connsiteY3" fmla="*/ 2628445 h 3287070"/>
              <a:gd name="connsiteX4" fmla="*/ 3970587 w 4074265"/>
              <a:gd name="connsiteY4" fmla="*/ 3282759 h 3287070"/>
              <a:gd name="connsiteX5" fmla="*/ 4074265 w 4074265"/>
              <a:gd name="connsiteY5" fmla="*/ 3287070 h 32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265" h="3287070">
                <a:moveTo>
                  <a:pt x="706640" y="0"/>
                </a:moveTo>
                <a:lnTo>
                  <a:pt x="437179" y="8835"/>
                </a:lnTo>
                <a:lnTo>
                  <a:pt x="0" y="2604873"/>
                </a:lnTo>
                <a:lnTo>
                  <a:pt x="3964927" y="2628445"/>
                </a:lnTo>
                <a:cubicBezTo>
                  <a:pt x="3964386" y="2656078"/>
                  <a:pt x="3971128" y="3255126"/>
                  <a:pt x="3970587" y="3282759"/>
                </a:cubicBezTo>
                <a:lnTo>
                  <a:pt x="4074265" y="3287070"/>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2BE88E42-88B8-4AF4-AB63-559436E8A8E2}"/>
              </a:ext>
            </a:extLst>
          </p:cNvPr>
          <p:cNvSpPr/>
          <p:nvPr/>
        </p:nvSpPr>
        <p:spPr>
          <a:xfrm>
            <a:off x="2507096" y="3276553"/>
            <a:ext cx="4516307" cy="1495424"/>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80302"/>
              <a:gd name="connsiteY0" fmla="*/ 0 h 3260683"/>
              <a:gd name="connsiteX1" fmla="*/ 435988 w 4080302"/>
              <a:gd name="connsiteY1" fmla="*/ 8835 h 3260683"/>
              <a:gd name="connsiteX2" fmla="*/ 0 w 4080302"/>
              <a:gd name="connsiteY2" fmla="*/ 2596168 h 3260683"/>
              <a:gd name="connsiteX3" fmla="*/ 3887893 w 4080302"/>
              <a:gd name="connsiteY3" fmla="*/ 2635042 h 3260683"/>
              <a:gd name="connsiteX4" fmla="*/ 3886269 w 4080302"/>
              <a:gd name="connsiteY4" fmla="*/ 2999106 h 3260683"/>
              <a:gd name="connsiteX5" fmla="*/ 4080302 w 4080302"/>
              <a:gd name="connsiteY5" fmla="*/ 3260683 h 3260683"/>
              <a:gd name="connsiteX0" fmla="*/ 705449 w 4080302"/>
              <a:gd name="connsiteY0" fmla="*/ 0 h 3282759"/>
              <a:gd name="connsiteX1" fmla="*/ 435988 w 4080302"/>
              <a:gd name="connsiteY1" fmla="*/ 8835 h 3282759"/>
              <a:gd name="connsiteX2" fmla="*/ 0 w 4080302"/>
              <a:gd name="connsiteY2" fmla="*/ 2596168 h 3282759"/>
              <a:gd name="connsiteX3" fmla="*/ 3887893 w 4080302"/>
              <a:gd name="connsiteY3" fmla="*/ 2635042 h 3282759"/>
              <a:gd name="connsiteX4" fmla="*/ 3969396 w 4080302"/>
              <a:gd name="connsiteY4" fmla="*/ 3282759 h 3282759"/>
              <a:gd name="connsiteX5" fmla="*/ 4080302 w 4080302"/>
              <a:gd name="connsiteY5" fmla="*/ 3260683 h 3282759"/>
              <a:gd name="connsiteX0" fmla="*/ 705449 w 4073074"/>
              <a:gd name="connsiteY0" fmla="*/ 0 h 3287070"/>
              <a:gd name="connsiteX1" fmla="*/ 435988 w 4073074"/>
              <a:gd name="connsiteY1" fmla="*/ 8835 h 3287070"/>
              <a:gd name="connsiteX2" fmla="*/ 0 w 4073074"/>
              <a:gd name="connsiteY2" fmla="*/ 2596168 h 3287070"/>
              <a:gd name="connsiteX3" fmla="*/ 3887893 w 4073074"/>
              <a:gd name="connsiteY3" fmla="*/ 2635042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0178 w 4073074"/>
              <a:gd name="connsiteY3" fmla="*/ 2628445 h 3287070"/>
              <a:gd name="connsiteX4" fmla="*/ 3969396 w 4073074"/>
              <a:gd name="connsiteY4" fmla="*/ 3282759 h 3287070"/>
              <a:gd name="connsiteX5" fmla="*/ 4073074 w 4073074"/>
              <a:gd name="connsiteY5" fmla="*/ 3287070 h 3287070"/>
              <a:gd name="connsiteX0" fmla="*/ 705449 w 4539310"/>
              <a:gd name="connsiteY0" fmla="*/ 0 h 3624227"/>
              <a:gd name="connsiteX1" fmla="*/ 435988 w 4539310"/>
              <a:gd name="connsiteY1" fmla="*/ 8835 h 3624227"/>
              <a:gd name="connsiteX2" fmla="*/ 0 w 4539310"/>
              <a:gd name="connsiteY2" fmla="*/ 2596168 h 3624227"/>
              <a:gd name="connsiteX3" fmla="*/ 3960178 w 4539310"/>
              <a:gd name="connsiteY3" fmla="*/ 2628445 h 3624227"/>
              <a:gd name="connsiteX4" fmla="*/ 3969396 w 4539310"/>
              <a:gd name="connsiteY4" fmla="*/ 3282759 h 3624227"/>
              <a:gd name="connsiteX5" fmla="*/ 4539310 w 4539310"/>
              <a:gd name="connsiteY5" fmla="*/ 3624227 h 3624227"/>
              <a:gd name="connsiteX0" fmla="*/ 705449 w 4539310"/>
              <a:gd name="connsiteY0" fmla="*/ 0 h 3673151"/>
              <a:gd name="connsiteX1" fmla="*/ 435988 w 4539310"/>
              <a:gd name="connsiteY1" fmla="*/ 8835 h 3673151"/>
              <a:gd name="connsiteX2" fmla="*/ 0 w 4539310"/>
              <a:gd name="connsiteY2" fmla="*/ 2596168 h 3673151"/>
              <a:gd name="connsiteX3" fmla="*/ 3960178 w 4539310"/>
              <a:gd name="connsiteY3" fmla="*/ 2628445 h 3673151"/>
              <a:gd name="connsiteX4" fmla="*/ 3994695 w 4539310"/>
              <a:gd name="connsiteY4" fmla="*/ 3673151 h 3673151"/>
              <a:gd name="connsiteX5" fmla="*/ 4539310 w 4539310"/>
              <a:gd name="connsiteY5" fmla="*/ 3624227 h 3673151"/>
              <a:gd name="connsiteX0" fmla="*/ 705449 w 4517625"/>
              <a:gd name="connsiteY0" fmla="*/ 0 h 3677462"/>
              <a:gd name="connsiteX1" fmla="*/ 435988 w 4517625"/>
              <a:gd name="connsiteY1" fmla="*/ 8835 h 3677462"/>
              <a:gd name="connsiteX2" fmla="*/ 0 w 4517625"/>
              <a:gd name="connsiteY2" fmla="*/ 2596168 h 3677462"/>
              <a:gd name="connsiteX3" fmla="*/ 3960178 w 4517625"/>
              <a:gd name="connsiteY3" fmla="*/ 2628445 h 3677462"/>
              <a:gd name="connsiteX4" fmla="*/ 3994695 w 4517625"/>
              <a:gd name="connsiteY4" fmla="*/ 3673151 h 3677462"/>
              <a:gd name="connsiteX5" fmla="*/ 4517625 w 4517625"/>
              <a:gd name="connsiteY5" fmla="*/ 3677462 h 3677462"/>
              <a:gd name="connsiteX0" fmla="*/ 705449 w 4517625"/>
              <a:gd name="connsiteY0" fmla="*/ 0 h 3677462"/>
              <a:gd name="connsiteX1" fmla="*/ 435988 w 4517625"/>
              <a:gd name="connsiteY1" fmla="*/ 8835 h 3677462"/>
              <a:gd name="connsiteX2" fmla="*/ 0 w 4517625"/>
              <a:gd name="connsiteY2" fmla="*/ 2596168 h 3677462"/>
              <a:gd name="connsiteX3" fmla="*/ 3996321 w 4517625"/>
              <a:gd name="connsiteY3" fmla="*/ 2646188 h 3677462"/>
              <a:gd name="connsiteX4" fmla="*/ 3994695 w 4517625"/>
              <a:gd name="connsiteY4" fmla="*/ 3673151 h 3677462"/>
              <a:gd name="connsiteX5" fmla="*/ 4517625 w 4517625"/>
              <a:gd name="connsiteY5" fmla="*/ 3677462 h 3677462"/>
              <a:gd name="connsiteX0" fmla="*/ 705449 w 4517625"/>
              <a:gd name="connsiteY0" fmla="*/ 0 h 3677462"/>
              <a:gd name="connsiteX1" fmla="*/ 435988 w 4517625"/>
              <a:gd name="connsiteY1" fmla="*/ 8835 h 3677462"/>
              <a:gd name="connsiteX2" fmla="*/ 0 w 4517625"/>
              <a:gd name="connsiteY2" fmla="*/ 2596168 h 3677462"/>
              <a:gd name="connsiteX3" fmla="*/ 3996321 w 4517625"/>
              <a:gd name="connsiteY3" fmla="*/ 2580166 h 3677462"/>
              <a:gd name="connsiteX4" fmla="*/ 3994695 w 4517625"/>
              <a:gd name="connsiteY4" fmla="*/ 3673151 h 3677462"/>
              <a:gd name="connsiteX5" fmla="*/ 4517625 w 4517625"/>
              <a:gd name="connsiteY5" fmla="*/ 3677462 h 3677462"/>
              <a:gd name="connsiteX0" fmla="*/ 693225 w 4505401"/>
              <a:gd name="connsiteY0" fmla="*/ 0 h 3677462"/>
              <a:gd name="connsiteX1" fmla="*/ 423764 w 4505401"/>
              <a:gd name="connsiteY1" fmla="*/ 8835 h 3677462"/>
              <a:gd name="connsiteX2" fmla="*/ 0 w 4505401"/>
              <a:gd name="connsiteY2" fmla="*/ 2512141 h 3677462"/>
              <a:gd name="connsiteX3" fmla="*/ 3984097 w 4505401"/>
              <a:gd name="connsiteY3" fmla="*/ 2580166 h 3677462"/>
              <a:gd name="connsiteX4" fmla="*/ 3982471 w 4505401"/>
              <a:gd name="connsiteY4" fmla="*/ 3673151 h 3677462"/>
              <a:gd name="connsiteX5" fmla="*/ 4505401 w 4505401"/>
              <a:gd name="connsiteY5" fmla="*/ 3677462 h 3677462"/>
              <a:gd name="connsiteX0" fmla="*/ 700559 w 4512735"/>
              <a:gd name="connsiteY0" fmla="*/ 0 h 3677462"/>
              <a:gd name="connsiteX1" fmla="*/ 431098 w 4512735"/>
              <a:gd name="connsiteY1" fmla="*/ 8835 h 3677462"/>
              <a:gd name="connsiteX2" fmla="*/ 0 w 4512735"/>
              <a:gd name="connsiteY2" fmla="*/ 2542150 h 3677462"/>
              <a:gd name="connsiteX3" fmla="*/ 3991431 w 4512735"/>
              <a:gd name="connsiteY3" fmla="*/ 2580166 h 3677462"/>
              <a:gd name="connsiteX4" fmla="*/ 3989805 w 4512735"/>
              <a:gd name="connsiteY4" fmla="*/ 3673151 h 3677462"/>
              <a:gd name="connsiteX5" fmla="*/ 4512735 w 4512735"/>
              <a:gd name="connsiteY5" fmla="*/ 3677462 h 3677462"/>
              <a:gd name="connsiteX0" fmla="*/ 700559 w 4512735"/>
              <a:gd name="connsiteY0" fmla="*/ 0 h 3677462"/>
              <a:gd name="connsiteX1" fmla="*/ 431098 w 4512735"/>
              <a:gd name="connsiteY1" fmla="*/ 8835 h 3677462"/>
              <a:gd name="connsiteX2" fmla="*/ 0 w 4512735"/>
              <a:gd name="connsiteY2" fmla="*/ 2542150 h 3677462"/>
              <a:gd name="connsiteX3" fmla="*/ 3991431 w 4512735"/>
              <a:gd name="connsiteY3" fmla="*/ 2580166 h 3677462"/>
              <a:gd name="connsiteX4" fmla="*/ 3989805 w 4512735"/>
              <a:gd name="connsiteY4" fmla="*/ 3673151 h 3677462"/>
              <a:gd name="connsiteX5" fmla="*/ 4512735 w 4512735"/>
              <a:gd name="connsiteY5" fmla="*/ 3677462 h 3677462"/>
              <a:gd name="connsiteX0" fmla="*/ 704131 w 4516307"/>
              <a:gd name="connsiteY0" fmla="*/ 0 h 3677462"/>
              <a:gd name="connsiteX1" fmla="*/ 434670 w 4516307"/>
              <a:gd name="connsiteY1" fmla="*/ 8835 h 3677462"/>
              <a:gd name="connsiteX2" fmla="*/ 0 w 4516307"/>
              <a:gd name="connsiteY2" fmla="*/ 2562644 h 3677462"/>
              <a:gd name="connsiteX3" fmla="*/ 3995003 w 4516307"/>
              <a:gd name="connsiteY3" fmla="*/ 2580166 h 3677462"/>
              <a:gd name="connsiteX4" fmla="*/ 3993377 w 4516307"/>
              <a:gd name="connsiteY4" fmla="*/ 3673151 h 3677462"/>
              <a:gd name="connsiteX5" fmla="*/ 4516307 w 4516307"/>
              <a:gd name="connsiteY5" fmla="*/ 3677462 h 36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307" h="3677462">
                <a:moveTo>
                  <a:pt x="704131" y="0"/>
                </a:moveTo>
                <a:lnTo>
                  <a:pt x="434670" y="8835"/>
                </a:lnTo>
                <a:lnTo>
                  <a:pt x="0" y="2562644"/>
                </a:lnTo>
                <a:lnTo>
                  <a:pt x="3995003" y="2580166"/>
                </a:lnTo>
                <a:cubicBezTo>
                  <a:pt x="3994462" y="2607799"/>
                  <a:pt x="3993918" y="3645518"/>
                  <a:pt x="3993377" y="3673151"/>
                </a:cubicBezTo>
                <a:lnTo>
                  <a:pt x="4516307" y="3677462"/>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03B31A4A-75BB-4093-B44B-BA798CA1CE37}"/>
              </a:ext>
            </a:extLst>
          </p:cNvPr>
          <p:cNvSpPr/>
          <p:nvPr/>
        </p:nvSpPr>
        <p:spPr>
          <a:xfrm>
            <a:off x="2651107" y="3577000"/>
            <a:ext cx="5638267" cy="1193451"/>
          </a:xfrm>
          <a:custGeom>
            <a:avLst/>
            <a:gdLst>
              <a:gd name="connsiteX0" fmla="*/ 1395895 w 1395895"/>
              <a:gd name="connsiteY0" fmla="*/ 0 h 4015409"/>
              <a:gd name="connsiteX1" fmla="*/ 1126434 w 1395895"/>
              <a:gd name="connsiteY1" fmla="*/ 8835 h 4015409"/>
              <a:gd name="connsiteX2" fmla="*/ 0 w 1395895"/>
              <a:gd name="connsiteY2" fmla="*/ 4015409 h 4015409"/>
              <a:gd name="connsiteX0" fmla="*/ 1378561 w 1378561"/>
              <a:gd name="connsiteY0" fmla="*/ 0 h 4021187"/>
              <a:gd name="connsiteX1" fmla="*/ 1109100 w 1378561"/>
              <a:gd name="connsiteY1" fmla="*/ 8835 h 4021187"/>
              <a:gd name="connsiteX2" fmla="*/ 0 w 1378561"/>
              <a:gd name="connsiteY2" fmla="*/ 4021187 h 4021187"/>
              <a:gd name="connsiteX0" fmla="*/ 1378561 w 1378561"/>
              <a:gd name="connsiteY0" fmla="*/ 0 h 4028410"/>
              <a:gd name="connsiteX1" fmla="*/ 1109100 w 1378561"/>
              <a:gd name="connsiteY1" fmla="*/ 8835 h 4028410"/>
              <a:gd name="connsiteX2" fmla="*/ 0 w 1378561"/>
              <a:gd name="connsiteY2" fmla="*/ 4028410 h 4028410"/>
              <a:gd name="connsiteX0" fmla="*/ 1439521 w 1439521"/>
              <a:gd name="connsiteY0" fmla="*/ 0 h 3728300"/>
              <a:gd name="connsiteX1" fmla="*/ 1170060 w 1439521"/>
              <a:gd name="connsiteY1" fmla="*/ 8835 h 3728300"/>
              <a:gd name="connsiteX2" fmla="*/ 0 w 1439521"/>
              <a:gd name="connsiteY2" fmla="*/ 3728300 h 3728300"/>
              <a:gd name="connsiteX0" fmla="*/ 1439521 w 1439521"/>
              <a:gd name="connsiteY0" fmla="*/ 0 h 3723611"/>
              <a:gd name="connsiteX1" fmla="*/ 1170060 w 1439521"/>
              <a:gd name="connsiteY1" fmla="*/ 8835 h 3723611"/>
              <a:gd name="connsiteX2" fmla="*/ 0 w 1439521"/>
              <a:gd name="connsiteY2" fmla="*/ 3723611 h 3723611"/>
              <a:gd name="connsiteX0" fmla="*/ 1455067 w 1455067"/>
              <a:gd name="connsiteY0" fmla="*/ 0 h 3692519"/>
              <a:gd name="connsiteX1" fmla="*/ 1185606 w 1455067"/>
              <a:gd name="connsiteY1" fmla="*/ 8835 h 3692519"/>
              <a:gd name="connsiteX2" fmla="*/ 0 w 1455067"/>
              <a:gd name="connsiteY2" fmla="*/ 3692519 h 3692519"/>
              <a:gd name="connsiteX0" fmla="*/ 859379 w 859379"/>
              <a:gd name="connsiteY0" fmla="*/ 0 h 3366218"/>
              <a:gd name="connsiteX1" fmla="*/ 589918 w 859379"/>
              <a:gd name="connsiteY1" fmla="*/ 8835 h 3366218"/>
              <a:gd name="connsiteX2" fmla="*/ 0 w 859379"/>
              <a:gd name="connsiteY2" fmla="*/ 3366218 h 3366218"/>
              <a:gd name="connsiteX0" fmla="*/ 788259 w 788259"/>
              <a:gd name="connsiteY0" fmla="*/ 0 h 3005538"/>
              <a:gd name="connsiteX1" fmla="*/ 518798 w 788259"/>
              <a:gd name="connsiteY1" fmla="*/ 8835 h 3005538"/>
              <a:gd name="connsiteX2" fmla="*/ 0 w 788259"/>
              <a:gd name="connsiteY2" fmla="*/ 3005538 h 3005538"/>
              <a:gd name="connsiteX0" fmla="*/ 788259 w 788259"/>
              <a:gd name="connsiteY0" fmla="*/ 0 h 3005538"/>
              <a:gd name="connsiteX1" fmla="*/ 518798 w 788259"/>
              <a:gd name="connsiteY1" fmla="*/ 8835 h 3005538"/>
              <a:gd name="connsiteX2" fmla="*/ 52331 w 788259"/>
              <a:gd name="connsiteY2" fmla="*/ 2789208 h 3005538"/>
              <a:gd name="connsiteX3" fmla="*/ 0 w 788259"/>
              <a:gd name="connsiteY3" fmla="*/ 3005538 h 3005538"/>
              <a:gd name="connsiteX0" fmla="*/ 735928 w 2086349"/>
              <a:gd name="connsiteY0" fmla="*/ 0 h 3056338"/>
              <a:gd name="connsiteX1" fmla="*/ 466467 w 2086349"/>
              <a:gd name="connsiteY1" fmla="*/ 8835 h 3056338"/>
              <a:gd name="connsiteX2" fmla="*/ 0 w 2086349"/>
              <a:gd name="connsiteY2" fmla="*/ 2789208 h 3056338"/>
              <a:gd name="connsiteX3" fmla="*/ 2086349 w 2086349"/>
              <a:gd name="connsiteY3" fmla="*/ 3056338 h 3056338"/>
              <a:gd name="connsiteX0" fmla="*/ 761328 w 2111749"/>
              <a:gd name="connsiteY0" fmla="*/ 0 h 3056338"/>
              <a:gd name="connsiteX1" fmla="*/ 491867 w 2111749"/>
              <a:gd name="connsiteY1" fmla="*/ 8835 h 3056338"/>
              <a:gd name="connsiteX2" fmla="*/ 0 w 2111749"/>
              <a:gd name="connsiteY2" fmla="*/ 3022888 h 3056338"/>
              <a:gd name="connsiteX3" fmla="*/ 2111749 w 2111749"/>
              <a:gd name="connsiteY3" fmla="*/ 3056338 h 3056338"/>
              <a:gd name="connsiteX0" fmla="*/ 761328 w 2111749"/>
              <a:gd name="connsiteY0" fmla="*/ 0 h 3056338"/>
              <a:gd name="connsiteX1" fmla="*/ 491867 w 2111749"/>
              <a:gd name="connsiteY1" fmla="*/ 8835 h 3056338"/>
              <a:gd name="connsiteX2" fmla="*/ 55879 w 2111749"/>
              <a:gd name="connsiteY2" fmla="*/ 2596168 h 3056338"/>
              <a:gd name="connsiteX3" fmla="*/ 0 w 2111749"/>
              <a:gd name="connsiteY3" fmla="*/ 3022888 h 3056338"/>
              <a:gd name="connsiteX4" fmla="*/ 2111749 w 2111749"/>
              <a:gd name="connsiteY4" fmla="*/ 3056338 h 3056338"/>
              <a:gd name="connsiteX0" fmla="*/ 761328 w 3412229"/>
              <a:gd name="connsiteY0" fmla="*/ 0 h 3022888"/>
              <a:gd name="connsiteX1" fmla="*/ 491867 w 3412229"/>
              <a:gd name="connsiteY1" fmla="*/ 8835 h 3022888"/>
              <a:gd name="connsiteX2" fmla="*/ 55879 w 3412229"/>
              <a:gd name="connsiteY2" fmla="*/ 2596168 h 3022888"/>
              <a:gd name="connsiteX3" fmla="*/ 0 w 3412229"/>
              <a:gd name="connsiteY3" fmla="*/ 3022888 h 3022888"/>
              <a:gd name="connsiteX4" fmla="*/ 3412229 w 3412229"/>
              <a:gd name="connsiteY4" fmla="*/ 2715978 h 3022888"/>
              <a:gd name="connsiteX0" fmla="*/ 705449 w 3356350"/>
              <a:gd name="connsiteY0" fmla="*/ 0 h 2715978"/>
              <a:gd name="connsiteX1" fmla="*/ 435988 w 3356350"/>
              <a:gd name="connsiteY1" fmla="*/ 8835 h 2715978"/>
              <a:gd name="connsiteX2" fmla="*/ 0 w 3356350"/>
              <a:gd name="connsiteY2" fmla="*/ 2596168 h 2715978"/>
              <a:gd name="connsiteX3" fmla="*/ 2001521 w 3356350"/>
              <a:gd name="connsiteY3" fmla="*/ 265712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41888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7997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3356350 w 3356350"/>
              <a:gd name="connsiteY4"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2512978 w 3356350"/>
              <a:gd name="connsiteY4" fmla="*/ 2666423 h 2715978"/>
              <a:gd name="connsiteX5" fmla="*/ 3356350 w 3356350"/>
              <a:gd name="connsiteY5" fmla="*/ 2715978 h 2715978"/>
              <a:gd name="connsiteX0" fmla="*/ 705449 w 3356350"/>
              <a:gd name="connsiteY0" fmla="*/ 0 h 2715978"/>
              <a:gd name="connsiteX1" fmla="*/ 435988 w 3356350"/>
              <a:gd name="connsiteY1" fmla="*/ 8835 h 2715978"/>
              <a:gd name="connsiteX2" fmla="*/ 0 w 3356350"/>
              <a:gd name="connsiteY2" fmla="*/ 2596168 h 2715978"/>
              <a:gd name="connsiteX3" fmla="*/ 1965961 w 3356350"/>
              <a:gd name="connsiteY3" fmla="*/ 2630215 h 2715978"/>
              <a:gd name="connsiteX4" fmla="*/ 1977956 w 3356350"/>
              <a:gd name="connsiteY4" fmla="*/ 2703388 h 2715978"/>
              <a:gd name="connsiteX5" fmla="*/ 3356350 w 3356350"/>
              <a:gd name="connsiteY5" fmla="*/ 2715978 h 2715978"/>
              <a:gd name="connsiteX0" fmla="*/ 705449 w 3366078"/>
              <a:gd name="connsiteY0" fmla="*/ 0 h 2708196"/>
              <a:gd name="connsiteX1" fmla="*/ 435988 w 3366078"/>
              <a:gd name="connsiteY1" fmla="*/ 8835 h 2708196"/>
              <a:gd name="connsiteX2" fmla="*/ 0 w 3366078"/>
              <a:gd name="connsiteY2" fmla="*/ 2596168 h 2708196"/>
              <a:gd name="connsiteX3" fmla="*/ 1965961 w 3366078"/>
              <a:gd name="connsiteY3" fmla="*/ 2630215 h 2708196"/>
              <a:gd name="connsiteX4" fmla="*/ 1977956 w 3366078"/>
              <a:gd name="connsiteY4" fmla="*/ 2703388 h 2708196"/>
              <a:gd name="connsiteX5" fmla="*/ 3366078 w 3366078"/>
              <a:gd name="connsiteY5" fmla="*/ 2708196 h 2708196"/>
              <a:gd name="connsiteX0" fmla="*/ 705449 w 3371914"/>
              <a:gd name="connsiteY0" fmla="*/ 0 h 2706251"/>
              <a:gd name="connsiteX1" fmla="*/ 435988 w 3371914"/>
              <a:gd name="connsiteY1" fmla="*/ 8835 h 2706251"/>
              <a:gd name="connsiteX2" fmla="*/ 0 w 3371914"/>
              <a:gd name="connsiteY2" fmla="*/ 2596168 h 2706251"/>
              <a:gd name="connsiteX3" fmla="*/ 1965961 w 3371914"/>
              <a:gd name="connsiteY3" fmla="*/ 2630215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3743 w 3371914"/>
              <a:gd name="connsiteY3" fmla="*/ 2626324 h 2706251"/>
              <a:gd name="connsiteX4" fmla="*/ 1977956 w 3371914"/>
              <a:gd name="connsiteY4" fmla="*/ 2703388 h 2706251"/>
              <a:gd name="connsiteX5" fmla="*/ 3371914 w 3371914"/>
              <a:gd name="connsiteY5" fmla="*/ 2706251 h 2706251"/>
              <a:gd name="connsiteX0" fmla="*/ 705449 w 3371914"/>
              <a:gd name="connsiteY0" fmla="*/ 0 h 2706251"/>
              <a:gd name="connsiteX1" fmla="*/ 435988 w 3371914"/>
              <a:gd name="connsiteY1" fmla="*/ 8835 h 2706251"/>
              <a:gd name="connsiteX2" fmla="*/ 0 w 3371914"/>
              <a:gd name="connsiteY2" fmla="*/ 2596168 h 2706251"/>
              <a:gd name="connsiteX3" fmla="*/ 1979580 w 3371914"/>
              <a:gd name="connsiteY3" fmla="*/ 2620488 h 2706251"/>
              <a:gd name="connsiteX4" fmla="*/ 1977956 w 3371914"/>
              <a:gd name="connsiteY4" fmla="*/ 2703388 h 2706251"/>
              <a:gd name="connsiteX5" fmla="*/ 3371914 w 3371914"/>
              <a:gd name="connsiteY5" fmla="*/ 2706251 h 2706251"/>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1977956 w 3986333"/>
              <a:gd name="connsiteY4" fmla="*/ 2703388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1979580 w 3986333"/>
              <a:gd name="connsiteY3" fmla="*/ 2620488 h 2842206"/>
              <a:gd name="connsiteX4" fmla="*/ 3286307 w 3986333"/>
              <a:gd name="connsiteY4" fmla="*/ 2839342 h 2842206"/>
              <a:gd name="connsiteX5" fmla="*/ 3986333 w 3986333"/>
              <a:gd name="connsiteY5" fmla="*/ 2842206 h 2842206"/>
              <a:gd name="connsiteX0" fmla="*/ 705449 w 3986333"/>
              <a:gd name="connsiteY0" fmla="*/ 0 h 2842206"/>
              <a:gd name="connsiteX1" fmla="*/ 435988 w 3986333"/>
              <a:gd name="connsiteY1" fmla="*/ 8835 h 2842206"/>
              <a:gd name="connsiteX2" fmla="*/ 0 w 3986333"/>
              <a:gd name="connsiteY2" fmla="*/ 2596168 h 2842206"/>
              <a:gd name="connsiteX3" fmla="*/ 3280702 w 3986333"/>
              <a:gd name="connsiteY3" fmla="*/ 2624736 h 2842206"/>
              <a:gd name="connsiteX4" fmla="*/ 3286307 w 3986333"/>
              <a:gd name="connsiteY4" fmla="*/ 2839342 h 2842206"/>
              <a:gd name="connsiteX5" fmla="*/ 3986333 w 3986333"/>
              <a:gd name="connsiteY5" fmla="*/ 2842206 h 2842206"/>
              <a:gd name="connsiteX0" fmla="*/ 705449 w 4047775"/>
              <a:gd name="connsiteY0" fmla="*/ 0 h 2986509"/>
              <a:gd name="connsiteX1" fmla="*/ 435988 w 4047775"/>
              <a:gd name="connsiteY1" fmla="*/ 8835 h 2986509"/>
              <a:gd name="connsiteX2" fmla="*/ 0 w 4047775"/>
              <a:gd name="connsiteY2" fmla="*/ 2596168 h 2986509"/>
              <a:gd name="connsiteX3" fmla="*/ 3280702 w 4047775"/>
              <a:gd name="connsiteY3" fmla="*/ 2624736 h 2986509"/>
              <a:gd name="connsiteX4" fmla="*/ 3286307 w 4047775"/>
              <a:gd name="connsiteY4" fmla="*/ 2839342 h 2986509"/>
              <a:gd name="connsiteX5" fmla="*/ 4047775 w 4047775"/>
              <a:gd name="connsiteY5" fmla="*/ 2986509 h 2986509"/>
              <a:gd name="connsiteX0" fmla="*/ 705449 w 4047775"/>
              <a:gd name="connsiteY0" fmla="*/ 0 h 3009414"/>
              <a:gd name="connsiteX1" fmla="*/ 435988 w 4047775"/>
              <a:gd name="connsiteY1" fmla="*/ 8835 h 3009414"/>
              <a:gd name="connsiteX2" fmla="*/ 0 w 4047775"/>
              <a:gd name="connsiteY2" fmla="*/ 2596168 h 3009414"/>
              <a:gd name="connsiteX3" fmla="*/ 3280702 w 4047775"/>
              <a:gd name="connsiteY3" fmla="*/ 2624736 h 3009414"/>
              <a:gd name="connsiteX4" fmla="*/ 3886269 w 4047775"/>
              <a:gd name="connsiteY4" fmla="*/ 3009414 h 3009414"/>
              <a:gd name="connsiteX5" fmla="*/ 4047775 w 4047775"/>
              <a:gd name="connsiteY5" fmla="*/ 2986509 h 3009414"/>
              <a:gd name="connsiteX0" fmla="*/ 705449 w 4058617"/>
              <a:gd name="connsiteY0" fmla="*/ 0 h 3009414"/>
              <a:gd name="connsiteX1" fmla="*/ 435988 w 4058617"/>
              <a:gd name="connsiteY1" fmla="*/ 8835 h 3009414"/>
              <a:gd name="connsiteX2" fmla="*/ 0 w 4058617"/>
              <a:gd name="connsiteY2" fmla="*/ 2596168 h 3009414"/>
              <a:gd name="connsiteX3" fmla="*/ 3280702 w 4058617"/>
              <a:gd name="connsiteY3" fmla="*/ 2624736 h 3009414"/>
              <a:gd name="connsiteX4" fmla="*/ 3886269 w 4058617"/>
              <a:gd name="connsiteY4" fmla="*/ 3009414 h 3009414"/>
              <a:gd name="connsiteX5" fmla="*/ 4058617 w 4058617"/>
              <a:gd name="connsiteY5" fmla="*/ 2996817 h 3009414"/>
              <a:gd name="connsiteX0" fmla="*/ 705449 w 4058617"/>
              <a:gd name="connsiteY0" fmla="*/ 0 h 3032894"/>
              <a:gd name="connsiteX1" fmla="*/ 435988 w 4058617"/>
              <a:gd name="connsiteY1" fmla="*/ 8835 h 3032894"/>
              <a:gd name="connsiteX2" fmla="*/ 0 w 4058617"/>
              <a:gd name="connsiteY2" fmla="*/ 2596168 h 3032894"/>
              <a:gd name="connsiteX3" fmla="*/ 3280702 w 4058617"/>
              <a:gd name="connsiteY3" fmla="*/ 2624736 h 3032894"/>
              <a:gd name="connsiteX4" fmla="*/ 3886269 w 4058617"/>
              <a:gd name="connsiteY4" fmla="*/ 3009414 h 3032894"/>
              <a:gd name="connsiteX5" fmla="*/ 4058617 w 4058617"/>
              <a:gd name="connsiteY5" fmla="*/ 3032894 h 3032894"/>
              <a:gd name="connsiteX0" fmla="*/ 705449 w 4058617"/>
              <a:gd name="connsiteY0" fmla="*/ 0 h 3032894"/>
              <a:gd name="connsiteX1" fmla="*/ 435988 w 4058617"/>
              <a:gd name="connsiteY1" fmla="*/ 8835 h 3032894"/>
              <a:gd name="connsiteX2" fmla="*/ 0 w 4058617"/>
              <a:gd name="connsiteY2" fmla="*/ 2596168 h 3032894"/>
              <a:gd name="connsiteX3" fmla="*/ 3877050 w 4058617"/>
              <a:gd name="connsiteY3" fmla="*/ 2635043 h 3032894"/>
              <a:gd name="connsiteX4" fmla="*/ 3886269 w 4058617"/>
              <a:gd name="connsiteY4" fmla="*/ 3009414 h 3032894"/>
              <a:gd name="connsiteX5" fmla="*/ 4058617 w 4058617"/>
              <a:gd name="connsiteY5" fmla="*/ 3032894 h 3032894"/>
              <a:gd name="connsiteX0" fmla="*/ 705449 w 4062231"/>
              <a:gd name="connsiteY0" fmla="*/ 0 h 3009414"/>
              <a:gd name="connsiteX1" fmla="*/ 435988 w 4062231"/>
              <a:gd name="connsiteY1" fmla="*/ 8835 h 3009414"/>
              <a:gd name="connsiteX2" fmla="*/ 0 w 4062231"/>
              <a:gd name="connsiteY2" fmla="*/ 2596168 h 3009414"/>
              <a:gd name="connsiteX3" fmla="*/ 3877050 w 4062231"/>
              <a:gd name="connsiteY3" fmla="*/ 2635043 h 3009414"/>
              <a:gd name="connsiteX4" fmla="*/ 3886269 w 4062231"/>
              <a:gd name="connsiteY4" fmla="*/ 3009414 h 3009414"/>
              <a:gd name="connsiteX5" fmla="*/ 4062231 w 4062231"/>
              <a:gd name="connsiteY5" fmla="*/ 2996819 h 3009414"/>
              <a:gd name="connsiteX0" fmla="*/ 705449 w 4062231"/>
              <a:gd name="connsiteY0" fmla="*/ 0 h 3009414"/>
              <a:gd name="connsiteX1" fmla="*/ 435988 w 4062231"/>
              <a:gd name="connsiteY1" fmla="*/ 8835 h 3009414"/>
              <a:gd name="connsiteX2" fmla="*/ 0 w 4062231"/>
              <a:gd name="connsiteY2" fmla="*/ 2596168 h 3009414"/>
              <a:gd name="connsiteX3" fmla="*/ 3887893 w 4062231"/>
              <a:gd name="connsiteY3" fmla="*/ 2635042 h 3009414"/>
              <a:gd name="connsiteX4" fmla="*/ 3886269 w 4062231"/>
              <a:gd name="connsiteY4" fmla="*/ 3009414 h 3009414"/>
              <a:gd name="connsiteX5" fmla="*/ 4062231 w 4062231"/>
              <a:gd name="connsiteY5" fmla="*/ 2996819 h 3009414"/>
              <a:gd name="connsiteX0" fmla="*/ 705449 w 4062231"/>
              <a:gd name="connsiteY0" fmla="*/ 0 h 2999106"/>
              <a:gd name="connsiteX1" fmla="*/ 435988 w 4062231"/>
              <a:gd name="connsiteY1" fmla="*/ 8835 h 2999106"/>
              <a:gd name="connsiteX2" fmla="*/ 0 w 4062231"/>
              <a:gd name="connsiteY2" fmla="*/ 2596168 h 2999106"/>
              <a:gd name="connsiteX3" fmla="*/ 3887893 w 4062231"/>
              <a:gd name="connsiteY3" fmla="*/ 2635042 h 2999106"/>
              <a:gd name="connsiteX4" fmla="*/ 3886269 w 4062231"/>
              <a:gd name="connsiteY4" fmla="*/ 2999106 h 2999106"/>
              <a:gd name="connsiteX5" fmla="*/ 4062231 w 4062231"/>
              <a:gd name="connsiteY5" fmla="*/ 2996819 h 2999106"/>
              <a:gd name="connsiteX0" fmla="*/ 705449 w 4080302"/>
              <a:gd name="connsiteY0" fmla="*/ 0 h 3260683"/>
              <a:gd name="connsiteX1" fmla="*/ 435988 w 4080302"/>
              <a:gd name="connsiteY1" fmla="*/ 8835 h 3260683"/>
              <a:gd name="connsiteX2" fmla="*/ 0 w 4080302"/>
              <a:gd name="connsiteY2" fmla="*/ 2596168 h 3260683"/>
              <a:gd name="connsiteX3" fmla="*/ 3887893 w 4080302"/>
              <a:gd name="connsiteY3" fmla="*/ 2635042 h 3260683"/>
              <a:gd name="connsiteX4" fmla="*/ 3886269 w 4080302"/>
              <a:gd name="connsiteY4" fmla="*/ 2999106 h 3260683"/>
              <a:gd name="connsiteX5" fmla="*/ 4080302 w 4080302"/>
              <a:gd name="connsiteY5" fmla="*/ 3260683 h 3260683"/>
              <a:gd name="connsiteX0" fmla="*/ 705449 w 4080302"/>
              <a:gd name="connsiteY0" fmla="*/ 0 h 3282759"/>
              <a:gd name="connsiteX1" fmla="*/ 435988 w 4080302"/>
              <a:gd name="connsiteY1" fmla="*/ 8835 h 3282759"/>
              <a:gd name="connsiteX2" fmla="*/ 0 w 4080302"/>
              <a:gd name="connsiteY2" fmla="*/ 2596168 h 3282759"/>
              <a:gd name="connsiteX3" fmla="*/ 3887893 w 4080302"/>
              <a:gd name="connsiteY3" fmla="*/ 2635042 h 3282759"/>
              <a:gd name="connsiteX4" fmla="*/ 3969396 w 4080302"/>
              <a:gd name="connsiteY4" fmla="*/ 3282759 h 3282759"/>
              <a:gd name="connsiteX5" fmla="*/ 4080302 w 4080302"/>
              <a:gd name="connsiteY5" fmla="*/ 3260683 h 3282759"/>
              <a:gd name="connsiteX0" fmla="*/ 705449 w 4073074"/>
              <a:gd name="connsiteY0" fmla="*/ 0 h 3287070"/>
              <a:gd name="connsiteX1" fmla="*/ 435988 w 4073074"/>
              <a:gd name="connsiteY1" fmla="*/ 8835 h 3287070"/>
              <a:gd name="connsiteX2" fmla="*/ 0 w 4073074"/>
              <a:gd name="connsiteY2" fmla="*/ 2596168 h 3287070"/>
              <a:gd name="connsiteX3" fmla="*/ 3887893 w 4073074"/>
              <a:gd name="connsiteY3" fmla="*/ 2635042 h 3287070"/>
              <a:gd name="connsiteX4" fmla="*/ 3969396 w 4073074"/>
              <a:gd name="connsiteY4" fmla="*/ 3282759 h 3287070"/>
              <a:gd name="connsiteX5" fmla="*/ 4073074 w 4073074"/>
              <a:gd name="connsiteY5" fmla="*/ 3287070 h 3287070"/>
              <a:gd name="connsiteX0" fmla="*/ 705449 w 4073074"/>
              <a:gd name="connsiteY0" fmla="*/ 0 h 3287070"/>
              <a:gd name="connsiteX1" fmla="*/ 435988 w 4073074"/>
              <a:gd name="connsiteY1" fmla="*/ 8835 h 3287070"/>
              <a:gd name="connsiteX2" fmla="*/ 0 w 4073074"/>
              <a:gd name="connsiteY2" fmla="*/ 2596168 h 3287070"/>
              <a:gd name="connsiteX3" fmla="*/ 3960178 w 4073074"/>
              <a:gd name="connsiteY3" fmla="*/ 2628445 h 3287070"/>
              <a:gd name="connsiteX4" fmla="*/ 3969396 w 4073074"/>
              <a:gd name="connsiteY4" fmla="*/ 3282759 h 3287070"/>
              <a:gd name="connsiteX5" fmla="*/ 4073074 w 4073074"/>
              <a:gd name="connsiteY5" fmla="*/ 3287070 h 3287070"/>
              <a:gd name="connsiteX0" fmla="*/ 705449 w 4539310"/>
              <a:gd name="connsiteY0" fmla="*/ 0 h 3624227"/>
              <a:gd name="connsiteX1" fmla="*/ 435988 w 4539310"/>
              <a:gd name="connsiteY1" fmla="*/ 8835 h 3624227"/>
              <a:gd name="connsiteX2" fmla="*/ 0 w 4539310"/>
              <a:gd name="connsiteY2" fmla="*/ 2596168 h 3624227"/>
              <a:gd name="connsiteX3" fmla="*/ 3960178 w 4539310"/>
              <a:gd name="connsiteY3" fmla="*/ 2628445 h 3624227"/>
              <a:gd name="connsiteX4" fmla="*/ 3969396 w 4539310"/>
              <a:gd name="connsiteY4" fmla="*/ 3282759 h 3624227"/>
              <a:gd name="connsiteX5" fmla="*/ 4539310 w 4539310"/>
              <a:gd name="connsiteY5" fmla="*/ 3624227 h 3624227"/>
              <a:gd name="connsiteX0" fmla="*/ 705449 w 4539310"/>
              <a:gd name="connsiteY0" fmla="*/ 0 h 3673151"/>
              <a:gd name="connsiteX1" fmla="*/ 435988 w 4539310"/>
              <a:gd name="connsiteY1" fmla="*/ 8835 h 3673151"/>
              <a:gd name="connsiteX2" fmla="*/ 0 w 4539310"/>
              <a:gd name="connsiteY2" fmla="*/ 2596168 h 3673151"/>
              <a:gd name="connsiteX3" fmla="*/ 3960178 w 4539310"/>
              <a:gd name="connsiteY3" fmla="*/ 2628445 h 3673151"/>
              <a:gd name="connsiteX4" fmla="*/ 3994695 w 4539310"/>
              <a:gd name="connsiteY4" fmla="*/ 3673151 h 3673151"/>
              <a:gd name="connsiteX5" fmla="*/ 4539310 w 4539310"/>
              <a:gd name="connsiteY5" fmla="*/ 3624227 h 3673151"/>
              <a:gd name="connsiteX0" fmla="*/ 705449 w 4517625"/>
              <a:gd name="connsiteY0" fmla="*/ 0 h 3677462"/>
              <a:gd name="connsiteX1" fmla="*/ 435988 w 4517625"/>
              <a:gd name="connsiteY1" fmla="*/ 8835 h 3677462"/>
              <a:gd name="connsiteX2" fmla="*/ 0 w 4517625"/>
              <a:gd name="connsiteY2" fmla="*/ 2596168 h 3677462"/>
              <a:gd name="connsiteX3" fmla="*/ 3960178 w 4517625"/>
              <a:gd name="connsiteY3" fmla="*/ 2628445 h 3677462"/>
              <a:gd name="connsiteX4" fmla="*/ 3994695 w 4517625"/>
              <a:gd name="connsiteY4" fmla="*/ 3673151 h 3677462"/>
              <a:gd name="connsiteX5" fmla="*/ 4517625 w 4517625"/>
              <a:gd name="connsiteY5" fmla="*/ 3677462 h 3677462"/>
              <a:gd name="connsiteX0" fmla="*/ 705449 w 4517625"/>
              <a:gd name="connsiteY0" fmla="*/ 0 h 3677462"/>
              <a:gd name="connsiteX1" fmla="*/ 435988 w 4517625"/>
              <a:gd name="connsiteY1" fmla="*/ 8835 h 3677462"/>
              <a:gd name="connsiteX2" fmla="*/ 0 w 4517625"/>
              <a:gd name="connsiteY2" fmla="*/ 2596168 h 3677462"/>
              <a:gd name="connsiteX3" fmla="*/ 3996321 w 4517625"/>
              <a:gd name="connsiteY3" fmla="*/ 2646188 h 3677462"/>
              <a:gd name="connsiteX4" fmla="*/ 3994695 w 4517625"/>
              <a:gd name="connsiteY4" fmla="*/ 3673151 h 3677462"/>
              <a:gd name="connsiteX5" fmla="*/ 4517625 w 4517625"/>
              <a:gd name="connsiteY5" fmla="*/ 3677462 h 3677462"/>
              <a:gd name="connsiteX0" fmla="*/ 705449 w 5645265"/>
              <a:gd name="connsiteY0" fmla="*/ 0 h 4624938"/>
              <a:gd name="connsiteX1" fmla="*/ 435988 w 5645265"/>
              <a:gd name="connsiteY1" fmla="*/ 8835 h 4624938"/>
              <a:gd name="connsiteX2" fmla="*/ 0 w 5645265"/>
              <a:gd name="connsiteY2" fmla="*/ 2596168 h 4624938"/>
              <a:gd name="connsiteX3" fmla="*/ 3996321 w 5645265"/>
              <a:gd name="connsiteY3" fmla="*/ 2646188 h 4624938"/>
              <a:gd name="connsiteX4" fmla="*/ 3994695 w 5645265"/>
              <a:gd name="connsiteY4" fmla="*/ 3673151 h 4624938"/>
              <a:gd name="connsiteX5" fmla="*/ 5645265 w 5645265"/>
              <a:gd name="connsiteY5" fmla="*/ 4624938 h 4624938"/>
              <a:gd name="connsiteX0" fmla="*/ 705449 w 5645265"/>
              <a:gd name="connsiteY0" fmla="*/ 0 h 4624938"/>
              <a:gd name="connsiteX1" fmla="*/ 435988 w 5645265"/>
              <a:gd name="connsiteY1" fmla="*/ 8835 h 4624938"/>
              <a:gd name="connsiteX2" fmla="*/ 0 w 5645265"/>
              <a:gd name="connsiteY2" fmla="*/ 2596168 h 4624938"/>
              <a:gd name="connsiteX3" fmla="*/ 3996321 w 5645265"/>
              <a:gd name="connsiteY3" fmla="*/ 2646188 h 4624938"/>
              <a:gd name="connsiteX4" fmla="*/ 4471774 w 5645265"/>
              <a:gd name="connsiteY4" fmla="*/ 4593165 h 4624938"/>
              <a:gd name="connsiteX5" fmla="*/ 5645265 w 5645265"/>
              <a:gd name="connsiteY5" fmla="*/ 4624938 h 4624938"/>
              <a:gd name="connsiteX0" fmla="*/ 705449 w 5645265"/>
              <a:gd name="connsiteY0" fmla="*/ 0 h 4624938"/>
              <a:gd name="connsiteX1" fmla="*/ 435988 w 5645265"/>
              <a:gd name="connsiteY1" fmla="*/ 8835 h 4624938"/>
              <a:gd name="connsiteX2" fmla="*/ 0 w 5645265"/>
              <a:gd name="connsiteY2" fmla="*/ 2596168 h 4624938"/>
              <a:gd name="connsiteX3" fmla="*/ 4477013 w 5645265"/>
              <a:gd name="connsiteY3" fmla="*/ 2618728 h 4624938"/>
              <a:gd name="connsiteX4" fmla="*/ 4471774 w 5645265"/>
              <a:gd name="connsiteY4" fmla="*/ 4593165 h 4624938"/>
              <a:gd name="connsiteX5" fmla="*/ 5645265 w 5645265"/>
              <a:gd name="connsiteY5" fmla="*/ 4624938 h 4624938"/>
              <a:gd name="connsiteX0" fmla="*/ 705449 w 5635886"/>
              <a:gd name="connsiteY0" fmla="*/ 0 h 4601185"/>
              <a:gd name="connsiteX1" fmla="*/ 435988 w 5635886"/>
              <a:gd name="connsiteY1" fmla="*/ 8835 h 4601185"/>
              <a:gd name="connsiteX2" fmla="*/ 0 w 5635886"/>
              <a:gd name="connsiteY2" fmla="*/ 2596168 h 4601185"/>
              <a:gd name="connsiteX3" fmla="*/ 4477013 w 5635886"/>
              <a:gd name="connsiteY3" fmla="*/ 2618728 h 4601185"/>
              <a:gd name="connsiteX4" fmla="*/ 4471774 w 5635886"/>
              <a:gd name="connsiteY4" fmla="*/ 4593165 h 4601185"/>
              <a:gd name="connsiteX5" fmla="*/ 5635886 w 5635886"/>
              <a:gd name="connsiteY5" fmla="*/ 4601185 h 4601185"/>
              <a:gd name="connsiteX0" fmla="*/ 707830 w 5638267"/>
              <a:gd name="connsiteY0" fmla="*/ 0 h 4601185"/>
              <a:gd name="connsiteX1" fmla="*/ 438369 w 5638267"/>
              <a:gd name="connsiteY1" fmla="*/ 8835 h 4601185"/>
              <a:gd name="connsiteX2" fmla="*/ 0 w 5638267"/>
              <a:gd name="connsiteY2" fmla="*/ 2609941 h 4601185"/>
              <a:gd name="connsiteX3" fmla="*/ 4479394 w 5638267"/>
              <a:gd name="connsiteY3" fmla="*/ 2618728 h 4601185"/>
              <a:gd name="connsiteX4" fmla="*/ 4474155 w 5638267"/>
              <a:gd name="connsiteY4" fmla="*/ 4593165 h 4601185"/>
              <a:gd name="connsiteX5" fmla="*/ 5638267 w 5638267"/>
              <a:gd name="connsiteY5" fmla="*/ 4601185 h 460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8267" h="4601185">
                <a:moveTo>
                  <a:pt x="707830" y="0"/>
                </a:moveTo>
                <a:lnTo>
                  <a:pt x="438369" y="8835"/>
                </a:lnTo>
                <a:lnTo>
                  <a:pt x="0" y="2609941"/>
                </a:lnTo>
                <a:lnTo>
                  <a:pt x="4479394" y="2618728"/>
                </a:lnTo>
                <a:cubicBezTo>
                  <a:pt x="4478853" y="2646361"/>
                  <a:pt x="4474696" y="4565532"/>
                  <a:pt x="4474155" y="4593165"/>
                </a:cubicBezTo>
                <a:lnTo>
                  <a:pt x="5638267" y="4601185"/>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3CF29A2C-05C8-46D7-803C-0EC93CD9C63D}"/>
              </a:ext>
            </a:extLst>
          </p:cNvPr>
          <p:cNvSpPr/>
          <p:nvPr/>
        </p:nvSpPr>
        <p:spPr>
          <a:xfrm>
            <a:off x="515156" y="4965568"/>
            <a:ext cx="6493019" cy="607389"/>
          </a:xfrm>
          <a:prstGeom prst="rect">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AAF21407-F5F9-4FB8-9AD3-8F77D876610F}"/>
              </a:ext>
            </a:extLst>
          </p:cNvPr>
          <p:cNvSpPr txBox="1"/>
          <p:nvPr/>
        </p:nvSpPr>
        <p:spPr>
          <a:xfrm>
            <a:off x="3235699" y="5860687"/>
            <a:ext cx="1124262" cy="400110"/>
          </a:xfrm>
          <a:prstGeom prst="rect">
            <a:avLst/>
          </a:prstGeom>
          <a:noFill/>
        </p:spPr>
        <p:txBody>
          <a:bodyPr wrap="square" rtlCol="0">
            <a:spAutoFit/>
          </a:bodyPr>
          <a:lstStyle/>
          <a:p>
            <a:pPr algn="l"/>
            <a:r>
              <a:rPr lang="en-US" sz="2000" dirty="0">
                <a:solidFill>
                  <a:srgbClr val="FFFF00"/>
                </a:solidFill>
                <a:effectLst>
                  <a:outerShdw blurRad="38100" dist="38100" dir="2700000" algn="tl">
                    <a:srgbClr val="000000">
                      <a:alpha val="43137"/>
                    </a:srgbClr>
                  </a:outerShdw>
                </a:effectLst>
              </a:rPr>
              <a:t>320 days</a:t>
            </a:r>
          </a:p>
        </p:txBody>
      </p:sp>
      <p:sp>
        <p:nvSpPr>
          <p:cNvPr id="84" name="Right Brace 83">
            <a:extLst>
              <a:ext uri="{FF2B5EF4-FFF2-40B4-BE49-F238E27FC236}">
                <a16:creationId xmlns:a16="http://schemas.microsoft.com/office/drawing/2014/main" id="{6217C459-7F63-4394-92A2-3C34215DFDE1}"/>
              </a:ext>
            </a:extLst>
          </p:cNvPr>
          <p:cNvSpPr/>
          <p:nvPr/>
        </p:nvSpPr>
        <p:spPr>
          <a:xfrm rot="5400000">
            <a:off x="3709031" y="2433064"/>
            <a:ext cx="121413" cy="6493551"/>
          </a:xfrm>
          <a:prstGeom prst="rightBrac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3162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up)">
                                      <p:cBhvr>
                                        <p:cTn id="10" dur="500"/>
                                        <p:tgtEl>
                                          <p:spTgt spid="56"/>
                                        </p:tgtEl>
                                      </p:cBhvr>
                                    </p:animEffect>
                                  </p:childTnLst>
                                </p:cTn>
                              </p:par>
                              <p:par>
                                <p:cTn id="11" presetID="22" presetClass="entr" presetSubtype="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par>
                                <p:cTn id="20" presetID="22" presetClass="entr" presetSubtype="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par>
                                <p:cTn id="29" presetID="22" presetClass="entr" presetSubtype="1"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par>
                                <p:cTn id="38" presetID="22" presetClass="entr" presetSubtype="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up)">
                                      <p:cBhvr>
                                        <p:cTn id="46" dur="500"/>
                                        <p:tgtEl>
                                          <p:spTgt spid="60"/>
                                        </p:tgtEl>
                                      </p:cBhvr>
                                    </p:animEffect>
                                  </p:childTnLst>
                                </p:cTn>
                              </p:par>
                              <p:par>
                                <p:cTn id="47" presetID="22" presetClass="entr" presetSubtype="1"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up)">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up)">
                                      <p:cBhvr>
                                        <p:cTn id="55" dur="500"/>
                                        <p:tgtEl>
                                          <p:spTgt spid="61"/>
                                        </p:tgtEl>
                                      </p:cBhvr>
                                    </p:animEffect>
                                  </p:childTnLst>
                                </p:cTn>
                              </p:par>
                              <p:par>
                                <p:cTn id="56" presetID="22" presetClass="entr" presetSubtype="1"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up)">
                                      <p:cBhvr>
                                        <p:cTn id="58" dur="500"/>
                                        <p:tgtEl>
                                          <p:spTgt spid="52"/>
                                        </p:tgtEl>
                                      </p:cBhvr>
                                    </p:animEffect>
                                  </p:childTnLst>
                                </p:cTn>
                              </p:par>
                              <p:par>
                                <p:cTn id="59" presetID="22" presetClass="entr" presetSubtype="1"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up)">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up)">
                                      <p:cBhvr>
                                        <p:cTn id="67" dur="500"/>
                                        <p:tgtEl>
                                          <p:spTgt spid="62"/>
                                        </p:tgtEl>
                                      </p:cBhvr>
                                    </p:animEffect>
                                  </p:childTnLst>
                                </p:cTn>
                              </p:par>
                              <p:par>
                                <p:cTn id="68" presetID="22" presetClass="entr" presetSubtype="1"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up)">
                                      <p:cBhvr>
                                        <p:cTn id="70" dur="500"/>
                                        <p:tgtEl>
                                          <p:spTgt spid="54"/>
                                        </p:tgtEl>
                                      </p:cBhvr>
                                    </p:animEffect>
                                  </p:childTnLst>
                                </p:cTn>
                              </p:par>
                              <p:par>
                                <p:cTn id="71" presetID="22" presetClass="entr" presetSubtype="1"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up)">
                                      <p:cBhvr>
                                        <p:cTn id="73" dur="500"/>
                                        <p:tgtEl>
                                          <p:spTgt spid="5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up)">
                                      <p:cBhvr>
                                        <p:cTn id="85" dur="500"/>
                                        <p:tgtEl>
                                          <p:spTgt spid="6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up)">
                                      <p:cBhvr>
                                        <p:cTn id="91" dur="500"/>
                                        <p:tgtEl>
                                          <p:spTgt spid="65"/>
                                        </p:tgtEl>
                                      </p:cBhvr>
                                    </p:animEffect>
                                  </p:childTnLst>
                                </p:cTn>
                              </p:par>
                              <p:par>
                                <p:cTn id="92" presetID="22" presetClass="entr" presetSubtype="1"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up)">
                                      <p:cBhvr>
                                        <p:cTn id="94" dur="500"/>
                                        <p:tgtEl>
                                          <p:spTgt spid="55"/>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left)">
                                      <p:cBhvr>
                                        <p:cTn id="98" dur="500"/>
                                        <p:tgtEl>
                                          <p:spTgt spid="82"/>
                                        </p:tgtEl>
                                      </p:cBhvr>
                                    </p:animEffect>
                                  </p:childTnLst>
                                </p:cTn>
                              </p:par>
                            </p:childTnLst>
                          </p:cTn>
                        </p:par>
                        <p:par>
                          <p:cTn id="99" fill="hold">
                            <p:stCondLst>
                              <p:cond delay="1000"/>
                            </p:stCondLst>
                            <p:childTnLst>
                              <p:par>
                                <p:cTn id="100" presetID="22" presetClass="entr" presetSubtype="1" fill="hold" grpId="0" nodeType="after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up)">
                                      <p:cBhvr>
                                        <p:cTn id="102" dur="500"/>
                                        <p:tgtEl>
                                          <p:spTgt spid="84"/>
                                        </p:tgtEl>
                                      </p:cBhvr>
                                    </p:animEffect>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82" grpId="0" animBg="1"/>
      <p:bldP spid="83" grpId="0"/>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2E69D3-E36D-4825-BE75-75025550F13B}"/>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10454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062103"/>
          </a:xfrm>
          <a:prstGeom prst="rect">
            <a:avLst/>
          </a:prstGeom>
          <a:noFill/>
        </p:spPr>
        <p:txBody>
          <a:bodyPr wrap="square" rtlCol="0">
            <a:spAutoFit/>
          </a:bodyPr>
          <a:lstStyle/>
          <a:p>
            <a:r>
              <a:rPr lang="en-US" sz="3200" dirty="0"/>
              <a:t>2 Cor. 1:4 ~ </a:t>
            </a:r>
            <a:r>
              <a:rPr lang="en-US" sz="3200" dirty="0">
                <a:solidFill>
                  <a:srgbClr val="FFFF00"/>
                </a:solidFill>
              </a:rPr>
              <a:t>who comforts us in all our tribulation, that we may be able to comfort those who are in any trouble, with the comfort with which we ourselves are comforted by God.</a:t>
            </a:r>
            <a:endParaRPr lang="en-US" sz="9600" dirty="0">
              <a:solidFill>
                <a:srgbClr val="FFFF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994556E-2800-4861-A72D-08204BBB6569}"/>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358479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44D8AD-9E19-4CDC-A8F5-B613C0D8B8F1}"/>
              </a:ext>
            </a:extLst>
          </p:cNvPr>
          <p:cNvSpPr txBox="1"/>
          <p:nvPr/>
        </p:nvSpPr>
        <p:spPr>
          <a:xfrm>
            <a:off x="4702628" y="77886"/>
            <a:ext cx="4049486"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8:1-10:32</a:t>
            </a:r>
          </a:p>
        </p:txBody>
      </p:sp>
    </p:spTree>
    <p:extLst>
      <p:ext uri="{BB962C8B-B14F-4D97-AF65-F5344CB8AC3E}">
        <p14:creationId xmlns:p14="http://schemas.microsoft.com/office/powerpoint/2010/main" val="416185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enesi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nesi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00"/>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3" id="{58E0B8CE-A3A0-495A-8A72-16B629967F5F}" vid="{FEDF63CA-A0A0-4BFB-A17F-AD685A700D94}"/>
    </a:ext>
  </a:extLst>
</a:theme>
</file>

<file path=docProps/app.xml><?xml version="1.0" encoding="utf-8"?>
<Properties xmlns="http://schemas.openxmlformats.org/officeDocument/2006/extended-properties" xmlns:vt="http://schemas.openxmlformats.org/officeDocument/2006/docPropsVTypes">
  <Template>Genesis</Template>
  <TotalTime>506</TotalTime>
  <Words>448</Words>
  <Application>Microsoft Office PowerPoint</Application>
  <PresentationFormat>On-screen Show (4:3)</PresentationFormat>
  <Paragraphs>94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Times New Roman</vt:lpstr>
      <vt:lpstr>Enviro</vt:lpstr>
      <vt:lpstr>Duralith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24</cp:revision>
  <dcterms:created xsi:type="dcterms:W3CDTF">2018-12-17T16:28:19Z</dcterms:created>
  <dcterms:modified xsi:type="dcterms:W3CDTF">2019-01-16T22:04:45Z</dcterms:modified>
</cp:coreProperties>
</file>