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65" r:id="rId4"/>
    <p:sldId id="266" r:id="rId5"/>
    <p:sldId id="267" r:id="rId6"/>
    <p:sldId id="292" r:id="rId7"/>
    <p:sldId id="257" r:id="rId8"/>
    <p:sldId id="268" r:id="rId9"/>
    <p:sldId id="269" r:id="rId10"/>
    <p:sldId id="286" r:id="rId11"/>
    <p:sldId id="287" r:id="rId12"/>
    <p:sldId id="288" r:id="rId13"/>
    <p:sldId id="289" r:id="rId14"/>
    <p:sldId id="270" r:id="rId15"/>
    <p:sldId id="273" r:id="rId16"/>
    <p:sldId id="272" r:id="rId17"/>
    <p:sldId id="271" r:id="rId18"/>
    <p:sldId id="274" r:id="rId19"/>
    <p:sldId id="290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59" r:id="rId28"/>
    <p:sldId id="263" r:id="rId29"/>
    <p:sldId id="264" r:id="rId30"/>
    <p:sldId id="261" r:id="rId31"/>
    <p:sldId id="262" r:id="rId32"/>
    <p:sldId id="260" r:id="rId33"/>
    <p:sldId id="282" r:id="rId34"/>
    <p:sldId id="291" r:id="rId35"/>
    <p:sldId id="284" r:id="rId36"/>
    <p:sldId id="285" r:id="rId3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Duralith" pitchFamily="2" charset="0"/>
      <p:regular r:id="rId42"/>
    </p:embeddedFont>
    <p:embeddedFont>
      <p:font typeface="Enviro" panose="04030405020F02020502" pitchFamily="82" charset="0"/>
      <p:regular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D9519"/>
    <a:srgbClr val="3B3838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3B2A40-852F-4B85-9938-5097A7A1BF22}" v="375" dt="2018-12-19T23:13:39.5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45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F43B2A40-852F-4B85-9938-5097A7A1BF22}"/>
    <pc:docChg chg="undo custSel addSld delSld modSld sldOrd">
      <pc:chgData name="Ken Merrihew" userId="bcb7a1e886d99f07" providerId="LiveId" clId="{F43B2A40-852F-4B85-9938-5097A7A1BF22}" dt="2018-12-19T23:13:39.512" v="1385"/>
      <pc:docMkLst>
        <pc:docMk/>
      </pc:docMkLst>
      <pc:sldChg chg="modSp">
        <pc:chgData name="Ken Merrihew" userId="bcb7a1e886d99f07" providerId="LiveId" clId="{F43B2A40-852F-4B85-9938-5097A7A1BF22}" dt="2018-12-19T18:51:40.560" v="31" actId="20577"/>
        <pc:sldMkLst>
          <pc:docMk/>
          <pc:sldMk cId="4283289942" sldId="256"/>
        </pc:sldMkLst>
        <pc:spChg chg="mod">
          <ac:chgData name="Ken Merrihew" userId="bcb7a1e886d99f07" providerId="LiveId" clId="{F43B2A40-852F-4B85-9938-5097A7A1BF22}" dt="2018-12-19T18:51:40.560" v="31" actId="20577"/>
          <ac:spMkLst>
            <pc:docMk/>
            <pc:sldMk cId="4283289942" sldId="256"/>
            <ac:spMk id="4" creationId="{702D5140-3390-496D-9059-1AA838934705}"/>
          </ac:spMkLst>
        </pc:spChg>
      </pc:sldChg>
      <pc:sldChg chg="addSp delSp modAnim">
        <pc:chgData name="Ken Merrihew" userId="bcb7a1e886d99f07" providerId="LiveId" clId="{F43B2A40-852F-4B85-9938-5097A7A1BF22}" dt="2018-12-19T18:52:17.717" v="47"/>
        <pc:sldMkLst>
          <pc:docMk/>
          <pc:sldMk cId="1614059202" sldId="257"/>
        </pc:sldMkLst>
        <pc:spChg chg="del">
          <ac:chgData name="Ken Merrihew" userId="bcb7a1e886d99f07" providerId="LiveId" clId="{F43B2A40-852F-4B85-9938-5097A7A1BF22}" dt="2018-12-19T18:52:17.117" v="46" actId="478"/>
          <ac:spMkLst>
            <pc:docMk/>
            <pc:sldMk cId="1614059202" sldId="257"/>
            <ac:spMk id="3" creationId="{97A3C82C-ED8D-4D37-8CBD-55A5A653182D}"/>
          </ac:spMkLst>
        </pc:spChg>
        <pc:spChg chg="add del">
          <ac:chgData name="Ken Merrihew" userId="bcb7a1e886d99f07" providerId="LiveId" clId="{F43B2A40-852F-4B85-9938-5097A7A1BF22}" dt="2018-12-18T18:03:18.610" v="1"/>
          <ac:spMkLst>
            <pc:docMk/>
            <pc:sldMk cId="1614059202" sldId="257"/>
            <ac:spMk id="21" creationId="{25AAC081-D814-4CE9-8365-4D106027A454}"/>
          </ac:spMkLst>
        </pc:spChg>
        <pc:spChg chg="add del">
          <ac:chgData name="Ken Merrihew" userId="bcb7a1e886d99f07" providerId="LiveId" clId="{F43B2A40-852F-4B85-9938-5097A7A1BF22}" dt="2018-12-18T18:03:18.610" v="1"/>
          <ac:spMkLst>
            <pc:docMk/>
            <pc:sldMk cId="1614059202" sldId="257"/>
            <ac:spMk id="22" creationId="{1B7F1C60-3B9C-453D-9741-DC40E9722958}"/>
          </ac:spMkLst>
        </pc:spChg>
        <pc:spChg chg="add del">
          <ac:chgData name="Ken Merrihew" userId="bcb7a1e886d99f07" providerId="LiveId" clId="{F43B2A40-852F-4B85-9938-5097A7A1BF22}" dt="2018-12-18T18:03:18.610" v="1"/>
          <ac:spMkLst>
            <pc:docMk/>
            <pc:sldMk cId="1614059202" sldId="257"/>
            <ac:spMk id="23" creationId="{F6F6F525-609A-4402-B46D-EBF08D4B8FFB}"/>
          </ac:spMkLst>
        </pc:spChg>
        <pc:spChg chg="add del">
          <ac:chgData name="Ken Merrihew" userId="bcb7a1e886d99f07" providerId="LiveId" clId="{F43B2A40-852F-4B85-9938-5097A7A1BF22}" dt="2018-12-18T18:03:18.610" v="1"/>
          <ac:spMkLst>
            <pc:docMk/>
            <pc:sldMk cId="1614059202" sldId="257"/>
            <ac:spMk id="24" creationId="{54365ECB-4CCB-41E4-801A-6C2C6A5A99AC}"/>
          </ac:spMkLst>
        </pc:spChg>
        <pc:spChg chg="add del">
          <ac:chgData name="Ken Merrihew" userId="bcb7a1e886d99f07" providerId="LiveId" clId="{F43B2A40-852F-4B85-9938-5097A7A1BF22}" dt="2018-12-18T18:03:18.610" v="1"/>
          <ac:spMkLst>
            <pc:docMk/>
            <pc:sldMk cId="1614059202" sldId="257"/>
            <ac:spMk id="25" creationId="{B33D5B86-553A-462F-B274-CCBBCA5046B5}"/>
          </ac:spMkLst>
        </pc:spChg>
        <pc:spChg chg="add del">
          <ac:chgData name="Ken Merrihew" userId="bcb7a1e886d99f07" providerId="LiveId" clId="{F43B2A40-852F-4B85-9938-5097A7A1BF22}" dt="2018-12-18T18:03:18.610" v="1"/>
          <ac:spMkLst>
            <pc:docMk/>
            <pc:sldMk cId="1614059202" sldId="257"/>
            <ac:spMk id="26" creationId="{12DEE451-837E-4F7D-8DA9-94211C2EAF79}"/>
          </ac:spMkLst>
        </pc:spChg>
        <pc:spChg chg="add del">
          <ac:chgData name="Ken Merrihew" userId="bcb7a1e886d99f07" providerId="LiveId" clId="{F43B2A40-852F-4B85-9938-5097A7A1BF22}" dt="2018-12-18T18:03:18.610" v="1"/>
          <ac:spMkLst>
            <pc:docMk/>
            <pc:sldMk cId="1614059202" sldId="257"/>
            <ac:spMk id="27" creationId="{32AA3303-C2A8-4D71-A84B-D8BC3277FD5F}"/>
          </ac:spMkLst>
        </pc:spChg>
        <pc:spChg chg="add del">
          <ac:chgData name="Ken Merrihew" userId="bcb7a1e886d99f07" providerId="LiveId" clId="{F43B2A40-852F-4B85-9938-5097A7A1BF22}" dt="2018-12-18T18:03:18.610" v="1"/>
          <ac:spMkLst>
            <pc:docMk/>
            <pc:sldMk cId="1614059202" sldId="257"/>
            <ac:spMk id="28" creationId="{F571E7B2-8B0E-4A77-97FE-E943F9241F8A}"/>
          </ac:spMkLst>
        </pc:spChg>
        <pc:spChg chg="add del">
          <ac:chgData name="Ken Merrihew" userId="bcb7a1e886d99f07" providerId="LiveId" clId="{F43B2A40-852F-4B85-9938-5097A7A1BF22}" dt="2018-12-18T18:03:18.610" v="1"/>
          <ac:spMkLst>
            <pc:docMk/>
            <pc:sldMk cId="1614059202" sldId="257"/>
            <ac:spMk id="29" creationId="{65B24E14-D79E-4FF0-BE46-F4EBDC79A7A7}"/>
          </ac:spMkLst>
        </pc:spChg>
        <pc:spChg chg="add del">
          <ac:chgData name="Ken Merrihew" userId="bcb7a1e886d99f07" providerId="LiveId" clId="{F43B2A40-852F-4B85-9938-5097A7A1BF22}" dt="2018-12-18T18:03:18.610" v="1"/>
          <ac:spMkLst>
            <pc:docMk/>
            <pc:sldMk cId="1614059202" sldId="257"/>
            <ac:spMk id="30" creationId="{E0AE7D04-0EF2-4D32-8240-50888B893DC3}"/>
          </ac:spMkLst>
        </pc:spChg>
        <pc:spChg chg="add del">
          <ac:chgData name="Ken Merrihew" userId="bcb7a1e886d99f07" providerId="LiveId" clId="{F43B2A40-852F-4B85-9938-5097A7A1BF22}" dt="2018-12-18T18:03:18.610" v="1"/>
          <ac:spMkLst>
            <pc:docMk/>
            <pc:sldMk cId="1614059202" sldId="257"/>
            <ac:spMk id="31" creationId="{723622A3-3BF7-4F01-94D8-A1EA8DD186D2}"/>
          </ac:spMkLst>
        </pc:spChg>
        <pc:spChg chg="add del">
          <ac:chgData name="Ken Merrihew" userId="bcb7a1e886d99f07" providerId="LiveId" clId="{F43B2A40-852F-4B85-9938-5097A7A1BF22}" dt="2018-12-18T18:03:18.610" v="1"/>
          <ac:spMkLst>
            <pc:docMk/>
            <pc:sldMk cId="1614059202" sldId="257"/>
            <ac:spMk id="32" creationId="{F7E3D477-6268-4B71-B2B7-0D7EE47E5068}"/>
          </ac:spMkLst>
        </pc:spChg>
        <pc:spChg chg="add del">
          <ac:chgData name="Ken Merrihew" userId="bcb7a1e886d99f07" providerId="LiveId" clId="{F43B2A40-852F-4B85-9938-5097A7A1BF22}" dt="2018-12-18T18:03:18.610" v="1"/>
          <ac:spMkLst>
            <pc:docMk/>
            <pc:sldMk cId="1614059202" sldId="257"/>
            <ac:spMk id="33" creationId="{AF1B77D8-EADE-4EEA-8F33-4F2EB28B5FB5}"/>
          </ac:spMkLst>
        </pc:spChg>
        <pc:spChg chg="add del">
          <ac:chgData name="Ken Merrihew" userId="bcb7a1e886d99f07" providerId="LiveId" clId="{F43B2A40-852F-4B85-9938-5097A7A1BF22}" dt="2018-12-18T18:03:18.610" v="1"/>
          <ac:spMkLst>
            <pc:docMk/>
            <pc:sldMk cId="1614059202" sldId="257"/>
            <ac:spMk id="34" creationId="{89D9547F-BDFC-4B1D-8B54-231FBB0AED48}"/>
          </ac:spMkLst>
        </pc:spChg>
        <pc:spChg chg="add del">
          <ac:chgData name="Ken Merrihew" userId="bcb7a1e886d99f07" providerId="LiveId" clId="{F43B2A40-852F-4B85-9938-5097A7A1BF22}" dt="2018-12-18T18:03:18.610" v="1"/>
          <ac:spMkLst>
            <pc:docMk/>
            <pc:sldMk cId="1614059202" sldId="257"/>
            <ac:spMk id="35" creationId="{40A9D3A3-FA9C-45E1-BC19-86CC5F15797A}"/>
          </ac:spMkLst>
        </pc:spChg>
        <pc:spChg chg="add del">
          <ac:chgData name="Ken Merrihew" userId="bcb7a1e886d99f07" providerId="LiveId" clId="{F43B2A40-852F-4B85-9938-5097A7A1BF22}" dt="2018-12-18T18:03:18.610" v="1"/>
          <ac:spMkLst>
            <pc:docMk/>
            <pc:sldMk cId="1614059202" sldId="257"/>
            <ac:spMk id="36" creationId="{3AD18411-7B47-4B93-98DE-E32970BBBBC9}"/>
          </ac:spMkLst>
        </pc:spChg>
        <pc:spChg chg="add del">
          <ac:chgData name="Ken Merrihew" userId="bcb7a1e886d99f07" providerId="LiveId" clId="{F43B2A40-852F-4B85-9938-5097A7A1BF22}" dt="2018-12-18T18:03:18.610" v="1"/>
          <ac:spMkLst>
            <pc:docMk/>
            <pc:sldMk cId="1614059202" sldId="257"/>
            <ac:spMk id="37" creationId="{B928B25E-39AE-46A1-A529-0FDAC739D99A}"/>
          </ac:spMkLst>
        </pc:spChg>
        <pc:spChg chg="add">
          <ac:chgData name="Ken Merrihew" userId="bcb7a1e886d99f07" providerId="LiveId" clId="{F43B2A40-852F-4B85-9938-5097A7A1BF22}" dt="2018-12-19T18:52:17.717" v="47"/>
          <ac:spMkLst>
            <pc:docMk/>
            <pc:sldMk cId="1614059202" sldId="257"/>
            <ac:spMk id="38" creationId="{C756661B-3AD9-42D7-B9B8-C84B83FA1125}"/>
          </ac:spMkLst>
        </pc:spChg>
        <pc:grpChg chg="add del">
          <ac:chgData name="Ken Merrihew" userId="bcb7a1e886d99f07" providerId="LiveId" clId="{F43B2A40-852F-4B85-9938-5097A7A1BF22}" dt="2018-12-18T18:03:18.610" v="1"/>
          <ac:grpSpMkLst>
            <pc:docMk/>
            <pc:sldMk cId="1614059202" sldId="257"/>
            <ac:grpSpMk id="4" creationId="{3C2E0764-4302-4887-8C0D-A1E1275826C2}"/>
          </ac:grpSpMkLst>
        </pc:grpChg>
      </pc:sldChg>
      <pc:sldChg chg="modSp modTransition modAnim">
        <pc:chgData name="Ken Merrihew" userId="bcb7a1e886d99f07" providerId="LiveId" clId="{F43B2A40-852F-4B85-9938-5097A7A1BF22}" dt="2018-12-19T19:58:42.612" v="420"/>
        <pc:sldMkLst>
          <pc:docMk/>
          <pc:sldMk cId="283588409" sldId="258"/>
        </pc:sldMkLst>
        <pc:spChg chg="mod">
          <ac:chgData name="Ken Merrihew" userId="bcb7a1e886d99f07" providerId="LiveId" clId="{F43B2A40-852F-4B85-9938-5097A7A1BF22}" dt="2018-12-19T18:51:55.460" v="39" actId="20577"/>
          <ac:spMkLst>
            <pc:docMk/>
            <pc:sldMk cId="283588409" sldId="258"/>
            <ac:spMk id="2" creationId="{1215C2F8-937B-441D-A21C-A6C3A84EB4AB}"/>
          </ac:spMkLst>
        </pc:spChg>
      </pc:sldChg>
      <pc:sldChg chg="addSp delSp">
        <pc:chgData name="Ken Merrihew" userId="bcb7a1e886d99f07" providerId="LiveId" clId="{F43B2A40-852F-4B85-9938-5097A7A1BF22}" dt="2018-12-19T18:53:19.959" v="77"/>
        <pc:sldMkLst>
          <pc:docMk/>
          <pc:sldMk cId="2204236879" sldId="259"/>
        </pc:sldMkLst>
        <pc:spChg chg="del">
          <ac:chgData name="Ken Merrihew" userId="bcb7a1e886d99f07" providerId="LiveId" clId="{F43B2A40-852F-4B85-9938-5097A7A1BF22}" dt="2018-12-19T18:53:19.350" v="76" actId="478"/>
          <ac:spMkLst>
            <pc:docMk/>
            <pc:sldMk cId="2204236879" sldId="259"/>
            <ac:spMk id="2" creationId="{1215C2F8-937B-441D-A21C-A6C3A84EB4AB}"/>
          </ac:spMkLst>
        </pc:spChg>
        <pc:spChg chg="add">
          <ac:chgData name="Ken Merrihew" userId="bcb7a1e886d99f07" providerId="LiveId" clId="{F43B2A40-852F-4B85-9938-5097A7A1BF22}" dt="2018-12-19T18:53:19.959" v="77"/>
          <ac:spMkLst>
            <pc:docMk/>
            <pc:sldMk cId="2204236879" sldId="259"/>
            <ac:spMk id="29" creationId="{502A2AC3-B060-40A9-AFD6-CFDF8272D43C}"/>
          </ac:spMkLst>
        </pc:spChg>
      </pc:sldChg>
      <pc:sldChg chg="addSp delSp">
        <pc:chgData name="Ken Merrihew" userId="bcb7a1e886d99f07" providerId="LiveId" clId="{F43B2A40-852F-4B85-9938-5097A7A1BF22}" dt="2018-12-19T18:53:39.021" v="87"/>
        <pc:sldMkLst>
          <pc:docMk/>
          <pc:sldMk cId="2103661636" sldId="260"/>
        </pc:sldMkLst>
        <pc:spChg chg="del">
          <ac:chgData name="Ken Merrihew" userId="bcb7a1e886d99f07" providerId="LiveId" clId="{F43B2A40-852F-4B85-9938-5097A7A1BF22}" dt="2018-12-19T18:53:38.451" v="86" actId="478"/>
          <ac:spMkLst>
            <pc:docMk/>
            <pc:sldMk cId="2103661636" sldId="260"/>
            <ac:spMk id="3" creationId="{97A3C82C-ED8D-4D37-8CBD-55A5A653182D}"/>
          </ac:spMkLst>
        </pc:spChg>
        <pc:spChg chg="add">
          <ac:chgData name="Ken Merrihew" userId="bcb7a1e886d99f07" providerId="LiveId" clId="{F43B2A40-852F-4B85-9938-5097A7A1BF22}" dt="2018-12-19T18:53:39.021" v="87"/>
          <ac:spMkLst>
            <pc:docMk/>
            <pc:sldMk cId="2103661636" sldId="260"/>
            <ac:spMk id="4" creationId="{D467077B-A8D2-4C88-94F0-FD8B7E9CF6EB}"/>
          </ac:spMkLst>
        </pc:spChg>
      </pc:sldChg>
      <pc:sldChg chg="addSp delSp modAnim">
        <pc:chgData name="Ken Merrihew" userId="bcb7a1e886d99f07" providerId="LiveId" clId="{F43B2A40-852F-4B85-9938-5097A7A1BF22}" dt="2018-12-19T21:38:19.371" v="724"/>
        <pc:sldMkLst>
          <pc:docMk/>
          <pc:sldMk cId="4224929752" sldId="261"/>
        </pc:sldMkLst>
        <pc:spChg chg="del">
          <ac:chgData name="Ken Merrihew" userId="bcb7a1e886d99f07" providerId="LiveId" clId="{F43B2A40-852F-4B85-9938-5097A7A1BF22}" dt="2018-12-19T18:53:31.669" v="82" actId="478"/>
          <ac:spMkLst>
            <pc:docMk/>
            <pc:sldMk cId="4224929752" sldId="261"/>
            <ac:spMk id="2" creationId="{1215C2F8-937B-441D-A21C-A6C3A84EB4AB}"/>
          </ac:spMkLst>
        </pc:spChg>
        <pc:spChg chg="add">
          <ac:chgData name="Ken Merrihew" userId="bcb7a1e886d99f07" providerId="LiveId" clId="{F43B2A40-852F-4B85-9938-5097A7A1BF22}" dt="2018-12-19T18:53:32.210" v="83"/>
          <ac:spMkLst>
            <pc:docMk/>
            <pc:sldMk cId="4224929752" sldId="261"/>
            <ac:spMk id="8" creationId="{8F6B72B5-3534-4E4D-AE89-D7A1ABCE948A}"/>
          </ac:spMkLst>
        </pc:spChg>
      </pc:sldChg>
      <pc:sldChg chg="addSp delSp">
        <pc:chgData name="Ken Merrihew" userId="bcb7a1e886d99f07" providerId="LiveId" clId="{F43B2A40-852F-4B85-9938-5097A7A1BF22}" dt="2018-12-19T18:53:35.890" v="85"/>
        <pc:sldMkLst>
          <pc:docMk/>
          <pc:sldMk cId="1320360066" sldId="262"/>
        </pc:sldMkLst>
        <pc:spChg chg="del">
          <ac:chgData name="Ken Merrihew" userId="bcb7a1e886d99f07" providerId="LiveId" clId="{F43B2A40-852F-4B85-9938-5097A7A1BF22}" dt="2018-12-19T18:53:35.397" v="84" actId="478"/>
          <ac:spMkLst>
            <pc:docMk/>
            <pc:sldMk cId="1320360066" sldId="262"/>
            <ac:spMk id="2" creationId="{1215C2F8-937B-441D-A21C-A6C3A84EB4AB}"/>
          </ac:spMkLst>
        </pc:spChg>
        <pc:spChg chg="add">
          <ac:chgData name="Ken Merrihew" userId="bcb7a1e886d99f07" providerId="LiveId" clId="{F43B2A40-852F-4B85-9938-5097A7A1BF22}" dt="2018-12-19T18:53:35.890" v="85"/>
          <ac:spMkLst>
            <pc:docMk/>
            <pc:sldMk cId="1320360066" sldId="262"/>
            <ac:spMk id="4" creationId="{144B69D9-A5BF-418B-A229-F215109D807E}"/>
          </ac:spMkLst>
        </pc:spChg>
      </pc:sldChg>
      <pc:sldChg chg="addSp delSp modSp addAnim delAnim modAnim">
        <pc:chgData name="Ken Merrihew" userId="bcb7a1e886d99f07" providerId="LiveId" clId="{F43B2A40-852F-4B85-9938-5097A7A1BF22}" dt="2018-12-19T23:13:39.512" v="1385"/>
        <pc:sldMkLst>
          <pc:docMk/>
          <pc:sldMk cId="1464712661" sldId="263"/>
        </pc:sldMkLst>
        <pc:spChg chg="del">
          <ac:chgData name="Ken Merrihew" userId="bcb7a1e886d99f07" providerId="LiveId" clId="{F43B2A40-852F-4B85-9938-5097A7A1BF22}" dt="2018-12-19T18:53:24.293" v="78" actId="478"/>
          <ac:spMkLst>
            <pc:docMk/>
            <pc:sldMk cId="1464712661" sldId="263"/>
            <ac:spMk id="2" creationId="{1215C2F8-937B-441D-A21C-A6C3A84EB4AB}"/>
          </ac:spMkLst>
        </pc:spChg>
        <pc:spChg chg="add del">
          <ac:chgData name="Ken Merrihew" userId="bcb7a1e886d99f07" providerId="LiveId" clId="{F43B2A40-852F-4B85-9938-5097A7A1BF22}" dt="2018-12-19T21:26:15.479" v="665" actId="478"/>
          <ac:spMkLst>
            <pc:docMk/>
            <pc:sldMk cId="1464712661" sldId="263"/>
            <ac:spMk id="13" creationId="{88260BA1-4414-4105-B45C-E2B4DFD2D546}"/>
          </ac:spMkLst>
        </pc:spChg>
        <pc:spChg chg="add del">
          <ac:chgData name="Ken Merrihew" userId="bcb7a1e886d99f07" providerId="LiveId" clId="{F43B2A40-852F-4B85-9938-5097A7A1BF22}" dt="2018-12-19T21:26:15.479" v="665" actId="478"/>
          <ac:spMkLst>
            <pc:docMk/>
            <pc:sldMk cId="1464712661" sldId="263"/>
            <ac:spMk id="14" creationId="{484A36FF-C75E-41E7-AD07-39EB0D046B6D}"/>
          </ac:spMkLst>
        </pc:spChg>
        <pc:spChg chg="add del ord">
          <ac:chgData name="Ken Merrihew" userId="bcb7a1e886d99f07" providerId="LiveId" clId="{F43B2A40-852F-4B85-9938-5097A7A1BF22}" dt="2018-12-19T21:26:22.013" v="666" actId="167"/>
          <ac:spMkLst>
            <pc:docMk/>
            <pc:sldMk cId="1464712661" sldId="263"/>
            <ac:spMk id="15" creationId="{541C2E93-AEC4-4D18-9805-DBB62008950A}"/>
          </ac:spMkLst>
        </pc:spChg>
        <pc:spChg chg="add del mod">
          <ac:chgData name="Ken Merrihew" userId="bcb7a1e886d99f07" providerId="LiveId" clId="{F43B2A40-852F-4B85-9938-5097A7A1BF22}" dt="2018-12-19T21:26:15.479" v="665" actId="478"/>
          <ac:spMkLst>
            <pc:docMk/>
            <pc:sldMk cId="1464712661" sldId="263"/>
            <ac:spMk id="16" creationId="{13EB2C39-3A85-4C82-8CB2-1620847D4DFE}"/>
          </ac:spMkLst>
        </pc:spChg>
        <pc:spChg chg="add del mod">
          <ac:chgData name="Ken Merrihew" userId="bcb7a1e886d99f07" providerId="LiveId" clId="{F43B2A40-852F-4B85-9938-5097A7A1BF22}" dt="2018-12-19T21:47:41.199" v="727" actId="1076"/>
          <ac:spMkLst>
            <pc:docMk/>
            <pc:sldMk cId="1464712661" sldId="263"/>
            <ac:spMk id="17" creationId="{C491AFCD-BD99-46D0-ABB6-9E7453B0F565}"/>
          </ac:spMkLst>
        </pc:spChg>
        <pc:spChg chg="add del mod">
          <ac:chgData name="Ken Merrihew" userId="bcb7a1e886d99f07" providerId="LiveId" clId="{F43B2A40-852F-4B85-9938-5097A7A1BF22}" dt="2018-12-19T21:26:15.479" v="665" actId="478"/>
          <ac:spMkLst>
            <pc:docMk/>
            <pc:sldMk cId="1464712661" sldId="263"/>
            <ac:spMk id="18" creationId="{FD873ADF-6C24-4D57-BDB6-B2047CFD961A}"/>
          </ac:spMkLst>
        </pc:spChg>
        <pc:spChg chg="add">
          <ac:chgData name="Ken Merrihew" userId="bcb7a1e886d99f07" providerId="LiveId" clId="{F43B2A40-852F-4B85-9938-5097A7A1BF22}" dt="2018-12-19T18:53:24.905" v="79"/>
          <ac:spMkLst>
            <pc:docMk/>
            <pc:sldMk cId="1464712661" sldId="263"/>
            <ac:spMk id="19" creationId="{6B991D71-874A-45C8-80AD-56B036AC3AB2}"/>
          </ac:spMkLst>
        </pc:spChg>
        <pc:spChg chg="add mod">
          <ac:chgData name="Ken Merrihew" userId="bcb7a1e886d99f07" providerId="LiveId" clId="{F43B2A40-852F-4B85-9938-5097A7A1BF22}" dt="2018-12-19T21:48:34.582" v="731" actId="688"/>
          <ac:spMkLst>
            <pc:docMk/>
            <pc:sldMk cId="1464712661" sldId="263"/>
            <ac:spMk id="20" creationId="{D896884F-D20B-43C0-97F7-0076EC72A821}"/>
          </ac:spMkLst>
        </pc:spChg>
        <pc:grpChg chg="add mod ord">
          <ac:chgData name="Ken Merrihew" userId="bcb7a1e886d99f07" providerId="LiveId" clId="{F43B2A40-852F-4B85-9938-5097A7A1BF22}" dt="2018-12-19T21:48:41.366" v="732" actId="167"/>
          <ac:grpSpMkLst>
            <pc:docMk/>
            <pc:sldMk cId="1464712661" sldId="263"/>
            <ac:grpSpMk id="21" creationId="{17810D60-8491-48A3-8EFF-DAD5D9F245B6}"/>
          </ac:grpSpMkLst>
        </pc:grpChg>
        <pc:picChg chg="add mod modCrop">
          <ac:chgData name="Ken Merrihew" userId="bcb7a1e886d99f07" providerId="LiveId" clId="{F43B2A40-852F-4B85-9938-5097A7A1BF22}" dt="2018-12-19T21:28:14.434" v="691" actId="164"/>
          <ac:picMkLst>
            <pc:docMk/>
            <pc:sldMk cId="1464712661" sldId="263"/>
            <ac:picMk id="5" creationId="{F9B9416C-1867-4C58-BE0D-C5C8FFDBB3AD}"/>
          </ac:picMkLst>
        </pc:picChg>
        <pc:picChg chg="add del mod">
          <ac:chgData name="Ken Merrihew" userId="bcb7a1e886d99f07" providerId="LiveId" clId="{F43B2A40-852F-4B85-9938-5097A7A1BF22}" dt="2018-12-19T21:26:25.117" v="667" actId="478"/>
          <ac:picMkLst>
            <pc:docMk/>
            <pc:sldMk cId="1464712661" sldId="263"/>
            <ac:picMk id="24" creationId="{3D16F8C1-29CB-4E01-8B0D-878025EB72C9}"/>
          </ac:picMkLst>
        </pc:picChg>
      </pc:sldChg>
      <pc:sldChg chg="addSp delSp ord modAnim">
        <pc:chgData name="Ken Merrihew" userId="bcb7a1e886d99f07" providerId="LiveId" clId="{F43B2A40-852F-4B85-9938-5097A7A1BF22}" dt="2018-12-19T21:51:01.179" v="736"/>
        <pc:sldMkLst>
          <pc:docMk/>
          <pc:sldMk cId="2976908788" sldId="264"/>
        </pc:sldMkLst>
        <pc:spChg chg="del">
          <ac:chgData name="Ken Merrihew" userId="bcb7a1e886d99f07" providerId="LiveId" clId="{F43B2A40-852F-4B85-9938-5097A7A1BF22}" dt="2018-12-19T18:53:28.173" v="80" actId="478"/>
          <ac:spMkLst>
            <pc:docMk/>
            <pc:sldMk cId="2976908788" sldId="264"/>
            <ac:spMk id="2" creationId="{1215C2F8-937B-441D-A21C-A6C3A84EB4AB}"/>
          </ac:spMkLst>
        </pc:spChg>
        <pc:spChg chg="add">
          <ac:chgData name="Ken Merrihew" userId="bcb7a1e886d99f07" providerId="LiveId" clId="{F43B2A40-852F-4B85-9938-5097A7A1BF22}" dt="2018-12-19T18:53:28.629" v="81"/>
          <ac:spMkLst>
            <pc:docMk/>
            <pc:sldMk cId="2976908788" sldId="264"/>
            <ac:spMk id="25" creationId="{5FBE6116-B52C-4DF9-A6B2-53BDBD3A5770}"/>
          </ac:spMkLst>
        </pc:spChg>
      </pc:sldChg>
      <pc:sldChg chg="addSp delSp">
        <pc:chgData name="Ken Merrihew" userId="bcb7a1e886d99f07" providerId="LiveId" clId="{F43B2A40-852F-4B85-9938-5097A7A1BF22}" dt="2018-12-19T18:52:06.712" v="41"/>
        <pc:sldMkLst>
          <pc:docMk/>
          <pc:sldMk cId="4287557489" sldId="265"/>
        </pc:sldMkLst>
        <pc:spChg chg="del">
          <ac:chgData name="Ken Merrihew" userId="bcb7a1e886d99f07" providerId="LiveId" clId="{F43B2A40-852F-4B85-9938-5097A7A1BF22}" dt="2018-12-19T18:52:05.984" v="40" actId="478"/>
          <ac:spMkLst>
            <pc:docMk/>
            <pc:sldMk cId="4287557489" sldId="265"/>
            <ac:spMk id="2" creationId="{1215C2F8-937B-441D-A21C-A6C3A84EB4AB}"/>
          </ac:spMkLst>
        </pc:spChg>
        <pc:spChg chg="add">
          <ac:chgData name="Ken Merrihew" userId="bcb7a1e886d99f07" providerId="LiveId" clId="{F43B2A40-852F-4B85-9938-5097A7A1BF22}" dt="2018-12-19T18:52:06.712" v="41"/>
          <ac:spMkLst>
            <pc:docMk/>
            <pc:sldMk cId="4287557489" sldId="265"/>
            <ac:spMk id="9" creationId="{B81EF25B-5349-4C9C-9D8D-BD78A3928F95}"/>
          </ac:spMkLst>
        </pc:spChg>
      </pc:sldChg>
      <pc:sldChg chg="addSp delSp modSp">
        <pc:chgData name="Ken Merrihew" userId="bcb7a1e886d99f07" providerId="LiveId" clId="{F43B2A40-852F-4B85-9938-5097A7A1BF22}" dt="2018-12-19T20:06:16.663" v="422" actId="114"/>
        <pc:sldMkLst>
          <pc:docMk/>
          <pc:sldMk cId="2395176016" sldId="266"/>
        </pc:sldMkLst>
        <pc:spChg chg="del">
          <ac:chgData name="Ken Merrihew" userId="bcb7a1e886d99f07" providerId="LiveId" clId="{F43B2A40-852F-4B85-9938-5097A7A1BF22}" dt="2018-12-19T18:52:09.664" v="42" actId="478"/>
          <ac:spMkLst>
            <pc:docMk/>
            <pc:sldMk cId="2395176016" sldId="266"/>
            <ac:spMk id="2" creationId="{1215C2F8-937B-441D-A21C-A6C3A84EB4AB}"/>
          </ac:spMkLst>
        </pc:spChg>
        <pc:spChg chg="mod">
          <ac:chgData name="Ken Merrihew" userId="bcb7a1e886d99f07" providerId="LiveId" clId="{F43B2A40-852F-4B85-9938-5097A7A1BF22}" dt="2018-12-19T20:06:16.663" v="422" actId="114"/>
          <ac:spMkLst>
            <pc:docMk/>
            <pc:sldMk cId="2395176016" sldId="266"/>
            <ac:spMk id="8" creationId="{7672745F-E4A0-43BF-BBCC-E9E9F33D50C2}"/>
          </ac:spMkLst>
        </pc:spChg>
        <pc:spChg chg="add">
          <ac:chgData name="Ken Merrihew" userId="bcb7a1e886d99f07" providerId="LiveId" clId="{F43B2A40-852F-4B85-9938-5097A7A1BF22}" dt="2018-12-19T18:52:10.294" v="43"/>
          <ac:spMkLst>
            <pc:docMk/>
            <pc:sldMk cId="2395176016" sldId="266"/>
            <ac:spMk id="9" creationId="{0606D71D-0AD5-46D3-88CF-64A9D5D68A06}"/>
          </ac:spMkLst>
        </pc:spChg>
      </pc:sldChg>
      <pc:sldChg chg="addSp delSp">
        <pc:chgData name="Ken Merrihew" userId="bcb7a1e886d99f07" providerId="LiveId" clId="{F43B2A40-852F-4B85-9938-5097A7A1BF22}" dt="2018-12-19T18:52:14.215" v="45"/>
        <pc:sldMkLst>
          <pc:docMk/>
          <pc:sldMk cId="4062982277" sldId="267"/>
        </pc:sldMkLst>
        <pc:spChg chg="del">
          <ac:chgData name="Ken Merrihew" userId="bcb7a1e886d99f07" providerId="LiveId" clId="{F43B2A40-852F-4B85-9938-5097A7A1BF22}" dt="2018-12-19T18:52:13.603" v="44" actId="478"/>
          <ac:spMkLst>
            <pc:docMk/>
            <pc:sldMk cId="4062982277" sldId="267"/>
            <ac:spMk id="2" creationId="{1215C2F8-937B-441D-A21C-A6C3A84EB4AB}"/>
          </ac:spMkLst>
        </pc:spChg>
        <pc:spChg chg="add">
          <ac:chgData name="Ken Merrihew" userId="bcb7a1e886d99f07" providerId="LiveId" clId="{F43B2A40-852F-4B85-9938-5097A7A1BF22}" dt="2018-12-19T18:52:14.215" v="45"/>
          <ac:spMkLst>
            <pc:docMk/>
            <pc:sldMk cId="4062982277" sldId="267"/>
            <ac:spMk id="10" creationId="{E0D3917B-AE0A-4C76-8461-7211D8AD0244}"/>
          </ac:spMkLst>
        </pc:spChg>
      </pc:sldChg>
      <pc:sldChg chg="addSp delSp">
        <pc:chgData name="Ken Merrihew" userId="bcb7a1e886d99f07" providerId="LiveId" clId="{F43B2A40-852F-4B85-9938-5097A7A1BF22}" dt="2018-12-19T18:52:21.691" v="49"/>
        <pc:sldMkLst>
          <pc:docMk/>
          <pc:sldMk cId="1010216066" sldId="268"/>
        </pc:sldMkLst>
        <pc:spChg chg="del">
          <ac:chgData name="Ken Merrihew" userId="bcb7a1e886d99f07" providerId="LiveId" clId="{F43B2A40-852F-4B85-9938-5097A7A1BF22}" dt="2018-12-19T18:52:21.175" v="48" actId="478"/>
          <ac:spMkLst>
            <pc:docMk/>
            <pc:sldMk cId="1010216066" sldId="268"/>
            <ac:spMk id="2" creationId="{1215C2F8-937B-441D-A21C-A6C3A84EB4AB}"/>
          </ac:spMkLst>
        </pc:spChg>
        <pc:spChg chg="add">
          <ac:chgData name="Ken Merrihew" userId="bcb7a1e886d99f07" providerId="LiveId" clId="{F43B2A40-852F-4B85-9938-5097A7A1BF22}" dt="2018-12-19T18:52:21.691" v="49"/>
          <ac:spMkLst>
            <pc:docMk/>
            <pc:sldMk cId="1010216066" sldId="268"/>
            <ac:spMk id="4" creationId="{6007215C-94B7-4180-B166-B1CF55D65A1A}"/>
          </ac:spMkLst>
        </pc:spChg>
      </pc:sldChg>
      <pc:sldChg chg="addSp delSp">
        <pc:chgData name="Ken Merrihew" userId="bcb7a1e886d99f07" providerId="LiveId" clId="{F43B2A40-852F-4B85-9938-5097A7A1BF22}" dt="2018-12-19T18:52:24.783" v="51"/>
        <pc:sldMkLst>
          <pc:docMk/>
          <pc:sldMk cId="2682904251" sldId="269"/>
        </pc:sldMkLst>
        <pc:spChg chg="del">
          <ac:chgData name="Ken Merrihew" userId="bcb7a1e886d99f07" providerId="LiveId" clId="{F43B2A40-852F-4B85-9938-5097A7A1BF22}" dt="2018-12-19T18:52:24.274" v="50" actId="478"/>
          <ac:spMkLst>
            <pc:docMk/>
            <pc:sldMk cId="2682904251" sldId="269"/>
            <ac:spMk id="3" creationId="{97A3C82C-ED8D-4D37-8CBD-55A5A653182D}"/>
          </ac:spMkLst>
        </pc:spChg>
        <pc:spChg chg="add">
          <ac:chgData name="Ken Merrihew" userId="bcb7a1e886d99f07" providerId="LiveId" clId="{F43B2A40-852F-4B85-9938-5097A7A1BF22}" dt="2018-12-19T18:52:24.783" v="51"/>
          <ac:spMkLst>
            <pc:docMk/>
            <pc:sldMk cId="2682904251" sldId="269"/>
            <ac:spMk id="4" creationId="{2EC89775-0E26-4E51-A37F-9260AEFCE827}"/>
          </ac:spMkLst>
        </pc:spChg>
      </pc:sldChg>
      <pc:sldChg chg="addSp delSp">
        <pc:chgData name="Ken Merrihew" userId="bcb7a1e886d99f07" providerId="LiveId" clId="{F43B2A40-852F-4B85-9938-5097A7A1BF22}" dt="2018-12-19T18:52:27.713" v="53"/>
        <pc:sldMkLst>
          <pc:docMk/>
          <pc:sldMk cId="2380999194" sldId="270"/>
        </pc:sldMkLst>
        <pc:spChg chg="del">
          <ac:chgData name="Ken Merrihew" userId="bcb7a1e886d99f07" providerId="LiveId" clId="{F43B2A40-852F-4B85-9938-5097A7A1BF22}" dt="2018-12-19T18:52:27.169" v="52" actId="478"/>
          <ac:spMkLst>
            <pc:docMk/>
            <pc:sldMk cId="2380999194" sldId="270"/>
            <ac:spMk id="2" creationId="{1215C2F8-937B-441D-A21C-A6C3A84EB4AB}"/>
          </ac:spMkLst>
        </pc:spChg>
        <pc:spChg chg="add">
          <ac:chgData name="Ken Merrihew" userId="bcb7a1e886d99f07" providerId="LiveId" clId="{F43B2A40-852F-4B85-9938-5097A7A1BF22}" dt="2018-12-19T18:52:27.713" v="53"/>
          <ac:spMkLst>
            <pc:docMk/>
            <pc:sldMk cId="2380999194" sldId="270"/>
            <ac:spMk id="4" creationId="{637566B9-F8F7-46E3-805D-AE5EA008C6D1}"/>
          </ac:spMkLst>
        </pc:spChg>
      </pc:sldChg>
      <pc:sldChg chg="addSp delSp">
        <pc:chgData name="Ken Merrihew" userId="bcb7a1e886d99f07" providerId="LiveId" clId="{F43B2A40-852F-4B85-9938-5097A7A1BF22}" dt="2018-12-19T18:52:43.872" v="59"/>
        <pc:sldMkLst>
          <pc:docMk/>
          <pc:sldMk cId="4145799876" sldId="271"/>
        </pc:sldMkLst>
        <pc:spChg chg="del">
          <ac:chgData name="Ken Merrihew" userId="bcb7a1e886d99f07" providerId="LiveId" clId="{F43B2A40-852F-4B85-9938-5097A7A1BF22}" dt="2018-12-19T18:52:43.389" v="58" actId="478"/>
          <ac:spMkLst>
            <pc:docMk/>
            <pc:sldMk cId="4145799876" sldId="271"/>
            <ac:spMk id="3" creationId="{97A3C82C-ED8D-4D37-8CBD-55A5A653182D}"/>
          </ac:spMkLst>
        </pc:spChg>
        <pc:spChg chg="add">
          <ac:chgData name="Ken Merrihew" userId="bcb7a1e886d99f07" providerId="LiveId" clId="{F43B2A40-852F-4B85-9938-5097A7A1BF22}" dt="2018-12-19T18:52:43.872" v="59"/>
          <ac:spMkLst>
            <pc:docMk/>
            <pc:sldMk cId="4145799876" sldId="271"/>
            <ac:spMk id="4" creationId="{43D75FA4-252B-4934-A987-DD35AB9C22D8}"/>
          </ac:spMkLst>
        </pc:spChg>
      </pc:sldChg>
      <pc:sldChg chg="addSp delSp modSp modAnim">
        <pc:chgData name="Ken Merrihew" userId="bcb7a1e886d99f07" providerId="LiveId" clId="{F43B2A40-852F-4B85-9938-5097A7A1BF22}" dt="2018-12-19T22:55:14.115" v="1384"/>
        <pc:sldMkLst>
          <pc:docMk/>
          <pc:sldMk cId="3732146202" sldId="272"/>
        </pc:sldMkLst>
        <pc:spChg chg="del">
          <ac:chgData name="Ken Merrihew" userId="bcb7a1e886d99f07" providerId="LiveId" clId="{F43B2A40-852F-4B85-9938-5097A7A1BF22}" dt="2018-12-19T18:52:38.835" v="56" actId="478"/>
          <ac:spMkLst>
            <pc:docMk/>
            <pc:sldMk cId="3732146202" sldId="272"/>
            <ac:spMk id="2" creationId="{1215C2F8-937B-441D-A21C-A6C3A84EB4AB}"/>
          </ac:spMkLst>
        </pc:spChg>
        <pc:spChg chg="add">
          <ac:chgData name="Ken Merrihew" userId="bcb7a1e886d99f07" providerId="LiveId" clId="{F43B2A40-852F-4B85-9938-5097A7A1BF22}" dt="2018-12-19T18:52:39.293" v="57"/>
          <ac:spMkLst>
            <pc:docMk/>
            <pc:sldMk cId="3732146202" sldId="272"/>
            <ac:spMk id="6" creationId="{6BD32219-1079-45B9-A98E-DF485025B277}"/>
          </ac:spMkLst>
        </pc:spChg>
        <pc:spChg chg="add mod">
          <ac:chgData name="Ken Merrihew" userId="bcb7a1e886d99f07" providerId="LiveId" clId="{F43B2A40-852F-4B85-9938-5097A7A1BF22}" dt="2018-12-19T22:55:11.290" v="1383" actId="1036"/>
          <ac:spMkLst>
            <pc:docMk/>
            <pc:sldMk cId="3732146202" sldId="272"/>
            <ac:spMk id="7" creationId="{26574DD2-D014-4257-B518-5BDED17600E8}"/>
          </ac:spMkLst>
        </pc:spChg>
      </pc:sldChg>
      <pc:sldChg chg="addSp delSp">
        <pc:chgData name="Ken Merrihew" userId="bcb7a1e886d99f07" providerId="LiveId" clId="{F43B2A40-852F-4B85-9938-5097A7A1BF22}" dt="2018-12-19T18:52:31.367" v="55"/>
        <pc:sldMkLst>
          <pc:docMk/>
          <pc:sldMk cId="1934909706" sldId="273"/>
        </pc:sldMkLst>
        <pc:spChg chg="del">
          <ac:chgData name="Ken Merrihew" userId="bcb7a1e886d99f07" providerId="LiveId" clId="{F43B2A40-852F-4B85-9938-5097A7A1BF22}" dt="2018-12-19T18:52:30.712" v="54" actId="478"/>
          <ac:spMkLst>
            <pc:docMk/>
            <pc:sldMk cId="1934909706" sldId="273"/>
            <ac:spMk id="3" creationId="{97A3C82C-ED8D-4D37-8CBD-55A5A653182D}"/>
          </ac:spMkLst>
        </pc:spChg>
        <pc:spChg chg="add">
          <ac:chgData name="Ken Merrihew" userId="bcb7a1e886d99f07" providerId="LiveId" clId="{F43B2A40-852F-4B85-9938-5097A7A1BF22}" dt="2018-12-19T18:52:31.367" v="55"/>
          <ac:spMkLst>
            <pc:docMk/>
            <pc:sldMk cId="1934909706" sldId="273"/>
            <ac:spMk id="4" creationId="{CE7654F6-D185-4102-B7EC-4574A19ECD40}"/>
          </ac:spMkLst>
        </pc:spChg>
      </pc:sldChg>
      <pc:sldChg chg="addSp delSp">
        <pc:chgData name="Ken Merrihew" userId="bcb7a1e886d99f07" providerId="LiveId" clId="{F43B2A40-852F-4B85-9938-5097A7A1BF22}" dt="2018-12-19T18:52:47.688" v="61"/>
        <pc:sldMkLst>
          <pc:docMk/>
          <pc:sldMk cId="2315459778" sldId="274"/>
        </pc:sldMkLst>
        <pc:spChg chg="del">
          <ac:chgData name="Ken Merrihew" userId="bcb7a1e886d99f07" providerId="LiveId" clId="{F43B2A40-852F-4B85-9938-5097A7A1BF22}" dt="2018-12-19T18:52:47.235" v="60" actId="478"/>
          <ac:spMkLst>
            <pc:docMk/>
            <pc:sldMk cId="2315459778" sldId="274"/>
            <ac:spMk id="2" creationId="{1215C2F8-937B-441D-A21C-A6C3A84EB4AB}"/>
          </ac:spMkLst>
        </pc:spChg>
        <pc:spChg chg="add">
          <ac:chgData name="Ken Merrihew" userId="bcb7a1e886d99f07" providerId="LiveId" clId="{F43B2A40-852F-4B85-9938-5097A7A1BF22}" dt="2018-12-19T18:52:47.688" v="61"/>
          <ac:spMkLst>
            <pc:docMk/>
            <pc:sldMk cId="2315459778" sldId="274"/>
            <ac:spMk id="21" creationId="{DE12BF50-00DD-47CE-ABBC-63D6A43BF578}"/>
          </ac:spMkLst>
        </pc:spChg>
      </pc:sldChg>
      <pc:sldChg chg="addSp delSp">
        <pc:chgData name="Ken Merrihew" userId="bcb7a1e886d99f07" providerId="LiveId" clId="{F43B2A40-852F-4B85-9938-5097A7A1BF22}" dt="2018-12-19T18:52:50.947" v="63"/>
        <pc:sldMkLst>
          <pc:docMk/>
          <pc:sldMk cId="2045895276" sldId="275"/>
        </pc:sldMkLst>
        <pc:spChg chg="del">
          <ac:chgData name="Ken Merrihew" userId="bcb7a1e886d99f07" providerId="LiveId" clId="{F43B2A40-852F-4B85-9938-5097A7A1BF22}" dt="2018-12-19T18:52:50.452" v="62" actId="478"/>
          <ac:spMkLst>
            <pc:docMk/>
            <pc:sldMk cId="2045895276" sldId="275"/>
            <ac:spMk id="3" creationId="{97A3C82C-ED8D-4D37-8CBD-55A5A653182D}"/>
          </ac:spMkLst>
        </pc:spChg>
        <pc:spChg chg="add">
          <ac:chgData name="Ken Merrihew" userId="bcb7a1e886d99f07" providerId="LiveId" clId="{F43B2A40-852F-4B85-9938-5097A7A1BF22}" dt="2018-12-19T18:52:50.947" v="63"/>
          <ac:spMkLst>
            <pc:docMk/>
            <pc:sldMk cId="2045895276" sldId="275"/>
            <ac:spMk id="4" creationId="{41519CD2-BD90-4ABF-9A94-CC8AFD4AE9B3}"/>
          </ac:spMkLst>
        </pc:spChg>
      </pc:sldChg>
      <pc:sldChg chg="addSp delSp modAnim">
        <pc:chgData name="Ken Merrihew" userId="bcb7a1e886d99f07" providerId="LiveId" clId="{F43B2A40-852F-4B85-9938-5097A7A1BF22}" dt="2018-12-19T19:53:02.429" v="416"/>
        <pc:sldMkLst>
          <pc:docMk/>
          <pc:sldMk cId="2664797903" sldId="276"/>
        </pc:sldMkLst>
        <pc:spChg chg="del">
          <ac:chgData name="Ken Merrihew" userId="bcb7a1e886d99f07" providerId="LiveId" clId="{F43B2A40-852F-4B85-9938-5097A7A1BF22}" dt="2018-12-19T18:52:53.630" v="64" actId="478"/>
          <ac:spMkLst>
            <pc:docMk/>
            <pc:sldMk cId="2664797903" sldId="276"/>
            <ac:spMk id="2" creationId="{1215C2F8-937B-441D-A21C-A6C3A84EB4AB}"/>
          </ac:spMkLst>
        </pc:spChg>
        <pc:spChg chg="add">
          <ac:chgData name="Ken Merrihew" userId="bcb7a1e886d99f07" providerId="LiveId" clId="{F43B2A40-852F-4B85-9938-5097A7A1BF22}" dt="2018-12-19T18:52:54.192" v="65"/>
          <ac:spMkLst>
            <pc:docMk/>
            <pc:sldMk cId="2664797903" sldId="276"/>
            <ac:spMk id="4" creationId="{04B1554A-BB53-4242-AC8C-897C87F28537}"/>
          </ac:spMkLst>
        </pc:spChg>
      </pc:sldChg>
      <pc:sldChg chg="addSp delSp">
        <pc:chgData name="Ken Merrihew" userId="bcb7a1e886d99f07" providerId="LiveId" clId="{F43B2A40-852F-4B85-9938-5097A7A1BF22}" dt="2018-12-19T18:52:57.673" v="67"/>
        <pc:sldMkLst>
          <pc:docMk/>
          <pc:sldMk cId="3773519235" sldId="277"/>
        </pc:sldMkLst>
        <pc:spChg chg="del">
          <ac:chgData name="Ken Merrihew" userId="bcb7a1e886d99f07" providerId="LiveId" clId="{F43B2A40-852F-4B85-9938-5097A7A1BF22}" dt="2018-12-19T18:52:57.204" v="66" actId="478"/>
          <ac:spMkLst>
            <pc:docMk/>
            <pc:sldMk cId="3773519235" sldId="277"/>
            <ac:spMk id="3" creationId="{97A3C82C-ED8D-4D37-8CBD-55A5A653182D}"/>
          </ac:spMkLst>
        </pc:spChg>
        <pc:spChg chg="add">
          <ac:chgData name="Ken Merrihew" userId="bcb7a1e886d99f07" providerId="LiveId" clId="{F43B2A40-852F-4B85-9938-5097A7A1BF22}" dt="2018-12-19T18:52:57.673" v="67"/>
          <ac:spMkLst>
            <pc:docMk/>
            <pc:sldMk cId="3773519235" sldId="277"/>
            <ac:spMk id="4" creationId="{E4B2D728-F72A-4DAC-A656-6F583A260EF2}"/>
          </ac:spMkLst>
        </pc:spChg>
      </pc:sldChg>
      <pc:sldChg chg="addSp delSp modAnim">
        <pc:chgData name="Ken Merrihew" userId="bcb7a1e886d99f07" providerId="LiveId" clId="{F43B2A40-852F-4B85-9938-5097A7A1BF22}" dt="2018-12-19T19:53:44.043" v="417"/>
        <pc:sldMkLst>
          <pc:docMk/>
          <pc:sldMk cId="1595994101" sldId="278"/>
        </pc:sldMkLst>
        <pc:spChg chg="del">
          <ac:chgData name="Ken Merrihew" userId="bcb7a1e886d99f07" providerId="LiveId" clId="{F43B2A40-852F-4B85-9938-5097A7A1BF22}" dt="2018-12-19T18:53:03.869" v="68" actId="478"/>
          <ac:spMkLst>
            <pc:docMk/>
            <pc:sldMk cId="1595994101" sldId="278"/>
            <ac:spMk id="2" creationId="{1215C2F8-937B-441D-A21C-A6C3A84EB4AB}"/>
          </ac:spMkLst>
        </pc:spChg>
        <pc:spChg chg="add">
          <ac:chgData name="Ken Merrihew" userId="bcb7a1e886d99f07" providerId="LiveId" clId="{F43B2A40-852F-4B85-9938-5097A7A1BF22}" dt="2018-12-19T18:53:04.387" v="69"/>
          <ac:spMkLst>
            <pc:docMk/>
            <pc:sldMk cId="1595994101" sldId="278"/>
            <ac:spMk id="4" creationId="{B6F5EC2D-4857-4FA5-B65A-0D81A3AB7638}"/>
          </ac:spMkLst>
        </pc:spChg>
      </pc:sldChg>
      <pc:sldChg chg="addSp delSp">
        <pc:chgData name="Ken Merrihew" userId="bcb7a1e886d99f07" providerId="LiveId" clId="{F43B2A40-852F-4B85-9938-5097A7A1BF22}" dt="2018-12-19T18:53:08.914" v="71"/>
        <pc:sldMkLst>
          <pc:docMk/>
          <pc:sldMk cId="1717749737" sldId="279"/>
        </pc:sldMkLst>
        <pc:spChg chg="del">
          <ac:chgData name="Ken Merrihew" userId="bcb7a1e886d99f07" providerId="LiveId" clId="{F43B2A40-852F-4B85-9938-5097A7A1BF22}" dt="2018-12-19T18:53:08.377" v="70" actId="478"/>
          <ac:spMkLst>
            <pc:docMk/>
            <pc:sldMk cId="1717749737" sldId="279"/>
            <ac:spMk id="3" creationId="{97A3C82C-ED8D-4D37-8CBD-55A5A653182D}"/>
          </ac:spMkLst>
        </pc:spChg>
        <pc:spChg chg="add">
          <ac:chgData name="Ken Merrihew" userId="bcb7a1e886d99f07" providerId="LiveId" clId="{F43B2A40-852F-4B85-9938-5097A7A1BF22}" dt="2018-12-19T18:53:08.914" v="71"/>
          <ac:spMkLst>
            <pc:docMk/>
            <pc:sldMk cId="1717749737" sldId="279"/>
            <ac:spMk id="4" creationId="{F6AFCD72-D294-45D1-A133-FC63DD287812}"/>
          </ac:spMkLst>
        </pc:spChg>
      </pc:sldChg>
      <pc:sldChg chg="addSp delSp modAnim">
        <pc:chgData name="Ken Merrihew" userId="bcb7a1e886d99f07" providerId="LiveId" clId="{F43B2A40-852F-4B85-9938-5097A7A1BF22}" dt="2018-12-19T19:53:52.698" v="418"/>
        <pc:sldMkLst>
          <pc:docMk/>
          <pc:sldMk cId="2835710415" sldId="280"/>
        </pc:sldMkLst>
        <pc:spChg chg="del">
          <ac:chgData name="Ken Merrihew" userId="bcb7a1e886d99f07" providerId="LiveId" clId="{F43B2A40-852F-4B85-9938-5097A7A1BF22}" dt="2018-12-19T18:53:11.993" v="72" actId="478"/>
          <ac:spMkLst>
            <pc:docMk/>
            <pc:sldMk cId="2835710415" sldId="280"/>
            <ac:spMk id="2" creationId="{1215C2F8-937B-441D-A21C-A6C3A84EB4AB}"/>
          </ac:spMkLst>
        </pc:spChg>
        <pc:spChg chg="add">
          <ac:chgData name="Ken Merrihew" userId="bcb7a1e886d99f07" providerId="LiveId" clId="{F43B2A40-852F-4B85-9938-5097A7A1BF22}" dt="2018-12-19T18:53:12.426" v="73"/>
          <ac:spMkLst>
            <pc:docMk/>
            <pc:sldMk cId="2835710415" sldId="280"/>
            <ac:spMk id="4" creationId="{A7BF9836-0EFC-47AE-88BC-7B7742BDD722}"/>
          </ac:spMkLst>
        </pc:spChg>
      </pc:sldChg>
      <pc:sldChg chg="addSp delSp">
        <pc:chgData name="Ken Merrihew" userId="bcb7a1e886d99f07" providerId="LiveId" clId="{F43B2A40-852F-4B85-9938-5097A7A1BF22}" dt="2018-12-19T18:53:16.327" v="75"/>
        <pc:sldMkLst>
          <pc:docMk/>
          <pc:sldMk cId="4174571572" sldId="281"/>
        </pc:sldMkLst>
        <pc:spChg chg="del">
          <ac:chgData name="Ken Merrihew" userId="bcb7a1e886d99f07" providerId="LiveId" clId="{F43B2A40-852F-4B85-9938-5097A7A1BF22}" dt="2018-12-19T18:53:15.798" v="74" actId="478"/>
          <ac:spMkLst>
            <pc:docMk/>
            <pc:sldMk cId="4174571572" sldId="281"/>
            <ac:spMk id="3" creationId="{97A3C82C-ED8D-4D37-8CBD-55A5A653182D}"/>
          </ac:spMkLst>
        </pc:spChg>
        <pc:spChg chg="add">
          <ac:chgData name="Ken Merrihew" userId="bcb7a1e886d99f07" providerId="LiveId" clId="{F43B2A40-852F-4B85-9938-5097A7A1BF22}" dt="2018-12-19T18:53:16.327" v="75"/>
          <ac:spMkLst>
            <pc:docMk/>
            <pc:sldMk cId="4174571572" sldId="281"/>
            <ac:spMk id="4" creationId="{A62BEE0D-46C9-4D29-B0C1-C71E288CA189}"/>
          </ac:spMkLst>
        </pc:spChg>
      </pc:sldChg>
      <pc:sldChg chg="addSp delSp modSp add modAnim">
        <pc:chgData name="Ken Merrihew" userId="bcb7a1e886d99f07" providerId="LiveId" clId="{F43B2A40-852F-4B85-9938-5097A7A1BF22}" dt="2018-12-19T18:53:44.038" v="89"/>
        <pc:sldMkLst>
          <pc:docMk/>
          <pc:sldMk cId="1781743022" sldId="282"/>
        </pc:sldMkLst>
        <pc:spChg chg="del">
          <ac:chgData name="Ken Merrihew" userId="bcb7a1e886d99f07" providerId="LiveId" clId="{F43B2A40-852F-4B85-9938-5097A7A1BF22}" dt="2018-12-19T18:53:43.276" v="88" actId="478"/>
          <ac:spMkLst>
            <pc:docMk/>
            <pc:sldMk cId="1781743022" sldId="282"/>
            <ac:spMk id="2" creationId="{1215C2F8-937B-441D-A21C-A6C3A84EB4AB}"/>
          </ac:spMkLst>
        </pc:spChg>
        <pc:spChg chg="add mod">
          <ac:chgData name="Ken Merrihew" userId="bcb7a1e886d99f07" providerId="LiveId" clId="{F43B2A40-852F-4B85-9938-5097A7A1BF22}" dt="2018-12-19T18:50:13.388" v="13" actId="1035"/>
          <ac:spMkLst>
            <pc:docMk/>
            <pc:sldMk cId="1781743022" sldId="282"/>
            <ac:spMk id="8" creationId="{5BBF9245-8E0A-4DD2-8175-E78F048E61B7}"/>
          </ac:spMkLst>
        </pc:spChg>
        <pc:spChg chg="add mod">
          <ac:chgData name="Ken Merrihew" userId="bcb7a1e886d99f07" providerId="LiveId" clId="{F43B2A40-852F-4B85-9938-5097A7A1BF22}" dt="2018-12-19T18:50:13.388" v="13" actId="1035"/>
          <ac:spMkLst>
            <pc:docMk/>
            <pc:sldMk cId="1781743022" sldId="282"/>
            <ac:spMk id="9" creationId="{F02973FB-B6BB-4549-9BDB-5ADD967FCE5B}"/>
          </ac:spMkLst>
        </pc:spChg>
        <pc:spChg chg="add mod">
          <ac:chgData name="Ken Merrihew" userId="bcb7a1e886d99f07" providerId="LiveId" clId="{F43B2A40-852F-4B85-9938-5097A7A1BF22}" dt="2018-12-19T18:50:13.388" v="13" actId="1035"/>
          <ac:spMkLst>
            <pc:docMk/>
            <pc:sldMk cId="1781743022" sldId="282"/>
            <ac:spMk id="10" creationId="{D880AF53-3950-4387-B874-0714879AA771}"/>
          </ac:spMkLst>
        </pc:spChg>
        <pc:spChg chg="add mod">
          <ac:chgData name="Ken Merrihew" userId="bcb7a1e886d99f07" providerId="LiveId" clId="{F43B2A40-852F-4B85-9938-5097A7A1BF22}" dt="2018-12-19T18:50:13.388" v="13" actId="1035"/>
          <ac:spMkLst>
            <pc:docMk/>
            <pc:sldMk cId="1781743022" sldId="282"/>
            <ac:spMk id="11" creationId="{810CE40F-7287-4EA4-9AB1-62AA02AD42A7}"/>
          </ac:spMkLst>
        </pc:spChg>
        <pc:spChg chg="add mod">
          <ac:chgData name="Ken Merrihew" userId="bcb7a1e886d99f07" providerId="LiveId" clId="{F43B2A40-852F-4B85-9938-5097A7A1BF22}" dt="2018-12-19T18:50:13.388" v="13" actId="1035"/>
          <ac:spMkLst>
            <pc:docMk/>
            <pc:sldMk cId="1781743022" sldId="282"/>
            <ac:spMk id="12" creationId="{1AEACB39-4213-4411-ADB6-3BF643BD80E9}"/>
          </ac:spMkLst>
        </pc:spChg>
        <pc:spChg chg="add mod">
          <ac:chgData name="Ken Merrihew" userId="bcb7a1e886d99f07" providerId="LiveId" clId="{F43B2A40-852F-4B85-9938-5097A7A1BF22}" dt="2018-12-19T18:50:13.388" v="13" actId="1035"/>
          <ac:spMkLst>
            <pc:docMk/>
            <pc:sldMk cId="1781743022" sldId="282"/>
            <ac:spMk id="13" creationId="{4AA79F57-19B6-416E-92D6-2D45C5B4D61B}"/>
          </ac:spMkLst>
        </pc:spChg>
        <pc:spChg chg="add mod">
          <ac:chgData name="Ken Merrihew" userId="bcb7a1e886d99f07" providerId="LiveId" clId="{F43B2A40-852F-4B85-9938-5097A7A1BF22}" dt="2018-12-19T18:50:13.388" v="13" actId="1035"/>
          <ac:spMkLst>
            <pc:docMk/>
            <pc:sldMk cId="1781743022" sldId="282"/>
            <ac:spMk id="14" creationId="{A3C34FE7-7373-40CC-9F5D-52932C175A35}"/>
          </ac:spMkLst>
        </pc:spChg>
        <pc:spChg chg="add mod">
          <ac:chgData name="Ken Merrihew" userId="bcb7a1e886d99f07" providerId="LiveId" clId="{F43B2A40-852F-4B85-9938-5097A7A1BF22}" dt="2018-12-19T18:50:13.388" v="13" actId="1035"/>
          <ac:spMkLst>
            <pc:docMk/>
            <pc:sldMk cId="1781743022" sldId="282"/>
            <ac:spMk id="15" creationId="{3E68CA76-C29C-4383-8E2B-8F484676E7ED}"/>
          </ac:spMkLst>
        </pc:spChg>
        <pc:spChg chg="add mod">
          <ac:chgData name="Ken Merrihew" userId="bcb7a1e886d99f07" providerId="LiveId" clId="{F43B2A40-852F-4B85-9938-5097A7A1BF22}" dt="2018-12-19T18:50:13.388" v="13" actId="1035"/>
          <ac:spMkLst>
            <pc:docMk/>
            <pc:sldMk cId="1781743022" sldId="282"/>
            <ac:spMk id="16" creationId="{DD91968F-6445-4EA8-A772-D5AEFE8449EC}"/>
          </ac:spMkLst>
        </pc:spChg>
        <pc:spChg chg="add mod">
          <ac:chgData name="Ken Merrihew" userId="bcb7a1e886d99f07" providerId="LiveId" clId="{F43B2A40-852F-4B85-9938-5097A7A1BF22}" dt="2018-12-19T18:50:13.388" v="13" actId="1035"/>
          <ac:spMkLst>
            <pc:docMk/>
            <pc:sldMk cId="1781743022" sldId="282"/>
            <ac:spMk id="17" creationId="{69753E7F-1DFB-48FA-9898-D636347F09E9}"/>
          </ac:spMkLst>
        </pc:spChg>
        <pc:spChg chg="add mod">
          <ac:chgData name="Ken Merrihew" userId="bcb7a1e886d99f07" providerId="LiveId" clId="{F43B2A40-852F-4B85-9938-5097A7A1BF22}" dt="2018-12-19T18:50:13.388" v="13" actId="1035"/>
          <ac:spMkLst>
            <pc:docMk/>
            <pc:sldMk cId="1781743022" sldId="282"/>
            <ac:spMk id="24" creationId="{AADECCCA-D3BE-4ED6-ADF0-D1505D3B4B9C}"/>
          </ac:spMkLst>
        </pc:spChg>
        <pc:spChg chg="add mod">
          <ac:chgData name="Ken Merrihew" userId="bcb7a1e886d99f07" providerId="LiveId" clId="{F43B2A40-852F-4B85-9938-5097A7A1BF22}" dt="2018-12-19T18:50:13.388" v="13" actId="1035"/>
          <ac:spMkLst>
            <pc:docMk/>
            <pc:sldMk cId="1781743022" sldId="282"/>
            <ac:spMk id="25" creationId="{7CB45C7F-960D-4A75-B71D-F3FBE5BA225E}"/>
          </ac:spMkLst>
        </pc:spChg>
        <pc:spChg chg="add mod">
          <ac:chgData name="Ken Merrihew" userId="bcb7a1e886d99f07" providerId="LiveId" clId="{F43B2A40-852F-4B85-9938-5097A7A1BF22}" dt="2018-12-19T18:50:13.388" v="13" actId="1035"/>
          <ac:spMkLst>
            <pc:docMk/>
            <pc:sldMk cId="1781743022" sldId="282"/>
            <ac:spMk id="26" creationId="{34609C5E-5CD3-462F-9894-1BED1F145916}"/>
          </ac:spMkLst>
        </pc:spChg>
        <pc:spChg chg="add mod">
          <ac:chgData name="Ken Merrihew" userId="bcb7a1e886d99f07" providerId="LiveId" clId="{F43B2A40-852F-4B85-9938-5097A7A1BF22}" dt="2018-12-19T18:50:13.388" v="13" actId="1035"/>
          <ac:spMkLst>
            <pc:docMk/>
            <pc:sldMk cId="1781743022" sldId="282"/>
            <ac:spMk id="27" creationId="{958C2A7A-79E3-4371-82A2-D39F655AEB83}"/>
          </ac:spMkLst>
        </pc:spChg>
        <pc:spChg chg="add mod">
          <ac:chgData name="Ken Merrihew" userId="bcb7a1e886d99f07" providerId="LiveId" clId="{F43B2A40-852F-4B85-9938-5097A7A1BF22}" dt="2018-12-19T18:50:13.388" v="13" actId="1035"/>
          <ac:spMkLst>
            <pc:docMk/>
            <pc:sldMk cId="1781743022" sldId="282"/>
            <ac:spMk id="28" creationId="{2F342C65-0BF3-4D0B-90AB-D5819298B979}"/>
          </ac:spMkLst>
        </pc:spChg>
        <pc:spChg chg="add mod">
          <ac:chgData name="Ken Merrihew" userId="bcb7a1e886d99f07" providerId="LiveId" clId="{F43B2A40-852F-4B85-9938-5097A7A1BF22}" dt="2018-12-19T18:50:13.388" v="13" actId="1035"/>
          <ac:spMkLst>
            <pc:docMk/>
            <pc:sldMk cId="1781743022" sldId="282"/>
            <ac:spMk id="29" creationId="{C0FCF335-28DB-4033-8FB7-C16BFC0B8F77}"/>
          </ac:spMkLst>
        </pc:spChg>
        <pc:spChg chg="add mod">
          <ac:chgData name="Ken Merrihew" userId="bcb7a1e886d99f07" providerId="LiveId" clId="{F43B2A40-852F-4B85-9938-5097A7A1BF22}" dt="2018-12-19T18:50:13.388" v="13" actId="1035"/>
          <ac:spMkLst>
            <pc:docMk/>
            <pc:sldMk cId="1781743022" sldId="282"/>
            <ac:spMk id="30" creationId="{1C9F2D67-D2A5-460E-9821-4EAA55B9263C}"/>
          </ac:spMkLst>
        </pc:spChg>
        <pc:spChg chg="add mod">
          <ac:chgData name="Ken Merrihew" userId="bcb7a1e886d99f07" providerId="LiveId" clId="{F43B2A40-852F-4B85-9938-5097A7A1BF22}" dt="2018-12-19T18:50:13.388" v="13" actId="1035"/>
          <ac:spMkLst>
            <pc:docMk/>
            <pc:sldMk cId="1781743022" sldId="282"/>
            <ac:spMk id="31" creationId="{2FBF1720-8229-43B5-A74A-83384772B6AE}"/>
          </ac:spMkLst>
        </pc:spChg>
        <pc:spChg chg="add mod">
          <ac:chgData name="Ken Merrihew" userId="bcb7a1e886d99f07" providerId="LiveId" clId="{F43B2A40-852F-4B85-9938-5097A7A1BF22}" dt="2018-12-19T18:50:13.388" v="13" actId="1035"/>
          <ac:spMkLst>
            <pc:docMk/>
            <pc:sldMk cId="1781743022" sldId="282"/>
            <ac:spMk id="32" creationId="{5BF77495-A767-4107-85AB-487A90B55044}"/>
          </ac:spMkLst>
        </pc:spChg>
        <pc:spChg chg="add mod">
          <ac:chgData name="Ken Merrihew" userId="bcb7a1e886d99f07" providerId="LiveId" clId="{F43B2A40-852F-4B85-9938-5097A7A1BF22}" dt="2018-12-19T18:50:47.429" v="23" actId="14100"/>
          <ac:spMkLst>
            <pc:docMk/>
            <pc:sldMk cId="1781743022" sldId="282"/>
            <ac:spMk id="33" creationId="{159413A3-C5F5-456D-BFBD-4297023E7098}"/>
          </ac:spMkLst>
        </pc:spChg>
        <pc:spChg chg="add">
          <ac:chgData name="Ken Merrihew" userId="bcb7a1e886d99f07" providerId="LiveId" clId="{F43B2A40-852F-4B85-9938-5097A7A1BF22}" dt="2018-12-19T18:53:44.038" v="89"/>
          <ac:spMkLst>
            <pc:docMk/>
            <pc:sldMk cId="1781743022" sldId="282"/>
            <ac:spMk id="61" creationId="{4D72B427-0564-4B5B-AF44-D51DA0189AF1}"/>
          </ac:spMkLst>
        </pc:spChg>
        <pc:grpChg chg="add mod">
          <ac:chgData name="Ken Merrihew" userId="bcb7a1e886d99f07" providerId="LiveId" clId="{F43B2A40-852F-4B85-9938-5097A7A1BF22}" dt="2018-12-19T18:50:13.388" v="13" actId="1035"/>
          <ac:grpSpMkLst>
            <pc:docMk/>
            <pc:sldMk cId="1781743022" sldId="282"/>
            <ac:grpSpMk id="34" creationId="{0219DE9F-0520-40D7-B68E-2B7D2AF13F3B}"/>
          </ac:grpSpMkLst>
        </pc:grpChg>
        <pc:picChg chg="del">
          <ac:chgData name="Ken Merrihew" userId="bcb7a1e886d99f07" providerId="LiveId" clId="{F43B2A40-852F-4B85-9938-5097A7A1BF22}" dt="2018-12-19T18:50:06.569" v="3" actId="478"/>
          <ac:picMkLst>
            <pc:docMk/>
            <pc:sldMk cId="1781743022" sldId="282"/>
            <ac:picMk id="2050" creationId="{A0B9D49E-0E3B-4A01-B0E9-B7FDF13A5722}"/>
          </ac:picMkLst>
        </pc:picChg>
        <pc:cxnChg chg="add mod">
          <ac:chgData name="Ken Merrihew" userId="bcb7a1e886d99f07" providerId="LiveId" clId="{F43B2A40-852F-4B85-9938-5097A7A1BF22}" dt="2018-12-19T18:50:13.388" v="13" actId="1035"/>
          <ac:cxnSpMkLst>
            <pc:docMk/>
            <pc:sldMk cId="1781743022" sldId="282"/>
            <ac:cxnSpMk id="4" creationId="{C79079FD-A5FA-4193-99A2-E0B2BF4408B7}"/>
          </ac:cxnSpMkLst>
        </pc:cxnChg>
        <pc:cxnChg chg="add mod">
          <ac:chgData name="Ken Merrihew" userId="bcb7a1e886d99f07" providerId="LiveId" clId="{F43B2A40-852F-4B85-9938-5097A7A1BF22}" dt="2018-12-19T18:50:13.388" v="13" actId="1035"/>
          <ac:cxnSpMkLst>
            <pc:docMk/>
            <pc:sldMk cId="1781743022" sldId="282"/>
            <ac:cxnSpMk id="5" creationId="{FCB0C6AE-3C37-4F3B-846C-F07B02B8BF8E}"/>
          </ac:cxnSpMkLst>
        </pc:cxnChg>
        <pc:cxnChg chg="add mod">
          <ac:chgData name="Ken Merrihew" userId="bcb7a1e886d99f07" providerId="LiveId" clId="{F43B2A40-852F-4B85-9938-5097A7A1BF22}" dt="2018-12-19T18:50:13.388" v="13" actId="1035"/>
          <ac:cxnSpMkLst>
            <pc:docMk/>
            <pc:sldMk cId="1781743022" sldId="282"/>
            <ac:cxnSpMk id="6" creationId="{7102EE5E-8B38-4A0E-BA7A-4038F2D7EF42}"/>
          </ac:cxnSpMkLst>
        </pc:cxnChg>
        <pc:cxnChg chg="add mod">
          <ac:chgData name="Ken Merrihew" userId="bcb7a1e886d99f07" providerId="LiveId" clId="{F43B2A40-852F-4B85-9938-5097A7A1BF22}" dt="2018-12-19T18:50:13.388" v="13" actId="1035"/>
          <ac:cxnSpMkLst>
            <pc:docMk/>
            <pc:sldMk cId="1781743022" sldId="282"/>
            <ac:cxnSpMk id="7" creationId="{7B58BFC3-6C1D-4BB0-AF46-57983B821E18}"/>
          </ac:cxnSpMkLst>
        </pc:cxnChg>
        <pc:cxnChg chg="add mod">
          <ac:chgData name="Ken Merrihew" userId="bcb7a1e886d99f07" providerId="LiveId" clId="{F43B2A40-852F-4B85-9938-5097A7A1BF22}" dt="2018-12-19T18:50:13.388" v="13" actId="1035"/>
          <ac:cxnSpMkLst>
            <pc:docMk/>
            <pc:sldMk cId="1781743022" sldId="282"/>
            <ac:cxnSpMk id="18" creationId="{EB59B149-C520-4306-91CD-94320B2FD3B1}"/>
          </ac:cxnSpMkLst>
        </pc:cxnChg>
        <pc:cxnChg chg="add mod">
          <ac:chgData name="Ken Merrihew" userId="bcb7a1e886d99f07" providerId="LiveId" clId="{F43B2A40-852F-4B85-9938-5097A7A1BF22}" dt="2018-12-19T18:50:13.388" v="13" actId="1035"/>
          <ac:cxnSpMkLst>
            <pc:docMk/>
            <pc:sldMk cId="1781743022" sldId="282"/>
            <ac:cxnSpMk id="19" creationId="{534131F0-9AEE-4FDA-ADFB-E914797BC4BF}"/>
          </ac:cxnSpMkLst>
        </pc:cxnChg>
        <pc:cxnChg chg="add mod">
          <ac:chgData name="Ken Merrihew" userId="bcb7a1e886d99f07" providerId="LiveId" clId="{F43B2A40-852F-4B85-9938-5097A7A1BF22}" dt="2018-12-19T18:50:13.388" v="13" actId="1035"/>
          <ac:cxnSpMkLst>
            <pc:docMk/>
            <pc:sldMk cId="1781743022" sldId="282"/>
            <ac:cxnSpMk id="20" creationId="{E80727BA-107D-4963-A3F1-03E06C43F133}"/>
          </ac:cxnSpMkLst>
        </pc:cxnChg>
        <pc:cxnChg chg="add mod">
          <ac:chgData name="Ken Merrihew" userId="bcb7a1e886d99f07" providerId="LiveId" clId="{F43B2A40-852F-4B85-9938-5097A7A1BF22}" dt="2018-12-19T18:50:13.388" v="13" actId="1035"/>
          <ac:cxnSpMkLst>
            <pc:docMk/>
            <pc:sldMk cId="1781743022" sldId="282"/>
            <ac:cxnSpMk id="21" creationId="{A89B2128-8234-4E12-A96C-0964DD253DD9}"/>
          </ac:cxnSpMkLst>
        </pc:cxnChg>
        <pc:cxnChg chg="add mod">
          <ac:chgData name="Ken Merrihew" userId="bcb7a1e886d99f07" providerId="LiveId" clId="{F43B2A40-852F-4B85-9938-5097A7A1BF22}" dt="2018-12-19T18:50:13.388" v="13" actId="1035"/>
          <ac:cxnSpMkLst>
            <pc:docMk/>
            <pc:sldMk cId="1781743022" sldId="282"/>
            <ac:cxnSpMk id="22" creationId="{0CAE29C1-95EA-4479-B62B-62970FFC00F0}"/>
          </ac:cxnSpMkLst>
        </pc:cxnChg>
        <pc:cxnChg chg="add mod">
          <ac:chgData name="Ken Merrihew" userId="bcb7a1e886d99f07" providerId="LiveId" clId="{F43B2A40-852F-4B85-9938-5097A7A1BF22}" dt="2018-12-19T18:50:38.022" v="22" actId="1037"/>
          <ac:cxnSpMkLst>
            <pc:docMk/>
            <pc:sldMk cId="1781743022" sldId="282"/>
            <ac:cxnSpMk id="23" creationId="{5E4A33CC-95C6-44F5-A261-6803BE9A3659}"/>
          </ac:cxnSpMkLst>
        </pc:cxnChg>
      </pc:sldChg>
      <pc:sldChg chg="addSp delSp add del">
        <pc:chgData name="Ken Merrihew" userId="bcb7a1e886d99f07" providerId="LiveId" clId="{F43B2A40-852F-4B85-9938-5097A7A1BF22}" dt="2018-12-19T21:53:16.229" v="737" actId="2696"/>
        <pc:sldMkLst>
          <pc:docMk/>
          <pc:sldMk cId="17907852" sldId="283"/>
        </pc:sldMkLst>
        <pc:spChg chg="del">
          <ac:chgData name="Ken Merrihew" userId="bcb7a1e886d99f07" providerId="LiveId" clId="{F43B2A40-852F-4B85-9938-5097A7A1BF22}" dt="2018-12-19T18:53:48.390" v="90" actId="478"/>
          <ac:spMkLst>
            <pc:docMk/>
            <pc:sldMk cId="17907852" sldId="283"/>
            <ac:spMk id="3" creationId="{97A3C82C-ED8D-4D37-8CBD-55A5A653182D}"/>
          </ac:spMkLst>
        </pc:spChg>
        <pc:spChg chg="add">
          <ac:chgData name="Ken Merrihew" userId="bcb7a1e886d99f07" providerId="LiveId" clId="{F43B2A40-852F-4B85-9938-5097A7A1BF22}" dt="2018-12-19T18:53:48.846" v="91"/>
          <ac:spMkLst>
            <pc:docMk/>
            <pc:sldMk cId="17907852" sldId="283"/>
            <ac:spMk id="4" creationId="{1DFF4352-C7F4-4A31-80C1-D4A3E672937A}"/>
          </ac:spMkLst>
        </pc:spChg>
      </pc:sldChg>
      <pc:sldChg chg="addSp delSp modSp add ord delAnim modAnim">
        <pc:chgData name="Ken Merrihew" userId="bcb7a1e886d99f07" providerId="LiveId" clId="{F43B2A40-852F-4B85-9938-5097A7A1BF22}" dt="2018-12-19T22:16:10.543" v="1101"/>
        <pc:sldMkLst>
          <pc:docMk/>
          <pc:sldMk cId="4160956981" sldId="284"/>
        </pc:sldMkLst>
        <pc:spChg chg="del mod">
          <ac:chgData name="Ken Merrihew" userId="bcb7a1e886d99f07" providerId="LiveId" clId="{F43B2A40-852F-4B85-9938-5097A7A1BF22}" dt="2018-12-19T22:03:11.768" v="948" actId="478"/>
          <ac:spMkLst>
            <pc:docMk/>
            <pc:sldMk cId="4160956981" sldId="284"/>
            <ac:spMk id="3" creationId="{DB88E4FF-425A-4FEE-A367-39BCE73DF1EF}"/>
          </ac:spMkLst>
        </pc:spChg>
        <pc:spChg chg="del mod">
          <ac:chgData name="Ken Merrihew" userId="bcb7a1e886d99f07" providerId="LiveId" clId="{F43B2A40-852F-4B85-9938-5097A7A1BF22}" dt="2018-12-19T22:03:11.768" v="948" actId="478"/>
          <ac:spMkLst>
            <pc:docMk/>
            <pc:sldMk cId="4160956981" sldId="284"/>
            <ac:spMk id="4" creationId="{255BF7BE-9883-4692-95E7-5353AC939D0F}"/>
          </ac:spMkLst>
        </pc:spChg>
        <pc:spChg chg="del">
          <ac:chgData name="Ken Merrihew" userId="bcb7a1e886d99f07" providerId="LiveId" clId="{F43B2A40-852F-4B85-9938-5097A7A1BF22}" dt="2018-12-19T19:47:06.724" v="225" actId="478"/>
          <ac:spMkLst>
            <pc:docMk/>
            <pc:sldMk cId="4160956981" sldId="284"/>
            <ac:spMk id="5" creationId="{A8EC1F42-5F49-40D7-AA2D-442170994E69}"/>
          </ac:spMkLst>
        </pc:spChg>
        <pc:spChg chg="del mod">
          <ac:chgData name="Ken Merrihew" userId="bcb7a1e886d99f07" providerId="LiveId" clId="{F43B2A40-852F-4B85-9938-5097A7A1BF22}" dt="2018-12-19T22:03:11.768" v="948" actId="478"/>
          <ac:spMkLst>
            <pc:docMk/>
            <pc:sldMk cId="4160956981" sldId="284"/>
            <ac:spMk id="6" creationId="{E90A1D06-C46B-4475-A346-E3C32CE35915}"/>
          </ac:spMkLst>
        </pc:spChg>
        <pc:spChg chg="del mod ord">
          <ac:chgData name="Ken Merrihew" userId="bcb7a1e886d99f07" providerId="LiveId" clId="{F43B2A40-852F-4B85-9938-5097A7A1BF22}" dt="2018-12-19T22:03:11.768" v="948" actId="478"/>
          <ac:spMkLst>
            <pc:docMk/>
            <pc:sldMk cId="4160956981" sldId="284"/>
            <ac:spMk id="7" creationId="{C014B2B5-E0AE-4853-9577-395A85C90F0C}"/>
          </ac:spMkLst>
        </pc:spChg>
        <pc:spChg chg="del mod">
          <ac:chgData name="Ken Merrihew" userId="bcb7a1e886d99f07" providerId="LiveId" clId="{F43B2A40-852F-4B85-9938-5097A7A1BF22}" dt="2018-12-19T22:03:11.768" v="948" actId="478"/>
          <ac:spMkLst>
            <pc:docMk/>
            <pc:sldMk cId="4160956981" sldId="284"/>
            <ac:spMk id="8" creationId="{7672745F-E4A0-43BF-BBCC-E9E9F33D50C2}"/>
          </ac:spMkLst>
        </pc:spChg>
        <pc:spChg chg="del mod">
          <ac:chgData name="Ken Merrihew" userId="bcb7a1e886d99f07" providerId="LiveId" clId="{F43B2A40-852F-4B85-9938-5097A7A1BF22}" dt="2018-12-19T19:49:11.845" v="384" actId="478"/>
          <ac:spMkLst>
            <pc:docMk/>
            <pc:sldMk cId="4160956981" sldId="284"/>
            <ac:spMk id="9" creationId="{20B5ECA3-7982-44E8-B790-FF5DAEA2F621}"/>
          </ac:spMkLst>
        </pc:spChg>
        <pc:spChg chg="add mod">
          <ac:chgData name="Ken Merrihew" userId="bcb7a1e886d99f07" providerId="LiveId" clId="{F43B2A40-852F-4B85-9938-5097A7A1BF22}" dt="2018-12-19T22:06:11.353" v="972" actId="1582"/>
          <ac:spMkLst>
            <pc:docMk/>
            <pc:sldMk cId="4160956981" sldId="284"/>
            <ac:spMk id="11" creationId="{3270F3A0-743B-4CA2-831D-EC08ED540C18}"/>
          </ac:spMkLst>
        </pc:spChg>
        <pc:spChg chg="add mod">
          <ac:chgData name="Ken Merrihew" userId="bcb7a1e886d99f07" providerId="LiveId" clId="{F43B2A40-852F-4B85-9938-5097A7A1BF22}" dt="2018-12-19T22:09:06.885" v="989" actId="1582"/>
          <ac:spMkLst>
            <pc:docMk/>
            <pc:sldMk cId="4160956981" sldId="284"/>
            <ac:spMk id="12" creationId="{BE886AB3-1A56-4756-BABF-7784AECDA329}"/>
          </ac:spMkLst>
        </pc:spChg>
        <pc:spChg chg="add mod">
          <ac:chgData name="Ken Merrihew" userId="bcb7a1e886d99f07" providerId="LiveId" clId="{F43B2A40-852F-4B85-9938-5097A7A1BF22}" dt="2018-12-19T22:10:00.744" v="1001" actId="14100"/>
          <ac:spMkLst>
            <pc:docMk/>
            <pc:sldMk cId="4160956981" sldId="284"/>
            <ac:spMk id="13" creationId="{E819A5F1-5D04-49D1-962D-9B97AA761D06}"/>
          </ac:spMkLst>
        </pc:spChg>
        <pc:spChg chg="add mod">
          <ac:chgData name="Ken Merrihew" userId="bcb7a1e886d99f07" providerId="LiveId" clId="{F43B2A40-852F-4B85-9938-5097A7A1BF22}" dt="2018-12-19T22:10:18.708" v="1007" actId="1076"/>
          <ac:spMkLst>
            <pc:docMk/>
            <pc:sldMk cId="4160956981" sldId="284"/>
            <ac:spMk id="14" creationId="{39238C38-FD68-4EDF-A1E3-578683DD5DE1}"/>
          </ac:spMkLst>
        </pc:spChg>
        <pc:spChg chg="add mod">
          <ac:chgData name="Ken Merrihew" userId="bcb7a1e886d99f07" providerId="LiveId" clId="{F43B2A40-852F-4B85-9938-5097A7A1BF22}" dt="2018-12-19T22:15:04.027" v="1043" actId="113"/>
          <ac:spMkLst>
            <pc:docMk/>
            <pc:sldMk cId="4160956981" sldId="284"/>
            <ac:spMk id="15" creationId="{F6AB29B3-F792-464E-9F41-66AEE17C6A42}"/>
          </ac:spMkLst>
        </pc:spChg>
        <pc:spChg chg="add mod">
          <ac:chgData name="Ken Merrihew" userId="bcb7a1e886d99f07" providerId="LiveId" clId="{F43B2A40-852F-4B85-9938-5097A7A1BF22}" dt="2018-12-19T22:15:45.794" v="1097" actId="1037"/>
          <ac:spMkLst>
            <pc:docMk/>
            <pc:sldMk cId="4160956981" sldId="284"/>
            <ac:spMk id="17" creationId="{6E69DDCC-49FE-4A8F-86AE-E8FE029B0277}"/>
          </ac:spMkLst>
        </pc:spChg>
        <pc:picChg chg="add mod modCrop">
          <ac:chgData name="Ken Merrihew" userId="bcb7a1e886d99f07" providerId="LiveId" clId="{F43B2A40-852F-4B85-9938-5097A7A1BF22}" dt="2018-12-19T22:15:42.529" v="1089" actId="1076"/>
          <ac:picMkLst>
            <pc:docMk/>
            <pc:sldMk cId="4160956981" sldId="284"/>
            <ac:picMk id="2" creationId="{577E1EEB-FC2E-44F8-8052-E2E6FC69AB4F}"/>
          </ac:picMkLst>
        </pc:picChg>
        <pc:picChg chg="add del mod modCrop">
          <ac:chgData name="Ken Merrihew" userId="bcb7a1e886d99f07" providerId="LiveId" clId="{F43B2A40-852F-4B85-9938-5097A7A1BF22}" dt="2018-12-19T22:10:20.619" v="1008" actId="478"/>
          <ac:picMkLst>
            <pc:docMk/>
            <pc:sldMk cId="4160956981" sldId="284"/>
            <ac:picMk id="6146" creationId="{07F943FE-4D5B-4F42-80AC-FFE42C59E976}"/>
          </ac:picMkLst>
        </pc:picChg>
      </pc:sldChg>
      <pc:sldChg chg="add ord">
        <pc:chgData name="Ken Merrihew" userId="bcb7a1e886d99f07" providerId="LiveId" clId="{F43B2A40-852F-4B85-9938-5097A7A1BF22}" dt="2018-12-19T19:44:46.189" v="94"/>
        <pc:sldMkLst>
          <pc:docMk/>
          <pc:sldMk cId="3290677445" sldId="285"/>
        </pc:sldMkLst>
      </pc:sldChg>
      <pc:sldChg chg="delSp modSp add ord modAnim">
        <pc:chgData name="Ken Merrihew" userId="bcb7a1e886d99f07" providerId="LiveId" clId="{F43B2A40-852F-4B85-9938-5097A7A1BF22}" dt="2018-12-19T20:11:31.739" v="477"/>
        <pc:sldMkLst>
          <pc:docMk/>
          <pc:sldMk cId="568575354" sldId="286"/>
        </pc:sldMkLst>
        <pc:spChg chg="mod">
          <ac:chgData name="Ken Merrihew" userId="bcb7a1e886d99f07" providerId="LiveId" clId="{F43B2A40-852F-4B85-9938-5097A7A1BF22}" dt="2018-12-19T20:10:56.707" v="435" actId="207"/>
          <ac:spMkLst>
            <pc:docMk/>
            <pc:sldMk cId="568575354" sldId="286"/>
            <ac:spMk id="3" creationId="{DB88E4FF-425A-4FEE-A367-39BCE73DF1EF}"/>
          </ac:spMkLst>
        </pc:spChg>
        <pc:spChg chg="del">
          <ac:chgData name="Ken Merrihew" userId="bcb7a1e886d99f07" providerId="LiveId" clId="{F43B2A40-852F-4B85-9938-5097A7A1BF22}" dt="2018-12-19T20:10:25.038" v="427" actId="478"/>
          <ac:spMkLst>
            <pc:docMk/>
            <pc:sldMk cId="568575354" sldId="286"/>
            <ac:spMk id="4" creationId="{255BF7BE-9883-4692-95E7-5353AC939D0F}"/>
          </ac:spMkLst>
        </pc:spChg>
        <pc:spChg chg="del">
          <ac:chgData name="Ken Merrihew" userId="bcb7a1e886d99f07" providerId="LiveId" clId="{F43B2A40-852F-4B85-9938-5097A7A1BF22}" dt="2018-12-19T20:10:25.918" v="428" actId="478"/>
          <ac:spMkLst>
            <pc:docMk/>
            <pc:sldMk cId="568575354" sldId="286"/>
            <ac:spMk id="5" creationId="{A8EC1F42-5F49-40D7-AA2D-442170994E69}"/>
          </ac:spMkLst>
        </pc:spChg>
        <pc:spChg chg="del">
          <ac:chgData name="Ken Merrihew" userId="bcb7a1e886d99f07" providerId="LiveId" clId="{F43B2A40-852F-4B85-9938-5097A7A1BF22}" dt="2018-12-19T20:10:26.671" v="429" actId="478"/>
          <ac:spMkLst>
            <pc:docMk/>
            <pc:sldMk cId="568575354" sldId="286"/>
            <ac:spMk id="6" creationId="{E90A1D06-C46B-4475-A346-E3C32CE35915}"/>
          </ac:spMkLst>
        </pc:spChg>
        <pc:spChg chg="mod">
          <ac:chgData name="Ken Merrihew" userId="bcb7a1e886d99f07" providerId="LiveId" clId="{F43B2A40-852F-4B85-9938-5097A7A1BF22}" dt="2018-12-19T20:11:16.163" v="474" actId="207"/>
          <ac:spMkLst>
            <pc:docMk/>
            <pc:sldMk cId="568575354" sldId="286"/>
            <ac:spMk id="7" creationId="{C014B2B5-E0AE-4853-9577-395A85C90F0C}"/>
          </ac:spMkLst>
        </pc:spChg>
        <pc:spChg chg="del">
          <ac:chgData name="Ken Merrihew" userId="bcb7a1e886d99f07" providerId="LiveId" clId="{F43B2A40-852F-4B85-9938-5097A7A1BF22}" dt="2018-12-19T20:10:27.504" v="430" actId="478"/>
          <ac:spMkLst>
            <pc:docMk/>
            <pc:sldMk cId="568575354" sldId="286"/>
            <ac:spMk id="8" creationId="{7672745F-E4A0-43BF-BBCC-E9E9F33D50C2}"/>
          </ac:spMkLst>
        </pc:spChg>
        <pc:spChg chg="del">
          <ac:chgData name="Ken Merrihew" userId="bcb7a1e886d99f07" providerId="LiveId" clId="{F43B2A40-852F-4B85-9938-5097A7A1BF22}" dt="2018-12-19T20:10:28.306" v="431" actId="478"/>
          <ac:spMkLst>
            <pc:docMk/>
            <pc:sldMk cId="568575354" sldId="286"/>
            <ac:spMk id="9" creationId="{20B5ECA3-7982-44E8-B790-FF5DAEA2F621}"/>
          </ac:spMkLst>
        </pc:spChg>
      </pc:sldChg>
      <pc:sldChg chg="add ord">
        <pc:chgData name="Ken Merrihew" userId="bcb7a1e886d99f07" providerId="LiveId" clId="{F43B2A40-852F-4B85-9938-5097A7A1BF22}" dt="2018-12-19T20:10:11.424" v="424"/>
        <pc:sldMkLst>
          <pc:docMk/>
          <pc:sldMk cId="1761374277" sldId="287"/>
        </pc:sldMkLst>
      </pc:sldChg>
      <pc:sldChg chg="modSp add modAnim">
        <pc:chgData name="Ken Merrihew" userId="bcb7a1e886d99f07" providerId="LiveId" clId="{F43B2A40-852F-4B85-9938-5097A7A1BF22}" dt="2018-12-19T22:41:20.703" v="1272" actId="20577"/>
        <pc:sldMkLst>
          <pc:docMk/>
          <pc:sldMk cId="3999886199" sldId="288"/>
        </pc:sldMkLst>
        <pc:spChg chg="mod">
          <ac:chgData name="Ken Merrihew" userId="bcb7a1e886d99f07" providerId="LiveId" clId="{F43B2A40-852F-4B85-9938-5097A7A1BF22}" dt="2018-12-19T20:14:22.591" v="484" actId="207"/>
          <ac:spMkLst>
            <pc:docMk/>
            <pc:sldMk cId="3999886199" sldId="288"/>
            <ac:spMk id="3" creationId="{DB88E4FF-425A-4FEE-A367-39BCE73DF1EF}"/>
          </ac:spMkLst>
        </pc:spChg>
        <pc:spChg chg="mod">
          <ac:chgData name="Ken Merrihew" userId="bcb7a1e886d99f07" providerId="LiveId" clId="{F43B2A40-852F-4B85-9938-5097A7A1BF22}" dt="2018-12-19T22:41:20.703" v="1272" actId="20577"/>
          <ac:spMkLst>
            <pc:docMk/>
            <pc:sldMk cId="3999886199" sldId="288"/>
            <ac:spMk id="7" creationId="{C014B2B5-E0AE-4853-9577-395A85C90F0C}"/>
          </ac:spMkLst>
        </pc:spChg>
      </pc:sldChg>
      <pc:sldChg chg="add">
        <pc:chgData name="Ken Merrihew" userId="bcb7a1e886d99f07" providerId="LiveId" clId="{F43B2A40-852F-4B85-9938-5097A7A1BF22}" dt="2018-12-19T20:13:26.290" v="478"/>
        <pc:sldMkLst>
          <pc:docMk/>
          <pc:sldMk cId="3789665951" sldId="289"/>
        </pc:sldMkLst>
      </pc:sldChg>
      <pc:sldChg chg="addSp delSp modSp add delAnim modAnim">
        <pc:chgData name="Ken Merrihew" userId="bcb7a1e886d99f07" providerId="LiveId" clId="{F43B2A40-852F-4B85-9938-5097A7A1BF22}" dt="2018-12-19T22:50:37.685" v="1342"/>
        <pc:sldMkLst>
          <pc:docMk/>
          <pc:sldMk cId="1052763386" sldId="290"/>
        </pc:sldMkLst>
        <pc:spChg chg="add mod">
          <ac:chgData name="Ken Merrihew" userId="bcb7a1e886d99f07" providerId="LiveId" clId="{F43B2A40-852F-4B85-9938-5097A7A1BF22}" dt="2018-12-19T20:32:26.511" v="606" actId="1076"/>
          <ac:spMkLst>
            <pc:docMk/>
            <pc:sldMk cId="1052763386" sldId="290"/>
            <ac:spMk id="2" creationId="{B8C51299-642D-4067-9C67-EF35722C7529}"/>
          </ac:spMkLst>
        </pc:spChg>
        <pc:spChg chg="del">
          <ac:chgData name="Ken Merrihew" userId="bcb7a1e886d99f07" providerId="LiveId" clId="{F43B2A40-852F-4B85-9938-5097A7A1BF22}" dt="2018-12-19T20:26:27.207" v="498" actId="478"/>
          <ac:spMkLst>
            <pc:docMk/>
            <pc:sldMk cId="1052763386" sldId="290"/>
            <ac:spMk id="18" creationId="{654E7375-B05A-4208-B6A8-9BA69E87CAAF}"/>
          </ac:spMkLst>
        </pc:spChg>
        <pc:spChg chg="add mod">
          <ac:chgData name="Ken Merrihew" userId="bcb7a1e886d99f07" providerId="LiveId" clId="{F43B2A40-852F-4B85-9938-5097A7A1BF22}" dt="2018-12-19T20:32:29.726" v="607" actId="1076"/>
          <ac:spMkLst>
            <pc:docMk/>
            <pc:sldMk cId="1052763386" sldId="290"/>
            <ac:spMk id="25" creationId="{90673FF5-93B6-4A46-B1CA-B66A6EC7CA17}"/>
          </ac:spMkLst>
        </pc:spChg>
        <pc:spChg chg="del">
          <ac:chgData name="Ken Merrihew" userId="bcb7a1e886d99f07" providerId="LiveId" clId="{F43B2A40-852F-4B85-9938-5097A7A1BF22}" dt="2018-12-19T20:26:27.207" v="498" actId="478"/>
          <ac:spMkLst>
            <pc:docMk/>
            <pc:sldMk cId="1052763386" sldId="290"/>
            <ac:spMk id="45" creationId="{6BA36783-5579-4839-8B82-6E9A6EA79197}"/>
          </ac:spMkLst>
        </pc:spChg>
        <pc:spChg chg="del">
          <ac:chgData name="Ken Merrihew" userId="bcb7a1e886d99f07" providerId="LiveId" clId="{F43B2A40-852F-4B85-9938-5097A7A1BF22}" dt="2018-12-19T20:26:27.207" v="498" actId="478"/>
          <ac:spMkLst>
            <pc:docMk/>
            <pc:sldMk cId="1052763386" sldId="290"/>
            <ac:spMk id="62" creationId="{563F712E-6E84-4669-9454-8E7568BCE89E}"/>
          </ac:spMkLst>
        </pc:spChg>
        <pc:spChg chg="del">
          <ac:chgData name="Ken Merrihew" userId="bcb7a1e886d99f07" providerId="LiveId" clId="{F43B2A40-852F-4B85-9938-5097A7A1BF22}" dt="2018-12-19T20:26:27.207" v="498" actId="478"/>
          <ac:spMkLst>
            <pc:docMk/>
            <pc:sldMk cId="1052763386" sldId="290"/>
            <ac:spMk id="4097" creationId="{965901DB-8667-4652-BDE0-3EB5298BC35D}"/>
          </ac:spMkLst>
        </pc:spChg>
        <pc:picChg chg="add mod">
          <ac:chgData name="Ken Merrihew" userId="bcb7a1e886d99f07" providerId="LiveId" clId="{F43B2A40-852F-4B85-9938-5097A7A1BF22}" dt="2018-12-19T20:28:44.754" v="527"/>
          <ac:picMkLst>
            <pc:docMk/>
            <pc:sldMk cId="1052763386" sldId="290"/>
            <ac:picMk id="23" creationId="{7440BCC0-F473-4B3D-8E12-00FCE81DCE4A}"/>
          </ac:picMkLst>
        </pc:picChg>
        <pc:picChg chg="add mod modCrop">
          <ac:chgData name="Ken Merrihew" userId="bcb7a1e886d99f07" providerId="LiveId" clId="{F43B2A40-852F-4B85-9938-5097A7A1BF22}" dt="2018-12-19T20:29:53.159" v="539" actId="1076"/>
          <ac:picMkLst>
            <pc:docMk/>
            <pc:sldMk cId="1052763386" sldId="290"/>
            <ac:picMk id="24" creationId="{42AD5537-4609-45C4-80D3-F14BA0D33758}"/>
          </ac:picMkLst>
        </pc:picChg>
        <pc:picChg chg="add mod modCrop">
          <ac:chgData name="Ken Merrihew" userId="bcb7a1e886d99f07" providerId="LiveId" clId="{F43B2A40-852F-4B85-9938-5097A7A1BF22}" dt="2018-12-19T22:49:50.032" v="1334" actId="1076"/>
          <ac:picMkLst>
            <pc:docMk/>
            <pc:sldMk cId="1052763386" sldId="290"/>
            <ac:picMk id="27" creationId="{B7957E6C-FB20-4D6B-88E7-C6A6AB90E74F}"/>
          </ac:picMkLst>
        </pc:picChg>
        <pc:picChg chg="add mod modCrop">
          <ac:chgData name="Ken Merrihew" userId="bcb7a1e886d99f07" providerId="LiveId" clId="{F43B2A40-852F-4B85-9938-5097A7A1BF22}" dt="2018-12-19T22:48:59.486" v="1322" actId="1076"/>
          <ac:picMkLst>
            <pc:docMk/>
            <pc:sldMk cId="1052763386" sldId="290"/>
            <ac:picMk id="29" creationId="{4C9AAF7A-BD4A-41A0-88A4-2105E3235A2C}"/>
          </ac:picMkLst>
        </pc:picChg>
        <pc:picChg chg="add mod">
          <ac:chgData name="Ken Merrihew" userId="bcb7a1e886d99f07" providerId="LiveId" clId="{F43B2A40-852F-4B85-9938-5097A7A1BF22}" dt="2018-12-19T22:50:01.892" v="1336" actId="1076"/>
          <ac:picMkLst>
            <pc:docMk/>
            <pc:sldMk cId="1052763386" sldId="290"/>
            <ac:picMk id="30" creationId="{03860385-54A0-4ED3-A41B-BDAA8BDD14B7}"/>
          </ac:picMkLst>
        </pc:picChg>
        <pc:picChg chg="add mod modCrop">
          <ac:chgData name="Ken Merrihew" userId="bcb7a1e886d99f07" providerId="LiveId" clId="{F43B2A40-852F-4B85-9938-5097A7A1BF22}" dt="2018-12-19T20:29:51.409" v="538" actId="1076"/>
          <ac:picMkLst>
            <pc:docMk/>
            <pc:sldMk cId="1052763386" sldId="290"/>
            <ac:picMk id="1026" creationId="{229C0080-0B46-4933-BB6C-6242BE4449ED}"/>
          </ac:picMkLst>
        </pc:picChg>
        <pc:picChg chg="add del mod">
          <ac:chgData name="Ken Merrihew" userId="bcb7a1e886d99f07" providerId="LiveId" clId="{F43B2A40-852F-4B85-9938-5097A7A1BF22}" dt="2018-12-19T22:49:33.791" v="1326" actId="478"/>
          <ac:picMkLst>
            <pc:docMk/>
            <pc:sldMk cId="1052763386" sldId="290"/>
            <ac:picMk id="1028" creationId="{67F5C38E-3F11-4F34-B9B1-765C12FE6671}"/>
          </ac:picMkLst>
        </pc:picChg>
        <pc:picChg chg="del">
          <ac:chgData name="Ken Merrihew" userId="bcb7a1e886d99f07" providerId="LiveId" clId="{F43B2A40-852F-4B85-9938-5097A7A1BF22}" dt="2018-12-19T20:26:27.207" v="498" actId="478"/>
          <ac:picMkLst>
            <pc:docMk/>
            <pc:sldMk cId="1052763386" sldId="290"/>
            <ac:picMk id="4098" creationId="{C8B9F899-3550-4F02-9333-20659F2DFA28}"/>
          </ac:picMkLst>
        </pc:picChg>
        <pc:cxnChg chg="del">
          <ac:chgData name="Ken Merrihew" userId="bcb7a1e886d99f07" providerId="LiveId" clId="{F43B2A40-852F-4B85-9938-5097A7A1BF22}" dt="2018-12-19T20:26:27.207" v="498" actId="478"/>
          <ac:cxnSpMkLst>
            <pc:docMk/>
            <pc:sldMk cId="1052763386" sldId="290"/>
            <ac:cxnSpMk id="7" creationId="{7D478C26-CA52-4CC0-B4B8-AC3DB00A053E}"/>
          </ac:cxnSpMkLst>
        </pc:cxnChg>
        <pc:cxnChg chg="del">
          <ac:chgData name="Ken Merrihew" userId="bcb7a1e886d99f07" providerId="LiveId" clId="{F43B2A40-852F-4B85-9938-5097A7A1BF22}" dt="2018-12-19T20:26:27.207" v="498" actId="478"/>
          <ac:cxnSpMkLst>
            <pc:docMk/>
            <pc:sldMk cId="1052763386" sldId="290"/>
            <ac:cxnSpMk id="10" creationId="{77F87757-5622-4E10-B959-4FA67355BE7D}"/>
          </ac:cxnSpMkLst>
        </pc:cxnChg>
        <pc:cxnChg chg="del">
          <ac:chgData name="Ken Merrihew" userId="bcb7a1e886d99f07" providerId="LiveId" clId="{F43B2A40-852F-4B85-9938-5097A7A1BF22}" dt="2018-12-19T20:26:27.207" v="498" actId="478"/>
          <ac:cxnSpMkLst>
            <pc:docMk/>
            <pc:sldMk cId="1052763386" sldId="290"/>
            <ac:cxnSpMk id="20" creationId="{9E0F3B63-84B2-4884-8081-A5D2AC14181E}"/>
          </ac:cxnSpMkLst>
        </pc:cxnChg>
        <pc:cxnChg chg="del">
          <ac:chgData name="Ken Merrihew" userId="bcb7a1e886d99f07" providerId="LiveId" clId="{F43B2A40-852F-4B85-9938-5097A7A1BF22}" dt="2018-12-19T20:26:27.207" v="498" actId="478"/>
          <ac:cxnSpMkLst>
            <pc:docMk/>
            <pc:sldMk cId="1052763386" sldId="290"/>
            <ac:cxnSpMk id="22" creationId="{695258E6-2ACC-4C38-AF35-C46ABDF13BCA}"/>
          </ac:cxnSpMkLst>
        </pc:cxnChg>
        <pc:cxnChg chg="del">
          <ac:chgData name="Ken Merrihew" userId="bcb7a1e886d99f07" providerId="LiveId" clId="{F43B2A40-852F-4B85-9938-5097A7A1BF22}" dt="2018-12-19T20:26:27.207" v="498" actId="478"/>
          <ac:cxnSpMkLst>
            <pc:docMk/>
            <pc:sldMk cId="1052763386" sldId="290"/>
            <ac:cxnSpMk id="26" creationId="{0901C26A-7C6D-469C-BA5E-E9B5281A674C}"/>
          </ac:cxnSpMkLst>
        </pc:cxnChg>
        <pc:cxnChg chg="del">
          <ac:chgData name="Ken Merrihew" userId="bcb7a1e886d99f07" providerId="LiveId" clId="{F43B2A40-852F-4B85-9938-5097A7A1BF22}" dt="2018-12-19T20:26:27.207" v="498" actId="478"/>
          <ac:cxnSpMkLst>
            <pc:docMk/>
            <pc:sldMk cId="1052763386" sldId="290"/>
            <ac:cxnSpMk id="28" creationId="{4BE05400-D491-4356-B789-76C102D0F99B}"/>
          </ac:cxnSpMkLst>
        </pc:cxnChg>
        <pc:cxnChg chg="del">
          <ac:chgData name="Ken Merrihew" userId="bcb7a1e886d99f07" providerId="LiveId" clId="{F43B2A40-852F-4B85-9938-5097A7A1BF22}" dt="2018-12-19T20:26:27.207" v="498" actId="478"/>
          <ac:cxnSpMkLst>
            <pc:docMk/>
            <pc:sldMk cId="1052763386" sldId="290"/>
            <ac:cxnSpMk id="35" creationId="{C0F3A9DE-86D0-4B1B-A76A-F365C8D7F20A}"/>
          </ac:cxnSpMkLst>
        </pc:cxnChg>
        <pc:cxnChg chg="del">
          <ac:chgData name="Ken Merrihew" userId="bcb7a1e886d99f07" providerId="LiveId" clId="{F43B2A40-852F-4B85-9938-5097A7A1BF22}" dt="2018-12-19T20:26:27.207" v="498" actId="478"/>
          <ac:cxnSpMkLst>
            <pc:docMk/>
            <pc:sldMk cId="1052763386" sldId="290"/>
            <ac:cxnSpMk id="37" creationId="{F16A6F28-683B-4531-ABA4-9CE68AE7C1F5}"/>
          </ac:cxnSpMkLst>
        </pc:cxnChg>
        <pc:cxnChg chg="del">
          <ac:chgData name="Ken Merrihew" userId="bcb7a1e886d99f07" providerId="LiveId" clId="{F43B2A40-852F-4B85-9938-5097A7A1BF22}" dt="2018-12-19T20:26:27.207" v="498" actId="478"/>
          <ac:cxnSpMkLst>
            <pc:docMk/>
            <pc:sldMk cId="1052763386" sldId="290"/>
            <ac:cxnSpMk id="38" creationId="{1470F29F-9062-4246-B255-8FD2C1F030D9}"/>
          </ac:cxnSpMkLst>
        </pc:cxnChg>
        <pc:cxnChg chg="del">
          <ac:chgData name="Ken Merrihew" userId="bcb7a1e886d99f07" providerId="LiveId" clId="{F43B2A40-852F-4B85-9938-5097A7A1BF22}" dt="2018-12-19T20:26:27.207" v="498" actId="478"/>
          <ac:cxnSpMkLst>
            <pc:docMk/>
            <pc:sldMk cId="1052763386" sldId="290"/>
            <ac:cxnSpMk id="57" creationId="{A2B61EDA-3A10-47E0-99A8-BECCE42434B0}"/>
          </ac:cxnSpMkLst>
        </pc:cxnChg>
        <pc:cxnChg chg="del">
          <ac:chgData name="Ken Merrihew" userId="bcb7a1e886d99f07" providerId="LiveId" clId="{F43B2A40-852F-4B85-9938-5097A7A1BF22}" dt="2018-12-19T20:26:27.207" v="498" actId="478"/>
          <ac:cxnSpMkLst>
            <pc:docMk/>
            <pc:sldMk cId="1052763386" sldId="290"/>
            <ac:cxnSpMk id="63" creationId="{7DD2EA54-34EE-471A-9C00-DAB61F435CCF}"/>
          </ac:cxnSpMkLst>
        </pc:cxnChg>
        <pc:cxnChg chg="del">
          <ac:chgData name="Ken Merrihew" userId="bcb7a1e886d99f07" providerId="LiveId" clId="{F43B2A40-852F-4B85-9938-5097A7A1BF22}" dt="2018-12-19T20:26:27.207" v="498" actId="478"/>
          <ac:cxnSpMkLst>
            <pc:docMk/>
            <pc:sldMk cId="1052763386" sldId="290"/>
            <ac:cxnSpMk id="4101" creationId="{D84A6E6F-A682-4768-8641-064B7BB093DA}"/>
          </ac:cxnSpMkLst>
        </pc:cxnChg>
        <pc:cxnChg chg="del">
          <ac:chgData name="Ken Merrihew" userId="bcb7a1e886d99f07" providerId="LiveId" clId="{F43B2A40-852F-4B85-9938-5097A7A1BF22}" dt="2018-12-19T20:26:27.207" v="498" actId="478"/>
          <ac:cxnSpMkLst>
            <pc:docMk/>
            <pc:sldMk cId="1052763386" sldId="290"/>
            <ac:cxnSpMk id="4123" creationId="{CEED4837-5A85-45F9-B35E-774C4B6627E7}"/>
          </ac:cxnSpMkLst>
        </pc:cxnChg>
      </pc:sldChg>
      <pc:sldChg chg="modSp add modAnim">
        <pc:chgData name="Ken Merrihew" userId="bcb7a1e886d99f07" providerId="LiveId" clId="{F43B2A40-852F-4B85-9938-5097A7A1BF22}" dt="2018-12-19T22:02:46.496" v="946"/>
        <pc:sldMkLst>
          <pc:docMk/>
          <pc:sldMk cId="662227240" sldId="291"/>
        </pc:sldMkLst>
        <pc:spChg chg="mod">
          <ac:chgData name="Ken Merrihew" userId="bcb7a1e886d99f07" providerId="LiveId" clId="{F43B2A40-852F-4B85-9938-5097A7A1BF22}" dt="2018-12-19T22:00:31.963" v="762" actId="20577"/>
          <ac:spMkLst>
            <pc:docMk/>
            <pc:sldMk cId="662227240" sldId="291"/>
            <ac:spMk id="4" creationId="{255BF7BE-9883-4692-95E7-5353AC939D0F}"/>
          </ac:spMkLst>
        </pc:spChg>
        <pc:spChg chg="mod">
          <ac:chgData name="Ken Merrihew" userId="bcb7a1e886d99f07" providerId="LiveId" clId="{F43B2A40-852F-4B85-9938-5097A7A1BF22}" dt="2018-12-19T22:01:06.798" v="841" actId="20577"/>
          <ac:spMkLst>
            <pc:docMk/>
            <pc:sldMk cId="662227240" sldId="291"/>
            <ac:spMk id="6" creationId="{E90A1D06-C46B-4475-A346-E3C32CE35915}"/>
          </ac:spMkLst>
        </pc:spChg>
        <pc:spChg chg="mod">
          <ac:chgData name="Ken Merrihew" userId="bcb7a1e886d99f07" providerId="LiveId" clId="{F43B2A40-852F-4B85-9938-5097A7A1BF22}" dt="2018-12-19T22:01:19.719" v="938" actId="1035"/>
          <ac:spMkLst>
            <pc:docMk/>
            <pc:sldMk cId="662227240" sldId="291"/>
            <ac:spMk id="7" creationId="{C014B2B5-E0AE-4853-9577-395A85C90F0C}"/>
          </ac:spMkLst>
        </pc:spChg>
        <pc:spChg chg="mod">
          <ac:chgData name="Ken Merrihew" userId="bcb7a1e886d99f07" providerId="LiveId" clId="{F43B2A40-852F-4B85-9938-5097A7A1BF22}" dt="2018-12-19T22:01:13.701" v="885" actId="1036"/>
          <ac:spMkLst>
            <pc:docMk/>
            <pc:sldMk cId="662227240" sldId="291"/>
            <ac:spMk id="8" creationId="{7672745F-E4A0-43BF-BBCC-E9E9F33D50C2}"/>
          </ac:spMkLst>
        </pc:spChg>
      </pc:sldChg>
      <pc:sldChg chg="add del">
        <pc:chgData name="Ken Merrihew" userId="bcb7a1e886d99f07" providerId="LiveId" clId="{F43B2A40-852F-4B85-9938-5097A7A1BF22}" dt="2018-12-19T21:26:14.386" v="664"/>
        <pc:sldMkLst>
          <pc:docMk/>
          <pc:sldMk cId="3199518275" sldId="291"/>
        </pc:sldMkLst>
      </pc:sldChg>
      <pc:sldChg chg="addSp delSp modSp add modAnim">
        <pc:chgData name="Ken Merrihew" userId="bcb7a1e886d99f07" providerId="LiveId" clId="{F43B2A40-852F-4B85-9938-5097A7A1BF22}" dt="2018-12-19T22:39:33.759" v="1270" actId="1035"/>
        <pc:sldMkLst>
          <pc:docMk/>
          <pc:sldMk cId="3726784999" sldId="292"/>
        </pc:sldMkLst>
        <pc:spChg chg="add mod">
          <ac:chgData name="Ken Merrihew" userId="bcb7a1e886d99f07" providerId="LiveId" clId="{F43B2A40-852F-4B85-9938-5097A7A1BF22}" dt="2018-12-19T22:39:33.759" v="1270" actId="1035"/>
          <ac:spMkLst>
            <pc:docMk/>
            <pc:sldMk cId="3726784999" sldId="292"/>
            <ac:spMk id="2" creationId="{4F6FC1FF-F2A4-4FC8-9AB8-6CFFB65AA934}"/>
          </ac:spMkLst>
        </pc:spChg>
        <pc:spChg chg="mod">
          <ac:chgData name="Ken Merrihew" userId="bcb7a1e886d99f07" providerId="LiveId" clId="{F43B2A40-852F-4B85-9938-5097A7A1BF22}" dt="2018-12-19T22:34:29.034" v="1104" actId="207"/>
          <ac:spMkLst>
            <pc:docMk/>
            <pc:sldMk cId="3726784999" sldId="292"/>
            <ac:spMk id="4" creationId="{255BF7BE-9883-4692-95E7-5353AC939D0F}"/>
          </ac:spMkLst>
        </pc:spChg>
        <pc:spChg chg="mod">
          <ac:chgData name="Ken Merrihew" userId="bcb7a1e886d99f07" providerId="LiveId" clId="{F43B2A40-852F-4B85-9938-5097A7A1BF22}" dt="2018-12-19T22:34:29.034" v="1104" actId="207"/>
          <ac:spMkLst>
            <pc:docMk/>
            <pc:sldMk cId="3726784999" sldId="292"/>
            <ac:spMk id="5" creationId="{A8EC1F42-5F49-40D7-AA2D-442170994E69}"/>
          </ac:spMkLst>
        </pc:spChg>
        <pc:spChg chg="del">
          <ac:chgData name="Ken Merrihew" userId="bcb7a1e886d99f07" providerId="LiveId" clId="{F43B2A40-852F-4B85-9938-5097A7A1BF22}" dt="2018-12-19T22:34:23.769" v="1103" actId="478"/>
          <ac:spMkLst>
            <pc:docMk/>
            <pc:sldMk cId="3726784999" sldId="292"/>
            <ac:spMk id="7" creationId="{C014B2B5-E0AE-4853-9577-395A85C90F0C}"/>
          </ac:spMkLst>
        </pc:spChg>
        <pc:spChg chg="del">
          <ac:chgData name="Ken Merrihew" userId="bcb7a1e886d99f07" providerId="LiveId" clId="{F43B2A40-852F-4B85-9938-5097A7A1BF22}" dt="2018-12-19T22:34:23.769" v="1103" actId="478"/>
          <ac:spMkLst>
            <pc:docMk/>
            <pc:sldMk cId="3726784999" sldId="292"/>
            <ac:spMk id="8" creationId="{7672745F-E4A0-43BF-BBCC-E9E9F33D50C2}"/>
          </ac:spMkLst>
        </pc:spChg>
        <pc:spChg chg="del">
          <ac:chgData name="Ken Merrihew" userId="bcb7a1e886d99f07" providerId="LiveId" clId="{F43B2A40-852F-4B85-9938-5097A7A1BF22}" dt="2018-12-19T22:34:23.769" v="1103" actId="478"/>
          <ac:spMkLst>
            <pc:docMk/>
            <pc:sldMk cId="3726784999" sldId="292"/>
            <ac:spMk id="9" creationId="{20B5ECA3-7982-44E8-B790-FF5DAEA2F62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9E-3E88-483A-9452-A7CB2B4B6989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4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9E-3E88-483A-9452-A7CB2B4B6989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5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9E-3E88-483A-9452-A7CB2B4B6989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5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9E-3E88-483A-9452-A7CB2B4B6989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9E-3E88-483A-9452-A7CB2B4B6989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1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9E-3E88-483A-9452-A7CB2B4B6989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8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9E-3E88-483A-9452-A7CB2B4B6989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2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9E-3E88-483A-9452-A7CB2B4B6989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3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9E-3E88-483A-9452-A7CB2B4B6989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9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9E-3E88-483A-9452-A7CB2B4B6989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8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9E-3E88-483A-9452-A7CB2B4B6989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6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8099E-3E88-483A-9452-A7CB2B4B6989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7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2D5140-3390-496D-9059-1AA838934705}"/>
              </a:ext>
            </a:extLst>
          </p:cNvPr>
          <p:cNvSpPr txBox="1"/>
          <p:nvPr/>
        </p:nvSpPr>
        <p:spPr>
          <a:xfrm>
            <a:off x="5113160" y="3734097"/>
            <a:ext cx="3687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6:1-7:24</a:t>
            </a:r>
          </a:p>
        </p:txBody>
      </p:sp>
    </p:spTree>
    <p:extLst>
      <p:ext uri="{BB962C8B-B14F-4D97-AF65-F5344CB8AC3E}">
        <p14:creationId xmlns:p14="http://schemas.microsoft.com/office/powerpoint/2010/main" val="428328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sorry</a:t>
            </a:r>
            <a:r>
              <a:rPr lang="en-US" sz="3200" dirty="0"/>
              <a:t> ~ anthropopathic term referring to God’s strong emotions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4B2B5-E0AE-4853-9577-395A85C90F0C}"/>
              </a:ext>
            </a:extLst>
          </p:cNvPr>
          <p:cNvSpPr txBox="1"/>
          <p:nvPr/>
        </p:nvSpPr>
        <p:spPr>
          <a:xfrm>
            <a:off x="716973" y="1773994"/>
            <a:ext cx="7994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anthropopathic</a:t>
            </a:r>
            <a:r>
              <a:rPr lang="en-US" sz="3200" dirty="0">
                <a:solidFill>
                  <a:schemeClr val="bg1"/>
                </a:solidFill>
              </a:rPr>
              <a:t> : the assignment of human feelings or passions to something not human, as a deity or an animal. 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D3917B-AE0A-4C76-8461-7211D8AD0244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6:1-7:24</a:t>
            </a:r>
          </a:p>
        </p:txBody>
      </p:sp>
    </p:spTree>
    <p:extLst>
      <p:ext uri="{BB962C8B-B14F-4D97-AF65-F5344CB8AC3E}">
        <p14:creationId xmlns:p14="http://schemas.microsoft.com/office/powerpoint/2010/main" val="56857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C756661B-3AD9-42D7-B9B8-C84B83FA1125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6:1-7:24</a:t>
            </a:r>
          </a:p>
        </p:txBody>
      </p:sp>
    </p:spTree>
    <p:extLst>
      <p:ext uri="{BB962C8B-B14F-4D97-AF65-F5344CB8AC3E}">
        <p14:creationId xmlns:p14="http://schemas.microsoft.com/office/powerpoint/2010/main" val="176137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KJV ~ </a:t>
            </a:r>
            <a:r>
              <a:rPr lang="en-US" sz="3200" dirty="0">
                <a:solidFill>
                  <a:srgbClr val="FFFF00"/>
                </a:solidFill>
              </a:rPr>
              <a:t>and it </a:t>
            </a:r>
            <a:r>
              <a:rPr lang="en-US" sz="3200" dirty="0" err="1">
                <a:solidFill>
                  <a:srgbClr val="FFFF00"/>
                </a:solidFill>
              </a:rPr>
              <a:t>repenteth</a:t>
            </a:r>
            <a:r>
              <a:rPr lang="en-US" sz="3200" dirty="0">
                <a:solidFill>
                  <a:srgbClr val="FFFF00"/>
                </a:solidFill>
              </a:rPr>
              <a:t> Me that I have made them 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4B2B5-E0AE-4853-9577-395A85C90F0C}"/>
              </a:ext>
            </a:extLst>
          </p:cNvPr>
          <p:cNvSpPr txBox="1"/>
          <p:nvPr/>
        </p:nvSpPr>
        <p:spPr>
          <a:xfrm>
            <a:off x="462642" y="1773994"/>
            <a:ext cx="8248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NLT ~ </a:t>
            </a:r>
            <a:r>
              <a:rPr lang="en-US" sz="3200" dirty="0">
                <a:solidFill>
                  <a:srgbClr val="FFFF00"/>
                </a:solidFill>
              </a:rPr>
              <a:t>So the Lord was sorry he had ever made them and put them on the earth. It broke his heart.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D3917B-AE0A-4C76-8461-7211D8AD0244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6:1-7:24</a:t>
            </a:r>
          </a:p>
        </p:txBody>
      </p:sp>
    </p:spTree>
    <p:extLst>
      <p:ext uri="{BB962C8B-B14F-4D97-AF65-F5344CB8AC3E}">
        <p14:creationId xmlns:p14="http://schemas.microsoft.com/office/powerpoint/2010/main" val="399988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C756661B-3AD9-42D7-B9B8-C84B83FA1125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6:1-7:24</a:t>
            </a:r>
          </a:p>
        </p:txBody>
      </p:sp>
    </p:spTree>
    <p:extLst>
      <p:ext uri="{BB962C8B-B14F-4D97-AF65-F5344CB8AC3E}">
        <p14:creationId xmlns:p14="http://schemas.microsoft.com/office/powerpoint/2010/main" val="378966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mentioned 50x in 9 different books</a:t>
            </a:r>
            <a:endParaRPr lang="en-US" sz="199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7566B9-F8F7-46E3-805D-AE5EA008C6D1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6:1-7:24</a:t>
            </a:r>
          </a:p>
        </p:txBody>
      </p:sp>
    </p:spTree>
    <p:extLst>
      <p:ext uri="{BB962C8B-B14F-4D97-AF65-F5344CB8AC3E}">
        <p14:creationId xmlns:p14="http://schemas.microsoft.com/office/powerpoint/2010/main" val="238099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7654F6-D185-4102-B7EC-4574A19ECD40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6:1-7:24</a:t>
            </a:r>
          </a:p>
        </p:txBody>
      </p:sp>
    </p:spTree>
    <p:extLst>
      <p:ext uri="{BB962C8B-B14F-4D97-AF65-F5344CB8AC3E}">
        <p14:creationId xmlns:p14="http://schemas.microsoft.com/office/powerpoint/2010/main" val="193490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gopherwood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probably cypress or cedar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BF7BE-9883-4692-95E7-5353AC939D0F}"/>
              </a:ext>
            </a:extLst>
          </p:cNvPr>
          <p:cNvSpPr txBox="1"/>
          <p:nvPr/>
        </p:nvSpPr>
        <p:spPr>
          <a:xfrm>
            <a:off x="462642" y="130699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literally,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cells</a:t>
            </a:r>
            <a:endParaRPr lang="en-US" sz="3200" dirty="0">
              <a:solidFill>
                <a:srgbClr val="ED95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EC1F42-5F49-40D7-AA2D-442170994E69}"/>
              </a:ext>
            </a:extLst>
          </p:cNvPr>
          <p:cNvSpPr txBox="1"/>
          <p:nvPr/>
        </p:nvSpPr>
        <p:spPr>
          <a:xfrm>
            <a:off x="465023" y="1762917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pitch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kopher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same as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covering</a:t>
            </a:r>
            <a:endParaRPr lang="en-US" sz="3200" dirty="0">
              <a:solidFill>
                <a:srgbClr val="ED95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D32219-1079-45B9-A98E-DF485025B277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6:1-7:24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74DD2-D014-4257-B518-5BDED17600E8}"/>
              </a:ext>
            </a:extLst>
          </p:cNvPr>
          <p:cNvSpPr txBox="1"/>
          <p:nvPr/>
        </p:nvSpPr>
        <p:spPr>
          <a:xfrm>
            <a:off x="653143" y="2295893"/>
            <a:ext cx="7914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/>
              <a:t>From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kaphar</a:t>
            </a:r>
            <a:r>
              <a:rPr lang="en-US" sz="3200" dirty="0"/>
              <a:t> ~ </a:t>
            </a:r>
            <a:r>
              <a:rPr lang="en-US" sz="3200" i="1" dirty="0"/>
              <a:t>atonement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214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D75FA4-252B-4934-A987-DD35AB9C22D8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6:1-7:24</a:t>
            </a:r>
          </a:p>
        </p:txBody>
      </p:sp>
    </p:spTree>
    <p:extLst>
      <p:ext uri="{BB962C8B-B14F-4D97-AF65-F5344CB8AC3E}">
        <p14:creationId xmlns:p14="http://schemas.microsoft.com/office/powerpoint/2010/main" val="414579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C8B9F899-3550-4F02-9333-20659F2DF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4" y="1134341"/>
            <a:ext cx="6927273" cy="458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478C26-CA52-4CC0-B4B8-AC3DB00A053E}"/>
              </a:ext>
            </a:extLst>
          </p:cNvPr>
          <p:cNvCxnSpPr>
            <a:cxnSpLocks/>
          </p:cNvCxnSpPr>
          <p:nvPr/>
        </p:nvCxnSpPr>
        <p:spPr>
          <a:xfrm flipH="1">
            <a:off x="6751029" y="1920633"/>
            <a:ext cx="432953" cy="303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7F87757-5622-4E10-B959-4FA67355BE7D}"/>
              </a:ext>
            </a:extLst>
          </p:cNvPr>
          <p:cNvCxnSpPr>
            <a:cxnSpLocks/>
          </p:cNvCxnSpPr>
          <p:nvPr/>
        </p:nvCxnSpPr>
        <p:spPr>
          <a:xfrm flipH="1">
            <a:off x="6881959" y="2449509"/>
            <a:ext cx="627375" cy="4449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54E7375-B05A-4208-B6A8-9BA69E87CAAF}"/>
              </a:ext>
            </a:extLst>
          </p:cNvPr>
          <p:cNvSpPr txBox="1"/>
          <p:nvPr/>
        </p:nvSpPr>
        <p:spPr>
          <a:xfrm rot="19478397">
            <a:off x="6957494" y="2044574"/>
            <a:ext cx="629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45’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E0F3B63-84B2-4884-8081-A5D2AC14181E}"/>
              </a:ext>
            </a:extLst>
          </p:cNvPr>
          <p:cNvCxnSpPr>
            <a:cxnSpLocks/>
          </p:cNvCxnSpPr>
          <p:nvPr/>
        </p:nvCxnSpPr>
        <p:spPr>
          <a:xfrm>
            <a:off x="6772459" y="2979168"/>
            <a:ext cx="277270" cy="1828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95258E6-2ACC-4C38-AF35-C46ABDF13BCA}"/>
              </a:ext>
            </a:extLst>
          </p:cNvPr>
          <p:cNvCxnSpPr>
            <a:cxnSpLocks/>
          </p:cNvCxnSpPr>
          <p:nvPr/>
        </p:nvCxnSpPr>
        <p:spPr>
          <a:xfrm>
            <a:off x="2677056" y="5137357"/>
            <a:ext cx="1157525" cy="11159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901C26A-7C6D-469C-BA5E-E9B5281A674C}"/>
              </a:ext>
            </a:extLst>
          </p:cNvPr>
          <p:cNvCxnSpPr>
            <a:cxnSpLocks/>
          </p:cNvCxnSpPr>
          <p:nvPr/>
        </p:nvCxnSpPr>
        <p:spPr>
          <a:xfrm flipV="1">
            <a:off x="5775470" y="3145832"/>
            <a:ext cx="1156273" cy="10913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BE05400-D491-4356-B789-76C102D0F99B}"/>
              </a:ext>
            </a:extLst>
          </p:cNvPr>
          <p:cNvCxnSpPr>
            <a:cxnSpLocks/>
          </p:cNvCxnSpPr>
          <p:nvPr/>
        </p:nvCxnSpPr>
        <p:spPr>
          <a:xfrm flipH="1">
            <a:off x="3738676" y="4790274"/>
            <a:ext cx="1488156" cy="12975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" name="TextBox 4096">
            <a:extLst>
              <a:ext uri="{FF2B5EF4-FFF2-40B4-BE49-F238E27FC236}">
                <a16:creationId xmlns:a16="http://schemas.microsoft.com/office/drawing/2014/main" id="{965901DB-8667-4652-BDE0-3EB5298BC35D}"/>
              </a:ext>
            </a:extLst>
          </p:cNvPr>
          <p:cNvSpPr txBox="1"/>
          <p:nvPr/>
        </p:nvSpPr>
        <p:spPr>
          <a:xfrm rot="18830902">
            <a:off x="5140355" y="4273272"/>
            <a:ext cx="77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450’</a:t>
            </a:r>
          </a:p>
        </p:txBody>
      </p:sp>
      <p:cxnSp>
        <p:nvCxnSpPr>
          <p:cNvPr id="4101" name="Straight Connector 4100">
            <a:extLst>
              <a:ext uri="{FF2B5EF4-FFF2-40B4-BE49-F238E27FC236}">
                <a16:creationId xmlns:a16="http://schemas.microsoft.com/office/drawing/2014/main" id="{D84A6E6F-A682-4768-8641-064B7BB093DA}"/>
              </a:ext>
            </a:extLst>
          </p:cNvPr>
          <p:cNvCxnSpPr>
            <a:cxnSpLocks/>
          </p:cNvCxnSpPr>
          <p:nvPr/>
        </p:nvCxnSpPr>
        <p:spPr>
          <a:xfrm flipV="1">
            <a:off x="6068519" y="1445342"/>
            <a:ext cx="757035" cy="560439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470F29F-9062-4246-B255-8FD2C1F030D9}"/>
              </a:ext>
            </a:extLst>
          </p:cNvPr>
          <p:cNvCxnSpPr>
            <a:cxnSpLocks/>
          </p:cNvCxnSpPr>
          <p:nvPr/>
        </p:nvCxnSpPr>
        <p:spPr>
          <a:xfrm flipV="1">
            <a:off x="2083229" y="4237212"/>
            <a:ext cx="1303001" cy="8362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2B61EDA-3A10-47E0-99A8-BECCE42434B0}"/>
              </a:ext>
            </a:extLst>
          </p:cNvPr>
          <p:cNvCxnSpPr>
            <a:cxnSpLocks/>
          </p:cNvCxnSpPr>
          <p:nvPr/>
        </p:nvCxnSpPr>
        <p:spPr>
          <a:xfrm flipV="1">
            <a:off x="1451241" y="3867764"/>
            <a:ext cx="519304" cy="29128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3" name="Straight Arrow Connector 4122">
            <a:extLst>
              <a:ext uri="{FF2B5EF4-FFF2-40B4-BE49-F238E27FC236}">
                <a16:creationId xmlns:a16="http://schemas.microsoft.com/office/drawing/2014/main" id="{CEED4837-5A85-45F9-B35E-774C4B6627E7}"/>
              </a:ext>
            </a:extLst>
          </p:cNvPr>
          <p:cNvCxnSpPr/>
          <p:nvPr/>
        </p:nvCxnSpPr>
        <p:spPr>
          <a:xfrm flipH="1" flipV="1">
            <a:off x="1665373" y="4117750"/>
            <a:ext cx="106647" cy="21237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563F712E-6E84-4669-9454-8E7568BCE89E}"/>
              </a:ext>
            </a:extLst>
          </p:cNvPr>
          <p:cNvSpPr txBox="1"/>
          <p:nvPr/>
        </p:nvSpPr>
        <p:spPr>
          <a:xfrm rot="19944962">
            <a:off x="1580662" y="4325097"/>
            <a:ext cx="629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75’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DD2EA54-34EE-471A-9C00-DAB61F435CCF}"/>
              </a:ext>
            </a:extLst>
          </p:cNvPr>
          <p:cNvCxnSpPr>
            <a:cxnSpLocks/>
          </p:cNvCxnSpPr>
          <p:nvPr/>
        </p:nvCxnSpPr>
        <p:spPr>
          <a:xfrm>
            <a:off x="2014420" y="4785463"/>
            <a:ext cx="137618" cy="2164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0F3A9DE-86D0-4B1B-A76A-F365C8D7F20A}"/>
              </a:ext>
            </a:extLst>
          </p:cNvPr>
          <p:cNvCxnSpPr>
            <a:cxnSpLocks/>
          </p:cNvCxnSpPr>
          <p:nvPr/>
        </p:nvCxnSpPr>
        <p:spPr>
          <a:xfrm>
            <a:off x="7334863" y="2354273"/>
            <a:ext cx="87251" cy="11179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16A6F28-683B-4531-ABA4-9CE68AE7C1F5}"/>
              </a:ext>
            </a:extLst>
          </p:cNvPr>
          <p:cNvCxnSpPr>
            <a:cxnSpLocks/>
          </p:cNvCxnSpPr>
          <p:nvPr/>
        </p:nvCxnSpPr>
        <p:spPr>
          <a:xfrm flipH="1" flipV="1">
            <a:off x="7119938" y="2013805"/>
            <a:ext cx="97441" cy="13639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BA36783-5579-4839-8B82-6E9A6EA79197}"/>
              </a:ext>
            </a:extLst>
          </p:cNvPr>
          <p:cNvSpPr txBox="1"/>
          <p:nvPr/>
        </p:nvSpPr>
        <p:spPr>
          <a:xfrm>
            <a:off x="1265767" y="1397000"/>
            <a:ext cx="2709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1,518,750 cu ft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12BF50-00DD-47CE-ABBC-63D6A43BF578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6:1-7:24</a:t>
            </a:r>
          </a:p>
        </p:txBody>
      </p:sp>
    </p:spTree>
    <p:extLst>
      <p:ext uri="{BB962C8B-B14F-4D97-AF65-F5344CB8AC3E}">
        <p14:creationId xmlns:p14="http://schemas.microsoft.com/office/powerpoint/2010/main" val="231545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97" grpId="0"/>
      <p:bldP spid="62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E12BF50-00DD-47CE-ABBC-63D6A43BF578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6:1-7:24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229C0080-0B46-4933-BB6C-6242BE4449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364" r="96364">
                        <a14:foregroundMark x1="9148" y1="45455" x2="7273" y2="55455"/>
                        <a14:foregroundMark x1="9404" y1="44091" x2="9148" y2="45455"/>
                        <a14:foregroundMark x1="14091" y1="19091" x2="9404" y2="44091"/>
                        <a14:foregroundMark x1="7273" y1="55455" x2="12727" y2="71818"/>
                        <a14:foregroundMark x1="12727" y1="71818" x2="27273" y2="78636"/>
                        <a14:foregroundMark x1="27273" y1="78636" x2="39091" y2="60455"/>
                        <a14:foregroundMark x1="39091" y1="60455" x2="26364" y2="20455"/>
                        <a14:foregroundMark x1="2981" y1="45455" x2="4091" y2="67273"/>
                        <a14:foregroundMark x1="2912" y1="44091" x2="2981" y2="45455"/>
                        <a14:foregroundMark x1="2727" y1="40455" x2="2912" y2="44091"/>
                        <a14:foregroundMark x1="66364" y1="30000" x2="60455" y2="45000"/>
                        <a14:foregroundMark x1="60455" y1="45000" x2="59091" y2="63636"/>
                        <a14:foregroundMark x1="59091" y1="63636" x2="65000" y2="78182"/>
                        <a14:foregroundMark x1="65000" y1="78182" x2="83182" y2="79545"/>
                        <a14:foregroundMark x1="83182" y1="79545" x2="90909" y2="64545"/>
                        <a14:foregroundMark x1="90909" y1="64545" x2="78182" y2="30455"/>
                        <a14:foregroundMark x1="58182" y1="33182" x2="55909" y2="47273"/>
                        <a14:foregroundMark x1="55000" y1="47273" x2="54545" y2="65455"/>
                        <a14:foregroundMark x1="92727" y1="32273" x2="96818" y2="48182"/>
                        <a14:foregroundMark x1="96818" y1="48182" x2="95455" y2="55000"/>
                        <a14:foregroundMark x1="90455" y1="25455" x2="96364" y2="41818"/>
                        <a14:foregroundMark x1="1364" y1="44091" x2="1364" y2="44091"/>
                        <a14:foregroundMark x1="1364" y1="44545" x2="1364" y2="44545"/>
                        <a14:foregroundMark x1="1364" y1="44091" x2="1364" y2="45455"/>
                        <a14:foregroundMark x1="67727" y1="35000" x2="68636" y2="36818"/>
                        <a14:backgroundMark x1="0" y1="45455" x2="0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39" t="8951" b="10182"/>
          <a:stretch/>
        </p:blipFill>
        <p:spPr bwMode="auto">
          <a:xfrm>
            <a:off x="1996861" y="2030455"/>
            <a:ext cx="1532812" cy="248103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Related image">
            <a:extLst>
              <a:ext uri="{FF2B5EF4-FFF2-40B4-BE49-F238E27FC236}">
                <a16:creationId xmlns:a16="http://schemas.microsoft.com/office/drawing/2014/main" id="{42AD5537-4609-45C4-80D3-F14BA0D337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364" r="96364">
                        <a14:foregroundMark x1="9148" y1="45455" x2="7273" y2="55455"/>
                        <a14:foregroundMark x1="9404" y1="44091" x2="9148" y2="45455"/>
                        <a14:foregroundMark x1="14091" y1="19091" x2="9404" y2="44091"/>
                        <a14:foregroundMark x1="7273" y1="55455" x2="12727" y2="71818"/>
                        <a14:foregroundMark x1="12727" y1="71818" x2="27273" y2="78636"/>
                        <a14:foregroundMark x1="27273" y1="78636" x2="39091" y2="60455"/>
                        <a14:foregroundMark x1="39091" y1="60455" x2="26364" y2="20455"/>
                        <a14:foregroundMark x1="2981" y1="45455" x2="4091" y2="67273"/>
                        <a14:foregroundMark x1="2912" y1="44091" x2="2981" y2="45455"/>
                        <a14:foregroundMark x1="2727" y1="40455" x2="2912" y2="44091"/>
                        <a14:foregroundMark x1="66364" y1="30000" x2="60455" y2="45000"/>
                        <a14:foregroundMark x1="60455" y1="45000" x2="59091" y2="63636"/>
                        <a14:foregroundMark x1="59091" y1="63636" x2="65000" y2="78182"/>
                        <a14:foregroundMark x1="65000" y1="78182" x2="83182" y2="79545"/>
                        <a14:foregroundMark x1="83182" y1="79545" x2="90909" y2="64545"/>
                        <a14:foregroundMark x1="90909" y1="64545" x2="78182" y2="30455"/>
                        <a14:foregroundMark x1="58182" y1="33182" x2="55909" y2="47273"/>
                        <a14:foregroundMark x1="55000" y1="47273" x2="54545" y2="65455"/>
                        <a14:foregroundMark x1="92727" y1="32273" x2="96818" y2="48182"/>
                        <a14:foregroundMark x1="96818" y1="48182" x2="95455" y2="55000"/>
                        <a14:foregroundMark x1="90455" y1="25455" x2="96364" y2="41818"/>
                        <a14:foregroundMark x1="1364" y1="44091" x2="1364" y2="44091"/>
                        <a14:foregroundMark x1="1364" y1="44545" x2="1364" y2="44545"/>
                        <a14:foregroundMark x1="1364" y1="44091" x2="1364" y2="45455"/>
                        <a14:foregroundMark x1="67727" y1="35000" x2="68636" y2="36818"/>
                        <a14:backgroundMark x1="0" y1="45455" x2="0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971" r="50039" b="9161"/>
          <a:stretch/>
        </p:blipFill>
        <p:spPr bwMode="auto">
          <a:xfrm>
            <a:off x="4618318" y="2030455"/>
            <a:ext cx="1532812" cy="248103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C51299-642D-4067-9C67-EF35722C7529}"/>
              </a:ext>
            </a:extLst>
          </p:cNvPr>
          <p:cNvSpPr txBox="1"/>
          <p:nvPr/>
        </p:nvSpPr>
        <p:spPr>
          <a:xfrm>
            <a:off x="2614073" y="1547869"/>
            <a:ext cx="4008489" cy="584775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630"/>
              </a:avLst>
            </a:prstTxWarp>
            <a:spAutoFit/>
          </a:bodyPr>
          <a:lstStyle/>
          <a:p>
            <a:pPr algn="l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Weebles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wobble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673FF5-93B6-4A46-B1CA-B66A6EC7CA17}"/>
              </a:ext>
            </a:extLst>
          </p:cNvPr>
          <p:cNvSpPr txBox="1"/>
          <p:nvPr/>
        </p:nvSpPr>
        <p:spPr>
          <a:xfrm>
            <a:off x="966726" y="4361698"/>
            <a:ext cx="4545724" cy="727317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pPr algn="l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they won’t fall down</a:t>
            </a:r>
          </a:p>
        </p:txBody>
      </p:sp>
      <p:pic>
        <p:nvPicPr>
          <p:cNvPr id="27" name="Picture 4" descr="Image result for musical notes clipart">
            <a:extLst>
              <a:ext uri="{FF2B5EF4-FFF2-40B4-BE49-F238E27FC236}">
                <a16:creationId xmlns:a16="http://schemas.microsoft.com/office/drawing/2014/main" id="{B7957E6C-FB20-4D6B-88E7-C6A6AB90E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86" b="93143" l="9408" r="97909">
                        <a14:foregroundMark x1="37631" y1="56571" x2="44599" y2="46286"/>
                        <a14:foregroundMark x1="45296" y1="43429" x2="44251" y2="9143"/>
                        <a14:foregroundMark x1="44251" y1="6857" x2="57143" y2="19429"/>
                        <a14:foregroundMark x1="61857" y1="76000" x2="61914" y2="77186"/>
                        <a14:foregroundMark x1="61802" y1="74857" x2="61857" y2="76000"/>
                        <a14:foregroundMark x1="61720" y1="73143" x2="61802" y2="74857"/>
                        <a14:foregroundMark x1="61475" y1="68007" x2="61720" y2="73143"/>
                        <a14:foregroundMark x1="60627" y1="50286" x2="61011" y2="58305"/>
                        <a14:foregroundMark x1="61902" y1="79617" x2="53310" y2="93143"/>
                        <a14:foregroundMark x1="95940" y1="36571" x2="97909" y2="29143"/>
                        <a14:foregroundMark x1="95856" y1="36887" x2="95940" y2="36571"/>
                        <a14:foregroundMark x1="90941" y1="55429" x2="93372" y2="46257"/>
                        <a14:foregroundMark x1="97850" y1="25934" x2="97561" y2="10286"/>
                        <a14:foregroundMark x1="97909" y1="29143" x2="97855" y2="26210"/>
                        <a14:backgroundMark x1="63763" y1="51429" x2="71080" y2="52000"/>
                        <a14:backgroundMark x1="62718" y1="78857" x2="62718" y2="78857"/>
                        <a14:backgroundMark x1="62021" y1="78286" x2="62021" y2="78286"/>
                        <a14:backgroundMark x1="62021" y1="77143" x2="62369" y2="79429"/>
                        <a14:backgroundMark x1="62369" y1="76000" x2="62369" y2="76000"/>
                        <a14:backgroundMark x1="62021" y1="74857" x2="62021" y2="74857"/>
                        <a14:backgroundMark x1="94425" y1="44571" x2="94425" y2="44571"/>
                        <a14:backgroundMark x1="95122" y1="46286" x2="94774" y2="37714"/>
                        <a14:backgroundMark x1="94774" y1="36571" x2="91986" y2="45143"/>
                        <a14:backgroundMark x1="91986" y1="46857" x2="92683" y2="46857"/>
                        <a14:backgroundMark x1="92334" y1="44571" x2="93380" y2="46286"/>
                        <a14:backgroundMark x1="95122" y1="36571" x2="95122" y2="36571"/>
                        <a14:backgroundMark x1="95122" y1="38286" x2="95122" y2="36000"/>
                        <a14:backgroundMark x1="95122" y1="38286" x2="95819" y2="35429"/>
                        <a14:backgroundMark x1="62021" y1="73143" x2="62021" y2="73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107" r="-8060" b="23800"/>
          <a:stretch/>
        </p:blipFill>
        <p:spPr bwMode="auto">
          <a:xfrm rot="20863985">
            <a:off x="1354063" y="3679626"/>
            <a:ext cx="491432" cy="78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Image result for musical notes clipart">
            <a:extLst>
              <a:ext uri="{FF2B5EF4-FFF2-40B4-BE49-F238E27FC236}">
                <a16:creationId xmlns:a16="http://schemas.microsoft.com/office/drawing/2014/main" id="{4C9AAF7A-BD4A-41A0-88A4-2105E3235A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86" b="93143" l="9408" r="97909">
                        <a14:foregroundMark x1="37631" y1="56571" x2="44599" y2="46286"/>
                        <a14:foregroundMark x1="45296" y1="43429" x2="44251" y2="9143"/>
                        <a14:foregroundMark x1="44251" y1="6857" x2="57143" y2="19429"/>
                        <a14:foregroundMark x1="61857" y1="76000" x2="61914" y2="77186"/>
                        <a14:foregroundMark x1="61802" y1="74857" x2="61857" y2="76000"/>
                        <a14:foregroundMark x1="61720" y1="73143" x2="61802" y2="74857"/>
                        <a14:foregroundMark x1="61475" y1="68007" x2="61720" y2="73143"/>
                        <a14:foregroundMark x1="60627" y1="50286" x2="61011" y2="58305"/>
                        <a14:foregroundMark x1="61902" y1="79617" x2="53310" y2="93143"/>
                        <a14:foregroundMark x1="95940" y1="36571" x2="97909" y2="29143"/>
                        <a14:foregroundMark x1="95856" y1="36887" x2="95940" y2="36571"/>
                        <a14:foregroundMark x1="90941" y1="55429" x2="93372" y2="46257"/>
                        <a14:foregroundMark x1="97850" y1="25934" x2="97561" y2="10286"/>
                        <a14:foregroundMark x1="97909" y1="29143" x2="97855" y2="26210"/>
                        <a14:backgroundMark x1="63763" y1="51429" x2="71080" y2="52000"/>
                        <a14:backgroundMark x1="62718" y1="78857" x2="62718" y2="78857"/>
                        <a14:backgroundMark x1="62021" y1="78286" x2="62021" y2="78286"/>
                        <a14:backgroundMark x1="62021" y1="77143" x2="62369" y2="79429"/>
                        <a14:backgroundMark x1="62369" y1="76000" x2="62369" y2="76000"/>
                        <a14:backgroundMark x1="62021" y1="74857" x2="62021" y2="74857"/>
                        <a14:backgroundMark x1="94425" y1="44571" x2="94425" y2="44571"/>
                        <a14:backgroundMark x1="95122" y1="46286" x2="94774" y2="37714"/>
                        <a14:backgroundMark x1="94774" y1="36571" x2="91986" y2="45143"/>
                        <a14:backgroundMark x1="91986" y1="46857" x2="92683" y2="46857"/>
                        <a14:backgroundMark x1="92334" y1="44571" x2="93380" y2="46286"/>
                        <a14:backgroundMark x1="95122" y1="36571" x2="95122" y2="36571"/>
                        <a14:backgroundMark x1="95122" y1="38286" x2="95122" y2="36000"/>
                        <a14:backgroundMark x1="95122" y1="38286" x2="95819" y2="35429"/>
                        <a14:backgroundMark x1="62021" y1="73143" x2="62021" y2="73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25" r="38267"/>
          <a:stretch/>
        </p:blipFill>
        <p:spPr bwMode="auto">
          <a:xfrm>
            <a:off x="6345642" y="883826"/>
            <a:ext cx="669881" cy="1248818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Image result for musical notes clipart">
            <a:extLst>
              <a:ext uri="{FF2B5EF4-FFF2-40B4-BE49-F238E27FC236}">
                <a16:creationId xmlns:a16="http://schemas.microsoft.com/office/drawing/2014/main" id="{03860385-54A0-4ED3-A41B-BDAA8BDD1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86" b="93143" l="9408" r="97909">
                        <a14:foregroundMark x1="37631" y1="56571" x2="44599" y2="46286"/>
                        <a14:foregroundMark x1="45296" y1="43429" x2="44251" y2="9143"/>
                        <a14:foregroundMark x1="44251" y1="6857" x2="57143" y2="19429"/>
                        <a14:foregroundMark x1="61857" y1="76000" x2="61914" y2="77186"/>
                        <a14:foregroundMark x1="61802" y1="74857" x2="61857" y2="76000"/>
                        <a14:foregroundMark x1="61720" y1="73143" x2="61802" y2="74857"/>
                        <a14:foregroundMark x1="61475" y1="68007" x2="61720" y2="73143"/>
                        <a14:foregroundMark x1="60627" y1="50286" x2="61011" y2="58305"/>
                        <a14:foregroundMark x1="61902" y1="79617" x2="53310" y2="93143"/>
                        <a14:foregroundMark x1="95940" y1="36571" x2="97909" y2="29143"/>
                        <a14:foregroundMark x1="95856" y1="36887" x2="95940" y2="36571"/>
                        <a14:foregroundMark x1="90941" y1="55429" x2="93372" y2="46257"/>
                        <a14:foregroundMark x1="97850" y1="25934" x2="97561" y2="10286"/>
                        <a14:foregroundMark x1="97909" y1="29143" x2="97855" y2="26210"/>
                        <a14:backgroundMark x1="63763" y1="51429" x2="71080" y2="52000"/>
                        <a14:backgroundMark x1="62718" y1="78857" x2="62718" y2="78857"/>
                        <a14:backgroundMark x1="62021" y1="78286" x2="62021" y2="78286"/>
                        <a14:backgroundMark x1="62021" y1="77143" x2="62369" y2="79429"/>
                        <a14:backgroundMark x1="62369" y1="76000" x2="62369" y2="76000"/>
                        <a14:backgroundMark x1="62021" y1="74857" x2="62021" y2="74857"/>
                        <a14:backgroundMark x1="94425" y1="44571" x2="94425" y2="44571"/>
                        <a14:backgroundMark x1="95122" y1="46286" x2="94774" y2="37714"/>
                        <a14:backgroundMark x1="94774" y1="36571" x2="91986" y2="45143"/>
                        <a14:backgroundMark x1="91986" y1="46857" x2="92683" y2="46857"/>
                        <a14:backgroundMark x1="92334" y1="44571" x2="93380" y2="46286"/>
                        <a14:backgroundMark x1="95122" y1="36571" x2="95122" y2="36571"/>
                        <a14:backgroundMark x1="95122" y1="38286" x2="95122" y2="36000"/>
                        <a14:backgroundMark x1="95122" y1="38286" x2="95819" y2="35429"/>
                        <a14:backgroundMark x1="62021" y1="73143" x2="62021" y2="73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107" r="-8060" b="23800"/>
          <a:stretch/>
        </p:blipFill>
        <p:spPr bwMode="auto">
          <a:xfrm rot="20863985">
            <a:off x="5462896" y="4506173"/>
            <a:ext cx="491432" cy="78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76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6:1-7:24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giants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nephilim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plural noun form of the verb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fall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5884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519CD2-BD90-4ABF-9A94-CC8AFD4AE9B3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6:1-7:24</a:t>
            </a:r>
          </a:p>
        </p:txBody>
      </p:sp>
    </p:spTree>
    <p:extLst>
      <p:ext uri="{BB962C8B-B14F-4D97-AF65-F5344CB8AC3E}">
        <p14:creationId xmlns:p14="http://schemas.microsoft.com/office/powerpoint/2010/main" val="204589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24:37-39 ~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as the days of Noah were, so also will the coming of the Son of Man be.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as in the days before the flood, they were eating and drinking, marrying and giving in marriage, until the day that Noah entered the ark,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did not know until the flood came and took them all away, so also will the coming of the Son of Man be.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B1554A-BB53-4242-AC8C-897C87F28537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6:1-7:24</a:t>
            </a:r>
          </a:p>
        </p:txBody>
      </p:sp>
    </p:spTree>
    <p:extLst>
      <p:ext uri="{BB962C8B-B14F-4D97-AF65-F5344CB8AC3E}">
        <p14:creationId xmlns:p14="http://schemas.microsoft.com/office/powerpoint/2010/main" val="266479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B2D728-F72A-4DAC-A656-6F583A260EF2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6:1-7:24</a:t>
            </a:r>
          </a:p>
        </p:txBody>
      </p:sp>
    </p:spTree>
    <p:extLst>
      <p:ext uri="{BB962C8B-B14F-4D97-AF65-F5344CB8AC3E}">
        <p14:creationId xmlns:p14="http://schemas.microsoft.com/office/powerpoint/2010/main" val="377351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NASB,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NIV,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F5EC2D-4857-4FA5-B65A-0D81A3AB7638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6:1-7:24</a:t>
            </a:r>
          </a:p>
        </p:txBody>
      </p:sp>
    </p:spTree>
    <p:extLst>
      <p:ext uri="{BB962C8B-B14F-4D97-AF65-F5344CB8AC3E}">
        <p14:creationId xmlns:p14="http://schemas.microsoft.com/office/powerpoint/2010/main" val="15959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AFCD72-D294-45D1-A133-FC63DD287812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6:1-7:24</a:t>
            </a:r>
          </a:p>
        </p:txBody>
      </p:sp>
    </p:spTree>
    <p:extLst>
      <p:ext uri="{BB962C8B-B14F-4D97-AF65-F5344CB8AC3E}">
        <p14:creationId xmlns:p14="http://schemas.microsoft.com/office/powerpoint/2010/main" val="171774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mabbul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only in Gen. 6-9 (and Ps. 29:10 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BF9836-0EFC-47AE-88BC-7B7742BDD722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6:1-7:24</a:t>
            </a:r>
          </a:p>
        </p:txBody>
      </p:sp>
    </p:spTree>
    <p:extLst>
      <p:ext uri="{BB962C8B-B14F-4D97-AF65-F5344CB8AC3E}">
        <p14:creationId xmlns:p14="http://schemas.microsoft.com/office/powerpoint/2010/main" val="283571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2BEE0D-46C9-4D29-B0C1-C71E288CA189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6:1-7:24</a:t>
            </a:r>
          </a:p>
        </p:txBody>
      </p:sp>
    </p:spTree>
    <p:extLst>
      <p:ext uri="{BB962C8B-B14F-4D97-AF65-F5344CB8AC3E}">
        <p14:creationId xmlns:p14="http://schemas.microsoft.com/office/powerpoint/2010/main" val="417457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F123950-DDE6-46FC-999F-5339FF7C8829}"/>
              </a:ext>
            </a:extLst>
          </p:cNvPr>
          <p:cNvGrpSpPr/>
          <p:nvPr/>
        </p:nvGrpSpPr>
        <p:grpSpPr>
          <a:xfrm>
            <a:off x="445537" y="946755"/>
            <a:ext cx="5706015" cy="5586952"/>
            <a:chOff x="445537" y="946755"/>
            <a:chExt cx="5706015" cy="558695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0CE139-A697-466A-B1D7-3470C9D551A8}"/>
                </a:ext>
              </a:extLst>
            </p:cNvPr>
            <p:cNvSpPr/>
            <p:nvPr/>
          </p:nvSpPr>
          <p:spPr>
            <a:xfrm>
              <a:off x="445537" y="2972261"/>
              <a:ext cx="5700082" cy="3561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Related image">
              <a:extLst>
                <a:ext uri="{FF2B5EF4-FFF2-40B4-BE49-F238E27FC236}">
                  <a16:creationId xmlns:a16="http://schemas.microsoft.com/office/drawing/2014/main" id="{C8666D7E-9C98-4787-B1D1-2D254655BA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3" b="78036"/>
            <a:stretch/>
          </p:blipFill>
          <p:spPr bwMode="auto">
            <a:xfrm>
              <a:off x="451470" y="946755"/>
              <a:ext cx="5700082" cy="2024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35E8A81-DB09-444A-829E-E50969751F97}"/>
              </a:ext>
            </a:extLst>
          </p:cNvPr>
          <p:cNvSpPr txBox="1"/>
          <p:nvPr/>
        </p:nvSpPr>
        <p:spPr>
          <a:xfrm>
            <a:off x="6706872" y="2767013"/>
            <a:ext cx="1991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6.5 sq. mm. per animal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B619147-D71A-4091-9711-C398B2C4C64E}"/>
              </a:ext>
            </a:extLst>
          </p:cNvPr>
          <p:cNvCxnSpPr/>
          <p:nvPr/>
        </p:nvCxnSpPr>
        <p:spPr>
          <a:xfrm flipH="1" flipV="1">
            <a:off x="5038725" y="2152650"/>
            <a:ext cx="1747838" cy="700088"/>
          </a:xfrm>
          <a:prstGeom prst="straightConnector1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  <a:round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B1267C2-1B1C-4484-804D-6FE617197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295827"/>
              </p:ext>
            </p:extLst>
          </p:nvPr>
        </p:nvGraphicFramePr>
        <p:xfrm>
          <a:off x="663639" y="2997164"/>
          <a:ext cx="5336804" cy="349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9688">
                  <a:extLst>
                    <a:ext uri="{9D8B030D-6E8A-4147-A177-3AD203B41FA5}">
                      <a16:colId xmlns:a16="http://schemas.microsoft.com/office/drawing/2014/main" val="928945764"/>
                    </a:ext>
                  </a:extLst>
                </a:gridCol>
                <a:gridCol w="1997094">
                  <a:extLst>
                    <a:ext uri="{9D8B030D-6E8A-4147-A177-3AD203B41FA5}">
                      <a16:colId xmlns:a16="http://schemas.microsoft.com/office/drawing/2014/main" val="2717858209"/>
                    </a:ext>
                  </a:extLst>
                </a:gridCol>
                <a:gridCol w="2070022">
                  <a:extLst>
                    <a:ext uri="{9D8B030D-6E8A-4147-A177-3AD203B41FA5}">
                      <a16:colId xmlns:a16="http://schemas.microsoft.com/office/drawing/2014/main" val="17875872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621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424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867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972047"/>
                  </a:ext>
                </a:extLst>
              </a:tr>
              <a:tr h="1679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47940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390794E-E518-4FE0-8A62-0629E19A946F}"/>
              </a:ext>
            </a:extLst>
          </p:cNvPr>
          <p:cNvSpPr txBox="1"/>
          <p:nvPr/>
        </p:nvSpPr>
        <p:spPr>
          <a:xfrm>
            <a:off x="2318515" y="3027769"/>
            <a:ext cx="1133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175 feet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8D0D38-61C2-4BEE-BB44-F743CD5C9521}"/>
              </a:ext>
            </a:extLst>
          </p:cNvPr>
          <p:cNvSpPr txBox="1"/>
          <p:nvPr/>
        </p:nvSpPr>
        <p:spPr>
          <a:xfrm>
            <a:off x="797194" y="3405171"/>
            <a:ext cx="1133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087CD9-427F-4422-B078-69216B11AB27}"/>
              </a:ext>
            </a:extLst>
          </p:cNvPr>
          <p:cNvSpPr txBox="1"/>
          <p:nvPr/>
        </p:nvSpPr>
        <p:spPr>
          <a:xfrm>
            <a:off x="640608" y="4137421"/>
            <a:ext cx="1300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7F740F-1B0F-4D27-999B-E12F86D277F9}"/>
              </a:ext>
            </a:extLst>
          </p:cNvPr>
          <p:cNvSpPr txBox="1"/>
          <p:nvPr/>
        </p:nvSpPr>
        <p:spPr>
          <a:xfrm>
            <a:off x="758171" y="3730329"/>
            <a:ext cx="1180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Width: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B51935-E466-4EA2-B4D1-FD63D834BECA}"/>
              </a:ext>
            </a:extLst>
          </p:cNvPr>
          <p:cNvSpPr txBox="1"/>
          <p:nvPr/>
        </p:nvSpPr>
        <p:spPr>
          <a:xfrm>
            <a:off x="645924" y="4475892"/>
            <a:ext cx="1300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Capacity;: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1DA5AA-1026-4018-9EE4-65730D1E5CC2}"/>
              </a:ext>
            </a:extLst>
          </p:cNvPr>
          <p:cNvSpPr txBox="1"/>
          <p:nvPr/>
        </p:nvSpPr>
        <p:spPr>
          <a:xfrm>
            <a:off x="784495" y="3004734"/>
            <a:ext cx="1133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Height: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B92CA7-0DD0-49E8-A9A9-882A995364C0}"/>
              </a:ext>
            </a:extLst>
          </p:cNvPr>
          <p:cNvSpPr txBox="1"/>
          <p:nvPr/>
        </p:nvSpPr>
        <p:spPr>
          <a:xfrm>
            <a:off x="2309231" y="3383484"/>
            <a:ext cx="1133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882 feet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EC9ECE-A78E-48AB-AA48-CF7E35970424}"/>
              </a:ext>
            </a:extLst>
          </p:cNvPr>
          <p:cNvSpPr txBox="1"/>
          <p:nvPr/>
        </p:nvSpPr>
        <p:spPr>
          <a:xfrm>
            <a:off x="2250901" y="4127221"/>
            <a:ext cx="1300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840ECD-15A6-45DE-93C0-A8E8597E1F60}"/>
              </a:ext>
            </a:extLst>
          </p:cNvPr>
          <p:cNvSpPr txBox="1"/>
          <p:nvPr/>
        </p:nvSpPr>
        <p:spPr>
          <a:xfrm>
            <a:off x="2240269" y="3750242"/>
            <a:ext cx="1300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 feet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EF7C74-FE66-41F9-B0D6-4F3C311633B5}"/>
              </a:ext>
            </a:extLst>
          </p:cNvPr>
          <p:cNvSpPr txBox="1"/>
          <p:nvPr/>
        </p:nvSpPr>
        <p:spPr>
          <a:xfrm>
            <a:off x="1950868" y="4506804"/>
            <a:ext cx="1916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3547 people</a:t>
            </a:r>
          </a:p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Enough food and water for 2 weeks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72BD7D-FB8B-4DE9-99D0-21C5A16BF03F}"/>
              </a:ext>
            </a:extLst>
          </p:cNvPr>
          <p:cNvSpPr txBox="1"/>
          <p:nvPr/>
        </p:nvSpPr>
        <p:spPr>
          <a:xfrm>
            <a:off x="4357099" y="2972261"/>
            <a:ext cx="1133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 feet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C817C3-CB4E-437E-8905-E410EF5DEDCA}"/>
              </a:ext>
            </a:extLst>
          </p:cNvPr>
          <p:cNvSpPr txBox="1"/>
          <p:nvPr/>
        </p:nvSpPr>
        <p:spPr>
          <a:xfrm>
            <a:off x="4364865" y="3387278"/>
            <a:ext cx="1133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450 feet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E581AD-48F5-4E6A-960D-A359DBD02FC0}"/>
              </a:ext>
            </a:extLst>
          </p:cNvPr>
          <p:cNvSpPr txBox="1"/>
          <p:nvPr/>
        </p:nvSpPr>
        <p:spPr>
          <a:xfrm>
            <a:off x="4357848" y="3730329"/>
            <a:ext cx="1133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 feet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87C342-A8D7-44CF-B6DF-5D02A1B0FD61}"/>
              </a:ext>
            </a:extLst>
          </p:cNvPr>
          <p:cNvSpPr txBox="1"/>
          <p:nvPr/>
        </p:nvSpPr>
        <p:spPr>
          <a:xfrm>
            <a:off x="4237075" y="4102280"/>
            <a:ext cx="1465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Gopher wood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B8ABF2-79F5-4024-8F4F-E03332FD00C1}"/>
              </a:ext>
            </a:extLst>
          </p:cNvPr>
          <p:cNvSpPr txBox="1"/>
          <p:nvPr/>
        </p:nvSpPr>
        <p:spPr>
          <a:xfrm>
            <a:off x="3953956" y="4430101"/>
            <a:ext cx="19896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people</a:t>
            </a:r>
          </a:p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17,400 birds</a:t>
            </a:r>
          </a:p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12,000 reptiles</a:t>
            </a:r>
          </a:p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9,000 mammals</a:t>
            </a:r>
          </a:p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5,000 amphibians</a:t>
            </a:r>
          </a:p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2,000,000 insects</a:t>
            </a:r>
          </a:p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Enough food and water for a year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11D81B-2292-4C33-8BC3-38F490C7FD32}"/>
              </a:ext>
            </a:extLst>
          </p:cNvPr>
          <p:cNvSpPr txBox="1"/>
          <p:nvPr/>
        </p:nvSpPr>
        <p:spPr>
          <a:xfrm>
            <a:off x="4315942" y="2972975"/>
            <a:ext cx="1218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 feet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E1B254A-993C-4A03-9FAC-D5FBBE9717DC}"/>
              </a:ext>
            </a:extLst>
          </p:cNvPr>
          <p:cNvSpPr txBox="1"/>
          <p:nvPr/>
        </p:nvSpPr>
        <p:spPr>
          <a:xfrm>
            <a:off x="4316682" y="3386084"/>
            <a:ext cx="1218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510 feet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5AF158-A47F-485D-B687-2EB263A8B5AD}"/>
              </a:ext>
            </a:extLst>
          </p:cNvPr>
          <p:cNvSpPr txBox="1"/>
          <p:nvPr/>
        </p:nvSpPr>
        <p:spPr>
          <a:xfrm>
            <a:off x="4322194" y="3734921"/>
            <a:ext cx="1218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 feet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2A2AC3-B060-40A9-AFD6-CFDF8272D43C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6:1-7:24</a:t>
            </a:r>
          </a:p>
        </p:txBody>
      </p:sp>
    </p:spTree>
    <p:extLst>
      <p:ext uri="{BB962C8B-B14F-4D97-AF65-F5344CB8AC3E}">
        <p14:creationId xmlns:p14="http://schemas.microsoft.com/office/powerpoint/2010/main" val="220423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50"/>
                            </p:stCondLst>
                            <p:childTnLst>
                              <p:par>
                                <p:cTn id="103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3" grpId="1"/>
      <p:bldP spid="24" grpId="0"/>
      <p:bldP spid="24" grpId="1"/>
      <p:bldP spid="25" grpId="0"/>
      <p:bldP spid="25" grpId="1"/>
      <p:bldP spid="26" grpId="0"/>
      <p:bldP spid="27" grpId="0"/>
      <p:bldP spid="28" grpId="0"/>
      <p:bldP spid="33" grpId="0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17810D60-8491-48A3-8EFF-DAD5D9F245B6}"/>
              </a:ext>
            </a:extLst>
          </p:cNvPr>
          <p:cNvGrpSpPr/>
          <p:nvPr/>
        </p:nvGrpSpPr>
        <p:grpSpPr>
          <a:xfrm rot="684888">
            <a:off x="2219612" y="1347444"/>
            <a:ext cx="3440178" cy="3004046"/>
            <a:chOff x="2786140" y="1322127"/>
            <a:chExt cx="3784196" cy="3304451"/>
          </a:xfrm>
        </p:grpSpPr>
        <p:pic>
          <p:nvPicPr>
            <p:cNvPr id="5" name="Picture 4" descr="A small brown and white dog&#10;&#10;Description automatically generated">
              <a:extLst>
                <a:ext uri="{FF2B5EF4-FFF2-40B4-BE49-F238E27FC236}">
                  <a16:creationId xmlns:a16="http://schemas.microsoft.com/office/drawing/2014/main" id="{F9B9416C-1867-4C58-BE0D-C5C8FFDBB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54" t="18049" r="12397" b="4351"/>
            <a:stretch/>
          </p:blipFill>
          <p:spPr>
            <a:xfrm rot="21200340">
              <a:off x="2786140" y="1322127"/>
              <a:ext cx="3784196" cy="330445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96884F-D20B-43C0-97F7-0076EC72A821}"/>
                </a:ext>
              </a:extLst>
            </p:cNvPr>
            <p:cNvSpPr txBox="1"/>
            <p:nvPr/>
          </p:nvSpPr>
          <p:spPr>
            <a:xfrm rot="20915112">
              <a:off x="3135597" y="4009849"/>
              <a:ext cx="28338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Tucker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41C2E93-AEC4-4D18-9805-DBB62008950A}"/>
              </a:ext>
            </a:extLst>
          </p:cNvPr>
          <p:cNvSpPr txBox="1"/>
          <p:nvPr/>
        </p:nvSpPr>
        <p:spPr>
          <a:xfrm>
            <a:off x="1835470" y="2326084"/>
            <a:ext cx="4203340" cy="584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Carnivora (carnivore)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CCD3FE-AF73-400A-A711-C3343B5659E2}"/>
              </a:ext>
            </a:extLst>
          </p:cNvPr>
          <p:cNvSpPr/>
          <p:nvPr/>
        </p:nvSpPr>
        <p:spPr>
          <a:xfrm>
            <a:off x="312487" y="2736011"/>
            <a:ext cx="1698101" cy="856170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3" y="783771"/>
            <a:ext cx="2386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~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653BEF-7463-4C32-97CB-2007F4A5DB5F}"/>
              </a:ext>
            </a:extLst>
          </p:cNvPr>
          <p:cNvSpPr txBox="1"/>
          <p:nvPr/>
        </p:nvSpPr>
        <p:spPr>
          <a:xfrm>
            <a:off x="460295" y="1300195"/>
            <a:ext cx="2386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Phylum ~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296C66-7FAB-4B66-B13E-9EDB02F3BFB6}"/>
              </a:ext>
            </a:extLst>
          </p:cNvPr>
          <p:cNvSpPr txBox="1"/>
          <p:nvPr/>
        </p:nvSpPr>
        <p:spPr>
          <a:xfrm>
            <a:off x="457947" y="1816619"/>
            <a:ext cx="2386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~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BB3B36-3404-41FC-887F-C9A02FFBAD06}"/>
              </a:ext>
            </a:extLst>
          </p:cNvPr>
          <p:cNvSpPr txBox="1"/>
          <p:nvPr/>
        </p:nvSpPr>
        <p:spPr>
          <a:xfrm>
            <a:off x="455599" y="2333043"/>
            <a:ext cx="2386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~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7743CE-289D-4785-BE6B-1ACD7E157FA2}"/>
              </a:ext>
            </a:extLst>
          </p:cNvPr>
          <p:cNvSpPr txBox="1"/>
          <p:nvPr/>
        </p:nvSpPr>
        <p:spPr>
          <a:xfrm>
            <a:off x="453251" y="2849467"/>
            <a:ext cx="2386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~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1BDC3C-31EA-4AE2-BD0C-1F6945FFD0A9}"/>
              </a:ext>
            </a:extLst>
          </p:cNvPr>
          <p:cNvSpPr txBox="1"/>
          <p:nvPr/>
        </p:nvSpPr>
        <p:spPr>
          <a:xfrm>
            <a:off x="450903" y="3365891"/>
            <a:ext cx="2386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Genus ~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814BF1-6C4C-48A4-850F-F10E0D70F765}"/>
              </a:ext>
            </a:extLst>
          </p:cNvPr>
          <p:cNvSpPr txBox="1"/>
          <p:nvPr/>
        </p:nvSpPr>
        <p:spPr>
          <a:xfrm>
            <a:off x="448555" y="3882315"/>
            <a:ext cx="2386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Species ~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13CDDD-3228-44F7-A2A6-01A7D7F4D92F}"/>
              </a:ext>
            </a:extLst>
          </p:cNvPr>
          <p:cNvSpPr txBox="1"/>
          <p:nvPr/>
        </p:nvSpPr>
        <p:spPr>
          <a:xfrm>
            <a:off x="2503594" y="784489"/>
            <a:ext cx="4203340" cy="584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Animalia (animal)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260BA1-4414-4105-B45C-E2B4DFD2D546}"/>
              </a:ext>
            </a:extLst>
          </p:cNvPr>
          <p:cNvSpPr txBox="1"/>
          <p:nvPr/>
        </p:nvSpPr>
        <p:spPr>
          <a:xfrm>
            <a:off x="2079132" y="1294498"/>
            <a:ext cx="4203340" cy="584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Chordata (vertebrate)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4A36FF-C75E-41E7-AD07-39EB0D046B6D}"/>
              </a:ext>
            </a:extLst>
          </p:cNvPr>
          <p:cNvSpPr txBox="1"/>
          <p:nvPr/>
        </p:nvSpPr>
        <p:spPr>
          <a:xfrm>
            <a:off x="1654670" y="1804507"/>
            <a:ext cx="4203340" cy="584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Mammalia (mammal)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EB2C39-3A85-4C82-8CB2-1620847D4DFE}"/>
              </a:ext>
            </a:extLst>
          </p:cNvPr>
          <p:cNvSpPr txBox="1"/>
          <p:nvPr/>
        </p:nvSpPr>
        <p:spPr>
          <a:xfrm>
            <a:off x="2010588" y="2870376"/>
            <a:ext cx="4203340" cy="584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Canidae (dog)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91AFCD-BD99-46D0-ABB6-9E7453B0F565}"/>
              </a:ext>
            </a:extLst>
          </p:cNvPr>
          <p:cNvSpPr txBox="1"/>
          <p:nvPr/>
        </p:nvSpPr>
        <p:spPr>
          <a:xfrm>
            <a:off x="1998275" y="3370299"/>
            <a:ext cx="4203340" cy="584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Canis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873ADF-6C24-4D57-BDB6-B2047CFD961A}"/>
              </a:ext>
            </a:extLst>
          </p:cNvPr>
          <p:cNvSpPr txBox="1"/>
          <p:nvPr/>
        </p:nvSpPr>
        <p:spPr>
          <a:xfrm>
            <a:off x="2086393" y="3883648"/>
            <a:ext cx="4825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Eating, pooping machine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991D71-874A-45C8-80AD-56B036AC3AB2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6:1-7:24</a:t>
            </a:r>
          </a:p>
        </p:txBody>
      </p:sp>
    </p:spTree>
    <p:extLst>
      <p:ext uri="{BB962C8B-B14F-4D97-AF65-F5344CB8AC3E}">
        <p14:creationId xmlns:p14="http://schemas.microsoft.com/office/powerpoint/2010/main" val="146471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30278 -0.07199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9" y="-361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animBg="1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F123950-DDE6-46FC-999F-5339FF7C8829}"/>
              </a:ext>
            </a:extLst>
          </p:cNvPr>
          <p:cNvGrpSpPr/>
          <p:nvPr/>
        </p:nvGrpSpPr>
        <p:grpSpPr>
          <a:xfrm>
            <a:off x="445537" y="946755"/>
            <a:ext cx="5706015" cy="5586952"/>
            <a:chOff x="445537" y="946755"/>
            <a:chExt cx="5706015" cy="558695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0CE139-A697-466A-B1D7-3470C9D551A8}"/>
                </a:ext>
              </a:extLst>
            </p:cNvPr>
            <p:cNvSpPr/>
            <p:nvPr/>
          </p:nvSpPr>
          <p:spPr>
            <a:xfrm>
              <a:off x="445537" y="2972261"/>
              <a:ext cx="5700082" cy="3561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Related image">
              <a:extLst>
                <a:ext uri="{FF2B5EF4-FFF2-40B4-BE49-F238E27FC236}">
                  <a16:creationId xmlns:a16="http://schemas.microsoft.com/office/drawing/2014/main" id="{C8666D7E-9C98-4787-B1D1-2D254655BA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3" b="78036"/>
            <a:stretch/>
          </p:blipFill>
          <p:spPr bwMode="auto">
            <a:xfrm>
              <a:off x="451470" y="946755"/>
              <a:ext cx="5700082" cy="2024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B1267C2-1B1C-4484-804D-6FE6171978CA}"/>
              </a:ext>
            </a:extLst>
          </p:cNvPr>
          <p:cNvGraphicFramePr>
            <a:graphicFrameLocks noGrp="1"/>
          </p:cNvGraphicFramePr>
          <p:nvPr/>
        </p:nvGraphicFramePr>
        <p:xfrm>
          <a:off x="663639" y="2997164"/>
          <a:ext cx="5336804" cy="349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9688">
                  <a:extLst>
                    <a:ext uri="{9D8B030D-6E8A-4147-A177-3AD203B41FA5}">
                      <a16:colId xmlns:a16="http://schemas.microsoft.com/office/drawing/2014/main" val="928945764"/>
                    </a:ext>
                  </a:extLst>
                </a:gridCol>
                <a:gridCol w="1997094">
                  <a:extLst>
                    <a:ext uri="{9D8B030D-6E8A-4147-A177-3AD203B41FA5}">
                      <a16:colId xmlns:a16="http://schemas.microsoft.com/office/drawing/2014/main" val="2717858209"/>
                    </a:ext>
                  </a:extLst>
                </a:gridCol>
                <a:gridCol w="2070022">
                  <a:extLst>
                    <a:ext uri="{9D8B030D-6E8A-4147-A177-3AD203B41FA5}">
                      <a16:colId xmlns:a16="http://schemas.microsoft.com/office/drawing/2014/main" val="17875872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621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424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867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972047"/>
                  </a:ext>
                </a:extLst>
              </a:tr>
              <a:tr h="1679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479408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3311D81B-2292-4C33-8BC3-38F490C7FD32}"/>
              </a:ext>
            </a:extLst>
          </p:cNvPr>
          <p:cNvSpPr txBox="1"/>
          <p:nvPr/>
        </p:nvSpPr>
        <p:spPr>
          <a:xfrm>
            <a:off x="4313091" y="2972300"/>
            <a:ext cx="1218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 feet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E1B254A-993C-4A03-9FAC-D5FBBE9717DC}"/>
              </a:ext>
            </a:extLst>
          </p:cNvPr>
          <p:cNvSpPr txBox="1"/>
          <p:nvPr/>
        </p:nvSpPr>
        <p:spPr>
          <a:xfrm>
            <a:off x="4316682" y="3386084"/>
            <a:ext cx="1218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510 feet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5AF158-A47F-485D-B687-2EB263A8B5AD}"/>
              </a:ext>
            </a:extLst>
          </p:cNvPr>
          <p:cNvSpPr txBox="1"/>
          <p:nvPr/>
        </p:nvSpPr>
        <p:spPr>
          <a:xfrm>
            <a:off x="4322194" y="3734921"/>
            <a:ext cx="1218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 feet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90794E-E518-4FE0-8A62-0629E19A946F}"/>
              </a:ext>
            </a:extLst>
          </p:cNvPr>
          <p:cNvSpPr txBox="1"/>
          <p:nvPr/>
        </p:nvSpPr>
        <p:spPr>
          <a:xfrm>
            <a:off x="2318515" y="3027769"/>
            <a:ext cx="1133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175 feet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8D0D38-61C2-4BEE-BB44-F743CD5C9521}"/>
              </a:ext>
            </a:extLst>
          </p:cNvPr>
          <p:cNvSpPr txBox="1"/>
          <p:nvPr/>
        </p:nvSpPr>
        <p:spPr>
          <a:xfrm>
            <a:off x="718610" y="3405171"/>
            <a:ext cx="1133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087CD9-427F-4422-B078-69216B11AB27}"/>
              </a:ext>
            </a:extLst>
          </p:cNvPr>
          <p:cNvSpPr txBox="1"/>
          <p:nvPr/>
        </p:nvSpPr>
        <p:spPr>
          <a:xfrm>
            <a:off x="562024" y="4137421"/>
            <a:ext cx="1300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7F740F-1B0F-4D27-999B-E12F86D277F9}"/>
              </a:ext>
            </a:extLst>
          </p:cNvPr>
          <p:cNvSpPr txBox="1"/>
          <p:nvPr/>
        </p:nvSpPr>
        <p:spPr>
          <a:xfrm>
            <a:off x="679587" y="3730329"/>
            <a:ext cx="1180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Width: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B51935-E466-4EA2-B4D1-FD63D834BECA}"/>
              </a:ext>
            </a:extLst>
          </p:cNvPr>
          <p:cNvSpPr txBox="1"/>
          <p:nvPr/>
        </p:nvSpPr>
        <p:spPr>
          <a:xfrm>
            <a:off x="567340" y="4475892"/>
            <a:ext cx="1300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Capacity;: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1DA5AA-1026-4018-9EE4-65730D1E5CC2}"/>
              </a:ext>
            </a:extLst>
          </p:cNvPr>
          <p:cNvSpPr txBox="1"/>
          <p:nvPr/>
        </p:nvSpPr>
        <p:spPr>
          <a:xfrm>
            <a:off x="705911" y="3004734"/>
            <a:ext cx="1133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Height: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B92CA7-0DD0-49E8-A9A9-882A995364C0}"/>
              </a:ext>
            </a:extLst>
          </p:cNvPr>
          <p:cNvSpPr txBox="1"/>
          <p:nvPr/>
        </p:nvSpPr>
        <p:spPr>
          <a:xfrm>
            <a:off x="2309231" y="3383484"/>
            <a:ext cx="1133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882 feet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EC9ECE-A78E-48AB-AA48-CF7E35970424}"/>
              </a:ext>
            </a:extLst>
          </p:cNvPr>
          <p:cNvSpPr txBox="1"/>
          <p:nvPr/>
        </p:nvSpPr>
        <p:spPr>
          <a:xfrm>
            <a:off x="2250901" y="4127221"/>
            <a:ext cx="1300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840ECD-15A6-45DE-93C0-A8E8597E1F60}"/>
              </a:ext>
            </a:extLst>
          </p:cNvPr>
          <p:cNvSpPr txBox="1"/>
          <p:nvPr/>
        </p:nvSpPr>
        <p:spPr>
          <a:xfrm>
            <a:off x="2240269" y="3750242"/>
            <a:ext cx="1300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 feet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EF7C74-FE66-41F9-B0D6-4F3C311633B5}"/>
              </a:ext>
            </a:extLst>
          </p:cNvPr>
          <p:cNvSpPr txBox="1"/>
          <p:nvPr/>
        </p:nvSpPr>
        <p:spPr>
          <a:xfrm>
            <a:off x="1950868" y="4506804"/>
            <a:ext cx="1916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3547 people</a:t>
            </a:r>
          </a:p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Enough food and water for 2 weeks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87C342-A8D7-44CF-B6DF-5D02A1B0FD61}"/>
              </a:ext>
            </a:extLst>
          </p:cNvPr>
          <p:cNvSpPr txBox="1"/>
          <p:nvPr/>
        </p:nvSpPr>
        <p:spPr>
          <a:xfrm>
            <a:off x="4237075" y="4102280"/>
            <a:ext cx="1465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Gopher wood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B8ABF2-79F5-4024-8F4F-E03332FD00C1}"/>
              </a:ext>
            </a:extLst>
          </p:cNvPr>
          <p:cNvSpPr txBox="1"/>
          <p:nvPr/>
        </p:nvSpPr>
        <p:spPr>
          <a:xfrm>
            <a:off x="3953956" y="4430101"/>
            <a:ext cx="19896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people</a:t>
            </a:r>
          </a:p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17,400 birds</a:t>
            </a:r>
          </a:p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12,000 reptiles</a:t>
            </a:r>
          </a:p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9,000 mammals</a:t>
            </a:r>
          </a:p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5,000 amphibians</a:t>
            </a:r>
          </a:p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2,000,000 insects</a:t>
            </a:r>
          </a:p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Enough food and water for a year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45665A9-8939-4010-949A-132C22E29CD9}"/>
              </a:ext>
            </a:extLst>
          </p:cNvPr>
          <p:cNvSpPr/>
          <p:nvPr/>
        </p:nvSpPr>
        <p:spPr>
          <a:xfrm>
            <a:off x="4061637" y="4731488"/>
            <a:ext cx="1834116" cy="1174898"/>
          </a:xfrm>
          <a:custGeom>
            <a:avLst/>
            <a:gdLst>
              <a:gd name="connsiteX0" fmla="*/ 0 w 1834116"/>
              <a:gd name="connsiteY0" fmla="*/ 0 h 1174898"/>
              <a:gd name="connsiteX1" fmla="*/ 1174898 w 1834116"/>
              <a:gd name="connsiteY1" fmla="*/ 579475 h 1174898"/>
              <a:gd name="connsiteX2" fmla="*/ 1834116 w 1834116"/>
              <a:gd name="connsiteY2" fmla="*/ 1174898 h 117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4116" h="1174898">
                <a:moveTo>
                  <a:pt x="0" y="0"/>
                </a:moveTo>
                <a:cubicBezTo>
                  <a:pt x="434606" y="191829"/>
                  <a:pt x="869212" y="383659"/>
                  <a:pt x="1174898" y="579475"/>
                </a:cubicBezTo>
                <a:cubicBezTo>
                  <a:pt x="1480584" y="775291"/>
                  <a:pt x="1657350" y="975094"/>
                  <a:pt x="1834116" y="1174898"/>
                </a:cubicBezTo>
              </a:path>
            </a:pathLst>
          </a:custGeom>
          <a:noFill/>
          <a:ln w="571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D74777E-5A69-4B26-A426-75667529C685}"/>
              </a:ext>
            </a:extLst>
          </p:cNvPr>
          <p:cNvSpPr/>
          <p:nvPr/>
        </p:nvSpPr>
        <p:spPr>
          <a:xfrm flipH="1">
            <a:off x="4085561" y="4768655"/>
            <a:ext cx="1834116" cy="1174898"/>
          </a:xfrm>
          <a:custGeom>
            <a:avLst/>
            <a:gdLst>
              <a:gd name="connsiteX0" fmla="*/ 0 w 1834116"/>
              <a:gd name="connsiteY0" fmla="*/ 0 h 1174898"/>
              <a:gd name="connsiteX1" fmla="*/ 1174898 w 1834116"/>
              <a:gd name="connsiteY1" fmla="*/ 579475 h 1174898"/>
              <a:gd name="connsiteX2" fmla="*/ 1834116 w 1834116"/>
              <a:gd name="connsiteY2" fmla="*/ 1174898 h 117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4116" h="1174898">
                <a:moveTo>
                  <a:pt x="0" y="0"/>
                </a:moveTo>
                <a:cubicBezTo>
                  <a:pt x="434606" y="191829"/>
                  <a:pt x="869212" y="383659"/>
                  <a:pt x="1174898" y="579475"/>
                </a:cubicBezTo>
                <a:cubicBezTo>
                  <a:pt x="1480584" y="775291"/>
                  <a:pt x="1657350" y="975094"/>
                  <a:pt x="1834116" y="1174898"/>
                </a:cubicBezTo>
              </a:path>
            </a:pathLst>
          </a:custGeom>
          <a:noFill/>
          <a:ln w="571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A1C8A0-5045-4EC3-9DED-FCE5A3DFE793}"/>
              </a:ext>
            </a:extLst>
          </p:cNvPr>
          <p:cNvSpPr txBox="1"/>
          <p:nvPr/>
        </p:nvSpPr>
        <p:spPr>
          <a:xfrm>
            <a:off x="4126022" y="4425741"/>
            <a:ext cx="16537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people</a:t>
            </a:r>
          </a:p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</a:t>
            </a:r>
          </a:p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</a:t>
            </a:r>
          </a:p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20,000 </a:t>
            </a:r>
          </a:p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Animals </a:t>
            </a:r>
          </a:p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Enough food and water for a year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BE6116-B52C-4DF9-A6B2-53BDBD3A5770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6:1-7:24</a:t>
            </a:r>
          </a:p>
        </p:txBody>
      </p:sp>
    </p:spTree>
    <p:extLst>
      <p:ext uri="{BB962C8B-B14F-4D97-AF65-F5344CB8AC3E}">
        <p14:creationId xmlns:p14="http://schemas.microsoft.com/office/powerpoint/2010/main" val="297690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5" presetClass="exit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34" grpId="0"/>
      <p:bldP spid="10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6" grpId="0"/>
      <p:bldP spid="27" grpId="0"/>
      <p:bldP spid="27" grpId="1"/>
      <p:bldP spid="17" grpId="0" animBg="1"/>
      <p:bldP spid="17" grpId="1" animBg="1"/>
      <p:bldP spid="31" grpId="0" animBg="1"/>
      <p:bldP spid="31" grpId="1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Who were Sons of God and the Daughters of Men?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BF7BE-9883-4692-95E7-5353AC939D0F}"/>
              </a:ext>
            </a:extLst>
          </p:cNvPr>
          <p:cNvSpPr txBox="1"/>
          <p:nvPr/>
        </p:nvSpPr>
        <p:spPr>
          <a:xfrm>
            <a:off x="462642" y="1306991"/>
            <a:ext cx="8248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Powerful kings practicing forced harems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EC1F42-5F49-40D7-AA2D-442170994E69}"/>
              </a:ext>
            </a:extLst>
          </p:cNvPr>
          <p:cNvSpPr txBox="1"/>
          <p:nvPr/>
        </p:nvSpPr>
        <p:spPr>
          <a:xfrm>
            <a:off x="465023" y="1762917"/>
            <a:ext cx="8248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Godly line of Seth and ungodly line of Cain</a:t>
            </a:r>
            <a:endParaRPr lang="en-US" sz="13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0A1D06-C46B-4475-A346-E3C32CE35915}"/>
              </a:ext>
            </a:extLst>
          </p:cNvPr>
          <p:cNvSpPr txBox="1"/>
          <p:nvPr/>
        </p:nvSpPr>
        <p:spPr>
          <a:xfrm>
            <a:off x="466679" y="2192012"/>
            <a:ext cx="8248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Fallen angels cohabiting with human woman</a:t>
            </a:r>
            <a:endParaRPr lang="en-US" sz="2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4B2B5-E0AE-4853-9577-395A85C90F0C}"/>
              </a:ext>
            </a:extLst>
          </p:cNvPr>
          <p:cNvSpPr txBox="1"/>
          <p:nvPr/>
        </p:nvSpPr>
        <p:spPr>
          <a:xfrm>
            <a:off x="716973" y="2639301"/>
            <a:ext cx="7994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800" dirty="0">
                <a:solidFill>
                  <a:srgbClr val="FFFF00"/>
                </a:solidFill>
              </a:rPr>
              <a:t>ons of God </a:t>
            </a:r>
            <a:r>
              <a:rPr lang="en-US" sz="2800" dirty="0">
                <a:solidFill>
                  <a:schemeClr val="bg1"/>
                </a:solidFill>
              </a:rPr>
              <a:t>~ 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elohim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(only here and Job 1:6; 2:1; 38:7)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2745F-E4A0-43BF-BBCC-E9E9F33D50C2}"/>
              </a:ext>
            </a:extLst>
          </p:cNvPr>
          <p:cNvSpPr txBox="1"/>
          <p:nvPr/>
        </p:nvSpPr>
        <p:spPr>
          <a:xfrm>
            <a:off x="718706" y="3498285"/>
            <a:ext cx="79941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22:30 ~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in the resurrection they neither marry nor are given in marriage, but are like angels of God in heaven.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1EF25B-5349-4C9C-9D8D-BD78A3928F95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6:1-7:24</a:t>
            </a:r>
          </a:p>
        </p:txBody>
      </p:sp>
    </p:spTree>
    <p:extLst>
      <p:ext uri="{BB962C8B-B14F-4D97-AF65-F5344CB8AC3E}">
        <p14:creationId xmlns:p14="http://schemas.microsoft.com/office/powerpoint/2010/main" val="428755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7" grpId="0"/>
      <p:bldP spid="7" grpId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rk Cross Section">
            <a:extLst>
              <a:ext uri="{FF2B5EF4-FFF2-40B4-BE49-F238E27FC236}">
                <a16:creationId xmlns:a16="http://schemas.microsoft.com/office/drawing/2014/main" id="{73F8DD92-43FF-4488-B6AA-8864951C9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152763"/>
            <a:ext cx="6915150" cy="455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6582C72-AC03-4656-9715-F42DB94A5B20}"/>
              </a:ext>
            </a:extLst>
          </p:cNvPr>
          <p:cNvSpPr/>
          <p:nvPr/>
        </p:nvSpPr>
        <p:spPr>
          <a:xfrm>
            <a:off x="1114425" y="1152763"/>
            <a:ext cx="6915150" cy="4552474"/>
          </a:xfrm>
          <a:custGeom>
            <a:avLst/>
            <a:gdLst>
              <a:gd name="connsiteX0" fmla="*/ 2156313 w 6915150"/>
              <a:gd name="connsiteY0" fmla="*/ 788579 h 4552474"/>
              <a:gd name="connsiteX1" fmla="*/ 2156313 w 6915150"/>
              <a:gd name="connsiteY1" fmla="*/ 3721692 h 4552474"/>
              <a:gd name="connsiteX2" fmla="*/ 4976886 w 6915150"/>
              <a:gd name="connsiteY2" fmla="*/ 3721692 h 4552474"/>
              <a:gd name="connsiteX3" fmla="*/ 4976886 w 6915150"/>
              <a:gd name="connsiteY3" fmla="*/ 788579 h 4552474"/>
              <a:gd name="connsiteX4" fmla="*/ 0 w 6915150"/>
              <a:gd name="connsiteY4" fmla="*/ 0 h 4552474"/>
              <a:gd name="connsiteX5" fmla="*/ 6915150 w 6915150"/>
              <a:gd name="connsiteY5" fmla="*/ 0 h 4552474"/>
              <a:gd name="connsiteX6" fmla="*/ 6915150 w 6915150"/>
              <a:gd name="connsiteY6" fmla="*/ 4552474 h 4552474"/>
              <a:gd name="connsiteX7" fmla="*/ 0 w 6915150"/>
              <a:gd name="connsiteY7" fmla="*/ 4552474 h 455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5150" h="4552474">
                <a:moveTo>
                  <a:pt x="2156313" y="788579"/>
                </a:moveTo>
                <a:lnTo>
                  <a:pt x="2156313" y="3721692"/>
                </a:lnTo>
                <a:lnTo>
                  <a:pt x="4976886" y="3721692"/>
                </a:lnTo>
                <a:lnTo>
                  <a:pt x="4976886" y="788579"/>
                </a:lnTo>
                <a:close/>
                <a:moveTo>
                  <a:pt x="0" y="0"/>
                </a:moveTo>
                <a:lnTo>
                  <a:pt x="6915150" y="0"/>
                </a:lnTo>
                <a:lnTo>
                  <a:pt x="6915150" y="4552474"/>
                </a:lnTo>
                <a:lnTo>
                  <a:pt x="0" y="4552474"/>
                </a:lnTo>
                <a:close/>
              </a:path>
            </a:pathLst>
          </a:custGeom>
          <a:solidFill>
            <a:srgbClr val="3B383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2C530C-C33F-4B6F-88D1-732CC8A83417}"/>
              </a:ext>
            </a:extLst>
          </p:cNvPr>
          <p:cNvSpPr txBox="1"/>
          <p:nvPr/>
        </p:nvSpPr>
        <p:spPr>
          <a:xfrm>
            <a:off x="1114425" y="1223889"/>
            <a:ext cx="2937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 housing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DE0543F-13EE-4C45-97F4-3126AA6F3FDD}"/>
              </a:ext>
            </a:extLst>
          </p:cNvPr>
          <p:cNvSpPr/>
          <p:nvPr/>
        </p:nvSpPr>
        <p:spPr>
          <a:xfrm>
            <a:off x="1114425" y="1152763"/>
            <a:ext cx="6915150" cy="4552474"/>
          </a:xfrm>
          <a:custGeom>
            <a:avLst/>
            <a:gdLst>
              <a:gd name="connsiteX0" fmla="*/ 4988609 w 6915150"/>
              <a:gd name="connsiteY0" fmla="*/ 795612 h 4552474"/>
              <a:gd name="connsiteX1" fmla="*/ 4988609 w 6915150"/>
              <a:gd name="connsiteY1" fmla="*/ 3756861 h 4552474"/>
              <a:gd name="connsiteX2" fmla="*/ 5881907 w 6915150"/>
              <a:gd name="connsiteY2" fmla="*/ 3756861 h 4552474"/>
              <a:gd name="connsiteX3" fmla="*/ 5881907 w 6915150"/>
              <a:gd name="connsiteY3" fmla="*/ 795612 h 4552474"/>
              <a:gd name="connsiteX4" fmla="*/ 1270049 w 6915150"/>
              <a:gd name="connsiteY4" fmla="*/ 788579 h 4552474"/>
              <a:gd name="connsiteX5" fmla="*/ 1270049 w 6915150"/>
              <a:gd name="connsiteY5" fmla="*/ 3749828 h 4552474"/>
              <a:gd name="connsiteX6" fmla="*/ 2163347 w 6915150"/>
              <a:gd name="connsiteY6" fmla="*/ 3749828 h 4552474"/>
              <a:gd name="connsiteX7" fmla="*/ 2163347 w 6915150"/>
              <a:gd name="connsiteY7" fmla="*/ 788579 h 4552474"/>
              <a:gd name="connsiteX8" fmla="*/ 0 w 6915150"/>
              <a:gd name="connsiteY8" fmla="*/ 0 h 4552474"/>
              <a:gd name="connsiteX9" fmla="*/ 6915150 w 6915150"/>
              <a:gd name="connsiteY9" fmla="*/ 0 h 4552474"/>
              <a:gd name="connsiteX10" fmla="*/ 6915150 w 6915150"/>
              <a:gd name="connsiteY10" fmla="*/ 4552474 h 4552474"/>
              <a:gd name="connsiteX11" fmla="*/ 0 w 6915150"/>
              <a:gd name="connsiteY11" fmla="*/ 4552474 h 455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15150" h="4552474">
                <a:moveTo>
                  <a:pt x="4988609" y="795612"/>
                </a:moveTo>
                <a:lnTo>
                  <a:pt x="4988609" y="3756861"/>
                </a:lnTo>
                <a:lnTo>
                  <a:pt x="5881907" y="3756861"/>
                </a:lnTo>
                <a:lnTo>
                  <a:pt x="5881907" y="795612"/>
                </a:lnTo>
                <a:close/>
                <a:moveTo>
                  <a:pt x="1270049" y="788579"/>
                </a:moveTo>
                <a:lnTo>
                  <a:pt x="1270049" y="3749828"/>
                </a:lnTo>
                <a:lnTo>
                  <a:pt x="2163347" y="3749828"/>
                </a:lnTo>
                <a:lnTo>
                  <a:pt x="2163347" y="788579"/>
                </a:lnTo>
                <a:close/>
                <a:moveTo>
                  <a:pt x="0" y="0"/>
                </a:moveTo>
                <a:lnTo>
                  <a:pt x="6915150" y="0"/>
                </a:lnTo>
                <a:lnTo>
                  <a:pt x="6915150" y="4552474"/>
                </a:lnTo>
                <a:lnTo>
                  <a:pt x="0" y="4552474"/>
                </a:lnTo>
                <a:close/>
              </a:path>
            </a:pathLst>
          </a:custGeom>
          <a:solidFill>
            <a:srgbClr val="3B383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F899D6-3CDD-476D-840B-3CA839DCCFD6}"/>
              </a:ext>
            </a:extLst>
          </p:cNvPr>
          <p:cNvSpPr txBox="1"/>
          <p:nvPr/>
        </p:nvSpPr>
        <p:spPr>
          <a:xfrm>
            <a:off x="1369294" y="1237365"/>
            <a:ext cx="242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storage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6B72B5-3534-4E4D-AE89-D7A1ABCE948A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6:1-7:24</a:t>
            </a:r>
          </a:p>
        </p:txBody>
      </p:sp>
    </p:spTree>
    <p:extLst>
      <p:ext uri="{BB962C8B-B14F-4D97-AF65-F5344CB8AC3E}">
        <p14:creationId xmlns:p14="http://schemas.microsoft.com/office/powerpoint/2010/main" val="422492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5" grpId="0"/>
      <p:bldP spid="5" grpId="1"/>
      <p:bldP spid="36" grpId="0" animBg="1"/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s-na.ssl-images-amazon.com/images/I/51DgHBDZXfL._SX383_BO1,204,203,200_.jpg">
            <a:extLst>
              <a:ext uri="{FF2B5EF4-FFF2-40B4-BE49-F238E27FC236}">
                <a16:creationId xmlns:a16="http://schemas.microsoft.com/office/drawing/2014/main" id="{A0B9D49E-0E3B-4A01-B0E9-B7FDF13A5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" t="2688" r="6027" b="4923"/>
          <a:stretch/>
        </p:blipFill>
        <p:spPr bwMode="auto">
          <a:xfrm rot="156710">
            <a:off x="1950010" y="1173305"/>
            <a:ext cx="3649095" cy="483037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4B69D9-A5BF-418B-A229-F215109D807E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6:1-7:24</a:t>
            </a:r>
          </a:p>
        </p:txBody>
      </p:sp>
    </p:spTree>
    <p:extLst>
      <p:ext uri="{BB962C8B-B14F-4D97-AF65-F5344CB8AC3E}">
        <p14:creationId xmlns:p14="http://schemas.microsoft.com/office/powerpoint/2010/main" val="132036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67077B-A8D2-4C88-94F0-FD8B7E9CF6E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6:1-7:24</a:t>
            </a:r>
          </a:p>
        </p:txBody>
      </p:sp>
    </p:spTree>
    <p:extLst>
      <p:ext uri="{BB962C8B-B14F-4D97-AF65-F5344CB8AC3E}">
        <p14:creationId xmlns:p14="http://schemas.microsoft.com/office/powerpoint/2010/main" val="210366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79079FD-A5FA-4193-99A2-E0B2BF4408B7}"/>
              </a:ext>
            </a:extLst>
          </p:cNvPr>
          <p:cNvCxnSpPr/>
          <p:nvPr/>
        </p:nvCxnSpPr>
        <p:spPr>
          <a:xfrm>
            <a:off x="1457582" y="4880495"/>
            <a:ext cx="0" cy="21336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B0C6AE-3C37-4F3B-846C-F07B02B8BF8E}"/>
              </a:ext>
            </a:extLst>
          </p:cNvPr>
          <p:cNvCxnSpPr/>
          <p:nvPr/>
        </p:nvCxnSpPr>
        <p:spPr>
          <a:xfrm>
            <a:off x="526680" y="4893539"/>
            <a:ext cx="0" cy="21336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02EE5E-8B38-4A0E-BA7A-4038F2D7EF42}"/>
              </a:ext>
            </a:extLst>
          </p:cNvPr>
          <p:cNvCxnSpPr/>
          <p:nvPr/>
        </p:nvCxnSpPr>
        <p:spPr>
          <a:xfrm>
            <a:off x="677657" y="4877070"/>
            <a:ext cx="0" cy="21336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58BFC3-6C1D-4BB0-AF46-57983B821E18}"/>
              </a:ext>
            </a:extLst>
          </p:cNvPr>
          <p:cNvCxnSpPr/>
          <p:nvPr/>
        </p:nvCxnSpPr>
        <p:spPr>
          <a:xfrm>
            <a:off x="7025363" y="4888650"/>
            <a:ext cx="0" cy="21336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BF9245-8E0A-4DD2-8175-E78F048E61B7}"/>
              </a:ext>
            </a:extLst>
          </p:cNvPr>
          <p:cNvSpPr txBox="1"/>
          <p:nvPr/>
        </p:nvSpPr>
        <p:spPr>
          <a:xfrm>
            <a:off x="1910444" y="685024"/>
            <a:ext cx="5176156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Noah enters Ark – God shuts the door (7:11, 16)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2973FB-B6BB-4549-9BDB-5ADD967FCE5B}"/>
              </a:ext>
            </a:extLst>
          </p:cNvPr>
          <p:cNvSpPr txBox="1"/>
          <p:nvPr/>
        </p:nvSpPr>
        <p:spPr>
          <a:xfrm>
            <a:off x="2133602" y="998533"/>
            <a:ext cx="236219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Flood begins (7:16)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80AF53-3950-4387-B874-0714879AA771}"/>
              </a:ext>
            </a:extLst>
          </p:cNvPr>
          <p:cNvSpPr txBox="1"/>
          <p:nvPr/>
        </p:nvSpPr>
        <p:spPr>
          <a:xfrm>
            <a:off x="2286002" y="1314703"/>
            <a:ext cx="220979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Rain stops (7:17)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0CE40F-7287-4EA4-9AB1-62AA02AD42A7}"/>
              </a:ext>
            </a:extLst>
          </p:cNvPr>
          <p:cNvSpPr txBox="1"/>
          <p:nvPr/>
        </p:nvSpPr>
        <p:spPr>
          <a:xfrm>
            <a:off x="2438401" y="1627204"/>
            <a:ext cx="5486399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Ark lands on mountain and waters recede (8:3, 4)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EACB39-4213-4411-ADB6-3BF643BD80E9}"/>
              </a:ext>
            </a:extLst>
          </p:cNvPr>
          <p:cNvSpPr txBox="1"/>
          <p:nvPr/>
        </p:nvSpPr>
        <p:spPr>
          <a:xfrm>
            <a:off x="2590801" y="1969967"/>
            <a:ext cx="3733799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Tops of mountains are seen (8:5)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A79F57-19B6-416E-92D6-2D45C5B4D61B}"/>
              </a:ext>
            </a:extLst>
          </p:cNvPr>
          <p:cNvSpPr txBox="1"/>
          <p:nvPr/>
        </p:nvSpPr>
        <p:spPr>
          <a:xfrm>
            <a:off x="2743201" y="2287330"/>
            <a:ext cx="3733799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Raven and dove sent out (8:6, 7)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C34FE7-7373-40CC-9F5D-52932C175A35}"/>
              </a:ext>
            </a:extLst>
          </p:cNvPr>
          <p:cNvSpPr txBox="1"/>
          <p:nvPr/>
        </p:nvSpPr>
        <p:spPr>
          <a:xfrm>
            <a:off x="2895601" y="2596133"/>
            <a:ext cx="4600711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Dove sent out, brings back olive leaf  (8:10, 11)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68CA76-C29C-4383-8E2B-8F484676E7ED}"/>
              </a:ext>
            </a:extLst>
          </p:cNvPr>
          <p:cNvSpPr txBox="1"/>
          <p:nvPr/>
        </p:nvSpPr>
        <p:spPr>
          <a:xfrm>
            <a:off x="3048001" y="2899663"/>
            <a:ext cx="4267199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Dove sent out, does not return  (8:12)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91968F-6445-4EA8-A772-D5AEFE8449EC}"/>
              </a:ext>
            </a:extLst>
          </p:cNvPr>
          <p:cNvSpPr txBox="1"/>
          <p:nvPr/>
        </p:nvSpPr>
        <p:spPr>
          <a:xfrm>
            <a:off x="3200401" y="3199771"/>
            <a:ext cx="4648199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Noah opens the door, ground is dry (8:13)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753E7F-1DFB-48FA-9898-D636347F09E9}"/>
              </a:ext>
            </a:extLst>
          </p:cNvPr>
          <p:cNvSpPr txBox="1"/>
          <p:nvPr/>
        </p:nvSpPr>
        <p:spPr>
          <a:xfrm>
            <a:off x="3352801" y="3504959"/>
            <a:ext cx="3428999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Noah exits the Ark (8:14-16)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59B149-C520-4306-91CD-94320B2FD3B1}"/>
              </a:ext>
            </a:extLst>
          </p:cNvPr>
          <p:cNvCxnSpPr/>
          <p:nvPr/>
        </p:nvCxnSpPr>
        <p:spPr>
          <a:xfrm>
            <a:off x="3800251" y="4884581"/>
            <a:ext cx="0" cy="21336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34131F0-9AEE-4FDA-ADFB-E914797BC4BF}"/>
              </a:ext>
            </a:extLst>
          </p:cNvPr>
          <p:cNvCxnSpPr/>
          <p:nvPr/>
        </p:nvCxnSpPr>
        <p:spPr>
          <a:xfrm>
            <a:off x="5259307" y="4886000"/>
            <a:ext cx="0" cy="21336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0727BA-107D-4963-A3F1-03E06C43F133}"/>
              </a:ext>
            </a:extLst>
          </p:cNvPr>
          <p:cNvCxnSpPr/>
          <p:nvPr/>
        </p:nvCxnSpPr>
        <p:spPr>
          <a:xfrm>
            <a:off x="6032365" y="4890261"/>
            <a:ext cx="0" cy="21336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89B2128-8234-4E12-A96C-0964DD253DD9}"/>
              </a:ext>
            </a:extLst>
          </p:cNvPr>
          <p:cNvCxnSpPr/>
          <p:nvPr/>
        </p:nvCxnSpPr>
        <p:spPr>
          <a:xfrm>
            <a:off x="6251034" y="4883729"/>
            <a:ext cx="0" cy="21336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CAE29C1-95EA-4479-B62B-62970FFC00F0}"/>
              </a:ext>
            </a:extLst>
          </p:cNvPr>
          <p:cNvCxnSpPr/>
          <p:nvPr/>
        </p:nvCxnSpPr>
        <p:spPr>
          <a:xfrm>
            <a:off x="6416685" y="4887947"/>
            <a:ext cx="0" cy="21336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E4A33CC-95C6-44F5-A261-6803BE9A3659}"/>
              </a:ext>
            </a:extLst>
          </p:cNvPr>
          <p:cNvCxnSpPr/>
          <p:nvPr/>
        </p:nvCxnSpPr>
        <p:spPr>
          <a:xfrm>
            <a:off x="8248601" y="4888865"/>
            <a:ext cx="0" cy="21336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ADECCCA-D3BE-4ED6-ADF0-D1505D3B4B9C}"/>
              </a:ext>
            </a:extLst>
          </p:cNvPr>
          <p:cNvSpPr/>
          <p:nvPr/>
        </p:nvSpPr>
        <p:spPr>
          <a:xfrm>
            <a:off x="526179" y="873541"/>
            <a:ext cx="1378561" cy="4028410"/>
          </a:xfrm>
          <a:custGeom>
            <a:avLst/>
            <a:gdLst>
              <a:gd name="connsiteX0" fmla="*/ 1395895 w 1395895"/>
              <a:gd name="connsiteY0" fmla="*/ 0 h 4015409"/>
              <a:gd name="connsiteX1" fmla="*/ 1126434 w 1395895"/>
              <a:gd name="connsiteY1" fmla="*/ 8835 h 4015409"/>
              <a:gd name="connsiteX2" fmla="*/ 0 w 1395895"/>
              <a:gd name="connsiteY2" fmla="*/ 4015409 h 4015409"/>
              <a:gd name="connsiteX0" fmla="*/ 1378561 w 1378561"/>
              <a:gd name="connsiteY0" fmla="*/ 0 h 4021187"/>
              <a:gd name="connsiteX1" fmla="*/ 1109100 w 1378561"/>
              <a:gd name="connsiteY1" fmla="*/ 8835 h 4021187"/>
              <a:gd name="connsiteX2" fmla="*/ 0 w 1378561"/>
              <a:gd name="connsiteY2" fmla="*/ 4021187 h 4021187"/>
              <a:gd name="connsiteX0" fmla="*/ 1378561 w 1378561"/>
              <a:gd name="connsiteY0" fmla="*/ 0 h 4028410"/>
              <a:gd name="connsiteX1" fmla="*/ 1109100 w 1378561"/>
              <a:gd name="connsiteY1" fmla="*/ 8835 h 4028410"/>
              <a:gd name="connsiteX2" fmla="*/ 0 w 1378561"/>
              <a:gd name="connsiteY2" fmla="*/ 4028410 h 402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8561" h="4028410">
                <a:moveTo>
                  <a:pt x="1378561" y="0"/>
                </a:moveTo>
                <a:lnTo>
                  <a:pt x="1109100" y="8835"/>
                </a:lnTo>
                <a:lnTo>
                  <a:pt x="0" y="4028410"/>
                </a:lnTo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CB45C7F-960D-4A75-B71D-F3FBE5BA225E}"/>
              </a:ext>
            </a:extLst>
          </p:cNvPr>
          <p:cNvSpPr/>
          <p:nvPr/>
        </p:nvSpPr>
        <p:spPr>
          <a:xfrm>
            <a:off x="674640" y="1188597"/>
            <a:ext cx="1455067" cy="3692519"/>
          </a:xfrm>
          <a:custGeom>
            <a:avLst/>
            <a:gdLst>
              <a:gd name="connsiteX0" fmla="*/ 1395895 w 1395895"/>
              <a:gd name="connsiteY0" fmla="*/ 0 h 4015409"/>
              <a:gd name="connsiteX1" fmla="*/ 1126434 w 1395895"/>
              <a:gd name="connsiteY1" fmla="*/ 8835 h 4015409"/>
              <a:gd name="connsiteX2" fmla="*/ 0 w 1395895"/>
              <a:gd name="connsiteY2" fmla="*/ 4015409 h 4015409"/>
              <a:gd name="connsiteX0" fmla="*/ 1378561 w 1378561"/>
              <a:gd name="connsiteY0" fmla="*/ 0 h 4021187"/>
              <a:gd name="connsiteX1" fmla="*/ 1109100 w 1378561"/>
              <a:gd name="connsiteY1" fmla="*/ 8835 h 4021187"/>
              <a:gd name="connsiteX2" fmla="*/ 0 w 1378561"/>
              <a:gd name="connsiteY2" fmla="*/ 4021187 h 4021187"/>
              <a:gd name="connsiteX0" fmla="*/ 1378561 w 1378561"/>
              <a:gd name="connsiteY0" fmla="*/ 0 h 4028410"/>
              <a:gd name="connsiteX1" fmla="*/ 1109100 w 1378561"/>
              <a:gd name="connsiteY1" fmla="*/ 8835 h 4028410"/>
              <a:gd name="connsiteX2" fmla="*/ 0 w 1378561"/>
              <a:gd name="connsiteY2" fmla="*/ 4028410 h 4028410"/>
              <a:gd name="connsiteX0" fmla="*/ 1439521 w 1439521"/>
              <a:gd name="connsiteY0" fmla="*/ 0 h 3728300"/>
              <a:gd name="connsiteX1" fmla="*/ 1170060 w 1439521"/>
              <a:gd name="connsiteY1" fmla="*/ 8835 h 3728300"/>
              <a:gd name="connsiteX2" fmla="*/ 0 w 1439521"/>
              <a:gd name="connsiteY2" fmla="*/ 3728300 h 3728300"/>
              <a:gd name="connsiteX0" fmla="*/ 1439521 w 1439521"/>
              <a:gd name="connsiteY0" fmla="*/ 0 h 3723611"/>
              <a:gd name="connsiteX1" fmla="*/ 1170060 w 1439521"/>
              <a:gd name="connsiteY1" fmla="*/ 8835 h 3723611"/>
              <a:gd name="connsiteX2" fmla="*/ 0 w 1439521"/>
              <a:gd name="connsiteY2" fmla="*/ 3723611 h 3723611"/>
              <a:gd name="connsiteX0" fmla="*/ 1455067 w 1455067"/>
              <a:gd name="connsiteY0" fmla="*/ 0 h 3692519"/>
              <a:gd name="connsiteX1" fmla="*/ 1185606 w 1455067"/>
              <a:gd name="connsiteY1" fmla="*/ 8835 h 3692519"/>
              <a:gd name="connsiteX2" fmla="*/ 0 w 1455067"/>
              <a:gd name="connsiteY2" fmla="*/ 3692519 h 369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5067" h="3692519">
                <a:moveTo>
                  <a:pt x="1455067" y="0"/>
                </a:moveTo>
                <a:lnTo>
                  <a:pt x="1185606" y="8835"/>
                </a:lnTo>
                <a:lnTo>
                  <a:pt x="0" y="3692519"/>
                </a:lnTo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4609C5E-5CD3-462F-9894-1BED1F145916}"/>
              </a:ext>
            </a:extLst>
          </p:cNvPr>
          <p:cNvSpPr/>
          <p:nvPr/>
        </p:nvSpPr>
        <p:spPr>
          <a:xfrm>
            <a:off x="1456345" y="1515930"/>
            <a:ext cx="859379" cy="3366218"/>
          </a:xfrm>
          <a:custGeom>
            <a:avLst/>
            <a:gdLst>
              <a:gd name="connsiteX0" fmla="*/ 1395895 w 1395895"/>
              <a:gd name="connsiteY0" fmla="*/ 0 h 4015409"/>
              <a:gd name="connsiteX1" fmla="*/ 1126434 w 1395895"/>
              <a:gd name="connsiteY1" fmla="*/ 8835 h 4015409"/>
              <a:gd name="connsiteX2" fmla="*/ 0 w 1395895"/>
              <a:gd name="connsiteY2" fmla="*/ 4015409 h 4015409"/>
              <a:gd name="connsiteX0" fmla="*/ 1378561 w 1378561"/>
              <a:gd name="connsiteY0" fmla="*/ 0 h 4021187"/>
              <a:gd name="connsiteX1" fmla="*/ 1109100 w 1378561"/>
              <a:gd name="connsiteY1" fmla="*/ 8835 h 4021187"/>
              <a:gd name="connsiteX2" fmla="*/ 0 w 1378561"/>
              <a:gd name="connsiteY2" fmla="*/ 4021187 h 4021187"/>
              <a:gd name="connsiteX0" fmla="*/ 1378561 w 1378561"/>
              <a:gd name="connsiteY0" fmla="*/ 0 h 4028410"/>
              <a:gd name="connsiteX1" fmla="*/ 1109100 w 1378561"/>
              <a:gd name="connsiteY1" fmla="*/ 8835 h 4028410"/>
              <a:gd name="connsiteX2" fmla="*/ 0 w 1378561"/>
              <a:gd name="connsiteY2" fmla="*/ 4028410 h 4028410"/>
              <a:gd name="connsiteX0" fmla="*/ 1439521 w 1439521"/>
              <a:gd name="connsiteY0" fmla="*/ 0 h 3728300"/>
              <a:gd name="connsiteX1" fmla="*/ 1170060 w 1439521"/>
              <a:gd name="connsiteY1" fmla="*/ 8835 h 3728300"/>
              <a:gd name="connsiteX2" fmla="*/ 0 w 1439521"/>
              <a:gd name="connsiteY2" fmla="*/ 3728300 h 3728300"/>
              <a:gd name="connsiteX0" fmla="*/ 1439521 w 1439521"/>
              <a:gd name="connsiteY0" fmla="*/ 0 h 3723611"/>
              <a:gd name="connsiteX1" fmla="*/ 1170060 w 1439521"/>
              <a:gd name="connsiteY1" fmla="*/ 8835 h 3723611"/>
              <a:gd name="connsiteX2" fmla="*/ 0 w 1439521"/>
              <a:gd name="connsiteY2" fmla="*/ 3723611 h 3723611"/>
              <a:gd name="connsiteX0" fmla="*/ 1455067 w 1455067"/>
              <a:gd name="connsiteY0" fmla="*/ 0 h 3692519"/>
              <a:gd name="connsiteX1" fmla="*/ 1185606 w 1455067"/>
              <a:gd name="connsiteY1" fmla="*/ 8835 h 3692519"/>
              <a:gd name="connsiteX2" fmla="*/ 0 w 1455067"/>
              <a:gd name="connsiteY2" fmla="*/ 3692519 h 3692519"/>
              <a:gd name="connsiteX0" fmla="*/ 859379 w 859379"/>
              <a:gd name="connsiteY0" fmla="*/ 0 h 3366218"/>
              <a:gd name="connsiteX1" fmla="*/ 589918 w 859379"/>
              <a:gd name="connsiteY1" fmla="*/ 8835 h 3366218"/>
              <a:gd name="connsiteX2" fmla="*/ 0 w 859379"/>
              <a:gd name="connsiteY2" fmla="*/ 3366218 h 336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9379" h="3366218">
                <a:moveTo>
                  <a:pt x="859379" y="0"/>
                </a:moveTo>
                <a:lnTo>
                  <a:pt x="589918" y="8835"/>
                </a:lnTo>
                <a:lnTo>
                  <a:pt x="0" y="3366218"/>
                </a:lnTo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58C2A7A-79E3-4371-82A2-D39F655AEB83}"/>
              </a:ext>
            </a:extLst>
          </p:cNvPr>
          <p:cNvSpPr/>
          <p:nvPr/>
        </p:nvSpPr>
        <p:spPr>
          <a:xfrm>
            <a:off x="1696721" y="1820814"/>
            <a:ext cx="2111749" cy="3056338"/>
          </a:xfrm>
          <a:custGeom>
            <a:avLst/>
            <a:gdLst>
              <a:gd name="connsiteX0" fmla="*/ 1395895 w 1395895"/>
              <a:gd name="connsiteY0" fmla="*/ 0 h 4015409"/>
              <a:gd name="connsiteX1" fmla="*/ 1126434 w 1395895"/>
              <a:gd name="connsiteY1" fmla="*/ 8835 h 4015409"/>
              <a:gd name="connsiteX2" fmla="*/ 0 w 1395895"/>
              <a:gd name="connsiteY2" fmla="*/ 4015409 h 4015409"/>
              <a:gd name="connsiteX0" fmla="*/ 1378561 w 1378561"/>
              <a:gd name="connsiteY0" fmla="*/ 0 h 4021187"/>
              <a:gd name="connsiteX1" fmla="*/ 1109100 w 1378561"/>
              <a:gd name="connsiteY1" fmla="*/ 8835 h 4021187"/>
              <a:gd name="connsiteX2" fmla="*/ 0 w 1378561"/>
              <a:gd name="connsiteY2" fmla="*/ 4021187 h 4021187"/>
              <a:gd name="connsiteX0" fmla="*/ 1378561 w 1378561"/>
              <a:gd name="connsiteY0" fmla="*/ 0 h 4028410"/>
              <a:gd name="connsiteX1" fmla="*/ 1109100 w 1378561"/>
              <a:gd name="connsiteY1" fmla="*/ 8835 h 4028410"/>
              <a:gd name="connsiteX2" fmla="*/ 0 w 1378561"/>
              <a:gd name="connsiteY2" fmla="*/ 4028410 h 4028410"/>
              <a:gd name="connsiteX0" fmla="*/ 1439521 w 1439521"/>
              <a:gd name="connsiteY0" fmla="*/ 0 h 3728300"/>
              <a:gd name="connsiteX1" fmla="*/ 1170060 w 1439521"/>
              <a:gd name="connsiteY1" fmla="*/ 8835 h 3728300"/>
              <a:gd name="connsiteX2" fmla="*/ 0 w 1439521"/>
              <a:gd name="connsiteY2" fmla="*/ 3728300 h 3728300"/>
              <a:gd name="connsiteX0" fmla="*/ 1439521 w 1439521"/>
              <a:gd name="connsiteY0" fmla="*/ 0 h 3723611"/>
              <a:gd name="connsiteX1" fmla="*/ 1170060 w 1439521"/>
              <a:gd name="connsiteY1" fmla="*/ 8835 h 3723611"/>
              <a:gd name="connsiteX2" fmla="*/ 0 w 1439521"/>
              <a:gd name="connsiteY2" fmla="*/ 3723611 h 3723611"/>
              <a:gd name="connsiteX0" fmla="*/ 1455067 w 1455067"/>
              <a:gd name="connsiteY0" fmla="*/ 0 h 3692519"/>
              <a:gd name="connsiteX1" fmla="*/ 1185606 w 1455067"/>
              <a:gd name="connsiteY1" fmla="*/ 8835 h 3692519"/>
              <a:gd name="connsiteX2" fmla="*/ 0 w 1455067"/>
              <a:gd name="connsiteY2" fmla="*/ 3692519 h 3692519"/>
              <a:gd name="connsiteX0" fmla="*/ 859379 w 859379"/>
              <a:gd name="connsiteY0" fmla="*/ 0 h 3366218"/>
              <a:gd name="connsiteX1" fmla="*/ 589918 w 859379"/>
              <a:gd name="connsiteY1" fmla="*/ 8835 h 3366218"/>
              <a:gd name="connsiteX2" fmla="*/ 0 w 859379"/>
              <a:gd name="connsiteY2" fmla="*/ 3366218 h 3366218"/>
              <a:gd name="connsiteX0" fmla="*/ 788259 w 788259"/>
              <a:gd name="connsiteY0" fmla="*/ 0 h 3005538"/>
              <a:gd name="connsiteX1" fmla="*/ 518798 w 788259"/>
              <a:gd name="connsiteY1" fmla="*/ 8835 h 3005538"/>
              <a:gd name="connsiteX2" fmla="*/ 0 w 788259"/>
              <a:gd name="connsiteY2" fmla="*/ 3005538 h 3005538"/>
              <a:gd name="connsiteX0" fmla="*/ 788259 w 788259"/>
              <a:gd name="connsiteY0" fmla="*/ 0 h 3005538"/>
              <a:gd name="connsiteX1" fmla="*/ 518798 w 788259"/>
              <a:gd name="connsiteY1" fmla="*/ 8835 h 3005538"/>
              <a:gd name="connsiteX2" fmla="*/ 52331 w 788259"/>
              <a:gd name="connsiteY2" fmla="*/ 2789208 h 3005538"/>
              <a:gd name="connsiteX3" fmla="*/ 0 w 788259"/>
              <a:gd name="connsiteY3" fmla="*/ 3005538 h 3005538"/>
              <a:gd name="connsiteX0" fmla="*/ 735928 w 2086349"/>
              <a:gd name="connsiteY0" fmla="*/ 0 h 3056338"/>
              <a:gd name="connsiteX1" fmla="*/ 466467 w 2086349"/>
              <a:gd name="connsiteY1" fmla="*/ 8835 h 3056338"/>
              <a:gd name="connsiteX2" fmla="*/ 0 w 2086349"/>
              <a:gd name="connsiteY2" fmla="*/ 2789208 h 3056338"/>
              <a:gd name="connsiteX3" fmla="*/ 2086349 w 2086349"/>
              <a:gd name="connsiteY3" fmla="*/ 3056338 h 3056338"/>
              <a:gd name="connsiteX0" fmla="*/ 761328 w 2111749"/>
              <a:gd name="connsiteY0" fmla="*/ 0 h 3056338"/>
              <a:gd name="connsiteX1" fmla="*/ 491867 w 2111749"/>
              <a:gd name="connsiteY1" fmla="*/ 8835 h 3056338"/>
              <a:gd name="connsiteX2" fmla="*/ 0 w 2111749"/>
              <a:gd name="connsiteY2" fmla="*/ 3022888 h 3056338"/>
              <a:gd name="connsiteX3" fmla="*/ 2111749 w 2111749"/>
              <a:gd name="connsiteY3" fmla="*/ 3056338 h 305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1749" h="3056338">
                <a:moveTo>
                  <a:pt x="761328" y="0"/>
                </a:moveTo>
                <a:lnTo>
                  <a:pt x="491867" y="8835"/>
                </a:lnTo>
                <a:lnTo>
                  <a:pt x="0" y="3022888"/>
                </a:lnTo>
                <a:lnTo>
                  <a:pt x="2111749" y="3056338"/>
                </a:lnTo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F342C65-0BF3-4D0B-90AB-D5819298B979}"/>
              </a:ext>
            </a:extLst>
          </p:cNvPr>
          <p:cNvSpPr/>
          <p:nvPr/>
        </p:nvSpPr>
        <p:spPr>
          <a:xfrm>
            <a:off x="1897545" y="2173232"/>
            <a:ext cx="3371914" cy="2706251"/>
          </a:xfrm>
          <a:custGeom>
            <a:avLst/>
            <a:gdLst>
              <a:gd name="connsiteX0" fmla="*/ 1395895 w 1395895"/>
              <a:gd name="connsiteY0" fmla="*/ 0 h 4015409"/>
              <a:gd name="connsiteX1" fmla="*/ 1126434 w 1395895"/>
              <a:gd name="connsiteY1" fmla="*/ 8835 h 4015409"/>
              <a:gd name="connsiteX2" fmla="*/ 0 w 1395895"/>
              <a:gd name="connsiteY2" fmla="*/ 4015409 h 4015409"/>
              <a:gd name="connsiteX0" fmla="*/ 1378561 w 1378561"/>
              <a:gd name="connsiteY0" fmla="*/ 0 h 4021187"/>
              <a:gd name="connsiteX1" fmla="*/ 1109100 w 1378561"/>
              <a:gd name="connsiteY1" fmla="*/ 8835 h 4021187"/>
              <a:gd name="connsiteX2" fmla="*/ 0 w 1378561"/>
              <a:gd name="connsiteY2" fmla="*/ 4021187 h 4021187"/>
              <a:gd name="connsiteX0" fmla="*/ 1378561 w 1378561"/>
              <a:gd name="connsiteY0" fmla="*/ 0 h 4028410"/>
              <a:gd name="connsiteX1" fmla="*/ 1109100 w 1378561"/>
              <a:gd name="connsiteY1" fmla="*/ 8835 h 4028410"/>
              <a:gd name="connsiteX2" fmla="*/ 0 w 1378561"/>
              <a:gd name="connsiteY2" fmla="*/ 4028410 h 4028410"/>
              <a:gd name="connsiteX0" fmla="*/ 1439521 w 1439521"/>
              <a:gd name="connsiteY0" fmla="*/ 0 h 3728300"/>
              <a:gd name="connsiteX1" fmla="*/ 1170060 w 1439521"/>
              <a:gd name="connsiteY1" fmla="*/ 8835 h 3728300"/>
              <a:gd name="connsiteX2" fmla="*/ 0 w 1439521"/>
              <a:gd name="connsiteY2" fmla="*/ 3728300 h 3728300"/>
              <a:gd name="connsiteX0" fmla="*/ 1439521 w 1439521"/>
              <a:gd name="connsiteY0" fmla="*/ 0 h 3723611"/>
              <a:gd name="connsiteX1" fmla="*/ 1170060 w 1439521"/>
              <a:gd name="connsiteY1" fmla="*/ 8835 h 3723611"/>
              <a:gd name="connsiteX2" fmla="*/ 0 w 1439521"/>
              <a:gd name="connsiteY2" fmla="*/ 3723611 h 3723611"/>
              <a:gd name="connsiteX0" fmla="*/ 1455067 w 1455067"/>
              <a:gd name="connsiteY0" fmla="*/ 0 h 3692519"/>
              <a:gd name="connsiteX1" fmla="*/ 1185606 w 1455067"/>
              <a:gd name="connsiteY1" fmla="*/ 8835 h 3692519"/>
              <a:gd name="connsiteX2" fmla="*/ 0 w 1455067"/>
              <a:gd name="connsiteY2" fmla="*/ 3692519 h 3692519"/>
              <a:gd name="connsiteX0" fmla="*/ 859379 w 859379"/>
              <a:gd name="connsiteY0" fmla="*/ 0 h 3366218"/>
              <a:gd name="connsiteX1" fmla="*/ 589918 w 859379"/>
              <a:gd name="connsiteY1" fmla="*/ 8835 h 3366218"/>
              <a:gd name="connsiteX2" fmla="*/ 0 w 859379"/>
              <a:gd name="connsiteY2" fmla="*/ 3366218 h 3366218"/>
              <a:gd name="connsiteX0" fmla="*/ 788259 w 788259"/>
              <a:gd name="connsiteY0" fmla="*/ 0 h 3005538"/>
              <a:gd name="connsiteX1" fmla="*/ 518798 w 788259"/>
              <a:gd name="connsiteY1" fmla="*/ 8835 h 3005538"/>
              <a:gd name="connsiteX2" fmla="*/ 0 w 788259"/>
              <a:gd name="connsiteY2" fmla="*/ 3005538 h 3005538"/>
              <a:gd name="connsiteX0" fmla="*/ 788259 w 788259"/>
              <a:gd name="connsiteY0" fmla="*/ 0 h 3005538"/>
              <a:gd name="connsiteX1" fmla="*/ 518798 w 788259"/>
              <a:gd name="connsiteY1" fmla="*/ 8835 h 3005538"/>
              <a:gd name="connsiteX2" fmla="*/ 52331 w 788259"/>
              <a:gd name="connsiteY2" fmla="*/ 2789208 h 3005538"/>
              <a:gd name="connsiteX3" fmla="*/ 0 w 788259"/>
              <a:gd name="connsiteY3" fmla="*/ 3005538 h 3005538"/>
              <a:gd name="connsiteX0" fmla="*/ 735928 w 2086349"/>
              <a:gd name="connsiteY0" fmla="*/ 0 h 3056338"/>
              <a:gd name="connsiteX1" fmla="*/ 466467 w 2086349"/>
              <a:gd name="connsiteY1" fmla="*/ 8835 h 3056338"/>
              <a:gd name="connsiteX2" fmla="*/ 0 w 2086349"/>
              <a:gd name="connsiteY2" fmla="*/ 2789208 h 3056338"/>
              <a:gd name="connsiteX3" fmla="*/ 2086349 w 2086349"/>
              <a:gd name="connsiteY3" fmla="*/ 3056338 h 3056338"/>
              <a:gd name="connsiteX0" fmla="*/ 761328 w 2111749"/>
              <a:gd name="connsiteY0" fmla="*/ 0 h 3056338"/>
              <a:gd name="connsiteX1" fmla="*/ 491867 w 2111749"/>
              <a:gd name="connsiteY1" fmla="*/ 8835 h 3056338"/>
              <a:gd name="connsiteX2" fmla="*/ 0 w 2111749"/>
              <a:gd name="connsiteY2" fmla="*/ 3022888 h 3056338"/>
              <a:gd name="connsiteX3" fmla="*/ 2111749 w 2111749"/>
              <a:gd name="connsiteY3" fmla="*/ 3056338 h 3056338"/>
              <a:gd name="connsiteX0" fmla="*/ 761328 w 2111749"/>
              <a:gd name="connsiteY0" fmla="*/ 0 h 3056338"/>
              <a:gd name="connsiteX1" fmla="*/ 491867 w 2111749"/>
              <a:gd name="connsiteY1" fmla="*/ 8835 h 3056338"/>
              <a:gd name="connsiteX2" fmla="*/ 55879 w 2111749"/>
              <a:gd name="connsiteY2" fmla="*/ 2596168 h 3056338"/>
              <a:gd name="connsiteX3" fmla="*/ 0 w 2111749"/>
              <a:gd name="connsiteY3" fmla="*/ 3022888 h 3056338"/>
              <a:gd name="connsiteX4" fmla="*/ 2111749 w 2111749"/>
              <a:gd name="connsiteY4" fmla="*/ 3056338 h 3056338"/>
              <a:gd name="connsiteX0" fmla="*/ 761328 w 3412229"/>
              <a:gd name="connsiteY0" fmla="*/ 0 h 3022888"/>
              <a:gd name="connsiteX1" fmla="*/ 491867 w 3412229"/>
              <a:gd name="connsiteY1" fmla="*/ 8835 h 3022888"/>
              <a:gd name="connsiteX2" fmla="*/ 55879 w 3412229"/>
              <a:gd name="connsiteY2" fmla="*/ 2596168 h 3022888"/>
              <a:gd name="connsiteX3" fmla="*/ 0 w 3412229"/>
              <a:gd name="connsiteY3" fmla="*/ 3022888 h 3022888"/>
              <a:gd name="connsiteX4" fmla="*/ 3412229 w 3412229"/>
              <a:gd name="connsiteY4" fmla="*/ 2715978 h 3022888"/>
              <a:gd name="connsiteX0" fmla="*/ 705449 w 3356350"/>
              <a:gd name="connsiteY0" fmla="*/ 0 h 2715978"/>
              <a:gd name="connsiteX1" fmla="*/ 435988 w 3356350"/>
              <a:gd name="connsiteY1" fmla="*/ 8835 h 2715978"/>
              <a:gd name="connsiteX2" fmla="*/ 0 w 3356350"/>
              <a:gd name="connsiteY2" fmla="*/ 2596168 h 2715978"/>
              <a:gd name="connsiteX3" fmla="*/ 2001521 w 3356350"/>
              <a:gd name="connsiteY3" fmla="*/ 2657128 h 2715978"/>
              <a:gd name="connsiteX4" fmla="*/ 3356350 w 3356350"/>
              <a:gd name="connsiteY4" fmla="*/ 2715978 h 2715978"/>
              <a:gd name="connsiteX0" fmla="*/ 705449 w 3356350"/>
              <a:gd name="connsiteY0" fmla="*/ 0 h 2715978"/>
              <a:gd name="connsiteX1" fmla="*/ 435988 w 3356350"/>
              <a:gd name="connsiteY1" fmla="*/ 8835 h 2715978"/>
              <a:gd name="connsiteX2" fmla="*/ 0 w 3356350"/>
              <a:gd name="connsiteY2" fmla="*/ 2596168 h 2715978"/>
              <a:gd name="connsiteX3" fmla="*/ 1965961 w 3356350"/>
              <a:gd name="connsiteY3" fmla="*/ 2641888 h 2715978"/>
              <a:gd name="connsiteX4" fmla="*/ 3356350 w 3356350"/>
              <a:gd name="connsiteY4" fmla="*/ 2715978 h 2715978"/>
              <a:gd name="connsiteX0" fmla="*/ 705449 w 3356350"/>
              <a:gd name="connsiteY0" fmla="*/ 0 h 2715978"/>
              <a:gd name="connsiteX1" fmla="*/ 435988 w 3356350"/>
              <a:gd name="connsiteY1" fmla="*/ 8835 h 2715978"/>
              <a:gd name="connsiteX2" fmla="*/ 0 w 3356350"/>
              <a:gd name="connsiteY2" fmla="*/ 2596168 h 2715978"/>
              <a:gd name="connsiteX3" fmla="*/ 1965961 w 3356350"/>
              <a:gd name="connsiteY3" fmla="*/ 2641888 h 2715978"/>
              <a:gd name="connsiteX4" fmla="*/ 3356350 w 3356350"/>
              <a:gd name="connsiteY4" fmla="*/ 2715978 h 2715978"/>
              <a:gd name="connsiteX0" fmla="*/ 705449 w 3356350"/>
              <a:gd name="connsiteY0" fmla="*/ 0 h 2715978"/>
              <a:gd name="connsiteX1" fmla="*/ 435988 w 3356350"/>
              <a:gd name="connsiteY1" fmla="*/ 8835 h 2715978"/>
              <a:gd name="connsiteX2" fmla="*/ 0 w 3356350"/>
              <a:gd name="connsiteY2" fmla="*/ 2596168 h 2715978"/>
              <a:gd name="connsiteX3" fmla="*/ 1965961 w 3356350"/>
              <a:gd name="connsiteY3" fmla="*/ 2637997 h 2715978"/>
              <a:gd name="connsiteX4" fmla="*/ 3356350 w 3356350"/>
              <a:gd name="connsiteY4" fmla="*/ 2715978 h 2715978"/>
              <a:gd name="connsiteX0" fmla="*/ 705449 w 3356350"/>
              <a:gd name="connsiteY0" fmla="*/ 0 h 2715978"/>
              <a:gd name="connsiteX1" fmla="*/ 435988 w 3356350"/>
              <a:gd name="connsiteY1" fmla="*/ 8835 h 2715978"/>
              <a:gd name="connsiteX2" fmla="*/ 0 w 3356350"/>
              <a:gd name="connsiteY2" fmla="*/ 2596168 h 2715978"/>
              <a:gd name="connsiteX3" fmla="*/ 1965961 w 3356350"/>
              <a:gd name="connsiteY3" fmla="*/ 2630215 h 2715978"/>
              <a:gd name="connsiteX4" fmla="*/ 3356350 w 3356350"/>
              <a:gd name="connsiteY4" fmla="*/ 2715978 h 2715978"/>
              <a:gd name="connsiteX0" fmla="*/ 705449 w 3356350"/>
              <a:gd name="connsiteY0" fmla="*/ 0 h 2715978"/>
              <a:gd name="connsiteX1" fmla="*/ 435988 w 3356350"/>
              <a:gd name="connsiteY1" fmla="*/ 8835 h 2715978"/>
              <a:gd name="connsiteX2" fmla="*/ 0 w 3356350"/>
              <a:gd name="connsiteY2" fmla="*/ 2596168 h 2715978"/>
              <a:gd name="connsiteX3" fmla="*/ 1965961 w 3356350"/>
              <a:gd name="connsiteY3" fmla="*/ 2630215 h 2715978"/>
              <a:gd name="connsiteX4" fmla="*/ 2512978 w 3356350"/>
              <a:gd name="connsiteY4" fmla="*/ 2666423 h 2715978"/>
              <a:gd name="connsiteX5" fmla="*/ 3356350 w 3356350"/>
              <a:gd name="connsiteY5" fmla="*/ 2715978 h 2715978"/>
              <a:gd name="connsiteX0" fmla="*/ 705449 w 3356350"/>
              <a:gd name="connsiteY0" fmla="*/ 0 h 2715978"/>
              <a:gd name="connsiteX1" fmla="*/ 435988 w 3356350"/>
              <a:gd name="connsiteY1" fmla="*/ 8835 h 2715978"/>
              <a:gd name="connsiteX2" fmla="*/ 0 w 3356350"/>
              <a:gd name="connsiteY2" fmla="*/ 2596168 h 2715978"/>
              <a:gd name="connsiteX3" fmla="*/ 1965961 w 3356350"/>
              <a:gd name="connsiteY3" fmla="*/ 2630215 h 2715978"/>
              <a:gd name="connsiteX4" fmla="*/ 1977956 w 3356350"/>
              <a:gd name="connsiteY4" fmla="*/ 2703388 h 2715978"/>
              <a:gd name="connsiteX5" fmla="*/ 3356350 w 3356350"/>
              <a:gd name="connsiteY5" fmla="*/ 2715978 h 2715978"/>
              <a:gd name="connsiteX0" fmla="*/ 705449 w 3366078"/>
              <a:gd name="connsiteY0" fmla="*/ 0 h 2708196"/>
              <a:gd name="connsiteX1" fmla="*/ 435988 w 3366078"/>
              <a:gd name="connsiteY1" fmla="*/ 8835 h 2708196"/>
              <a:gd name="connsiteX2" fmla="*/ 0 w 3366078"/>
              <a:gd name="connsiteY2" fmla="*/ 2596168 h 2708196"/>
              <a:gd name="connsiteX3" fmla="*/ 1965961 w 3366078"/>
              <a:gd name="connsiteY3" fmla="*/ 2630215 h 2708196"/>
              <a:gd name="connsiteX4" fmla="*/ 1977956 w 3366078"/>
              <a:gd name="connsiteY4" fmla="*/ 2703388 h 2708196"/>
              <a:gd name="connsiteX5" fmla="*/ 3366078 w 3366078"/>
              <a:gd name="connsiteY5" fmla="*/ 2708196 h 2708196"/>
              <a:gd name="connsiteX0" fmla="*/ 705449 w 3371914"/>
              <a:gd name="connsiteY0" fmla="*/ 0 h 2706251"/>
              <a:gd name="connsiteX1" fmla="*/ 435988 w 3371914"/>
              <a:gd name="connsiteY1" fmla="*/ 8835 h 2706251"/>
              <a:gd name="connsiteX2" fmla="*/ 0 w 3371914"/>
              <a:gd name="connsiteY2" fmla="*/ 2596168 h 2706251"/>
              <a:gd name="connsiteX3" fmla="*/ 1965961 w 3371914"/>
              <a:gd name="connsiteY3" fmla="*/ 2630215 h 2706251"/>
              <a:gd name="connsiteX4" fmla="*/ 1977956 w 3371914"/>
              <a:gd name="connsiteY4" fmla="*/ 2703388 h 2706251"/>
              <a:gd name="connsiteX5" fmla="*/ 3371914 w 3371914"/>
              <a:gd name="connsiteY5" fmla="*/ 2706251 h 2706251"/>
              <a:gd name="connsiteX0" fmla="*/ 705449 w 3371914"/>
              <a:gd name="connsiteY0" fmla="*/ 0 h 2706251"/>
              <a:gd name="connsiteX1" fmla="*/ 435988 w 3371914"/>
              <a:gd name="connsiteY1" fmla="*/ 8835 h 2706251"/>
              <a:gd name="connsiteX2" fmla="*/ 0 w 3371914"/>
              <a:gd name="connsiteY2" fmla="*/ 2596168 h 2706251"/>
              <a:gd name="connsiteX3" fmla="*/ 1973743 w 3371914"/>
              <a:gd name="connsiteY3" fmla="*/ 2626324 h 2706251"/>
              <a:gd name="connsiteX4" fmla="*/ 1977956 w 3371914"/>
              <a:gd name="connsiteY4" fmla="*/ 2703388 h 2706251"/>
              <a:gd name="connsiteX5" fmla="*/ 3371914 w 3371914"/>
              <a:gd name="connsiteY5" fmla="*/ 2706251 h 2706251"/>
              <a:gd name="connsiteX0" fmla="*/ 705449 w 3371914"/>
              <a:gd name="connsiteY0" fmla="*/ 0 h 2706251"/>
              <a:gd name="connsiteX1" fmla="*/ 435988 w 3371914"/>
              <a:gd name="connsiteY1" fmla="*/ 8835 h 2706251"/>
              <a:gd name="connsiteX2" fmla="*/ 0 w 3371914"/>
              <a:gd name="connsiteY2" fmla="*/ 2596168 h 2706251"/>
              <a:gd name="connsiteX3" fmla="*/ 1979580 w 3371914"/>
              <a:gd name="connsiteY3" fmla="*/ 2620488 h 2706251"/>
              <a:gd name="connsiteX4" fmla="*/ 1977956 w 3371914"/>
              <a:gd name="connsiteY4" fmla="*/ 2703388 h 2706251"/>
              <a:gd name="connsiteX5" fmla="*/ 3371914 w 3371914"/>
              <a:gd name="connsiteY5" fmla="*/ 2706251 h 270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1914" h="2706251">
                <a:moveTo>
                  <a:pt x="705449" y="0"/>
                </a:moveTo>
                <a:lnTo>
                  <a:pt x="435988" y="8835"/>
                </a:lnTo>
                <a:lnTo>
                  <a:pt x="0" y="2596168"/>
                </a:lnTo>
                <a:lnTo>
                  <a:pt x="1979580" y="2620488"/>
                </a:lnTo>
                <a:cubicBezTo>
                  <a:pt x="1979039" y="2648121"/>
                  <a:pt x="1978497" y="2675755"/>
                  <a:pt x="1977956" y="2703388"/>
                </a:cubicBezTo>
                <a:lnTo>
                  <a:pt x="3371914" y="2706251"/>
                </a:lnTo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0FCF335-28DB-4033-8FB7-C16BFC0B8F77}"/>
              </a:ext>
            </a:extLst>
          </p:cNvPr>
          <p:cNvSpPr/>
          <p:nvPr/>
        </p:nvSpPr>
        <p:spPr>
          <a:xfrm>
            <a:off x="2043889" y="2479955"/>
            <a:ext cx="3986333" cy="2417830"/>
          </a:xfrm>
          <a:custGeom>
            <a:avLst/>
            <a:gdLst>
              <a:gd name="connsiteX0" fmla="*/ 1395895 w 1395895"/>
              <a:gd name="connsiteY0" fmla="*/ 0 h 4015409"/>
              <a:gd name="connsiteX1" fmla="*/ 1126434 w 1395895"/>
              <a:gd name="connsiteY1" fmla="*/ 8835 h 4015409"/>
              <a:gd name="connsiteX2" fmla="*/ 0 w 1395895"/>
              <a:gd name="connsiteY2" fmla="*/ 4015409 h 4015409"/>
              <a:gd name="connsiteX0" fmla="*/ 1378561 w 1378561"/>
              <a:gd name="connsiteY0" fmla="*/ 0 h 4021187"/>
              <a:gd name="connsiteX1" fmla="*/ 1109100 w 1378561"/>
              <a:gd name="connsiteY1" fmla="*/ 8835 h 4021187"/>
              <a:gd name="connsiteX2" fmla="*/ 0 w 1378561"/>
              <a:gd name="connsiteY2" fmla="*/ 4021187 h 4021187"/>
              <a:gd name="connsiteX0" fmla="*/ 1378561 w 1378561"/>
              <a:gd name="connsiteY0" fmla="*/ 0 h 4028410"/>
              <a:gd name="connsiteX1" fmla="*/ 1109100 w 1378561"/>
              <a:gd name="connsiteY1" fmla="*/ 8835 h 4028410"/>
              <a:gd name="connsiteX2" fmla="*/ 0 w 1378561"/>
              <a:gd name="connsiteY2" fmla="*/ 4028410 h 4028410"/>
              <a:gd name="connsiteX0" fmla="*/ 1439521 w 1439521"/>
              <a:gd name="connsiteY0" fmla="*/ 0 h 3728300"/>
              <a:gd name="connsiteX1" fmla="*/ 1170060 w 1439521"/>
              <a:gd name="connsiteY1" fmla="*/ 8835 h 3728300"/>
              <a:gd name="connsiteX2" fmla="*/ 0 w 1439521"/>
              <a:gd name="connsiteY2" fmla="*/ 3728300 h 3728300"/>
              <a:gd name="connsiteX0" fmla="*/ 1439521 w 1439521"/>
              <a:gd name="connsiteY0" fmla="*/ 0 h 3723611"/>
              <a:gd name="connsiteX1" fmla="*/ 1170060 w 1439521"/>
              <a:gd name="connsiteY1" fmla="*/ 8835 h 3723611"/>
              <a:gd name="connsiteX2" fmla="*/ 0 w 1439521"/>
              <a:gd name="connsiteY2" fmla="*/ 3723611 h 3723611"/>
              <a:gd name="connsiteX0" fmla="*/ 1455067 w 1455067"/>
              <a:gd name="connsiteY0" fmla="*/ 0 h 3692519"/>
              <a:gd name="connsiteX1" fmla="*/ 1185606 w 1455067"/>
              <a:gd name="connsiteY1" fmla="*/ 8835 h 3692519"/>
              <a:gd name="connsiteX2" fmla="*/ 0 w 1455067"/>
              <a:gd name="connsiteY2" fmla="*/ 3692519 h 3692519"/>
              <a:gd name="connsiteX0" fmla="*/ 859379 w 859379"/>
              <a:gd name="connsiteY0" fmla="*/ 0 h 3366218"/>
              <a:gd name="connsiteX1" fmla="*/ 589918 w 859379"/>
              <a:gd name="connsiteY1" fmla="*/ 8835 h 3366218"/>
              <a:gd name="connsiteX2" fmla="*/ 0 w 859379"/>
              <a:gd name="connsiteY2" fmla="*/ 3366218 h 3366218"/>
              <a:gd name="connsiteX0" fmla="*/ 788259 w 788259"/>
              <a:gd name="connsiteY0" fmla="*/ 0 h 3005538"/>
              <a:gd name="connsiteX1" fmla="*/ 518798 w 788259"/>
              <a:gd name="connsiteY1" fmla="*/ 8835 h 3005538"/>
              <a:gd name="connsiteX2" fmla="*/ 0 w 788259"/>
              <a:gd name="connsiteY2" fmla="*/ 3005538 h 3005538"/>
              <a:gd name="connsiteX0" fmla="*/ 788259 w 788259"/>
              <a:gd name="connsiteY0" fmla="*/ 0 h 3005538"/>
              <a:gd name="connsiteX1" fmla="*/ 518798 w 788259"/>
              <a:gd name="connsiteY1" fmla="*/ 8835 h 3005538"/>
              <a:gd name="connsiteX2" fmla="*/ 52331 w 788259"/>
              <a:gd name="connsiteY2" fmla="*/ 2789208 h 3005538"/>
              <a:gd name="connsiteX3" fmla="*/ 0 w 788259"/>
              <a:gd name="connsiteY3" fmla="*/ 3005538 h 3005538"/>
              <a:gd name="connsiteX0" fmla="*/ 735928 w 2086349"/>
              <a:gd name="connsiteY0" fmla="*/ 0 h 3056338"/>
              <a:gd name="connsiteX1" fmla="*/ 466467 w 2086349"/>
              <a:gd name="connsiteY1" fmla="*/ 8835 h 3056338"/>
              <a:gd name="connsiteX2" fmla="*/ 0 w 2086349"/>
              <a:gd name="connsiteY2" fmla="*/ 2789208 h 3056338"/>
              <a:gd name="connsiteX3" fmla="*/ 2086349 w 2086349"/>
              <a:gd name="connsiteY3" fmla="*/ 3056338 h 3056338"/>
              <a:gd name="connsiteX0" fmla="*/ 761328 w 2111749"/>
              <a:gd name="connsiteY0" fmla="*/ 0 h 3056338"/>
              <a:gd name="connsiteX1" fmla="*/ 491867 w 2111749"/>
              <a:gd name="connsiteY1" fmla="*/ 8835 h 3056338"/>
              <a:gd name="connsiteX2" fmla="*/ 0 w 2111749"/>
              <a:gd name="connsiteY2" fmla="*/ 3022888 h 3056338"/>
              <a:gd name="connsiteX3" fmla="*/ 2111749 w 2111749"/>
              <a:gd name="connsiteY3" fmla="*/ 3056338 h 3056338"/>
              <a:gd name="connsiteX0" fmla="*/ 761328 w 2111749"/>
              <a:gd name="connsiteY0" fmla="*/ 0 h 3056338"/>
              <a:gd name="connsiteX1" fmla="*/ 491867 w 2111749"/>
              <a:gd name="connsiteY1" fmla="*/ 8835 h 3056338"/>
              <a:gd name="connsiteX2" fmla="*/ 55879 w 2111749"/>
              <a:gd name="connsiteY2" fmla="*/ 2596168 h 3056338"/>
              <a:gd name="connsiteX3" fmla="*/ 0 w 2111749"/>
              <a:gd name="connsiteY3" fmla="*/ 3022888 h 3056338"/>
              <a:gd name="connsiteX4" fmla="*/ 2111749 w 2111749"/>
              <a:gd name="connsiteY4" fmla="*/ 3056338 h 3056338"/>
              <a:gd name="connsiteX0" fmla="*/ 761328 w 3412229"/>
              <a:gd name="connsiteY0" fmla="*/ 0 h 3022888"/>
              <a:gd name="connsiteX1" fmla="*/ 491867 w 3412229"/>
              <a:gd name="connsiteY1" fmla="*/ 8835 h 3022888"/>
              <a:gd name="connsiteX2" fmla="*/ 55879 w 3412229"/>
              <a:gd name="connsiteY2" fmla="*/ 2596168 h 3022888"/>
              <a:gd name="connsiteX3" fmla="*/ 0 w 3412229"/>
              <a:gd name="connsiteY3" fmla="*/ 3022888 h 3022888"/>
              <a:gd name="connsiteX4" fmla="*/ 3412229 w 3412229"/>
              <a:gd name="connsiteY4" fmla="*/ 2715978 h 3022888"/>
              <a:gd name="connsiteX0" fmla="*/ 705449 w 3356350"/>
              <a:gd name="connsiteY0" fmla="*/ 0 h 2715978"/>
              <a:gd name="connsiteX1" fmla="*/ 435988 w 3356350"/>
              <a:gd name="connsiteY1" fmla="*/ 8835 h 2715978"/>
              <a:gd name="connsiteX2" fmla="*/ 0 w 3356350"/>
              <a:gd name="connsiteY2" fmla="*/ 2596168 h 2715978"/>
              <a:gd name="connsiteX3" fmla="*/ 2001521 w 3356350"/>
              <a:gd name="connsiteY3" fmla="*/ 2657128 h 2715978"/>
              <a:gd name="connsiteX4" fmla="*/ 3356350 w 3356350"/>
              <a:gd name="connsiteY4" fmla="*/ 2715978 h 2715978"/>
              <a:gd name="connsiteX0" fmla="*/ 705449 w 3356350"/>
              <a:gd name="connsiteY0" fmla="*/ 0 h 2715978"/>
              <a:gd name="connsiteX1" fmla="*/ 435988 w 3356350"/>
              <a:gd name="connsiteY1" fmla="*/ 8835 h 2715978"/>
              <a:gd name="connsiteX2" fmla="*/ 0 w 3356350"/>
              <a:gd name="connsiteY2" fmla="*/ 2596168 h 2715978"/>
              <a:gd name="connsiteX3" fmla="*/ 1965961 w 3356350"/>
              <a:gd name="connsiteY3" fmla="*/ 2641888 h 2715978"/>
              <a:gd name="connsiteX4" fmla="*/ 3356350 w 3356350"/>
              <a:gd name="connsiteY4" fmla="*/ 2715978 h 2715978"/>
              <a:gd name="connsiteX0" fmla="*/ 705449 w 3356350"/>
              <a:gd name="connsiteY0" fmla="*/ 0 h 2715978"/>
              <a:gd name="connsiteX1" fmla="*/ 435988 w 3356350"/>
              <a:gd name="connsiteY1" fmla="*/ 8835 h 2715978"/>
              <a:gd name="connsiteX2" fmla="*/ 0 w 3356350"/>
              <a:gd name="connsiteY2" fmla="*/ 2596168 h 2715978"/>
              <a:gd name="connsiteX3" fmla="*/ 1965961 w 3356350"/>
              <a:gd name="connsiteY3" fmla="*/ 2641888 h 2715978"/>
              <a:gd name="connsiteX4" fmla="*/ 3356350 w 3356350"/>
              <a:gd name="connsiteY4" fmla="*/ 2715978 h 2715978"/>
              <a:gd name="connsiteX0" fmla="*/ 705449 w 3356350"/>
              <a:gd name="connsiteY0" fmla="*/ 0 h 2715978"/>
              <a:gd name="connsiteX1" fmla="*/ 435988 w 3356350"/>
              <a:gd name="connsiteY1" fmla="*/ 8835 h 2715978"/>
              <a:gd name="connsiteX2" fmla="*/ 0 w 3356350"/>
              <a:gd name="connsiteY2" fmla="*/ 2596168 h 2715978"/>
              <a:gd name="connsiteX3" fmla="*/ 1965961 w 3356350"/>
              <a:gd name="connsiteY3" fmla="*/ 2637997 h 2715978"/>
              <a:gd name="connsiteX4" fmla="*/ 3356350 w 3356350"/>
              <a:gd name="connsiteY4" fmla="*/ 2715978 h 2715978"/>
              <a:gd name="connsiteX0" fmla="*/ 705449 w 3356350"/>
              <a:gd name="connsiteY0" fmla="*/ 0 h 2715978"/>
              <a:gd name="connsiteX1" fmla="*/ 435988 w 3356350"/>
              <a:gd name="connsiteY1" fmla="*/ 8835 h 2715978"/>
              <a:gd name="connsiteX2" fmla="*/ 0 w 3356350"/>
              <a:gd name="connsiteY2" fmla="*/ 2596168 h 2715978"/>
              <a:gd name="connsiteX3" fmla="*/ 1965961 w 3356350"/>
              <a:gd name="connsiteY3" fmla="*/ 2630215 h 2715978"/>
              <a:gd name="connsiteX4" fmla="*/ 3356350 w 3356350"/>
              <a:gd name="connsiteY4" fmla="*/ 2715978 h 2715978"/>
              <a:gd name="connsiteX0" fmla="*/ 705449 w 3356350"/>
              <a:gd name="connsiteY0" fmla="*/ 0 h 2715978"/>
              <a:gd name="connsiteX1" fmla="*/ 435988 w 3356350"/>
              <a:gd name="connsiteY1" fmla="*/ 8835 h 2715978"/>
              <a:gd name="connsiteX2" fmla="*/ 0 w 3356350"/>
              <a:gd name="connsiteY2" fmla="*/ 2596168 h 2715978"/>
              <a:gd name="connsiteX3" fmla="*/ 1965961 w 3356350"/>
              <a:gd name="connsiteY3" fmla="*/ 2630215 h 2715978"/>
              <a:gd name="connsiteX4" fmla="*/ 2512978 w 3356350"/>
              <a:gd name="connsiteY4" fmla="*/ 2666423 h 2715978"/>
              <a:gd name="connsiteX5" fmla="*/ 3356350 w 3356350"/>
              <a:gd name="connsiteY5" fmla="*/ 2715978 h 2715978"/>
              <a:gd name="connsiteX0" fmla="*/ 705449 w 3356350"/>
              <a:gd name="connsiteY0" fmla="*/ 0 h 2715978"/>
              <a:gd name="connsiteX1" fmla="*/ 435988 w 3356350"/>
              <a:gd name="connsiteY1" fmla="*/ 8835 h 2715978"/>
              <a:gd name="connsiteX2" fmla="*/ 0 w 3356350"/>
              <a:gd name="connsiteY2" fmla="*/ 2596168 h 2715978"/>
              <a:gd name="connsiteX3" fmla="*/ 1965961 w 3356350"/>
              <a:gd name="connsiteY3" fmla="*/ 2630215 h 2715978"/>
              <a:gd name="connsiteX4" fmla="*/ 1977956 w 3356350"/>
              <a:gd name="connsiteY4" fmla="*/ 2703388 h 2715978"/>
              <a:gd name="connsiteX5" fmla="*/ 3356350 w 3356350"/>
              <a:gd name="connsiteY5" fmla="*/ 2715978 h 2715978"/>
              <a:gd name="connsiteX0" fmla="*/ 705449 w 3366078"/>
              <a:gd name="connsiteY0" fmla="*/ 0 h 2708196"/>
              <a:gd name="connsiteX1" fmla="*/ 435988 w 3366078"/>
              <a:gd name="connsiteY1" fmla="*/ 8835 h 2708196"/>
              <a:gd name="connsiteX2" fmla="*/ 0 w 3366078"/>
              <a:gd name="connsiteY2" fmla="*/ 2596168 h 2708196"/>
              <a:gd name="connsiteX3" fmla="*/ 1965961 w 3366078"/>
              <a:gd name="connsiteY3" fmla="*/ 2630215 h 2708196"/>
              <a:gd name="connsiteX4" fmla="*/ 1977956 w 3366078"/>
              <a:gd name="connsiteY4" fmla="*/ 2703388 h 2708196"/>
              <a:gd name="connsiteX5" fmla="*/ 3366078 w 3366078"/>
              <a:gd name="connsiteY5" fmla="*/ 2708196 h 2708196"/>
              <a:gd name="connsiteX0" fmla="*/ 705449 w 3371914"/>
              <a:gd name="connsiteY0" fmla="*/ 0 h 2706251"/>
              <a:gd name="connsiteX1" fmla="*/ 435988 w 3371914"/>
              <a:gd name="connsiteY1" fmla="*/ 8835 h 2706251"/>
              <a:gd name="connsiteX2" fmla="*/ 0 w 3371914"/>
              <a:gd name="connsiteY2" fmla="*/ 2596168 h 2706251"/>
              <a:gd name="connsiteX3" fmla="*/ 1965961 w 3371914"/>
              <a:gd name="connsiteY3" fmla="*/ 2630215 h 2706251"/>
              <a:gd name="connsiteX4" fmla="*/ 1977956 w 3371914"/>
              <a:gd name="connsiteY4" fmla="*/ 2703388 h 2706251"/>
              <a:gd name="connsiteX5" fmla="*/ 3371914 w 3371914"/>
              <a:gd name="connsiteY5" fmla="*/ 2706251 h 2706251"/>
              <a:gd name="connsiteX0" fmla="*/ 705449 w 3371914"/>
              <a:gd name="connsiteY0" fmla="*/ 0 h 2706251"/>
              <a:gd name="connsiteX1" fmla="*/ 435988 w 3371914"/>
              <a:gd name="connsiteY1" fmla="*/ 8835 h 2706251"/>
              <a:gd name="connsiteX2" fmla="*/ 0 w 3371914"/>
              <a:gd name="connsiteY2" fmla="*/ 2596168 h 2706251"/>
              <a:gd name="connsiteX3" fmla="*/ 1973743 w 3371914"/>
              <a:gd name="connsiteY3" fmla="*/ 2626324 h 2706251"/>
              <a:gd name="connsiteX4" fmla="*/ 1977956 w 3371914"/>
              <a:gd name="connsiteY4" fmla="*/ 2703388 h 2706251"/>
              <a:gd name="connsiteX5" fmla="*/ 3371914 w 3371914"/>
              <a:gd name="connsiteY5" fmla="*/ 2706251 h 2706251"/>
              <a:gd name="connsiteX0" fmla="*/ 705449 w 3371914"/>
              <a:gd name="connsiteY0" fmla="*/ 0 h 2706251"/>
              <a:gd name="connsiteX1" fmla="*/ 435988 w 3371914"/>
              <a:gd name="connsiteY1" fmla="*/ 8835 h 2706251"/>
              <a:gd name="connsiteX2" fmla="*/ 0 w 3371914"/>
              <a:gd name="connsiteY2" fmla="*/ 2596168 h 2706251"/>
              <a:gd name="connsiteX3" fmla="*/ 1979580 w 3371914"/>
              <a:gd name="connsiteY3" fmla="*/ 2620488 h 2706251"/>
              <a:gd name="connsiteX4" fmla="*/ 1977956 w 3371914"/>
              <a:gd name="connsiteY4" fmla="*/ 2703388 h 2706251"/>
              <a:gd name="connsiteX5" fmla="*/ 3371914 w 3371914"/>
              <a:gd name="connsiteY5" fmla="*/ 2706251 h 2706251"/>
              <a:gd name="connsiteX0" fmla="*/ 705449 w 3986333"/>
              <a:gd name="connsiteY0" fmla="*/ 0 h 2842206"/>
              <a:gd name="connsiteX1" fmla="*/ 435988 w 3986333"/>
              <a:gd name="connsiteY1" fmla="*/ 8835 h 2842206"/>
              <a:gd name="connsiteX2" fmla="*/ 0 w 3986333"/>
              <a:gd name="connsiteY2" fmla="*/ 2596168 h 2842206"/>
              <a:gd name="connsiteX3" fmla="*/ 1979580 w 3986333"/>
              <a:gd name="connsiteY3" fmla="*/ 2620488 h 2842206"/>
              <a:gd name="connsiteX4" fmla="*/ 1977956 w 3986333"/>
              <a:gd name="connsiteY4" fmla="*/ 2703388 h 2842206"/>
              <a:gd name="connsiteX5" fmla="*/ 3986333 w 3986333"/>
              <a:gd name="connsiteY5" fmla="*/ 2842206 h 2842206"/>
              <a:gd name="connsiteX0" fmla="*/ 705449 w 3986333"/>
              <a:gd name="connsiteY0" fmla="*/ 0 h 2842206"/>
              <a:gd name="connsiteX1" fmla="*/ 435988 w 3986333"/>
              <a:gd name="connsiteY1" fmla="*/ 8835 h 2842206"/>
              <a:gd name="connsiteX2" fmla="*/ 0 w 3986333"/>
              <a:gd name="connsiteY2" fmla="*/ 2596168 h 2842206"/>
              <a:gd name="connsiteX3" fmla="*/ 1979580 w 3986333"/>
              <a:gd name="connsiteY3" fmla="*/ 2620488 h 2842206"/>
              <a:gd name="connsiteX4" fmla="*/ 3286307 w 3986333"/>
              <a:gd name="connsiteY4" fmla="*/ 2839342 h 2842206"/>
              <a:gd name="connsiteX5" fmla="*/ 3986333 w 3986333"/>
              <a:gd name="connsiteY5" fmla="*/ 2842206 h 2842206"/>
              <a:gd name="connsiteX0" fmla="*/ 705449 w 3986333"/>
              <a:gd name="connsiteY0" fmla="*/ 0 h 2842206"/>
              <a:gd name="connsiteX1" fmla="*/ 435988 w 3986333"/>
              <a:gd name="connsiteY1" fmla="*/ 8835 h 2842206"/>
              <a:gd name="connsiteX2" fmla="*/ 0 w 3986333"/>
              <a:gd name="connsiteY2" fmla="*/ 2596168 h 2842206"/>
              <a:gd name="connsiteX3" fmla="*/ 3280702 w 3986333"/>
              <a:gd name="connsiteY3" fmla="*/ 2624736 h 2842206"/>
              <a:gd name="connsiteX4" fmla="*/ 3286307 w 3986333"/>
              <a:gd name="connsiteY4" fmla="*/ 2839342 h 2842206"/>
              <a:gd name="connsiteX5" fmla="*/ 3986333 w 3986333"/>
              <a:gd name="connsiteY5" fmla="*/ 2842206 h 2842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6333" h="2842206">
                <a:moveTo>
                  <a:pt x="705449" y="0"/>
                </a:moveTo>
                <a:lnTo>
                  <a:pt x="435988" y="8835"/>
                </a:lnTo>
                <a:lnTo>
                  <a:pt x="0" y="2596168"/>
                </a:lnTo>
                <a:lnTo>
                  <a:pt x="3280702" y="2624736"/>
                </a:lnTo>
                <a:cubicBezTo>
                  <a:pt x="3280161" y="2652369"/>
                  <a:pt x="3286848" y="2811709"/>
                  <a:pt x="3286307" y="2839342"/>
                </a:cubicBezTo>
                <a:lnTo>
                  <a:pt x="3986333" y="2842206"/>
                </a:lnTo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C9F2D67-D2A5-460E-9821-4EAA55B9263C}"/>
              </a:ext>
            </a:extLst>
          </p:cNvPr>
          <p:cNvSpPr/>
          <p:nvPr/>
        </p:nvSpPr>
        <p:spPr>
          <a:xfrm>
            <a:off x="2196289" y="2784150"/>
            <a:ext cx="4062231" cy="2103243"/>
          </a:xfrm>
          <a:custGeom>
            <a:avLst/>
            <a:gdLst>
              <a:gd name="connsiteX0" fmla="*/ 1395895 w 1395895"/>
              <a:gd name="connsiteY0" fmla="*/ 0 h 4015409"/>
              <a:gd name="connsiteX1" fmla="*/ 1126434 w 1395895"/>
              <a:gd name="connsiteY1" fmla="*/ 8835 h 4015409"/>
              <a:gd name="connsiteX2" fmla="*/ 0 w 1395895"/>
              <a:gd name="connsiteY2" fmla="*/ 4015409 h 4015409"/>
              <a:gd name="connsiteX0" fmla="*/ 1378561 w 1378561"/>
              <a:gd name="connsiteY0" fmla="*/ 0 h 4021187"/>
              <a:gd name="connsiteX1" fmla="*/ 1109100 w 1378561"/>
              <a:gd name="connsiteY1" fmla="*/ 8835 h 4021187"/>
              <a:gd name="connsiteX2" fmla="*/ 0 w 1378561"/>
              <a:gd name="connsiteY2" fmla="*/ 4021187 h 4021187"/>
              <a:gd name="connsiteX0" fmla="*/ 1378561 w 1378561"/>
              <a:gd name="connsiteY0" fmla="*/ 0 h 4028410"/>
              <a:gd name="connsiteX1" fmla="*/ 1109100 w 1378561"/>
              <a:gd name="connsiteY1" fmla="*/ 8835 h 4028410"/>
              <a:gd name="connsiteX2" fmla="*/ 0 w 1378561"/>
              <a:gd name="connsiteY2" fmla="*/ 4028410 h 4028410"/>
              <a:gd name="connsiteX0" fmla="*/ 1439521 w 1439521"/>
              <a:gd name="connsiteY0" fmla="*/ 0 h 3728300"/>
              <a:gd name="connsiteX1" fmla="*/ 1170060 w 1439521"/>
              <a:gd name="connsiteY1" fmla="*/ 8835 h 3728300"/>
              <a:gd name="connsiteX2" fmla="*/ 0 w 1439521"/>
              <a:gd name="connsiteY2" fmla="*/ 3728300 h 3728300"/>
              <a:gd name="connsiteX0" fmla="*/ 1439521 w 1439521"/>
              <a:gd name="connsiteY0" fmla="*/ 0 h 3723611"/>
              <a:gd name="connsiteX1" fmla="*/ 1170060 w 1439521"/>
              <a:gd name="connsiteY1" fmla="*/ 8835 h 3723611"/>
              <a:gd name="connsiteX2" fmla="*/ 0 w 1439521"/>
              <a:gd name="connsiteY2" fmla="*/ 3723611 h 3723611"/>
              <a:gd name="connsiteX0" fmla="*/ 1455067 w 1455067"/>
              <a:gd name="connsiteY0" fmla="*/ 0 h 3692519"/>
              <a:gd name="connsiteX1" fmla="*/ 1185606 w 1455067"/>
              <a:gd name="connsiteY1" fmla="*/ 8835 h 3692519"/>
              <a:gd name="connsiteX2" fmla="*/ 0 w 1455067"/>
              <a:gd name="connsiteY2" fmla="*/ 3692519 h 3692519"/>
              <a:gd name="connsiteX0" fmla="*/ 859379 w 859379"/>
              <a:gd name="connsiteY0" fmla="*/ 0 h 3366218"/>
              <a:gd name="connsiteX1" fmla="*/ 589918 w 859379"/>
              <a:gd name="connsiteY1" fmla="*/ 8835 h 3366218"/>
              <a:gd name="connsiteX2" fmla="*/ 0 w 859379"/>
              <a:gd name="connsiteY2" fmla="*/ 3366218 h 3366218"/>
              <a:gd name="connsiteX0" fmla="*/ 788259 w 788259"/>
              <a:gd name="connsiteY0" fmla="*/ 0 h 3005538"/>
              <a:gd name="connsiteX1" fmla="*/ 518798 w 788259"/>
              <a:gd name="connsiteY1" fmla="*/ 8835 h 3005538"/>
              <a:gd name="connsiteX2" fmla="*/ 0 w 788259"/>
              <a:gd name="connsiteY2" fmla="*/ 3005538 h 3005538"/>
              <a:gd name="connsiteX0" fmla="*/ 788259 w 788259"/>
              <a:gd name="connsiteY0" fmla="*/ 0 h 3005538"/>
              <a:gd name="connsiteX1" fmla="*/ 518798 w 788259"/>
              <a:gd name="connsiteY1" fmla="*/ 8835 h 3005538"/>
              <a:gd name="connsiteX2" fmla="*/ 52331 w 788259"/>
              <a:gd name="connsiteY2" fmla="*/ 2789208 h 3005538"/>
              <a:gd name="connsiteX3" fmla="*/ 0 w 788259"/>
              <a:gd name="connsiteY3" fmla="*/ 3005538 h 3005538"/>
              <a:gd name="connsiteX0" fmla="*/ 735928 w 2086349"/>
              <a:gd name="connsiteY0" fmla="*/ 0 h 3056338"/>
              <a:gd name="connsiteX1" fmla="*/ 466467 w 2086349"/>
              <a:gd name="connsiteY1" fmla="*/ 8835 h 3056338"/>
              <a:gd name="connsiteX2" fmla="*/ 0 w 2086349"/>
              <a:gd name="connsiteY2" fmla="*/ 2789208 h 3056338"/>
              <a:gd name="connsiteX3" fmla="*/ 2086349 w 2086349"/>
              <a:gd name="connsiteY3" fmla="*/ 3056338 h 3056338"/>
              <a:gd name="connsiteX0" fmla="*/ 761328 w 2111749"/>
              <a:gd name="connsiteY0" fmla="*/ 0 h 3056338"/>
              <a:gd name="connsiteX1" fmla="*/ 491867 w 2111749"/>
              <a:gd name="connsiteY1" fmla="*/ 8835 h 3056338"/>
              <a:gd name="connsiteX2" fmla="*/ 0 w 2111749"/>
              <a:gd name="connsiteY2" fmla="*/ 3022888 h 3056338"/>
              <a:gd name="connsiteX3" fmla="*/ 2111749 w 2111749"/>
              <a:gd name="connsiteY3" fmla="*/ 3056338 h 3056338"/>
              <a:gd name="connsiteX0" fmla="*/ 761328 w 2111749"/>
              <a:gd name="connsiteY0" fmla="*/ 0 h 3056338"/>
              <a:gd name="connsiteX1" fmla="*/ 491867 w 2111749"/>
              <a:gd name="connsiteY1" fmla="*/ 8835 h 3056338"/>
              <a:gd name="connsiteX2" fmla="*/ 55879 w 2111749"/>
              <a:gd name="connsiteY2" fmla="*/ 2596168 h 3056338"/>
              <a:gd name="connsiteX3" fmla="*/ 0 w 2111749"/>
              <a:gd name="connsiteY3" fmla="*/ 3022888 h 3056338"/>
              <a:gd name="connsiteX4" fmla="*/ 2111749 w 2111749"/>
              <a:gd name="connsiteY4" fmla="*/ 3056338 h 3056338"/>
              <a:gd name="connsiteX0" fmla="*/ 761328 w 3412229"/>
              <a:gd name="connsiteY0" fmla="*/ 0 h 3022888"/>
              <a:gd name="connsiteX1" fmla="*/ 491867 w 3412229"/>
              <a:gd name="connsiteY1" fmla="*/ 8835 h 3022888"/>
              <a:gd name="connsiteX2" fmla="*/ 55879 w 3412229"/>
              <a:gd name="connsiteY2" fmla="*/ 2596168 h 3022888"/>
              <a:gd name="connsiteX3" fmla="*/ 0 w 3412229"/>
              <a:gd name="connsiteY3" fmla="*/ 3022888 h 3022888"/>
              <a:gd name="connsiteX4" fmla="*/ 3412229 w 3412229"/>
              <a:gd name="connsiteY4" fmla="*/ 2715978 h 3022888"/>
              <a:gd name="connsiteX0" fmla="*/ 705449 w 3356350"/>
              <a:gd name="connsiteY0" fmla="*/ 0 h 2715978"/>
              <a:gd name="connsiteX1" fmla="*/ 435988 w 3356350"/>
              <a:gd name="connsiteY1" fmla="*/ 8835 h 2715978"/>
              <a:gd name="connsiteX2" fmla="*/ 0 w 3356350"/>
              <a:gd name="connsiteY2" fmla="*/ 2596168 h 2715978"/>
              <a:gd name="connsiteX3" fmla="*/ 2001521 w 3356350"/>
              <a:gd name="connsiteY3" fmla="*/ 2657128 h 2715978"/>
              <a:gd name="connsiteX4" fmla="*/ 3356350 w 3356350"/>
              <a:gd name="connsiteY4" fmla="*/ 2715978 h 2715978"/>
              <a:gd name="connsiteX0" fmla="*/ 705449 w 3356350"/>
              <a:gd name="connsiteY0" fmla="*/ 0 h 2715978"/>
              <a:gd name="connsiteX1" fmla="*/ 435988 w 3356350"/>
              <a:gd name="connsiteY1" fmla="*/ 8835 h 2715978"/>
              <a:gd name="connsiteX2" fmla="*/ 0 w 3356350"/>
              <a:gd name="connsiteY2" fmla="*/ 2596168 h 2715978"/>
              <a:gd name="connsiteX3" fmla="*/ 1965961 w 3356350"/>
              <a:gd name="connsiteY3" fmla="*/ 2641888 h 2715978"/>
              <a:gd name="connsiteX4" fmla="*/ 3356350 w 3356350"/>
              <a:gd name="connsiteY4" fmla="*/ 2715978 h 2715978"/>
              <a:gd name="connsiteX0" fmla="*/ 705449 w 3356350"/>
              <a:gd name="connsiteY0" fmla="*/ 0 h 2715978"/>
              <a:gd name="connsiteX1" fmla="*/ 435988 w 3356350"/>
              <a:gd name="connsiteY1" fmla="*/ 8835 h 2715978"/>
              <a:gd name="connsiteX2" fmla="*/ 0 w 3356350"/>
              <a:gd name="connsiteY2" fmla="*/ 2596168 h 2715978"/>
              <a:gd name="connsiteX3" fmla="*/ 1965961 w 3356350"/>
              <a:gd name="connsiteY3" fmla="*/ 2641888 h 2715978"/>
              <a:gd name="connsiteX4" fmla="*/ 3356350 w 3356350"/>
              <a:gd name="connsiteY4" fmla="*/ 2715978 h 2715978"/>
              <a:gd name="connsiteX0" fmla="*/ 705449 w 3356350"/>
              <a:gd name="connsiteY0" fmla="*/ 0 h 2715978"/>
              <a:gd name="connsiteX1" fmla="*/ 435988 w 3356350"/>
              <a:gd name="connsiteY1" fmla="*/ 8835 h 2715978"/>
              <a:gd name="connsiteX2" fmla="*/ 0 w 3356350"/>
              <a:gd name="connsiteY2" fmla="*/ 2596168 h 2715978"/>
              <a:gd name="connsiteX3" fmla="*/ 1965961 w 3356350"/>
              <a:gd name="connsiteY3" fmla="*/ 2637997 h 2715978"/>
              <a:gd name="connsiteX4" fmla="*/ 3356350 w 3356350"/>
              <a:gd name="connsiteY4" fmla="*/ 2715978 h 2715978"/>
              <a:gd name="connsiteX0" fmla="*/ 705449 w 3356350"/>
              <a:gd name="connsiteY0" fmla="*/ 0 h 2715978"/>
              <a:gd name="connsiteX1" fmla="*/ 435988 w 3356350"/>
              <a:gd name="connsiteY1" fmla="*/ 8835 h 2715978"/>
              <a:gd name="connsiteX2" fmla="*/ 0 w 3356350"/>
              <a:gd name="connsiteY2" fmla="*/ 2596168 h 2715978"/>
              <a:gd name="connsiteX3" fmla="*/ 1965961 w 3356350"/>
              <a:gd name="connsiteY3" fmla="*/ 2630215 h 2715978"/>
              <a:gd name="connsiteX4" fmla="*/ 3356350 w 3356350"/>
              <a:gd name="connsiteY4" fmla="*/ 2715978 h 2715978"/>
              <a:gd name="connsiteX0" fmla="*/ 705449 w 3356350"/>
              <a:gd name="connsiteY0" fmla="*/ 0 h 2715978"/>
              <a:gd name="connsiteX1" fmla="*/ 435988 w 3356350"/>
              <a:gd name="connsiteY1" fmla="*/ 8835 h 2715978"/>
              <a:gd name="connsiteX2" fmla="*/ 0 w 3356350"/>
              <a:gd name="connsiteY2" fmla="*/ 2596168 h 2715978"/>
              <a:gd name="connsiteX3" fmla="*/ 1965961 w 3356350"/>
              <a:gd name="connsiteY3" fmla="*/ 2630215 h 2715978"/>
              <a:gd name="connsiteX4" fmla="*/ 2512978 w 3356350"/>
              <a:gd name="connsiteY4" fmla="*/ 2666423 h 2715978"/>
              <a:gd name="connsiteX5" fmla="*/ 3356350 w 3356350"/>
              <a:gd name="connsiteY5" fmla="*/ 2715978 h 2715978"/>
              <a:gd name="connsiteX0" fmla="*/ 705449 w 3356350"/>
              <a:gd name="connsiteY0" fmla="*/ 0 h 2715978"/>
              <a:gd name="connsiteX1" fmla="*/ 435988 w 3356350"/>
              <a:gd name="connsiteY1" fmla="*/ 8835 h 2715978"/>
              <a:gd name="connsiteX2" fmla="*/ 0 w 3356350"/>
              <a:gd name="connsiteY2" fmla="*/ 2596168 h 2715978"/>
              <a:gd name="connsiteX3" fmla="*/ 1965961 w 3356350"/>
              <a:gd name="connsiteY3" fmla="*/ 2630215 h 2715978"/>
              <a:gd name="connsiteX4" fmla="*/ 1977956 w 3356350"/>
              <a:gd name="connsiteY4" fmla="*/ 2703388 h 2715978"/>
              <a:gd name="connsiteX5" fmla="*/ 3356350 w 3356350"/>
              <a:gd name="connsiteY5" fmla="*/ 2715978 h 2715978"/>
              <a:gd name="connsiteX0" fmla="*/ 705449 w 3366078"/>
              <a:gd name="connsiteY0" fmla="*/ 0 h 2708196"/>
              <a:gd name="connsiteX1" fmla="*/ 435988 w 3366078"/>
              <a:gd name="connsiteY1" fmla="*/ 8835 h 2708196"/>
              <a:gd name="connsiteX2" fmla="*/ 0 w 3366078"/>
              <a:gd name="connsiteY2" fmla="*/ 2596168 h 2708196"/>
              <a:gd name="connsiteX3" fmla="*/ 1965961 w 3366078"/>
              <a:gd name="connsiteY3" fmla="*/ 2630215 h 2708196"/>
              <a:gd name="connsiteX4" fmla="*/ 1977956 w 3366078"/>
              <a:gd name="connsiteY4" fmla="*/ 2703388 h 2708196"/>
              <a:gd name="connsiteX5" fmla="*/ 3366078 w 3366078"/>
              <a:gd name="connsiteY5" fmla="*/ 2708196 h 2708196"/>
              <a:gd name="connsiteX0" fmla="*/ 705449 w 3371914"/>
              <a:gd name="connsiteY0" fmla="*/ 0 h 2706251"/>
              <a:gd name="connsiteX1" fmla="*/ 435988 w 3371914"/>
              <a:gd name="connsiteY1" fmla="*/ 8835 h 2706251"/>
              <a:gd name="connsiteX2" fmla="*/ 0 w 3371914"/>
              <a:gd name="connsiteY2" fmla="*/ 2596168 h 2706251"/>
              <a:gd name="connsiteX3" fmla="*/ 1965961 w 3371914"/>
              <a:gd name="connsiteY3" fmla="*/ 2630215 h 2706251"/>
              <a:gd name="connsiteX4" fmla="*/ 1977956 w 3371914"/>
              <a:gd name="connsiteY4" fmla="*/ 2703388 h 2706251"/>
              <a:gd name="connsiteX5" fmla="*/ 3371914 w 3371914"/>
              <a:gd name="connsiteY5" fmla="*/ 2706251 h 2706251"/>
              <a:gd name="connsiteX0" fmla="*/ 705449 w 3371914"/>
              <a:gd name="connsiteY0" fmla="*/ 0 h 2706251"/>
              <a:gd name="connsiteX1" fmla="*/ 435988 w 3371914"/>
              <a:gd name="connsiteY1" fmla="*/ 8835 h 2706251"/>
              <a:gd name="connsiteX2" fmla="*/ 0 w 3371914"/>
              <a:gd name="connsiteY2" fmla="*/ 2596168 h 2706251"/>
              <a:gd name="connsiteX3" fmla="*/ 1973743 w 3371914"/>
              <a:gd name="connsiteY3" fmla="*/ 2626324 h 2706251"/>
              <a:gd name="connsiteX4" fmla="*/ 1977956 w 3371914"/>
              <a:gd name="connsiteY4" fmla="*/ 2703388 h 2706251"/>
              <a:gd name="connsiteX5" fmla="*/ 3371914 w 3371914"/>
              <a:gd name="connsiteY5" fmla="*/ 2706251 h 2706251"/>
              <a:gd name="connsiteX0" fmla="*/ 705449 w 3371914"/>
              <a:gd name="connsiteY0" fmla="*/ 0 h 2706251"/>
              <a:gd name="connsiteX1" fmla="*/ 435988 w 3371914"/>
              <a:gd name="connsiteY1" fmla="*/ 8835 h 2706251"/>
              <a:gd name="connsiteX2" fmla="*/ 0 w 3371914"/>
              <a:gd name="connsiteY2" fmla="*/ 2596168 h 2706251"/>
              <a:gd name="connsiteX3" fmla="*/ 1979580 w 3371914"/>
              <a:gd name="connsiteY3" fmla="*/ 2620488 h 2706251"/>
              <a:gd name="connsiteX4" fmla="*/ 1977956 w 3371914"/>
              <a:gd name="connsiteY4" fmla="*/ 2703388 h 2706251"/>
              <a:gd name="connsiteX5" fmla="*/ 3371914 w 3371914"/>
              <a:gd name="connsiteY5" fmla="*/ 2706251 h 2706251"/>
              <a:gd name="connsiteX0" fmla="*/ 705449 w 3986333"/>
              <a:gd name="connsiteY0" fmla="*/ 0 h 2842206"/>
              <a:gd name="connsiteX1" fmla="*/ 435988 w 3986333"/>
              <a:gd name="connsiteY1" fmla="*/ 8835 h 2842206"/>
              <a:gd name="connsiteX2" fmla="*/ 0 w 3986333"/>
              <a:gd name="connsiteY2" fmla="*/ 2596168 h 2842206"/>
              <a:gd name="connsiteX3" fmla="*/ 1979580 w 3986333"/>
              <a:gd name="connsiteY3" fmla="*/ 2620488 h 2842206"/>
              <a:gd name="connsiteX4" fmla="*/ 1977956 w 3986333"/>
              <a:gd name="connsiteY4" fmla="*/ 2703388 h 2842206"/>
              <a:gd name="connsiteX5" fmla="*/ 3986333 w 3986333"/>
              <a:gd name="connsiteY5" fmla="*/ 2842206 h 2842206"/>
              <a:gd name="connsiteX0" fmla="*/ 705449 w 3986333"/>
              <a:gd name="connsiteY0" fmla="*/ 0 h 2842206"/>
              <a:gd name="connsiteX1" fmla="*/ 435988 w 3986333"/>
              <a:gd name="connsiteY1" fmla="*/ 8835 h 2842206"/>
              <a:gd name="connsiteX2" fmla="*/ 0 w 3986333"/>
              <a:gd name="connsiteY2" fmla="*/ 2596168 h 2842206"/>
              <a:gd name="connsiteX3" fmla="*/ 1979580 w 3986333"/>
              <a:gd name="connsiteY3" fmla="*/ 2620488 h 2842206"/>
              <a:gd name="connsiteX4" fmla="*/ 3286307 w 3986333"/>
              <a:gd name="connsiteY4" fmla="*/ 2839342 h 2842206"/>
              <a:gd name="connsiteX5" fmla="*/ 3986333 w 3986333"/>
              <a:gd name="connsiteY5" fmla="*/ 2842206 h 2842206"/>
              <a:gd name="connsiteX0" fmla="*/ 705449 w 3986333"/>
              <a:gd name="connsiteY0" fmla="*/ 0 h 2842206"/>
              <a:gd name="connsiteX1" fmla="*/ 435988 w 3986333"/>
              <a:gd name="connsiteY1" fmla="*/ 8835 h 2842206"/>
              <a:gd name="connsiteX2" fmla="*/ 0 w 3986333"/>
              <a:gd name="connsiteY2" fmla="*/ 2596168 h 2842206"/>
              <a:gd name="connsiteX3" fmla="*/ 3280702 w 3986333"/>
              <a:gd name="connsiteY3" fmla="*/ 2624736 h 2842206"/>
              <a:gd name="connsiteX4" fmla="*/ 3286307 w 3986333"/>
              <a:gd name="connsiteY4" fmla="*/ 2839342 h 2842206"/>
              <a:gd name="connsiteX5" fmla="*/ 3986333 w 3986333"/>
              <a:gd name="connsiteY5" fmla="*/ 2842206 h 2842206"/>
              <a:gd name="connsiteX0" fmla="*/ 705449 w 4047775"/>
              <a:gd name="connsiteY0" fmla="*/ 0 h 2986509"/>
              <a:gd name="connsiteX1" fmla="*/ 435988 w 4047775"/>
              <a:gd name="connsiteY1" fmla="*/ 8835 h 2986509"/>
              <a:gd name="connsiteX2" fmla="*/ 0 w 4047775"/>
              <a:gd name="connsiteY2" fmla="*/ 2596168 h 2986509"/>
              <a:gd name="connsiteX3" fmla="*/ 3280702 w 4047775"/>
              <a:gd name="connsiteY3" fmla="*/ 2624736 h 2986509"/>
              <a:gd name="connsiteX4" fmla="*/ 3286307 w 4047775"/>
              <a:gd name="connsiteY4" fmla="*/ 2839342 h 2986509"/>
              <a:gd name="connsiteX5" fmla="*/ 4047775 w 4047775"/>
              <a:gd name="connsiteY5" fmla="*/ 2986509 h 2986509"/>
              <a:gd name="connsiteX0" fmla="*/ 705449 w 4047775"/>
              <a:gd name="connsiteY0" fmla="*/ 0 h 3009414"/>
              <a:gd name="connsiteX1" fmla="*/ 435988 w 4047775"/>
              <a:gd name="connsiteY1" fmla="*/ 8835 h 3009414"/>
              <a:gd name="connsiteX2" fmla="*/ 0 w 4047775"/>
              <a:gd name="connsiteY2" fmla="*/ 2596168 h 3009414"/>
              <a:gd name="connsiteX3" fmla="*/ 3280702 w 4047775"/>
              <a:gd name="connsiteY3" fmla="*/ 2624736 h 3009414"/>
              <a:gd name="connsiteX4" fmla="*/ 3886269 w 4047775"/>
              <a:gd name="connsiteY4" fmla="*/ 3009414 h 3009414"/>
              <a:gd name="connsiteX5" fmla="*/ 4047775 w 4047775"/>
              <a:gd name="connsiteY5" fmla="*/ 2986509 h 3009414"/>
              <a:gd name="connsiteX0" fmla="*/ 705449 w 4058617"/>
              <a:gd name="connsiteY0" fmla="*/ 0 h 3009414"/>
              <a:gd name="connsiteX1" fmla="*/ 435988 w 4058617"/>
              <a:gd name="connsiteY1" fmla="*/ 8835 h 3009414"/>
              <a:gd name="connsiteX2" fmla="*/ 0 w 4058617"/>
              <a:gd name="connsiteY2" fmla="*/ 2596168 h 3009414"/>
              <a:gd name="connsiteX3" fmla="*/ 3280702 w 4058617"/>
              <a:gd name="connsiteY3" fmla="*/ 2624736 h 3009414"/>
              <a:gd name="connsiteX4" fmla="*/ 3886269 w 4058617"/>
              <a:gd name="connsiteY4" fmla="*/ 3009414 h 3009414"/>
              <a:gd name="connsiteX5" fmla="*/ 4058617 w 4058617"/>
              <a:gd name="connsiteY5" fmla="*/ 2996817 h 3009414"/>
              <a:gd name="connsiteX0" fmla="*/ 705449 w 4058617"/>
              <a:gd name="connsiteY0" fmla="*/ 0 h 3032894"/>
              <a:gd name="connsiteX1" fmla="*/ 435988 w 4058617"/>
              <a:gd name="connsiteY1" fmla="*/ 8835 h 3032894"/>
              <a:gd name="connsiteX2" fmla="*/ 0 w 4058617"/>
              <a:gd name="connsiteY2" fmla="*/ 2596168 h 3032894"/>
              <a:gd name="connsiteX3" fmla="*/ 3280702 w 4058617"/>
              <a:gd name="connsiteY3" fmla="*/ 2624736 h 3032894"/>
              <a:gd name="connsiteX4" fmla="*/ 3886269 w 4058617"/>
              <a:gd name="connsiteY4" fmla="*/ 3009414 h 3032894"/>
              <a:gd name="connsiteX5" fmla="*/ 4058617 w 4058617"/>
              <a:gd name="connsiteY5" fmla="*/ 3032894 h 3032894"/>
              <a:gd name="connsiteX0" fmla="*/ 705449 w 4058617"/>
              <a:gd name="connsiteY0" fmla="*/ 0 h 3032894"/>
              <a:gd name="connsiteX1" fmla="*/ 435988 w 4058617"/>
              <a:gd name="connsiteY1" fmla="*/ 8835 h 3032894"/>
              <a:gd name="connsiteX2" fmla="*/ 0 w 4058617"/>
              <a:gd name="connsiteY2" fmla="*/ 2596168 h 3032894"/>
              <a:gd name="connsiteX3" fmla="*/ 3877050 w 4058617"/>
              <a:gd name="connsiteY3" fmla="*/ 2635043 h 3032894"/>
              <a:gd name="connsiteX4" fmla="*/ 3886269 w 4058617"/>
              <a:gd name="connsiteY4" fmla="*/ 3009414 h 3032894"/>
              <a:gd name="connsiteX5" fmla="*/ 4058617 w 4058617"/>
              <a:gd name="connsiteY5" fmla="*/ 3032894 h 3032894"/>
              <a:gd name="connsiteX0" fmla="*/ 705449 w 4062231"/>
              <a:gd name="connsiteY0" fmla="*/ 0 h 3009414"/>
              <a:gd name="connsiteX1" fmla="*/ 435988 w 4062231"/>
              <a:gd name="connsiteY1" fmla="*/ 8835 h 3009414"/>
              <a:gd name="connsiteX2" fmla="*/ 0 w 4062231"/>
              <a:gd name="connsiteY2" fmla="*/ 2596168 h 3009414"/>
              <a:gd name="connsiteX3" fmla="*/ 3877050 w 4062231"/>
              <a:gd name="connsiteY3" fmla="*/ 2635043 h 3009414"/>
              <a:gd name="connsiteX4" fmla="*/ 3886269 w 4062231"/>
              <a:gd name="connsiteY4" fmla="*/ 3009414 h 3009414"/>
              <a:gd name="connsiteX5" fmla="*/ 4062231 w 4062231"/>
              <a:gd name="connsiteY5" fmla="*/ 2996819 h 3009414"/>
              <a:gd name="connsiteX0" fmla="*/ 705449 w 4062231"/>
              <a:gd name="connsiteY0" fmla="*/ 0 h 3009414"/>
              <a:gd name="connsiteX1" fmla="*/ 435988 w 4062231"/>
              <a:gd name="connsiteY1" fmla="*/ 8835 h 3009414"/>
              <a:gd name="connsiteX2" fmla="*/ 0 w 4062231"/>
              <a:gd name="connsiteY2" fmla="*/ 2596168 h 3009414"/>
              <a:gd name="connsiteX3" fmla="*/ 3887893 w 4062231"/>
              <a:gd name="connsiteY3" fmla="*/ 2635042 h 3009414"/>
              <a:gd name="connsiteX4" fmla="*/ 3886269 w 4062231"/>
              <a:gd name="connsiteY4" fmla="*/ 3009414 h 3009414"/>
              <a:gd name="connsiteX5" fmla="*/ 4062231 w 4062231"/>
              <a:gd name="connsiteY5" fmla="*/ 2996819 h 3009414"/>
              <a:gd name="connsiteX0" fmla="*/ 705449 w 4062231"/>
              <a:gd name="connsiteY0" fmla="*/ 0 h 2999106"/>
              <a:gd name="connsiteX1" fmla="*/ 435988 w 4062231"/>
              <a:gd name="connsiteY1" fmla="*/ 8835 h 2999106"/>
              <a:gd name="connsiteX2" fmla="*/ 0 w 4062231"/>
              <a:gd name="connsiteY2" fmla="*/ 2596168 h 2999106"/>
              <a:gd name="connsiteX3" fmla="*/ 3887893 w 4062231"/>
              <a:gd name="connsiteY3" fmla="*/ 2635042 h 2999106"/>
              <a:gd name="connsiteX4" fmla="*/ 3886269 w 4062231"/>
              <a:gd name="connsiteY4" fmla="*/ 2999106 h 2999106"/>
              <a:gd name="connsiteX5" fmla="*/ 4062231 w 4062231"/>
              <a:gd name="connsiteY5" fmla="*/ 2996819 h 299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2231" h="2999106">
                <a:moveTo>
                  <a:pt x="705449" y="0"/>
                </a:moveTo>
                <a:lnTo>
                  <a:pt x="435988" y="8835"/>
                </a:lnTo>
                <a:lnTo>
                  <a:pt x="0" y="2596168"/>
                </a:lnTo>
                <a:lnTo>
                  <a:pt x="3887893" y="2635042"/>
                </a:lnTo>
                <a:cubicBezTo>
                  <a:pt x="3887352" y="2662675"/>
                  <a:pt x="3886810" y="2971473"/>
                  <a:pt x="3886269" y="2999106"/>
                </a:cubicBezTo>
                <a:lnTo>
                  <a:pt x="4062231" y="2996819"/>
                </a:lnTo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FBF1720-8229-43B5-A74A-83384772B6AE}"/>
              </a:ext>
            </a:extLst>
          </p:cNvPr>
          <p:cNvSpPr/>
          <p:nvPr/>
        </p:nvSpPr>
        <p:spPr>
          <a:xfrm>
            <a:off x="2353379" y="3088348"/>
            <a:ext cx="4073074" cy="1800957"/>
          </a:xfrm>
          <a:custGeom>
            <a:avLst/>
            <a:gdLst>
              <a:gd name="connsiteX0" fmla="*/ 1395895 w 1395895"/>
              <a:gd name="connsiteY0" fmla="*/ 0 h 4015409"/>
              <a:gd name="connsiteX1" fmla="*/ 1126434 w 1395895"/>
              <a:gd name="connsiteY1" fmla="*/ 8835 h 4015409"/>
              <a:gd name="connsiteX2" fmla="*/ 0 w 1395895"/>
              <a:gd name="connsiteY2" fmla="*/ 4015409 h 4015409"/>
              <a:gd name="connsiteX0" fmla="*/ 1378561 w 1378561"/>
              <a:gd name="connsiteY0" fmla="*/ 0 h 4021187"/>
              <a:gd name="connsiteX1" fmla="*/ 1109100 w 1378561"/>
              <a:gd name="connsiteY1" fmla="*/ 8835 h 4021187"/>
              <a:gd name="connsiteX2" fmla="*/ 0 w 1378561"/>
              <a:gd name="connsiteY2" fmla="*/ 4021187 h 4021187"/>
              <a:gd name="connsiteX0" fmla="*/ 1378561 w 1378561"/>
              <a:gd name="connsiteY0" fmla="*/ 0 h 4028410"/>
              <a:gd name="connsiteX1" fmla="*/ 1109100 w 1378561"/>
              <a:gd name="connsiteY1" fmla="*/ 8835 h 4028410"/>
              <a:gd name="connsiteX2" fmla="*/ 0 w 1378561"/>
              <a:gd name="connsiteY2" fmla="*/ 4028410 h 4028410"/>
              <a:gd name="connsiteX0" fmla="*/ 1439521 w 1439521"/>
              <a:gd name="connsiteY0" fmla="*/ 0 h 3728300"/>
              <a:gd name="connsiteX1" fmla="*/ 1170060 w 1439521"/>
              <a:gd name="connsiteY1" fmla="*/ 8835 h 3728300"/>
              <a:gd name="connsiteX2" fmla="*/ 0 w 1439521"/>
              <a:gd name="connsiteY2" fmla="*/ 3728300 h 3728300"/>
              <a:gd name="connsiteX0" fmla="*/ 1439521 w 1439521"/>
              <a:gd name="connsiteY0" fmla="*/ 0 h 3723611"/>
              <a:gd name="connsiteX1" fmla="*/ 1170060 w 1439521"/>
              <a:gd name="connsiteY1" fmla="*/ 8835 h 3723611"/>
              <a:gd name="connsiteX2" fmla="*/ 0 w 1439521"/>
              <a:gd name="connsiteY2" fmla="*/ 3723611 h 3723611"/>
              <a:gd name="connsiteX0" fmla="*/ 1455067 w 1455067"/>
              <a:gd name="connsiteY0" fmla="*/ 0 h 3692519"/>
              <a:gd name="connsiteX1" fmla="*/ 1185606 w 1455067"/>
              <a:gd name="connsiteY1" fmla="*/ 8835 h 3692519"/>
              <a:gd name="connsiteX2" fmla="*/ 0 w 1455067"/>
              <a:gd name="connsiteY2" fmla="*/ 3692519 h 3692519"/>
              <a:gd name="connsiteX0" fmla="*/ 859379 w 859379"/>
              <a:gd name="connsiteY0" fmla="*/ 0 h 3366218"/>
              <a:gd name="connsiteX1" fmla="*/ 589918 w 859379"/>
              <a:gd name="connsiteY1" fmla="*/ 8835 h 3366218"/>
              <a:gd name="connsiteX2" fmla="*/ 0 w 859379"/>
              <a:gd name="connsiteY2" fmla="*/ 3366218 h 3366218"/>
              <a:gd name="connsiteX0" fmla="*/ 788259 w 788259"/>
              <a:gd name="connsiteY0" fmla="*/ 0 h 3005538"/>
              <a:gd name="connsiteX1" fmla="*/ 518798 w 788259"/>
              <a:gd name="connsiteY1" fmla="*/ 8835 h 3005538"/>
              <a:gd name="connsiteX2" fmla="*/ 0 w 788259"/>
              <a:gd name="connsiteY2" fmla="*/ 3005538 h 3005538"/>
              <a:gd name="connsiteX0" fmla="*/ 788259 w 788259"/>
              <a:gd name="connsiteY0" fmla="*/ 0 h 3005538"/>
              <a:gd name="connsiteX1" fmla="*/ 518798 w 788259"/>
              <a:gd name="connsiteY1" fmla="*/ 8835 h 3005538"/>
              <a:gd name="connsiteX2" fmla="*/ 52331 w 788259"/>
              <a:gd name="connsiteY2" fmla="*/ 2789208 h 3005538"/>
              <a:gd name="connsiteX3" fmla="*/ 0 w 788259"/>
              <a:gd name="connsiteY3" fmla="*/ 3005538 h 3005538"/>
              <a:gd name="connsiteX0" fmla="*/ 735928 w 2086349"/>
              <a:gd name="connsiteY0" fmla="*/ 0 h 3056338"/>
              <a:gd name="connsiteX1" fmla="*/ 466467 w 2086349"/>
              <a:gd name="connsiteY1" fmla="*/ 8835 h 3056338"/>
              <a:gd name="connsiteX2" fmla="*/ 0 w 2086349"/>
              <a:gd name="connsiteY2" fmla="*/ 2789208 h 3056338"/>
              <a:gd name="connsiteX3" fmla="*/ 2086349 w 2086349"/>
              <a:gd name="connsiteY3" fmla="*/ 3056338 h 3056338"/>
              <a:gd name="connsiteX0" fmla="*/ 761328 w 2111749"/>
              <a:gd name="connsiteY0" fmla="*/ 0 h 3056338"/>
              <a:gd name="connsiteX1" fmla="*/ 491867 w 2111749"/>
              <a:gd name="connsiteY1" fmla="*/ 8835 h 3056338"/>
              <a:gd name="connsiteX2" fmla="*/ 0 w 2111749"/>
              <a:gd name="connsiteY2" fmla="*/ 3022888 h 3056338"/>
              <a:gd name="connsiteX3" fmla="*/ 2111749 w 2111749"/>
              <a:gd name="connsiteY3" fmla="*/ 3056338 h 3056338"/>
              <a:gd name="connsiteX0" fmla="*/ 761328 w 2111749"/>
              <a:gd name="connsiteY0" fmla="*/ 0 h 3056338"/>
              <a:gd name="connsiteX1" fmla="*/ 491867 w 2111749"/>
              <a:gd name="connsiteY1" fmla="*/ 8835 h 3056338"/>
              <a:gd name="connsiteX2" fmla="*/ 55879 w 2111749"/>
              <a:gd name="connsiteY2" fmla="*/ 2596168 h 3056338"/>
              <a:gd name="connsiteX3" fmla="*/ 0 w 2111749"/>
              <a:gd name="connsiteY3" fmla="*/ 3022888 h 3056338"/>
              <a:gd name="connsiteX4" fmla="*/ 2111749 w 2111749"/>
              <a:gd name="connsiteY4" fmla="*/ 3056338 h 3056338"/>
              <a:gd name="connsiteX0" fmla="*/ 761328 w 3412229"/>
              <a:gd name="connsiteY0" fmla="*/ 0 h 3022888"/>
              <a:gd name="connsiteX1" fmla="*/ 491867 w 3412229"/>
              <a:gd name="connsiteY1" fmla="*/ 8835 h 3022888"/>
              <a:gd name="connsiteX2" fmla="*/ 55879 w 3412229"/>
              <a:gd name="connsiteY2" fmla="*/ 2596168 h 3022888"/>
              <a:gd name="connsiteX3" fmla="*/ 0 w 3412229"/>
              <a:gd name="connsiteY3" fmla="*/ 3022888 h 3022888"/>
              <a:gd name="connsiteX4" fmla="*/ 3412229 w 3412229"/>
              <a:gd name="connsiteY4" fmla="*/ 2715978 h 3022888"/>
              <a:gd name="connsiteX0" fmla="*/ 705449 w 3356350"/>
              <a:gd name="connsiteY0" fmla="*/ 0 h 2715978"/>
              <a:gd name="connsiteX1" fmla="*/ 435988 w 3356350"/>
              <a:gd name="connsiteY1" fmla="*/ 8835 h 2715978"/>
              <a:gd name="connsiteX2" fmla="*/ 0 w 3356350"/>
              <a:gd name="connsiteY2" fmla="*/ 2596168 h 2715978"/>
              <a:gd name="connsiteX3" fmla="*/ 2001521 w 3356350"/>
              <a:gd name="connsiteY3" fmla="*/ 2657128 h 2715978"/>
              <a:gd name="connsiteX4" fmla="*/ 3356350 w 3356350"/>
              <a:gd name="connsiteY4" fmla="*/ 2715978 h 2715978"/>
              <a:gd name="connsiteX0" fmla="*/ 705449 w 3356350"/>
              <a:gd name="connsiteY0" fmla="*/ 0 h 2715978"/>
              <a:gd name="connsiteX1" fmla="*/ 435988 w 3356350"/>
              <a:gd name="connsiteY1" fmla="*/ 8835 h 2715978"/>
              <a:gd name="connsiteX2" fmla="*/ 0 w 3356350"/>
              <a:gd name="connsiteY2" fmla="*/ 2596168 h 2715978"/>
              <a:gd name="connsiteX3" fmla="*/ 1965961 w 3356350"/>
              <a:gd name="connsiteY3" fmla="*/ 2641888 h 2715978"/>
              <a:gd name="connsiteX4" fmla="*/ 3356350 w 3356350"/>
              <a:gd name="connsiteY4" fmla="*/ 2715978 h 2715978"/>
              <a:gd name="connsiteX0" fmla="*/ 705449 w 3356350"/>
              <a:gd name="connsiteY0" fmla="*/ 0 h 2715978"/>
              <a:gd name="connsiteX1" fmla="*/ 435988 w 3356350"/>
              <a:gd name="connsiteY1" fmla="*/ 8835 h 2715978"/>
              <a:gd name="connsiteX2" fmla="*/ 0 w 3356350"/>
              <a:gd name="connsiteY2" fmla="*/ 2596168 h 2715978"/>
              <a:gd name="connsiteX3" fmla="*/ 1965961 w 3356350"/>
              <a:gd name="connsiteY3" fmla="*/ 2641888 h 2715978"/>
              <a:gd name="connsiteX4" fmla="*/ 3356350 w 3356350"/>
              <a:gd name="connsiteY4" fmla="*/ 2715978 h 2715978"/>
              <a:gd name="connsiteX0" fmla="*/ 705449 w 3356350"/>
              <a:gd name="connsiteY0" fmla="*/ 0 h 2715978"/>
              <a:gd name="connsiteX1" fmla="*/ 435988 w 3356350"/>
              <a:gd name="connsiteY1" fmla="*/ 8835 h 2715978"/>
              <a:gd name="connsiteX2" fmla="*/ 0 w 3356350"/>
              <a:gd name="connsiteY2" fmla="*/ 2596168 h 2715978"/>
              <a:gd name="connsiteX3" fmla="*/ 1965961 w 3356350"/>
              <a:gd name="connsiteY3" fmla="*/ 2637997 h 2715978"/>
              <a:gd name="connsiteX4" fmla="*/ 3356350 w 3356350"/>
              <a:gd name="connsiteY4" fmla="*/ 2715978 h 2715978"/>
              <a:gd name="connsiteX0" fmla="*/ 705449 w 3356350"/>
              <a:gd name="connsiteY0" fmla="*/ 0 h 2715978"/>
              <a:gd name="connsiteX1" fmla="*/ 435988 w 3356350"/>
              <a:gd name="connsiteY1" fmla="*/ 8835 h 2715978"/>
              <a:gd name="connsiteX2" fmla="*/ 0 w 3356350"/>
              <a:gd name="connsiteY2" fmla="*/ 2596168 h 2715978"/>
              <a:gd name="connsiteX3" fmla="*/ 1965961 w 3356350"/>
              <a:gd name="connsiteY3" fmla="*/ 2630215 h 2715978"/>
              <a:gd name="connsiteX4" fmla="*/ 3356350 w 3356350"/>
              <a:gd name="connsiteY4" fmla="*/ 2715978 h 2715978"/>
              <a:gd name="connsiteX0" fmla="*/ 705449 w 3356350"/>
              <a:gd name="connsiteY0" fmla="*/ 0 h 2715978"/>
              <a:gd name="connsiteX1" fmla="*/ 435988 w 3356350"/>
              <a:gd name="connsiteY1" fmla="*/ 8835 h 2715978"/>
              <a:gd name="connsiteX2" fmla="*/ 0 w 3356350"/>
              <a:gd name="connsiteY2" fmla="*/ 2596168 h 2715978"/>
              <a:gd name="connsiteX3" fmla="*/ 1965961 w 3356350"/>
              <a:gd name="connsiteY3" fmla="*/ 2630215 h 2715978"/>
              <a:gd name="connsiteX4" fmla="*/ 2512978 w 3356350"/>
              <a:gd name="connsiteY4" fmla="*/ 2666423 h 2715978"/>
              <a:gd name="connsiteX5" fmla="*/ 3356350 w 3356350"/>
              <a:gd name="connsiteY5" fmla="*/ 2715978 h 2715978"/>
              <a:gd name="connsiteX0" fmla="*/ 705449 w 3356350"/>
              <a:gd name="connsiteY0" fmla="*/ 0 h 2715978"/>
              <a:gd name="connsiteX1" fmla="*/ 435988 w 3356350"/>
              <a:gd name="connsiteY1" fmla="*/ 8835 h 2715978"/>
              <a:gd name="connsiteX2" fmla="*/ 0 w 3356350"/>
              <a:gd name="connsiteY2" fmla="*/ 2596168 h 2715978"/>
              <a:gd name="connsiteX3" fmla="*/ 1965961 w 3356350"/>
              <a:gd name="connsiteY3" fmla="*/ 2630215 h 2715978"/>
              <a:gd name="connsiteX4" fmla="*/ 1977956 w 3356350"/>
              <a:gd name="connsiteY4" fmla="*/ 2703388 h 2715978"/>
              <a:gd name="connsiteX5" fmla="*/ 3356350 w 3356350"/>
              <a:gd name="connsiteY5" fmla="*/ 2715978 h 2715978"/>
              <a:gd name="connsiteX0" fmla="*/ 705449 w 3366078"/>
              <a:gd name="connsiteY0" fmla="*/ 0 h 2708196"/>
              <a:gd name="connsiteX1" fmla="*/ 435988 w 3366078"/>
              <a:gd name="connsiteY1" fmla="*/ 8835 h 2708196"/>
              <a:gd name="connsiteX2" fmla="*/ 0 w 3366078"/>
              <a:gd name="connsiteY2" fmla="*/ 2596168 h 2708196"/>
              <a:gd name="connsiteX3" fmla="*/ 1965961 w 3366078"/>
              <a:gd name="connsiteY3" fmla="*/ 2630215 h 2708196"/>
              <a:gd name="connsiteX4" fmla="*/ 1977956 w 3366078"/>
              <a:gd name="connsiteY4" fmla="*/ 2703388 h 2708196"/>
              <a:gd name="connsiteX5" fmla="*/ 3366078 w 3366078"/>
              <a:gd name="connsiteY5" fmla="*/ 2708196 h 2708196"/>
              <a:gd name="connsiteX0" fmla="*/ 705449 w 3371914"/>
              <a:gd name="connsiteY0" fmla="*/ 0 h 2706251"/>
              <a:gd name="connsiteX1" fmla="*/ 435988 w 3371914"/>
              <a:gd name="connsiteY1" fmla="*/ 8835 h 2706251"/>
              <a:gd name="connsiteX2" fmla="*/ 0 w 3371914"/>
              <a:gd name="connsiteY2" fmla="*/ 2596168 h 2706251"/>
              <a:gd name="connsiteX3" fmla="*/ 1965961 w 3371914"/>
              <a:gd name="connsiteY3" fmla="*/ 2630215 h 2706251"/>
              <a:gd name="connsiteX4" fmla="*/ 1977956 w 3371914"/>
              <a:gd name="connsiteY4" fmla="*/ 2703388 h 2706251"/>
              <a:gd name="connsiteX5" fmla="*/ 3371914 w 3371914"/>
              <a:gd name="connsiteY5" fmla="*/ 2706251 h 2706251"/>
              <a:gd name="connsiteX0" fmla="*/ 705449 w 3371914"/>
              <a:gd name="connsiteY0" fmla="*/ 0 h 2706251"/>
              <a:gd name="connsiteX1" fmla="*/ 435988 w 3371914"/>
              <a:gd name="connsiteY1" fmla="*/ 8835 h 2706251"/>
              <a:gd name="connsiteX2" fmla="*/ 0 w 3371914"/>
              <a:gd name="connsiteY2" fmla="*/ 2596168 h 2706251"/>
              <a:gd name="connsiteX3" fmla="*/ 1973743 w 3371914"/>
              <a:gd name="connsiteY3" fmla="*/ 2626324 h 2706251"/>
              <a:gd name="connsiteX4" fmla="*/ 1977956 w 3371914"/>
              <a:gd name="connsiteY4" fmla="*/ 2703388 h 2706251"/>
              <a:gd name="connsiteX5" fmla="*/ 3371914 w 3371914"/>
              <a:gd name="connsiteY5" fmla="*/ 2706251 h 2706251"/>
              <a:gd name="connsiteX0" fmla="*/ 705449 w 3371914"/>
              <a:gd name="connsiteY0" fmla="*/ 0 h 2706251"/>
              <a:gd name="connsiteX1" fmla="*/ 435988 w 3371914"/>
              <a:gd name="connsiteY1" fmla="*/ 8835 h 2706251"/>
              <a:gd name="connsiteX2" fmla="*/ 0 w 3371914"/>
              <a:gd name="connsiteY2" fmla="*/ 2596168 h 2706251"/>
              <a:gd name="connsiteX3" fmla="*/ 1979580 w 3371914"/>
              <a:gd name="connsiteY3" fmla="*/ 2620488 h 2706251"/>
              <a:gd name="connsiteX4" fmla="*/ 1977956 w 3371914"/>
              <a:gd name="connsiteY4" fmla="*/ 2703388 h 2706251"/>
              <a:gd name="connsiteX5" fmla="*/ 3371914 w 3371914"/>
              <a:gd name="connsiteY5" fmla="*/ 2706251 h 2706251"/>
              <a:gd name="connsiteX0" fmla="*/ 705449 w 3986333"/>
              <a:gd name="connsiteY0" fmla="*/ 0 h 2842206"/>
              <a:gd name="connsiteX1" fmla="*/ 435988 w 3986333"/>
              <a:gd name="connsiteY1" fmla="*/ 8835 h 2842206"/>
              <a:gd name="connsiteX2" fmla="*/ 0 w 3986333"/>
              <a:gd name="connsiteY2" fmla="*/ 2596168 h 2842206"/>
              <a:gd name="connsiteX3" fmla="*/ 1979580 w 3986333"/>
              <a:gd name="connsiteY3" fmla="*/ 2620488 h 2842206"/>
              <a:gd name="connsiteX4" fmla="*/ 1977956 w 3986333"/>
              <a:gd name="connsiteY4" fmla="*/ 2703388 h 2842206"/>
              <a:gd name="connsiteX5" fmla="*/ 3986333 w 3986333"/>
              <a:gd name="connsiteY5" fmla="*/ 2842206 h 2842206"/>
              <a:gd name="connsiteX0" fmla="*/ 705449 w 3986333"/>
              <a:gd name="connsiteY0" fmla="*/ 0 h 2842206"/>
              <a:gd name="connsiteX1" fmla="*/ 435988 w 3986333"/>
              <a:gd name="connsiteY1" fmla="*/ 8835 h 2842206"/>
              <a:gd name="connsiteX2" fmla="*/ 0 w 3986333"/>
              <a:gd name="connsiteY2" fmla="*/ 2596168 h 2842206"/>
              <a:gd name="connsiteX3" fmla="*/ 1979580 w 3986333"/>
              <a:gd name="connsiteY3" fmla="*/ 2620488 h 2842206"/>
              <a:gd name="connsiteX4" fmla="*/ 3286307 w 3986333"/>
              <a:gd name="connsiteY4" fmla="*/ 2839342 h 2842206"/>
              <a:gd name="connsiteX5" fmla="*/ 3986333 w 3986333"/>
              <a:gd name="connsiteY5" fmla="*/ 2842206 h 2842206"/>
              <a:gd name="connsiteX0" fmla="*/ 705449 w 3986333"/>
              <a:gd name="connsiteY0" fmla="*/ 0 h 2842206"/>
              <a:gd name="connsiteX1" fmla="*/ 435988 w 3986333"/>
              <a:gd name="connsiteY1" fmla="*/ 8835 h 2842206"/>
              <a:gd name="connsiteX2" fmla="*/ 0 w 3986333"/>
              <a:gd name="connsiteY2" fmla="*/ 2596168 h 2842206"/>
              <a:gd name="connsiteX3" fmla="*/ 3280702 w 3986333"/>
              <a:gd name="connsiteY3" fmla="*/ 2624736 h 2842206"/>
              <a:gd name="connsiteX4" fmla="*/ 3286307 w 3986333"/>
              <a:gd name="connsiteY4" fmla="*/ 2839342 h 2842206"/>
              <a:gd name="connsiteX5" fmla="*/ 3986333 w 3986333"/>
              <a:gd name="connsiteY5" fmla="*/ 2842206 h 2842206"/>
              <a:gd name="connsiteX0" fmla="*/ 705449 w 4047775"/>
              <a:gd name="connsiteY0" fmla="*/ 0 h 2986509"/>
              <a:gd name="connsiteX1" fmla="*/ 435988 w 4047775"/>
              <a:gd name="connsiteY1" fmla="*/ 8835 h 2986509"/>
              <a:gd name="connsiteX2" fmla="*/ 0 w 4047775"/>
              <a:gd name="connsiteY2" fmla="*/ 2596168 h 2986509"/>
              <a:gd name="connsiteX3" fmla="*/ 3280702 w 4047775"/>
              <a:gd name="connsiteY3" fmla="*/ 2624736 h 2986509"/>
              <a:gd name="connsiteX4" fmla="*/ 3286307 w 4047775"/>
              <a:gd name="connsiteY4" fmla="*/ 2839342 h 2986509"/>
              <a:gd name="connsiteX5" fmla="*/ 4047775 w 4047775"/>
              <a:gd name="connsiteY5" fmla="*/ 2986509 h 2986509"/>
              <a:gd name="connsiteX0" fmla="*/ 705449 w 4047775"/>
              <a:gd name="connsiteY0" fmla="*/ 0 h 3009414"/>
              <a:gd name="connsiteX1" fmla="*/ 435988 w 4047775"/>
              <a:gd name="connsiteY1" fmla="*/ 8835 h 3009414"/>
              <a:gd name="connsiteX2" fmla="*/ 0 w 4047775"/>
              <a:gd name="connsiteY2" fmla="*/ 2596168 h 3009414"/>
              <a:gd name="connsiteX3" fmla="*/ 3280702 w 4047775"/>
              <a:gd name="connsiteY3" fmla="*/ 2624736 h 3009414"/>
              <a:gd name="connsiteX4" fmla="*/ 3886269 w 4047775"/>
              <a:gd name="connsiteY4" fmla="*/ 3009414 h 3009414"/>
              <a:gd name="connsiteX5" fmla="*/ 4047775 w 4047775"/>
              <a:gd name="connsiteY5" fmla="*/ 2986509 h 3009414"/>
              <a:gd name="connsiteX0" fmla="*/ 705449 w 4058617"/>
              <a:gd name="connsiteY0" fmla="*/ 0 h 3009414"/>
              <a:gd name="connsiteX1" fmla="*/ 435988 w 4058617"/>
              <a:gd name="connsiteY1" fmla="*/ 8835 h 3009414"/>
              <a:gd name="connsiteX2" fmla="*/ 0 w 4058617"/>
              <a:gd name="connsiteY2" fmla="*/ 2596168 h 3009414"/>
              <a:gd name="connsiteX3" fmla="*/ 3280702 w 4058617"/>
              <a:gd name="connsiteY3" fmla="*/ 2624736 h 3009414"/>
              <a:gd name="connsiteX4" fmla="*/ 3886269 w 4058617"/>
              <a:gd name="connsiteY4" fmla="*/ 3009414 h 3009414"/>
              <a:gd name="connsiteX5" fmla="*/ 4058617 w 4058617"/>
              <a:gd name="connsiteY5" fmla="*/ 2996817 h 3009414"/>
              <a:gd name="connsiteX0" fmla="*/ 705449 w 4058617"/>
              <a:gd name="connsiteY0" fmla="*/ 0 h 3032894"/>
              <a:gd name="connsiteX1" fmla="*/ 435988 w 4058617"/>
              <a:gd name="connsiteY1" fmla="*/ 8835 h 3032894"/>
              <a:gd name="connsiteX2" fmla="*/ 0 w 4058617"/>
              <a:gd name="connsiteY2" fmla="*/ 2596168 h 3032894"/>
              <a:gd name="connsiteX3" fmla="*/ 3280702 w 4058617"/>
              <a:gd name="connsiteY3" fmla="*/ 2624736 h 3032894"/>
              <a:gd name="connsiteX4" fmla="*/ 3886269 w 4058617"/>
              <a:gd name="connsiteY4" fmla="*/ 3009414 h 3032894"/>
              <a:gd name="connsiteX5" fmla="*/ 4058617 w 4058617"/>
              <a:gd name="connsiteY5" fmla="*/ 3032894 h 3032894"/>
              <a:gd name="connsiteX0" fmla="*/ 705449 w 4058617"/>
              <a:gd name="connsiteY0" fmla="*/ 0 h 3032894"/>
              <a:gd name="connsiteX1" fmla="*/ 435988 w 4058617"/>
              <a:gd name="connsiteY1" fmla="*/ 8835 h 3032894"/>
              <a:gd name="connsiteX2" fmla="*/ 0 w 4058617"/>
              <a:gd name="connsiteY2" fmla="*/ 2596168 h 3032894"/>
              <a:gd name="connsiteX3" fmla="*/ 3877050 w 4058617"/>
              <a:gd name="connsiteY3" fmla="*/ 2635043 h 3032894"/>
              <a:gd name="connsiteX4" fmla="*/ 3886269 w 4058617"/>
              <a:gd name="connsiteY4" fmla="*/ 3009414 h 3032894"/>
              <a:gd name="connsiteX5" fmla="*/ 4058617 w 4058617"/>
              <a:gd name="connsiteY5" fmla="*/ 3032894 h 3032894"/>
              <a:gd name="connsiteX0" fmla="*/ 705449 w 4062231"/>
              <a:gd name="connsiteY0" fmla="*/ 0 h 3009414"/>
              <a:gd name="connsiteX1" fmla="*/ 435988 w 4062231"/>
              <a:gd name="connsiteY1" fmla="*/ 8835 h 3009414"/>
              <a:gd name="connsiteX2" fmla="*/ 0 w 4062231"/>
              <a:gd name="connsiteY2" fmla="*/ 2596168 h 3009414"/>
              <a:gd name="connsiteX3" fmla="*/ 3877050 w 4062231"/>
              <a:gd name="connsiteY3" fmla="*/ 2635043 h 3009414"/>
              <a:gd name="connsiteX4" fmla="*/ 3886269 w 4062231"/>
              <a:gd name="connsiteY4" fmla="*/ 3009414 h 3009414"/>
              <a:gd name="connsiteX5" fmla="*/ 4062231 w 4062231"/>
              <a:gd name="connsiteY5" fmla="*/ 2996819 h 3009414"/>
              <a:gd name="connsiteX0" fmla="*/ 705449 w 4062231"/>
              <a:gd name="connsiteY0" fmla="*/ 0 h 3009414"/>
              <a:gd name="connsiteX1" fmla="*/ 435988 w 4062231"/>
              <a:gd name="connsiteY1" fmla="*/ 8835 h 3009414"/>
              <a:gd name="connsiteX2" fmla="*/ 0 w 4062231"/>
              <a:gd name="connsiteY2" fmla="*/ 2596168 h 3009414"/>
              <a:gd name="connsiteX3" fmla="*/ 3887893 w 4062231"/>
              <a:gd name="connsiteY3" fmla="*/ 2635042 h 3009414"/>
              <a:gd name="connsiteX4" fmla="*/ 3886269 w 4062231"/>
              <a:gd name="connsiteY4" fmla="*/ 3009414 h 3009414"/>
              <a:gd name="connsiteX5" fmla="*/ 4062231 w 4062231"/>
              <a:gd name="connsiteY5" fmla="*/ 2996819 h 3009414"/>
              <a:gd name="connsiteX0" fmla="*/ 705449 w 4062231"/>
              <a:gd name="connsiteY0" fmla="*/ 0 h 2999106"/>
              <a:gd name="connsiteX1" fmla="*/ 435988 w 4062231"/>
              <a:gd name="connsiteY1" fmla="*/ 8835 h 2999106"/>
              <a:gd name="connsiteX2" fmla="*/ 0 w 4062231"/>
              <a:gd name="connsiteY2" fmla="*/ 2596168 h 2999106"/>
              <a:gd name="connsiteX3" fmla="*/ 3887893 w 4062231"/>
              <a:gd name="connsiteY3" fmla="*/ 2635042 h 2999106"/>
              <a:gd name="connsiteX4" fmla="*/ 3886269 w 4062231"/>
              <a:gd name="connsiteY4" fmla="*/ 2999106 h 2999106"/>
              <a:gd name="connsiteX5" fmla="*/ 4062231 w 4062231"/>
              <a:gd name="connsiteY5" fmla="*/ 2996819 h 2999106"/>
              <a:gd name="connsiteX0" fmla="*/ 705449 w 4080302"/>
              <a:gd name="connsiteY0" fmla="*/ 0 h 3260683"/>
              <a:gd name="connsiteX1" fmla="*/ 435988 w 4080302"/>
              <a:gd name="connsiteY1" fmla="*/ 8835 h 3260683"/>
              <a:gd name="connsiteX2" fmla="*/ 0 w 4080302"/>
              <a:gd name="connsiteY2" fmla="*/ 2596168 h 3260683"/>
              <a:gd name="connsiteX3" fmla="*/ 3887893 w 4080302"/>
              <a:gd name="connsiteY3" fmla="*/ 2635042 h 3260683"/>
              <a:gd name="connsiteX4" fmla="*/ 3886269 w 4080302"/>
              <a:gd name="connsiteY4" fmla="*/ 2999106 h 3260683"/>
              <a:gd name="connsiteX5" fmla="*/ 4080302 w 4080302"/>
              <a:gd name="connsiteY5" fmla="*/ 3260683 h 3260683"/>
              <a:gd name="connsiteX0" fmla="*/ 705449 w 4080302"/>
              <a:gd name="connsiteY0" fmla="*/ 0 h 3282759"/>
              <a:gd name="connsiteX1" fmla="*/ 435988 w 4080302"/>
              <a:gd name="connsiteY1" fmla="*/ 8835 h 3282759"/>
              <a:gd name="connsiteX2" fmla="*/ 0 w 4080302"/>
              <a:gd name="connsiteY2" fmla="*/ 2596168 h 3282759"/>
              <a:gd name="connsiteX3" fmla="*/ 3887893 w 4080302"/>
              <a:gd name="connsiteY3" fmla="*/ 2635042 h 3282759"/>
              <a:gd name="connsiteX4" fmla="*/ 3969396 w 4080302"/>
              <a:gd name="connsiteY4" fmla="*/ 3282759 h 3282759"/>
              <a:gd name="connsiteX5" fmla="*/ 4080302 w 4080302"/>
              <a:gd name="connsiteY5" fmla="*/ 3260683 h 3282759"/>
              <a:gd name="connsiteX0" fmla="*/ 705449 w 4073074"/>
              <a:gd name="connsiteY0" fmla="*/ 0 h 3287070"/>
              <a:gd name="connsiteX1" fmla="*/ 435988 w 4073074"/>
              <a:gd name="connsiteY1" fmla="*/ 8835 h 3287070"/>
              <a:gd name="connsiteX2" fmla="*/ 0 w 4073074"/>
              <a:gd name="connsiteY2" fmla="*/ 2596168 h 3287070"/>
              <a:gd name="connsiteX3" fmla="*/ 3887893 w 4073074"/>
              <a:gd name="connsiteY3" fmla="*/ 2635042 h 3287070"/>
              <a:gd name="connsiteX4" fmla="*/ 3969396 w 4073074"/>
              <a:gd name="connsiteY4" fmla="*/ 3282759 h 3287070"/>
              <a:gd name="connsiteX5" fmla="*/ 4073074 w 4073074"/>
              <a:gd name="connsiteY5" fmla="*/ 3287070 h 3287070"/>
              <a:gd name="connsiteX0" fmla="*/ 705449 w 4073074"/>
              <a:gd name="connsiteY0" fmla="*/ 0 h 3287070"/>
              <a:gd name="connsiteX1" fmla="*/ 435988 w 4073074"/>
              <a:gd name="connsiteY1" fmla="*/ 8835 h 3287070"/>
              <a:gd name="connsiteX2" fmla="*/ 0 w 4073074"/>
              <a:gd name="connsiteY2" fmla="*/ 2596168 h 3287070"/>
              <a:gd name="connsiteX3" fmla="*/ 3960178 w 4073074"/>
              <a:gd name="connsiteY3" fmla="*/ 2628445 h 3287070"/>
              <a:gd name="connsiteX4" fmla="*/ 3969396 w 4073074"/>
              <a:gd name="connsiteY4" fmla="*/ 3282759 h 3287070"/>
              <a:gd name="connsiteX5" fmla="*/ 4073074 w 4073074"/>
              <a:gd name="connsiteY5" fmla="*/ 3287070 h 328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3074" h="3287070">
                <a:moveTo>
                  <a:pt x="705449" y="0"/>
                </a:moveTo>
                <a:lnTo>
                  <a:pt x="435988" y="8835"/>
                </a:lnTo>
                <a:lnTo>
                  <a:pt x="0" y="2596168"/>
                </a:lnTo>
                <a:lnTo>
                  <a:pt x="3960178" y="2628445"/>
                </a:lnTo>
                <a:cubicBezTo>
                  <a:pt x="3959637" y="2656078"/>
                  <a:pt x="3969937" y="3255126"/>
                  <a:pt x="3969396" y="3282759"/>
                </a:cubicBezTo>
                <a:lnTo>
                  <a:pt x="4073074" y="3287070"/>
                </a:lnTo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BF77495-A767-4107-85AB-487A90B55044}"/>
              </a:ext>
            </a:extLst>
          </p:cNvPr>
          <p:cNvSpPr/>
          <p:nvPr/>
        </p:nvSpPr>
        <p:spPr>
          <a:xfrm>
            <a:off x="2510668" y="3397819"/>
            <a:ext cx="4512735" cy="1498013"/>
          </a:xfrm>
          <a:custGeom>
            <a:avLst/>
            <a:gdLst>
              <a:gd name="connsiteX0" fmla="*/ 1395895 w 1395895"/>
              <a:gd name="connsiteY0" fmla="*/ 0 h 4015409"/>
              <a:gd name="connsiteX1" fmla="*/ 1126434 w 1395895"/>
              <a:gd name="connsiteY1" fmla="*/ 8835 h 4015409"/>
              <a:gd name="connsiteX2" fmla="*/ 0 w 1395895"/>
              <a:gd name="connsiteY2" fmla="*/ 4015409 h 4015409"/>
              <a:gd name="connsiteX0" fmla="*/ 1378561 w 1378561"/>
              <a:gd name="connsiteY0" fmla="*/ 0 h 4021187"/>
              <a:gd name="connsiteX1" fmla="*/ 1109100 w 1378561"/>
              <a:gd name="connsiteY1" fmla="*/ 8835 h 4021187"/>
              <a:gd name="connsiteX2" fmla="*/ 0 w 1378561"/>
              <a:gd name="connsiteY2" fmla="*/ 4021187 h 4021187"/>
              <a:gd name="connsiteX0" fmla="*/ 1378561 w 1378561"/>
              <a:gd name="connsiteY0" fmla="*/ 0 h 4028410"/>
              <a:gd name="connsiteX1" fmla="*/ 1109100 w 1378561"/>
              <a:gd name="connsiteY1" fmla="*/ 8835 h 4028410"/>
              <a:gd name="connsiteX2" fmla="*/ 0 w 1378561"/>
              <a:gd name="connsiteY2" fmla="*/ 4028410 h 4028410"/>
              <a:gd name="connsiteX0" fmla="*/ 1439521 w 1439521"/>
              <a:gd name="connsiteY0" fmla="*/ 0 h 3728300"/>
              <a:gd name="connsiteX1" fmla="*/ 1170060 w 1439521"/>
              <a:gd name="connsiteY1" fmla="*/ 8835 h 3728300"/>
              <a:gd name="connsiteX2" fmla="*/ 0 w 1439521"/>
              <a:gd name="connsiteY2" fmla="*/ 3728300 h 3728300"/>
              <a:gd name="connsiteX0" fmla="*/ 1439521 w 1439521"/>
              <a:gd name="connsiteY0" fmla="*/ 0 h 3723611"/>
              <a:gd name="connsiteX1" fmla="*/ 1170060 w 1439521"/>
              <a:gd name="connsiteY1" fmla="*/ 8835 h 3723611"/>
              <a:gd name="connsiteX2" fmla="*/ 0 w 1439521"/>
              <a:gd name="connsiteY2" fmla="*/ 3723611 h 3723611"/>
              <a:gd name="connsiteX0" fmla="*/ 1455067 w 1455067"/>
              <a:gd name="connsiteY0" fmla="*/ 0 h 3692519"/>
              <a:gd name="connsiteX1" fmla="*/ 1185606 w 1455067"/>
              <a:gd name="connsiteY1" fmla="*/ 8835 h 3692519"/>
              <a:gd name="connsiteX2" fmla="*/ 0 w 1455067"/>
              <a:gd name="connsiteY2" fmla="*/ 3692519 h 3692519"/>
              <a:gd name="connsiteX0" fmla="*/ 859379 w 859379"/>
              <a:gd name="connsiteY0" fmla="*/ 0 h 3366218"/>
              <a:gd name="connsiteX1" fmla="*/ 589918 w 859379"/>
              <a:gd name="connsiteY1" fmla="*/ 8835 h 3366218"/>
              <a:gd name="connsiteX2" fmla="*/ 0 w 859379"/>
              <a:gd name="connsiteY2" fmla="*/ 3366218 h 3366218"/>
              <a:gd name="connsiteX0" fmla="*/ 788259 w 788259"/>
              <a:gd name="connsiteY0" fmla="*/ 0 h 3005538"/>
              <a:gd name="connsiteX1" fmla="*/ 518798 w 788259"/>
              <a:gd name="connsiteY1" fmla="*/ 8835 h 3005538"/>
              <a:gd name="connsiteX2" fmla="*/ 0 w 788259"/>
              <a:gd name="connsiteY2" fmla="*/ 3005538 h 3005538"/>
              <a:gd name="connsiteX0" fmla="*/ 788259 w 788259"/>
              <a:gd name="connsiteY0" fmla="*/ 0 h 3005538"/>
              <a:gd name="connsiteX1" fmla="*/ 518798 w 788259"/>
              <a:gd name="connsiteY1" fmla="*/ 8835 h 3005538"/>
              <a:gd name="connsiteX2" fmla="*/ 52331 w 788259"/>
              <a:gd name="connsiteY2" fmla="*/ 2789208 h 3005538"/>
              <a:gd name="connsiteX3" fmla="*/ 0 w 788259"/>
              <a:gd name="connsiteY3" fmla="*/ 3005538 h 3005538"/>
              <a:gd name="connsiteX0" fmla="*/ 735928 w 2086349"/>
              <a:gd name="connsiteY0" fmla="*/ 0 h 3056338"/>
              <a:gd name="connsiteX1" fmla="*/ 466467 w 2086349"/>
              <a:gd name="connsiteY1" fmla="*/ 8835 h 3056338"/>
              <a:gd name="connsiteX2" fmla="*/ 0 w 2086349"/>
              <a:gd name="connsiteY2" fmla="*/ 2789208 h 3056338"/>
              <a:gd name="connsiteX3" fmla="*/ 2086349 w 2086349"/>
              <a:gd name="connsiteY3" fmla="*/ 3056338 h 3056338"/>
              <a:gd name="connsiteX0" fmla="*/ 761328 w 2111749"/>
              <a:gd name="connsiteY0" fmla="*/ 0 h 3056338"/>
              <a:gd name="connsiteX1" fmla="*/ 491867 w 2111749"/>
              <a:gd name="connsiteY1" fmla="*/ 8835 h 3056338"/>
              <a:gd name="connsiteX2" fmla="*/ 0 w 2111749"/>
              <a:gd name="connsiteY2" fmla="*/ 3022888 h 3056338"/>
              <a:gd name="connsiteX3" fmla="*/ 2111749 w 2111749"/>
              <a:gd name="connsiteY3" fmla="*/ 3056338 h 3056338"/>
              <a:gd name="connsiteX0" fmla="*/ 761328 w 2111749"/>
              <a:gd name="connsiteY0" fmla="*/ 0 h 3056338"/>
              <a:gd name="connsiteX1" fmla="*/ 491867 w 2111749"/>
              <a:gd name="connsiteY1" fmla="*/ 8835 h 3056338"/>
              <a:gd name="connsiteX2" fmla="*/ 55879 w 2111749"/>
              <a:gd name="connsiteY2" fmla="*/ 2596168 h 3056338"/>
              <a:gd name="connsiteX3" fmla="*/ 0 w 2111749"/>
              <a:gd name="connsiteY3" fmla="*/ 3022888 h 3056338"/>
              <a:gd name="connsiteX4" fmla="*/ 2111749 w 2111749"/>
              <a:gd name="connsiteY4" fmla="*/ 3056338 h 3056338"/>
              <a:gd name="connsiteX0" fmla="*/ 761328 w 3412229"/>
              <a:gd name="connsiteY0" fmla="*/ 0 h 3022888"/>
              <a:gd name="connsiteX1" fmla="*/ 491867 w 3412229"/>
              <a:gd name="connsiteY1" fmla="*/ 8835 h 3022888"/>
              <a:gd name="connsiteX2" fmla="*/ 55879 w 3412229"/>
              <a:gd name="connsiteY2" fmla="*/ 2596168 h 3022888"/>
              <a:gd name="connsiteX3" fmla="*/ 0 w 3412229"/>
              <a:gd name="connsiteY3" fmla="*/ 3022888 h 3022888"/>
              <a:gd name="connsiteX4" fmla="*/ 3412229 w 3412229"/>
              <a:gd name="connsiteY4" fmla="*/ 2715978 h 3022888"/>
              <a:gd name="connsiteX0" fmla="*/ 705449 w 3356350"/>
              <a:gd name="connsiteY0" fmla="*/ 0 h 2715978"/>
              <a:gd name="connsiteX1" fmla="*/ 435988 w 3356350"/>
              <a:gd name="connsiteY1" fmla="*/ 8835 h 2715978"/>
              <a:gd name="connsiteX2" fmla="*/ 0 w 3356350"/>
              <a:gd name="connsiteY2" fmla="*/ 2596168 h 2715978"/>
              <a:gd name="connsiteX3" fmla="*/ 2001521 w 3356350"/>
              <a:gd name="connsiteY3" fmla="*/ 2657128 h 2715978"/>
              <a:gd name="connsiteX4" fmla="*/ 3356350 w 3356350"/>
              <a:gd name="connsiteY4" fmla="*/ 2715978 h 2715978"/>
              <a:gd name="connsiteX0" fmla="*/ 705449 w 3356350"/>
              <a:gd name="connsiteY0" fmla="*/ 0 h 2715978"/>
              <a:gd name="connsiteX1" fmla="*/ 435988 w 3356350"/>
              <a:gd name="connsiteY1" fmla="*/ 8835 h 2715978"/>
              <a:gd name="connsiteX2" fmla="*/ 0 w 3356350"/>
              <a:gd name="connsiteY2" fmla="*/ 2596168 h 2715978"/>
              <a:gd name="connsiteX3" fmla="*/ 1965961 w 3356350"/>
              <a:gd name="connsiteY3" fmla="*/ 2641888 h 2715978"/>
              <a:gd name="connsiteX4" fmla="*/ 3356350 w 3356350"/>
              <a:gd name="connsiteY4" fmla="*/ 2715978 h 2715978"/>
              <a:gd name="connsiteX0" fmla="*/ 705449 w 3356350"/>
              <a:gd name="connsiteY0" fmla="*/ 0 h 2715978"/>
              <a:gd name="connsiteX1" fmla="*/ 435988 w 3356350"/>
              <a:gd name="connsiteY1" fmla="*/ 8835 h 2715978"/>
              <a:gd name="connsiteX2" fmla="*/ 0 w 3356350"/>
              <a:gd name="connsiteY2" fmla="*/ 2596168 h 2715978"/>
              <a:gd name="connsiteX3" fmla="*/ 1965961 w 3356350"/>
              <a:gd name="connsiteY3" fmla="*/ 2641888 h 2715978"/>
              <a:gd name="connsiteX4" fmla="*/ 3356350 w 3356350"/>
              <a:gd name="connsiteY4" fmla="*/ 2715978 h 2715978"/>
              <a:gd name="connsiteX0" fmla="*/ 705449 w 3356350"/>
              <a:gd name="connsiteY0" fmla="*/ 0 h 2715978"/>
              <a:gd name="connsiteX1" fmla="*/ 435988 w 3356350"/>
              <a:gd name="connsiteY1" fmla="*/ 8835 h 2715978"/>
              <a:gd name="connsiteX2" fmla="*/ 0 w 3356350"/>
              <a:gd name="connsiteY2" fmla="*/ 2596168 h 2715978"/>
              <a:gd name="connsiteX3" fmla="*/ 1965961 w 3356350"/>
              <a:gd name="connsiteY3" fmla="*/ 2637997 h 2715978"/>
              <a:gd name="connsiteX4" fmla="*/ 3356350 w 3356350"/>
              <a:gd name="connsiteY4" fmla="*/ 2715978 h 2715978"/>
              <a:gd name="connsiteX0" fmla="*/ 705449 w 3356350"/>
              <a:gd name="connsiteY0" fmla="*/ 0 h 2715978"/>
              <a:gd name="connsiteX1" fmla="*/ 435988 w 3356350"/>
              <a:gd name="connsiteY1" fmla="*/ 8835 h 2715978"/>
              <a:gd name="connsiteX2" fmla="*/ 0 w 3356350"/>
              <a:gd name="connsiteY2" fmla="*/ 2596168 h 2715978"/>
              <a:gd name="connsiteX3" fmla="*/ 1965961 w 3356350"/>
              <a:gd name="connsiteY3" fmla="*/ 2630215 h 2715978"/>
              <a:gd name="connsiteX4" fmla="*/ 3356350 w 3356350"/>
              <a:gd name="connsiteY4" fmla="*/ 2715978 h 2715978"/>
              <a:gd name="connsiteX0" fmla="*/ 705449 w 3356350"/>
              <a:gd name="connsiteY0" fmla="*/ 0 h 2715978"/>
              <a:gd name="connsiteX1" fmla="*/ 435988 w 3356350"/>
              <a:gd name="connsiteY1" fmla="*/ 8835 h 2715978"/>
              <a:gd name="connsiteX2" fmla="*/ 0 w 3356350"/>
              <a:gd name="connsiteY2" fmla="*/ 2596168 h 2715978"/>
              <a:gd name="connsiteX3" fmla="*/ 1965961 w 3356350"/>
              <a:gd name="connsiteY3" fmla="*/ 2630215 h 2715978"/>
              <a:gd name="connsiteX4" fmla="*/ 2512978 w 3356350"/>
              <a:gd name="connsiteY4" fmla="*/ 2666423 h 2715978"/>
              <a:gd name="connsiteX5" fmla="*/ 3356350 w 3356350"/>
              <a:gd name="connsiteY5" fmla="*/ 2715978 h 2715978"/>
              <a:gd name="connsiteX0" fmla="*/ 705449 w 3356350"/>
              <a:gd name="connsiteY0" fmla="*/ 0 h 2715978"/>
              <a:gd name="connsiteX1" fmla="*/ 435988 w 3356350"/>
              <a:gd name="connsiteY1" fmla="*/ 8835 h 2715978"/>
              <a:gd name="connsiteX2" fmla="*/ 0 w 3356350"/>
              <a:gd name="connsiteY2" fmla="*/ 2596168 h 2715978"/>
              <a:gd name="connsiteX3" fmla="*/ 1965961 w 3356350"/>
              <a:gd name="connsiteY3" fmla="*/ 2630215 h 2715978"/>
              <a:gd name="connsiteX4" fmla="*/ 1977956 w 3356350"/>
              <a:gd name="connsiteY4" fmla="*/ 2703388 h 2715978"/>
              <a:gd name="connsiteX5" fmla="*/ 3356350 w 3356350"/>
              <a:gd name="connsiteY5" fmla="*/ 2715978 h 2715978"/>
              <a:gd name="connsiteX0" fmla="*/ 705449 w 3366078"/>
              <a:gd name="connsiteY0" fmla="*/ 0 h 2708196"/>
              <a:gd name="connsiteX1" fmla="*/ 435988 w 3366078"/>
              <a:gd name="connsiteY1" fmla="*/ 8835 h 2708196"/>
              <a:gd name="connsiteX2" fmla="*/ 0 w 3366078"/>
              <a:gd name="connsiteY2" fmla="*/ 2596168 h 2708196"/>
              <a:gd name="connsiteX3" fmla="*/ 1965961 w 3366078"/>
              <a:gd name="connsiteY3" fmla="*/ 2630215 h 2708196"/>
              <a:gd name="connsiteX4" fmla="*/ 1977956 w 3366078"/>
              <a:gd name="connsiteY4" fmla="*/ 2703388 h 2708196"/>
              <a:gd name="connsiteX5" fmla="*/ 3366078 w 3366078"/>
              <a:gd name="connsiteY5" fmla="*/ 2708196 h 2708196"/>
              <a:gd name="connsiteX0" fmla="*/ 705449 w 3371914"/>
              <a:gd name="connsiteY0" fmla="*/ 0 h 2706251"/>
              <a:gd name="connsiteX1" fmla="*/ 435988 w 3371914"/>
              <a:gd name="connsiteY1" fmla="*/ 8835 h 2706251"/>
              <a:gd name="connsiteX2" fmla="*/ 0 w 3371914"/>
              <a:gd name="connsiteY2" fmla="*/ 2596168 h 2706251"/>
              <a:gd name="connsiteX3" fmla="*/ 1965961 w 3371914"/>
              <a:gd name="connsiteY3" fmla="*/ 2630215 h 2706251"/>
              <a:gd name="connsiteX4" fmla="*/ 1977956 w 3371914"/>
              <a:gd name="connsiteY4" fmla="*/ 2703388 h 2706251"/>
              <a:gd name="connsiteX5" fmla="*/ 3371914 w 3371914"/>
              <a:gd name="connsiteY5" fmla="*/ 2706251 h 2706251"/>
              <a:gd name="connsiteX0" fmla="*/ 705449 w 3371914"/>
              <a:gd name="connsiteY0" fmla="*/ 0 h 2706251"/>
              <a:gd name="connsiteX1" fmla="*/ 435988 w 3371914"/>
              <a:gd name="connsiteY1" fmla="*/ 8835 h 2706251"/>
              <a:gd name="connsiteX2" fmla="*/ 0 w 3371914"/>
              <a:gd name="connsiteY2" fmla="*/ 2596168 h 2706251"/>
              <a:gd name="connsiteX3" fmla="*/ 1973743 w 3371914"/>
              <a:gd name="connsiteY3" fmla="*/ 2626324 h 2706251"/>
              <a:gd name="connsiteX4" fmla="*/ 1977956 w 3371914"/>
              <a:gd name="connsiteY4" fmla="*/ 2703388 h 2706251"/>
              <a:gd name="connsiteX5" fmla="*/ 3371914 w 3371914"/>
              <a:gd name="connsiteY5" fmla="*/ 2706251 h 2706251"/>
              <a:gd name="connsiteX0" fmla="*/ 705449 w 3371914"/>
              <a:gd name="connsiteY0" fmla="*/ 0 h 2706251"/>
              <a:gd name="connsiteX1" fmla="*/ 435988 w 3371914"/>
              <a:gd name="connsiteY1" fmla="*/ 8835 h 2706251"/>
              <a:gd name="connsiteX2" fmla="*/ 0 w 3371914"/>
              <a:gd name="connsiteY2" fmla="*/ 2596168 h 2706251"/>
              <a:gd name="connsiteX3" fmla="*/ 1979580 w 3371914"/>
              <a:gd name="connsiteY3" fmla="*/ 2620488 h 2706251"/>
              <a:gd name="connsiteX4" fmla="*/ 1977956 w 3371914"/>
              <a:gd name="connsiteY4" fmla="*/ 2703388 h 2706251"/>
              <a:gd name="connsiteX5" fmla="*/ 3371914 w 3371914"/>
              <a:gd name="connsiteY5" fmla="*/ 2706251 h 2706251"/>
              <a:gd name="connsiteX0" fmla="*/ 705449 w 3986333"/>
              <a:gd name="connsiteY0" fmla="*/ 0 h 2842206"/>
              <a:gd name="connsiteX1" fmla="*/ 435988 w 3986333"/>
              <a:gd name="connsiteY1" fmla="*/ 8835 h 2842206"/>
              <a:gd name="connsiteX2" fmla="*/ 0 w 3986333"/>
              <a:gd name="connsiteY2" fmla="*/ 2596168 h 2842206"/>
              <a:gd name="connsiteX3" fmla="*/ 1979580 w 3986333"/>
              <a:gd name="connsiteY3" fmla="*/ 2620488 h 2842206"/>
              <a:gd name="connsiteX4" fmla="*/ 1977956 w 3986333"/>
              <a:gd name="connsiteY4" fmla="*/ 2703388 h 2842206"/>
              <a:gd name="connsiteX5" fmla="*/ 3986333 w 3986333"/>
              <a:gd name="connsiteY5" fmla="*/ 2842206 h 2842206"/>
              <a:gd name="connsiteX0" fmla="*/ 705449 w 3986333"/>
              <a:gd name="connsiteY0" fmla="*/ 0 h 2842206"/>
              <a:gd name="connsiteX1" fmla="*/ 435988 w 3986333"/>
              <a:gd name="connsiteY1" fmla="*/ 8835 h 2842206"/>
              <a:gd name="connsiteX2" fmla="*/ 0 w 3986333"/>
              <a:gd name="connsiteY2" fmla="*/ 2596168 h 2842206"/>
              <a:gd name="connsiteX3" fmla="*/ 1979580 w 3986333"/>
              <a:gd name="connsiteY3" fmla="*/ 2620488 h 2842206"/>
              <a:gd name="connsiteX4" fmla="*/ 3286307 w 3986333"/>
              <a:gd name="connsiteY4" fmla="*/ 2839342 h 2842206"/>
              <a:gd name="connsiteX5" fmla="*/ 3986333 w 3986333"/>
              <a:gd name="connsiteY5" fmla="*/ 2842206 h 2842206"/>
              <a:gd name="connsiteX0" fmla="*/ 705449 w 3986333"/>
              <a:gd name="connsiteY0" fmla="*/ 0 h 2842206"/>
              <a:gd name="connsiteX1" fmla="*/ 435988 w 3986333"/>
              <a:gd name="connsiteY1" fmla="*/ 8835 h 2842206"/>
              <a:gd name="connsiteX2" fmla="*/ 0 w 3986333"/>
              <a:gd name="connsiteY2" fmla="*/ 2596168 h 2842206"/>
              <a:gd name="connsiteX3" fmla="*/ 3280702 w 3986333"/>
              <a:gd name="connsiteY3" fmla="*/ 2624736 h 2842206"/>
              <a:gd name="connsiteX4" fmla="*/ 3286307 w 3986333"/>
              <a:gd name="connsiteY4" fmla="*/ 2839342 h 2842206"/>
              <a:gd name="connsiteX5" fmla="*/ 3986333 w 3986333"/>
              <a:gd name="connsiteY5" fmla="*/ 2842206 h 2842206"/>
              <a:gd name="connsiteX0" fmla="*/ 705449 w 4047775"/>
              <a:gd name="connsiteY0" fmla="*/ 0 h 2986509"/>
              <a:gd name="connsiteX1" fmla="*/ 435988 w 4047775"/>
              <a:gd name="connsiteY1" fmla="*/ 8835 h 2986509"/>
              <a:gd name="connsiteX2" fmla="*/ 0 w 4047775"/>
              <a:gd name="connsiteY2" fmla="*/ 2596168 h 2986509"/>
              <a:gd name="connsiteX3" fmla="*/ 3280702 w 4047775"/>
              <a:gd name="connsiteY3" fmla="*/ 2624736 h 2986509"/>
              <a:gd name="connsiteX4" fmla="*/ 3286307 w 4047775"/>
              <a:gd name="connsiteY4" fmla="*/ 2839342 h 2986509"/>
              <a:gd name="connsiteX5" fmla="*/ 4047775 w 4047775"/>
              <a:gd name="connsiteY5" fmla="*/ 2986509 h 2986509"/>
              <a:gd name="connsiteX0" fmla="*/ 705449 w 4047775"/>
              <a:gd name="connsiteY0" fmla="*/ 0 h 3009414"/>
              <a:gd name="connsiteX1" fmla="*/ 435988 w 4047775"/>
              <a:gd name="connsiteY1" fmla="*/ 8835 h 3009414"/>
              <a:gd name="connsiteX2" fmla="*/ 0 w 4047775"/>
              <a:gd name="connsiteY2" fmla="*/ 2596168 h 3009414"/>
              <a:gd name="connsiteX3" fmla="*/ 3280702 w 4047775"/>
              <a:gd name="connsiteY3" fmla="*/ 2624736 h 3009414"/>
              <a:gd name="connsiteX4" fmla="*/ 3886269 w 4047775"/>
              <a:gd name="connsiteY4" fmla="*/ 3009414 h 3009414"/>
              <a:gd name="connsiteX5" fmla="*/ 4047775 w 4047775"/>
              <a:gd name="connsiteY5" fmla="*/ 2986509 h 3009414"/>
              <a:gd name="connsiteX0" fmla="*/ 705449 w 4058617"/>
              <a:gd name="connsiteY0" fmla="*/ 0 h 3009414"/>
              <a:gd name="connsiteX1" fmla="*/ 435988 w 4058617"/>
              <a:gd name="connsiteY1" fmla="*/ 8835 h 3009414"/>
              <a:gd name="connsiteX2" fmla="*/ 0 w 4058617"/>
              <a:gd name="connsiteY2" fmla="*/ 2596168 h 3009414"/>
              <a:gd name="connsiteX3" fmla="*/ 3280702 w 4058617"/>
              <a:gd name="connsiteY3" fmla="*/ 2624736 h 3009414"/>
              <a:gd name="connsiteX4" fmla="*/ 3886269 w 4058617"/>
              <a:gd name="connsiteY4" fmla="*/ 3009414 h 3009414"/>
              <a:gd name="connsiteX5" fmla="*/ 4058617 w 4058617"/>
              <a:gd name="connsiteY5" fmla="*/ 2996817 h 3009414"/>
              <a:gd name="connsiteX0" fmla="*/ 705449 w 4058617"/>
              <a:gd name="connsiteY0" fmla="*/ 0 h 3032894"/>
              <a:gd name="connsiteX1" fmla="*/ 435988 w 4058617"/>
              <a:gd name="connsiteY1" fmla="*/ 8835 h 3032894"/>
              <a:gd name="connsiteX2" fmla="*/ 0 w 4058617"/>
              <a:gd name="connsiteY2" fmla="*/ 2596168 h 3032894"/>
              <a:gd name="connsiteX3" fmla="*/ 3280702 w 4058617"/>
              <a:gd name="connsiteY3" fmla="*/ 2624736 h 3032894"/>
              <a:gd name="connsiteX4" fmla="*/ 3886269 w 4058617"/>
              <a:gd name="connsiteY4" fmla="*/ 3009414 h 3032894"/>
              <a:gd name="connsiteX5" fmla="*/ 4058617 w 4058617"/>
              <a:gd name="connsiteY5" fmla="*/ 3032894 h 3032894"/>
              <a:gd name="connsiteX0" fmla="*/ 705449 w 4058617"/>
              <a:gd name="connsiteY0" fmla="*/ 0 h 3032894"/>
              <a:gd name="connsiteX1" fmla="*/ 435988 w 4058617"/>
              <a:gd name="connsiteY1" fmla="*/ 8835 h 3032894"/>
              <a:gd name="connsiteX2" fmla="*/ 0 w 4058617"/>
              <a:gd name="connsiteY2" fmla="*/ 2596168 h 3032894"/>
              <a:gd name="connsiteX3" fmla="*/ 3877050 w 4058617"/>
              <a:gd name="connsiteY3" fmla="*/ 2635043 h 3032894"/>
              <a:gd name="connsiteX4" fmla="*/ 3886269 w 4058617"/>
              <a:gd name="connsiteY4" fmla="*/ 3009414 h 3032894"/>
              <a:gd name="connsiteX5" fmla="*/ 4058617 w 4058617"/>
              <a:gd name="connsiteY5" fmla="*/ 3032894 h 3032894"/>
              <a:gd name="connsiteX0" fmla="*/ 705449 w 4062231"/>
              <a:gd name="connsiteY0" fmla="*/ 0 h 3009414"/>
              <a:gd name="connsiteX1" fmla="*/ 435988 w 4062231"/>
              <a:gd name="connsiteY1" fmla="*/ 8835 h 3009414"/>
              <a:gd name="connsiteX2" fmla="*/ 0 w 4062231"/>
              <a:gd name="connsiteY2" fmla="*/ 2596168 h 3009414"/>
              <a:gd name="connsiteX3" fmla="*/ 3877050 w 4062231"/>
              <a:gd name="connsiteY3" fmla="*/ 2635043 h 3009414"/>
              <a:gd name="connsiteX4" fmla="*/ 3886269 w 4062231"/>
              <a:gd name="connsiteY4" fmla="*/ 3009414 h 3009414"/>
              <a:gd name="connsiteX5" fmla="*/ 4062231 w 4062231"/>
              <a:gd name="connsiteY5" fmla="*/ 2996819 h 3009414"/>
              <a:gd name="connsiteX0" fmla="*/ 705449 w 4062231"/>
              <a:gd name="connsiteY0" fmla="*/ 0 h 3009414"/>
              <a:gd name="connsiteX1" fmla="*/ 435988 w 4062231"/>
              <a:gd name="connsiteY1" fmla="*/ 8835 h 3009414"/>
              <a:gd name="connsiteX2" fmla="*/ 0 w 4062231"/>
              <a:gd name="connsiteY2" fmla="*/ 2596168 h 3009414"/>
              <a:gd name="connsiteX3" fmla="*/ 3887893 w 4062231"/>
              <a:gd name="connsiteY3" fmla="*/ 2635042 h 3009414"/>
              <a:gd name="connsiteX4" fmla="*/ 3886269 w 4062231"/>
              <a:gd name="connsiteY4" fmla="*/ 3009414 h 3009414"/>
              <a:gd name="connsiteX5" fmla="*/ 4062231 w 4062231"/>
              <a:gd name="connsiteY5" fmla="*/ 2996819 h 3009414"/>
              <a:gd name="connsiteX0" fmla="*/ 705449 w 4062231"/>
              <a:gd name="connsiteY0" fmla="*/ 0 h 2999106"/>
              <a:gd name="connsiteX1" fmla="*/ 435988 w 4062231"/>
              <a:gd name="connsiteY1" fmla="*/ 8835 h 2999106"/>
              <a:gd name="connsiteX2" fmla="*/ 0 w 4062231"/>
              <a:gd name="connsiteY2" fmla="*/ 2596168 h 2999106"/>
              <a:gd name="connsiteX3" fmla="*/ 3887893 w 4062231"/>
              <a:gd name="connsiteY3" fmla="*/ 2635042 h 2999106"/>
              <a:gd name="connsiteX4" fmla="*/ 3886269 w 4062231"/>
              <a:gd name="connsiteY4" fmla="*/ 2999106 h 2999106"/>
              <a:gd name="connsiteX5" fmla="*/ 4062231 w 4062231"/>
              <a:gd name="connsiteY5" fmla="*/ 2996819 h 2999106"/>
              <a:gd name="connsiteX0" fmla="*/ 705449 w 4080302"/>
              <a:gd name="connsiteY0" fmla="*/ 0 h 3260683"/>
              <a:gd name="connsiteX1" fmla="*/ 435988 w 4080302"/>
              <a:gd name="connsiteY1" fmla="*/ 8835 h 3260683"/>
              <a:gd name="connsiteX2" fmla="*/ 0 w 4080302"/>
              <a:gd name="connsiteY2" fmla="*/ 2596168 h 3260683"/>
              <a:gd name="connsiteX3" fmla="*/ 3887893 w 4080302"/>
              <a:gd name="connsiteY3" fmla="*/ 2635042 h 3260683"/>
              <a:gd name="connsiteX4" fmla="*/ 3886269 w 4080302"/>
              <a:gd name="connsiteY4" fmla="*/ 2999106 h 3260683"/>
              <a:gd name="connsiteX5" fmla="*/ 4080302 w 4080302"/>
              <a:gd name="connsiteY5" fmla="*/ 3260683 h 3260683"/>
              <a:gd name="connsiteX0" fmla="*/ 705449 w 4080302"/>
              <a:gd name="connsiteY0" fmla="*/ 0 h 3282759"/>
              <a:gd name="connsiteX1" fmla="*/ 435988 w 4080302"/>
              <a:gd name="connsiteY1" fmla="*/ 8835 h 3282759"/>
              <a:gd name="connsiteX2" fmla="*/ 0 w 4080302"/>
              <a:gd name="connsiteY2" fmla="*/ 2596168 h 3282759"/>
              <a:gd name="connsiteX3" fmla="*/ 3887893 w 4080302"/>
              <a:gd name="connsiteY3" fmla="*/ 2635042 h 3282759"/>
              <a:gd name="connsiteX4" fmla="*/ 3969396 w 4080302"/>
              <a:gd name="connsiteY4" fmla="*/ 3282759 h 3282759"/>
              <a:gd name="connsiteX5" fmla="*/ 4080302 w 4080302"/>
              <a:gd name="connsiteY5" fmla="*/ 3260683 h 3282759"/>
              <a:gd name="connsiteX0" fmla="*/ 705449 w 4073074"/>
              <a:gd name="connsiteY0" fmla="*/ 0 h 3287070"/>
              <a:gd name="connsiteX1" fmla="*/ 435988 w 4073074"/>
              <a:gd name="connsiteY1" fmla="*/ 8835 h 3287070"/>
              <a:gd name="connsiteX2" fmla="*/ 0 w 4073074"/>
              <a:gd name="connsiteY2" fmla="*/ 2596168 h 3287070"/>
              <a:gd name="connsiteX3" fmla="*/ 3887893 w 4073074"/>
              <a:gd name="connsiteY3" fmla="*/ 2635042 h 3287070"/>
              <a:gd name="connsiteX4" fmla="*/ 3969396 w 4073074"/>
              <a:gd name="connsiteY4" fmla="*/ 3282759 h 3287070"/>
              <a:gd name="connsiteX5" fmla="*/ 4073074 w 4073074"/>
              <a:gd name="connsiteY5" fmla="*/ 3287070 h 3287070"/>
              <a:gd name="connsiteX0" fmla="*/ 705449 w 4073074"/>
              <a:gd name="connsiteY0" fmla="*/ 0 h 3287070"/>
              <a:gd name="connsiteX1" fmla="*/ 435988 w 4073074"/>
              <a:gd name="connsiteY1" fmla="*/ 8835 h 3287070"/>
              <a:gd name="connsiteX2" fmla="*/ 0 w 4073074"/>
              <a:gd name="connsiteY2" fmla="*/ 2596168 h 3287070"/>
              <a:gd name="connsiteX3" fmla="*/ 3960178 w 4073074"/>
              <a:gd name="connsiteY3" fmla="*/ 2628445 h 3287070"/>
              <a:gd name="connsiteX4" fmla="*/ 3969396 w 4073074"/>
              <a:gd name="connsiteY4" fmla="*/ 3282759 h 3287070"/>
              <a:gd name="connsiteX5" fmla="*/ 4073074 w 4073074"/>
              <a:gd name="connsiteY5" fmla="*/ 3287070 h 3287070"/>
              <a:gd name="connsiteX0" fmla="*/ 705449 w 4539310"/>
              <a:gd name="connsiteY0" fmla="*/ 0 h 3624227"/>
              <a:gd name="connsiteX1" fmla="*/ 435988 w 4539310"/>
              <a:gd name="connsiteY1" fmla="*/ 8835 h 3624227"/>
              <a:gd name="connsiteX2" fmla="*/ 0 w 4539310"/>
              <a:gd name="connsiteY2" fmla="*/ 2596168 h 3624227"/>
              <a:gd name="connsiteX3" fmla="*/ 3960178 w 4539310"/>
              <a:gd name="connsiteY3" fmla="*/ 2628445 h 3624227"/>
              <a:gd name="connsiteX4" fmla="*/ 3969396 w 4539310"/>
              <a:gd name="connsiteY4" fmla="*/ 3282759 h 3624227"/>
              <a:gd name="connsiteX5" fmla="*/ 4539310 w 4539310"/>
              <a:gd name="connsiteY5" fmla="*/ 3624227 h 3624227"/>
              <a:gd name="connsiteX0" fmla="*/ 705449 w 4539310"/>
              <a:gd name="connsiteY0" fmla="*/ 0 h 3673151"/>
              <a:gd name="connsiteX1" fmla="*/ 435988 w 4539310"/>
              <a:gd name="connsiteY1" fmla="*/ 8835 h 3673151"/>
              <a:gd name="connsiteX2" fmla="*/ 0 w 4539310"/>
              <a:gd name="connsiteY2" fmla="*/ 2596168 h 3673151"/>
              <a:gd name="connsiteX3" fmla="*/ 3960178 w 4539310"/>
              <a:gd name="connsiteY3" fmla="*/ 2628445 h 3673151"/>
              <a:gd name="connsiteX4" fmla="*/ 3994695 w 4539310"/>
              <a:gd name="connsiteY4" fmla="*/ 3673151 h 3673151"/>
              <a:gd name="connsiteX5" fmla="*/ 4539310 w 4539310"/>
              <a:gd name="connsiteY5" fmla="*/ 3624227 h 3673151"/>
              <a:gd name="connsiteX0" fmla="*/ 705449 w 4517625"/>
              <a:gd name="connsiteY0" fmla="*/ 0 h 3677462"/>
              <a:gd name="connsiteX1" fmla="*/ 435988 w 4517625"/>
              <a:gd name="connsiteY1" fmla="*/ 8835 h 3677462"/>
              <a:gd name="connsiteX2" fmla="*/ 0 w 4517625"/>
              <a:gd name="connsiteY2" fmla="*/ 2596168 h 3677462"/>
              <a:gd name="connsiteX3" fmla="*/ 3960178 w 4517625"/>
              <a:gd name="connsiteY3" fmla="*/ 2628445 h 3677462"/>
              <a:gd name="connsiteX4" fmla="*/ 3994695 w 4517625"/>
              <a:gd name="connsiteY4" fmla="*/ 3673151 h 3677462"/>
              <a:gd name="connsiteX5" fmla="*/ 4517625 w 4517625"/>
              <a:gd name="connsiteY5" fmla="*/ 3677462 h 3677462"/>
              <a:gd name="connsiteX0" fmla="*/ 705449 w 4517625"/>
              <a:gd name="connsiteY0" fmla="*/ 0 h 3677462"/>
              <a:gd name="connsiteX1" fmla="*/ 435988 w 4517625"/>
              <a:gd name="connsiteY1" fmla="*/ 8835 h 3677462"/>
              <a:gd name="connsiteX2" fmla="*/ 0 w 4517625"/>
              <a:gd name="connsiteY2" fmla="*/ 2596168 h 3677462"/>
              <a:gd name="connsiteX3" fmla="*/ 3996321 w 4517625"/>
              <a:gd name="connsiteY3" fmla="*/ 2646188 h 3677462"/>
              <a:gd name="connsiteX4" fmla="*/ 3994695 w 4517625"/>
              <a:gd name="connsiteY4" fmla="*/ 3673151 h 3677462"/>
              <a:gd name="connsiteX5" fmla="*/ 4517625 w 4517625"/>
              <a:gd name="connsiteY5" fmla="*/ 3677462 h 3677462"/>
              <a:gd name="connsiteX0" fmla="*/ 705449 w 4517625"/>
              <a:gd name="connsiteY0" fmla="*/ 0 h 3677462"/>
              <a:gd name="connsiteX1" fmla="*/ 435988 w 4517625"/>
              <a:gd name="connsiteY1" fmla="*/ 8835 h 3677462"/>
              <a:gd name="connsiteX2" fmla="*/ 0 w 4517625"/>
              <a:gd name="connsiteY2" fmla="*/ 2596168 h 3677462"/>
              <a:gd name="connsiteX3" fmla="*/ 3996321 w 4517625"/>
              <a:gd name="connsiteY3" fmla="*/ 2580166 h 3677462"/>
              <a:gd name="connsiteX4" fmla="*/ 3994695 w 4517625"/>
              <a:gd name="connsiteY4" fmla="*/ 3673151 h 3677462"/>
              <a:gd name="connsiteX5" fmla="*/ 4517625 w 4517625"/>
              <a:gd name="connsiteY5" fmla="*/ 3677462 h 3677462"/>
              <a:gd name="connsiteX0" fmla="*/ 693225 w 4505401"/>
              <a:gd name="connsiteY0" fmla="*/ 0 h 3677462"/>
              <a:gd name="connsiteX1" fmla="*/ 423764 w 4505401"/>
              <a:gd name="connsiteY1" fmla="*/ 8835 h 3677462"/>
              <a:gd name="connsiteX2" fmla="*/ 0 w 4505401"/>
              <a:gd name="connsiteY2" fmla="*/ 2512141 h 3677462"/>
              <a:gd name="connsiteX3" fmla="*/ 3984097 w 4505401"/>
              <a:gd name="connsiteY3" fmla="*/ 2580166 h 3677462"/>
              <a:gd name="connsiteX4" fmla="*/ 3982471 w 4505401"/>
              <a:gd name="connsiteY4" fmla="*/ 3673151 h 3677462"/>
              <a:gd name="connsiteX5" fmla="*/ 4505401 w 4505401"/>
              <a:gd name="connsiteY5" fmla="*/ 3677462 h 3677462"/>
              <a:gd name="connsiteX0" fmla="*/ 700559 w 4512735"/>
              <a:gd name="connsiteY0" fmla="*/ 0 h 3677462"/>
              <a:gd name="connsiteX1" fmla="*/ 431098 w 4512735"/>
              <a:gd name="connsiteY1" fmla="*/ 8835 h 3677462"/>
              <a:gd name="connsiteX2" fmla="*/ 0 w 4512735"/>
              <a:gd name="connsiteY2" fmla="*/ 2542150 h 3677462"/>
              <a:gd name="connsiteX3" fmla="*/ 3991431 w 4512735"/>
              <a:gd name="connsiteY3" fmla="*/ 2580166 h 3677462"/>
              <a:gd name="connsiteX4" fmla="*/ 3989805 w 4512735"/>
              <a:gd name="connsiteY4" fmla="*/ 3673151 h 3677462"/>
              <a:gd name="connsiteX5" fmla="*/ 4512735 w 4512735"/>
              <a:gd name="connsiteY5" fmla="*/ 3677462 h 367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2735" h="3677462">
                <a:moveTo>
                  <a:pt x="700559" y="0"/>
                </a:moveTo>
                <a:lnTo>
                  <a:pt x="431098" y="8835"/>
                </a:lnTo>
                <a:lnTo>
                  <a:pt x="0" y="2542150"/>
                </a:lnTo>
                <a:lnTo>
                  <a:pt x="3991431" y="2580166"/>
                </a:lnTo>
                <a:cubicBezTo>
                  <a:pt x="3990890" y="2607799"/>
                  <a:pt x="3990346" y="3645518"/>
                  <a:pt x="3989805" y="3673151"/>
                </a:cubicBezTo>
                <a:lnTo>
                  <a:pt x="4512735" y="3677462"/>
                </a:lnTo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59413A3-C5F5-456D-BFBD-4297023E7098}"/>
              </a:ext>
            </a:extLst>
          </p:cNvPr>
          <p:cNvSpPr/>
          <p:nvPr/>
        </p:nvSpPr>
        <p:spPr>
          <a:xfrm>
            <a:off x="2653489" y="3682281"/>
            <a:ext cx="5595112" cy="1211063"/>
          </a:xfrm>
          <a:custGeom>
            <a:avLst/>
            <a:gdLst>
              <a:gd name="connsiteX0" fmla="*/ 1395895 w 1395895"/>
              <a:gd name="connsiteY0" fmla="*/ 0 h 4015409"/>
              <a:gd name="connsiteX1" fmla="*/ 1126434 w 1395895"/>
              <a:gd name="connsiteY1" fmla="*/ 8835 h 4015409"/>
              <a:gd name="connsiteX2" fmla="*/ 0 w 1395895"/>
              <a:gd name="connsiteY2" fmla="*/ 4015409 h 4015409"/>
              <a:gd name="connsiteX0" fmla="*/ 1378561 w 1378561"/>
              <a:gd name="connsiteY0" fmla="*/ 0 h 4021187"/>
              <a:gd name="connsiteX1" fmla="*/ 1109100 w 1378561"/>
              <a:gd name="connsiteY1" fmla="*/ 8835 h 4021187"/>
              <a:gd name="connsiteX2" fmla="*/ 0 w 1378561"/>
              <a:gd name="connsiteY2" fmla="*/ 4021187 h 4021187"/>
              <a:gd name="connsiteX0" fmla="*/ 1378561 w 1378561"/>
              <a:gd name="connsiteY0" fmla="*/ 0 h 4028410"/>
              <a:gd name="connsiteX1" fmla="*/ 1109100 w 1378561"/>
              <a:gd name="connsiteY1" fmla="*/ 8835 h 4028410"/>
              <a:gd name="connsiteX2" fmla="*/ 0 w 1378561"/>
              <a:gd name="connsiteY2" fmla="*/ 4028410 h 4028410"/>
              <a:gd name="connsiteX0" fmla="*/ 1439521 w 1439521"/>
              <a:gd name="connsiteY0" fmla="*/ 0 h 3728300"/>
              <a:gd name="connsiteX1" fmla="*/ 1170060 w 1439521"/>
              <a:gd name="connsiteY1" fmla="*/ 8835 h 3728300"/>
              <a:gd name="connsiteX2" fmla="*/ 0 w 1439521"/>
              <a:gd name="connsiteY2" fmla="*/ 3728300 h 3728300"/>
              <a:gd name="connsiteX0" fmla="*/ 1439521 w 1439521"/>
              <a:gd name="connsiteY0" fmla="*/ 0 h 3723611"/>
              <a:gd name="connsiteX1" fmla="*/ 1170060 w 1439521"/>
              <a:gd name="connsiteY1" fmla="*/ 8835 h 3723611"/>
              <a:gd name="connsiteX2" fmla="*/ 0 w 1439521"/>
              <a:gd name="connsiteY2" fmla="*/ 3723611 h 3723611"/>
              <a:gd name="connsiteX0" fmla="*/ 1455067 w 1455067"/>
              <a:gd name="connsiteY0" fmla="*/ 0 h 3692519"/>
              <a:gd name="connsiteX1" fmla="*/ 1185606 w 1455067"/>
              <a:gd name="connsiteY1" fmla="*/ 8835 h 3692519"/>
              <a:gd name="connsiteX2" fmla="*/ 0 w 1455067"/>
              <a:gd name="connsiteY2" fmla="*/ 3692519 h 3692519"/>
              <a:gd name="connsiteX0" fmla="*/ 859379 w 859379"/>
              <a:gd name="connsiteY0" fmla="*/ 0 h 3366218"/>
              <a:gd name="connsiteX1" fmla="*/ 589918 w 859379"/>
              <a:gd name="connsiteY1" fmla="*/ 8835 h 3366218"/>
              <a:gd name="connsiteX2" fmla="*/ 0 w 859379"/>
              <a:gd name="connsiteY2" fmla="*/ 3366218 h 3366218"/>
              <a:gd name="connsiteX0" fmla="*/ 788259 w 788259"/>
              <a:gd name="connsiteY0" fmla="*/ 0 h 3005538"/>
              <a:gd name="connsiteX1" fmla="*/ 518798 w 788259"/>
              <a:gd name="connsiteY1" fmla="*/ 8835 h 3005538"/>
              <a:gd name="connsiteX2" fmla="*/ 0 w 788259"/>
              <a:gd name="connsiteY2" fmla="*/ 3005538 h 3005538"/>
              <a:gd name="connsiteX0" fmla="*/ 788259 w 788259"/>
              <a:gd name="connsiteY0" fmla="*/ 0 h 3005538"/>
              <a:gd name="connsiteX1" fmla="*/ 518798 w 788259"/>
              <a:gd name="connsiteY1" fmla="*/ 8835 h 3005538"/>
              <a:gd name="connsiteX2" fmla="*/ 52331 w 788259"/>
              <a:gd name="connsiteY2" fmla="*/ 2789208 h 3005538"/>
              <a:gd name="connsiteX3" fmla="*/ 0 w 788259"/>
              <a:gd name="connsiteY3" fmla="*/ 3005538 h 3005538"/>
              <a:gd name="connsiteX0" fmla="*/ 735928 w 2086349"/>
              <a:gd name="connsiteY0" fmla="*/ 0 h 3056338"/>
              <a:gd name="connsiteX1" fmla="*/ 466467 w 2086349"/>
              <a:gd name="connsiteY1" fmla="*/ 8835 h 3056338"/>
              <a:gd name="connsiteX2" fmla="*/ 0 w 2086349"/>
              <a:gd name="connsiteY2" fmla="*/ 2789208 h 3056338"/>
              <a:gd name="connsiteX3" fmla="*/ 2086349 w 2086349"/>
              <a:gd name="connsiteY3" fmla="*/ 3056338 h 3056338"/>
              <a:gd name="connsiteX0" fmla="*/ 761328 w 2111749"/>
              <a:gd name="connsiteY0" fmla="*/ 0 h 3056338"/>
              <a:gd name="connsiteX1" fmla="*/ 491867 w 2111749"/>
              <a:gd name="connsiteY1" fmla="*/ 8835 h 3056338"/>
              <a:gd name="connsiteX2" fmla="*/ 0 w 2111749"/>
              <a:gd name="connsiteY2" fmla="*/ 3022888 h 3056338"/>
              <a:gd name="connsiteX3" fmla="*/ 2111749 w 2111749"/>
              <a:gd name="connsiteY3" fmla="*/ 3056338 h 3056338"/>
              <a:gd name="connsiteX0" fmla="*/ 761328 w 2111749"/>
              <a:gd name="connsiteY0" fmla="*/ 0 h 3056338"/>
              <a:gd name="connsiteX1" fmla="*/ 491867 w 2111749"/>
              <a:gd name="connsiteY1" fmla="*/ 8835 h 3056338"/>
              <a:gd name="connsiteX2" fmla="*/ 55879 w 2111749"/>
              <a:gd name="connsiteY2" fmla="*/ 2596168 h 3056338"/>
              <a:gd name="connsiteX3" fmla="*/ 0 w 2111749"/>
              <a:gd name="connsiteY3" fmla="*/ 3022888 h 3056338"/>
              <a:gd name="connsiteX4" fmla="*/ 2111749 w 2111749"/>
              <a:gd name="connsiteY4" fmla="*/ 3056338 h 3056338"/>
              <a:gd name="connsiteX0" fmla="*/ 761328 w 3412229"/>
              <a:gd name="connsiteY0" fmla="*/ 0 h 3022888"/>
              <a:gd name="connsiteX1" fmla="*/ 491867 w 3412229"/>
              <a:gd name="connsiteY1" fmla="*/ 8835 h 3022888"/>
              <a:gd name="connsiteX2" fmla="*/ 55879 w 3412229"/>
              <a:gd name="connsiteY2" fmla="*/ 2596168 h 3022888"/>
              <a:gd name="connsiteX3" fmla="*/ 0 w 3412229"/>
              <a:gd name="connsiteY3" fmla="*/ 3022888 h 3022888"/>
              <a:gd name="connsiteX4" fmla="*/ 3412229 w 3412229"/>
              <a:gd name="connsiteY4" fmla="*/ 2715978 h 3022888"/>
              <a:gd name="connsiteX0" fmla="*/ 705449 w 3356350"/>
              <a:gd name="connsiteY0" fmla="*/ 0 h 2715978"/>
              <a:gd name="connsiteX1" fmla="*/ 435988 w 3356350"/>
              <a:gd name="connsiteY1" fmla="*/ 8835 h 2715978"/>
              <a:gd name="connsiteX2" fmla="*/ 0 w 3356350"/>
              <a:gd name="connsiteY2" fmla="*/ 2596168 h 2715978"/>
              <a:gd name="connsiteX3" fmla="*/ 2001521 w 3356350"/>
              <a:gd name="connsiteY3" fmla="*/ 2657128 h 2715978"/>
              <a:gd name="connsiteX4" fmla="*/ 3356350 w 3356350"/>
              <a:gd name="connsiteY4" fmla="*/ 2715978 h 2715978"/>
              <a:gd name="connsiteX0" fmla="*/ 705449 w 3356350"/>
              <a:gd name="connsiteY0" fmla="*/ 0 h 2715978"/>
              <a:gd name="connsiteX1" fmla="*/ 435988 w 3356350"/>
              <a:gd name="connsiteY1" fmla="*/ 8835 h 2715978"/>
              <a:gd name="connsiteX2" fmla="*/ 0 w 3356350"/>
              <a:gd name="connsiteY2" fmla="*/ 2596168 h 2715978"/>
              <a:gd name="connsiteX3" fmla="*/ 1965961 w 3356350"/>
              <a:gd name="connsiteY3" fmla="*/ 2641888 h 2715978"/>
              <a:gd name="connsiteX4" fmla="*/ 3356350 w 3356350"/>
              <a:gd name="connsiteY4" fmla="*/ 2715978 h 2715978"/>
              <a:gd name="connsiteX0" fmla="*/ 705449 w 3356350"/>
              <a:gd name="connsiteY0" fmla="*/ 0 h 2715978"/>
              <a:gd name="connsiteX1" fmla="*/ 435988 w 3356350"/>
              <a:gd name="connsiteY1" fmla="*/ 8835 h 2715978"/>
              <a:gd name="connsiteX2" fmla="*/ 0 w 3356350"/>
              <a:gd name="connsiteY2" fmla="*/ 2596168 h 2715978"/>
              <a:gd name="connsiteX3" fmla="*/ 1965961 w 3356350"/>
              <a:gd name="connsiteY3" fmla="*/ 2641888 h 2715978"/>
              <a:gd name="connsiteX4" fmla="*/ 3356350 w 3356350"/>
              <a:gd name="connsiteY4" fmla="*/ 2715978 h 2715978"/>
              <a:gd name="connsiteX0" fmla="*/ 705449 w 3356350"/>
              <a:gd name="connsiteY0" fmla="*/ 0 h 2715978"/>
              <a:gd name="connsiteX1" fmla="*/ 435988 w 3356350"/>
              <a:gd name="connsiteY1" fmla="*/ 8835 h 2715978"/>
              <a:gd name="connsiteX2" fmla="*/ 0 w 3356350"/>
              <a:gd name="connsiteY2" fmla="*/ 2596168 h 2715978"/>
              <a:gd name="connsiteX3" fmla="*/ 1965961 w 3356350"/>
              <a:gd name="connsiteY3" fmla="*/ 2637997 h 2715978"/>
              <a:gd name="connsiteX4" fmla="*/ 3356350 w 3356350"/>
              <a:gd name="connsiteY4" fmla="*/ 2715978 h 2715978"/>
              <a:gd name="connsiteX0" fmla="*/ 705449 w 3356350"/>
              <a:gd name="connsiteY0" fmla="*/ 0 h 2715978"/>
              <a:gd name="connsiteX1" fmla="*/ 435988 w 3356350"/>
              <a:gd name="connsiteY1" fmla="*/ 8835 h 2715978"/>
              <a:gd name="connsiteX2" fmla="*/ 0 w 3356350"/>
              <a:gd name="connsiteY2" fmla="*/ 2596168 h 2715978"/>
              <a:gd name="connsiteX3" fmla="*/ 1965961 w 3356350"/>
              <a:gd name="connsiteY3" fmla="*/ 2630215 h 2715978"/>
              <a:gd name="connsiteX4" fmla="*/ 3356350 w 3356350"/>
              <a:gd name="connsiteY4" fmla="*/ 2715978 h 2715978"/>
              <a:gd name="connsiteX0" fmla="*/ 705449 w 3356350"/>
              <a:gd name="connsiteY0" fmla="*/ 0 h 2715978"/>
              <a:gd name="connsiteX1" fmla="*/ 435988 w 3356350"/>
              <a:gd name="connsiteY1" fmla="*/ 8835 h 2715978"/>
              <a:gd name="connsiteX2" fmla="*/ 0 w 3356350"/>
              <a:gd name="connsiteY2" fmla="*/ 2596168 h 2715978"/>
              <a:gd name="connsiteX3" fmla="*/ 1965961 w 3356350"/>
              <a:gd name="connsiteY3" fmla="*/ 2630215 h 2715978"/>
              <a:gd name="connsiteX4" fmla="*/ 2512978 w 3356350"/>
              <a:gd name="connsiteY4" fmla="*/ 2666423 h 2715978"/>
              <a:gd name="connsiteX5" fmla="*/ 3356350 w 3356350"/>
              <a:gd name="connsiteY5" fmla="*/ 2715978 h 2715978"/>
              <a:gd name="connsiteX0" fmla="*/ 705449 w 3356350"/>
              <a:gd name="connsiteY0" fmla="*/ 0 h 2715978"/>
              <a:gd name="connsiteX1" fmla="*/ 435988 w 3356350"/>
              <a:gd name="connsiteY1" fmla="*/ 8835 h 2715978"/>
              <a:gd name="connsiteX2" fmla="*/ 0 w 3356350"/>
              <a:gd name="connsiteY2" fmla="*/ 2596168 h 2715978"/>
              <a:gd name="connsiteX3" fmla="*/ 1965961 w 3356350"/>
              <a:gd name="connsiteY3" fmla="*/ 2630215 h 2715978"/>
              <a:gd name="connsiteX4" fmla="*/ 1977956 w 3356350"/>
              <a:gd name="connsiteY4" fmla="*/ 2703388 h 2715978"/>
              <a:gd name="connsiteX5" fmla="*/ 3356350 w 3356350"/>
              <a:gd name="connsiteY5" fmla="*/ 2715978 h 2715978"/>
              <a:gd name="connsiteX0" fmla="*/ 705449 w 3366078"/>
              <a:gd name="connsiteY0" fmla="*/ 0 h 2708196"/>
              <a:gd name="connsiteX1" fmla="*/ 435988 w 3366078"/>
              <a:gd name="connsiteY1" fmla="*/ 8835 h 2708196"/>
              <a:gd name="connsiteX2" fmla="*/ 0 w 3366078"/>
              <a:gd name="connsiteY2" fmla="*/ 2596168 h 2708196"/>
              <a:gd name="connsiteX3" fmla="*/ 1965961 w 3366078"/>
              <a:gd name="connsiteY3" fmla="*/ 2630215 h 2708196"/>
              <a:gd name="connsiteX4" fmla="*/ 1977956 w 3366078"/>
              <a:gd name="connsiteY4" fmla="*/ 2703388 h 2708196"/>
              <a:gd name="connsiteX5" fmla="*/ 3366078 w 3366078"/>
              <a:gd name="connsiteY5" fmla="*/ 2708196 h 2708196"/>
              <a:gd name="connsiteX0" fmla="*/ 705449 w 3371914"/>
              <a:gd name="connsiteY0" fmla="*/ 0 h 2706251"/>
              <a:gd name="connsiteX1" fmla="*/ 435988 w 3371914"/>
              <a:gd name="connsiteY1" fmla="*/ 8835 h 2706251"/>
              <a:gd name="connsiteX2" fmla="*/ 0 w 3371914"/>
              <a:gd name="connsiteY2" fmla="*/ 2596168 h 2706251"/>
              <a:gd name="connsiteX3" fmla="*/ 1965961 w 3371914"/>
              <a:gd name="connsiteY3" fmla="*/ 2630215 h 2706251"/>
              <a:gd name="connsiteX4" fmla="*/ 1977956 w 3371914"/>
              <a:gd name="connsiteY4" fmla="*/ 2703388 h 2706251"/>
              <a:gd name="connsiteX5" fmla="*/ 3371914 w 3371914"/>
              <a:gd name="connsiteY5" fmla="*/ 2706251 h 2706251"/>
              <a:gd name="connsiteX0" fmla="*/ 705449 w 3371914"/>
              <a:gd name="connsiteY0" fmla="*/ 0 h 2706251"/>
              <a:gd name="connsiteX1" fmla="*/ 435988 w 3371914"/>
              <a:gd name="connsiteY1" fmla="*/ 8835 h 2706251"/>
              <a:gd name="connsiteX2" fmla="*/ 0 w 3371914"/>
              <a:gd name="connsiteY2" fmla="*/ 2596168 h 2706251"/>
              <a:gd name="connsiteX3" fmla="*/ 1973743 w 3371914"/>
              <a:gd name="connsiteY3" fmla="*/ 2626324 h 2706251"/>
              <a:gd name="connsiteX4" fmla="*/ 1977956 w 3371914"/>
              <a:gd name="connsiteY4" fmla="*/ 2703388 h 2706251"/>
              <a:gd name="connsiteX5" fmla="*/ 3371914 w 3371914"/>
              <a:gd name="connsiteY5" fmla="*/ 2706251 h 2706251"/>
              <a:gd name="connsiteX0" fmla="*/ 705449 w 3371914"/>
              <a:gd name="connsiteY0" fmla="*/ 0 h 2706251"/>
              <a:gd name="connsiteX1" fmla="*/ 435988 w 3371914"/>
              <a:gd name="connsiteY1" fmla="*/ 8835 h 2706251"/>
              <a:gd name="connsiteX2" fmla="*/ 0 w 3371914"/>
              <a:gd name="connsiteY2" fmla="*/ 2596168 h 2706251"/>
              <a:gd name="connsiteX3" fmla="*/ 1979580 w 3371914"/>
              <a:gd name="connsiteY3" fmla="*/ 2620488 h 2706251"/>
              <a:gd name="connsiteX4" fmla="*/ 1977956 w 3371914"/>
              <a:gd name="connsiteY4" fmla="*/ 2703388 h 2706251"/>
              <a:gd name="connsiteX5" fmla="*/ 3371914 w 3371914"/>
              <a:gd name="connsiteY5" fmla="*/ 2706251 h 2706251"/>
              <a:gd name="connsiteX0" fmla="*/ 705449 w 3986333"/>
              <a:gd name="connsiteY0" fmla="*/ 0 h 2842206"/>
              <a:gd name="connsiteX1" fmla="*/ 435988 w 3986333"/>
              <a:gd name="connsiteY1" fmla="*/ 8835 h 2842206"/>
              <a:gd name="connsiteX2" fmla="*/ 0 w 3986333"/>
              <a:gd name="connsiteY2" fmla="*/ 2596168 h 2842206"/>
              <a:gd name="connsiteX3" fmla="*/ 1979580 w 3986333"/>
              <a:gd name="connsiteY3" fmla="*/ 2620488 h 2842206"/>
              <a:gd name="connsiteX4" fmla="*/ 1977956 w 3986333"/>
              <a:gd name="connsiteY4" fmla="*/ 2703388 h 2842206"/>
              <a:gd name="connsiteX5" fmla="*/ 3986333 w 3986333"/>
              <a:gd name="connsiteY5" fmla="*/ 2842206 h 2842206"/>
              <a:gd name="connsiteX0" fmla="*/ 705449 w 3986333"/>
              <a:gd name="connsiteY0" fmla="*/ 0 h 2842206"/>
              <a:gd name="connsiteX1" fmla="*/ 435988 w 3986333"/>
              <a:gd name="connsiteY1" fmla="*/ 8835 h 2842206"/>
              <a:gd name="connsiteX2" fmla="*/ 0 w 3986333"/>
              <a:gd name="connsiteY2" fmla="*/ 2596168 h 2842206"/>
              <a:gd name="connsiteX3" fmla="*/ 1979580 w 3986333"/>
              <a:gd name="connsiteY3" fmla="*/ 2620488 h 2842206"/>
              <a:gd name="connsiteX4" fmla="*/ 3286307 w 3986333"/>
              <a:gd name="connsiteY4" fmla="*/ 2839342 h 2842206"/>
              <a:gd name="connsiteX5" fmla="*/ 3986333 w 3986333"/>
              <a:gd name="connsiteY5" fmla="*/ 2842206 h 2842206"/>
              <a:gd name="connsiteX0" fmla="*/ 705449 w 3986333"/>
              <a:gd name="connsiteY0" fmla="*/ 0 h 2842206"/>
              <a:gd name="connsiteX1" fmla="*/ 435988 w 3986333"/>
              <a:gd name="connsiteY1" fmla="*/ 8835 h 2842206"/>
              <a:gd name="connsiteX2" fmla="*/ 0 w 3986333"/>
              <a:gd name="connsiteY2" fmla="*/ 2596168 h 2842206"/>
              <a:gd name="connsiteX3" fmla="*/ 3280702 w 3986333"/>
              <a:gd name="connsiteY3" fmla="*/ 2624736 h 2842206"/>
              <a:gd name="connsiteX4" fmla="*/ 3286307 w 3986333"/>
              <a:gd name="connsiteY4" fmla="*/ 2839342 h 2842206"/>
              <a:gd name="connsiteX5" fmla="*/ 3986333 w 3986333"/>
              <a:gd name="connsiteY5" fmla="*/ 2842206 h 2842206"/>
              <a:gd name="connsiteX0" fmla="*/ 705449 w 4047775"/>
              <a:gd name="connsiteY0" fmla="*/ 0 h 2986509"/>
              <a:gd name="connsiteX1" fmla="*/ 435988 w 4047775"/>
              <a:gd name="connsiteY1" fmla="*/ 8835 h 2986509"/>
              <a:gd name="connsiteX2" fmla="*/ 0 w 4047775"/>
              <a:gd name="connsiteY2" fmla="*/ 2596168 h 2986509"/>
              <a:gd name="connsiteX3" fmla="*/ 3280702 w 4047775"/>
              <a:gd name="connsiteY3" fmla="*/ 2624736 h 2986509"/>
              <a:gd name="connsiteX4" fmla="*/ 3286307 w 4047775"/>
              <a:gd name="connsiteY4" fmla="*/ 2839342 h 2986509"/>
              <a:gd name="connsiteX5" fmla="*/ 4047775 w 4047775"/>
              <a:gd name="connsiteY5" fmla="*/ 2986509 h 2986509"/>
              <a:gd name="connsiteX0" fmla="*/ 705449 w 4047775"/>
              <a:gd name="connsiteY0" fmla="*/ 0 h 3009414"/>
              <a:gd name="connsiteX1" fmla="*/ 435988 w 4047775"/>
              <a:gd name="connsiteY1" fmla="*/ 8835 h 3009414"/>
              <a:gd name="connsiteX2" fmla="*/ 0 w 4047775"/>
              <a:gd name="connsiteY2" fmla="*/ 2596168 h 3009414"/>
              <a:gd name="connsiteX3" fmla="*/ 3280702 w 4047775"/>
              <a:gd name="connsiteY3" fmla="*/ 2624736 h 3009414"/>
              <a:gd name="connsiteX4" fmla="*/ 3886269 w 4047775"/>
              <a:gd name="connsiteY4" fmla="*/ 3009414 h 3009414"/>
              <a:gd name="connsiteX5" fmla="*/ 4047775 w 4047775"/>
              <a:gd name="connsiteY5" fmla="*/ 2986509 h 3009414"/>
              <a:gd name="connsiteX0" fmla="*/ 705449 w 4058617"/>
              <a:gd name="connsiteY0" fmla="*/ 0 h 3009414"/>
              <a:gd name="connsiteX1" fmla="*/ 435988 w 4058617"/>
              <a:gd name="connsiteY1" fmla="*/ 8835 h 3009414"/>
              <a:gd name="connsiteX2" fmla="*/ 0 w 4058617"/>
              <a:gd name="connsiteY2" fmla="*/ 2596168 h 3009414"/>
              <a:gd name="connsiteX3" fmla="*/ 3280702 w 4058617"/>
              <a:gd name="connsiteY3" fmla="*/ 2624736 h 3009414"/>
              <a:gd name="connsiteX4" fmla="*/ 3886269 w 4058617"/>
              <a:gd name="connsiteY4" fmla="*/ 3009414 h 3009414"/>
              <a:gd name="connsiteX5" fmla="*/ 4058617 w 4058617"/>
              <a:gd name="connsiteY5" fmla="*/ 2996817 h 3009414"/>
              <a:gd name="connsiteX0" fmla="*/ 705449 w 4058617"/>
              <a:gd name="connsiteY0" fmla="*/ 0 h 3032894"/>
              <a:gd name="connsiteX1" fmla="*/ 435988 w 4058617"/>
              <a:gd name="connsiteY1" fmla="*/ 8835 h 3032894"/>
              <a:gd name="connsiteX2" fmla="*/ 0 w 4058617"/>
              <a:gd name="connsiteY2" fmla="*/ 2596168 h 3032894"/>
              <a:gd name="connsiteX3" fmla="*/ 3280702 w 4058617"/>
              <a:gd name="connsiteY3" fmla="*/ 2624736 h 3032894"/>
              <a:gd name="connsiteX4" fmla="*/ 3886269 w 4058617"/>
              <a:gd name="connsiteY4" fmla="*/ 3009414 h 3032894"/>
              <a:gd name="connsiteX5" fmla="*/ 4058617 w 4058617"/>
              <a:gd name="connsiteY5" fmla="*/ 3032894 h 3032894"/>
              <a:gd name="connsiteX0" fmla="*/ 705449 w 4058617"/>
              <a:gd name="connsiteY0" fmla="*/ 0 h 3032894"/>
              <a:gd name="connsiteX1" fmla="*/ 435988 w 4058617"/>
              <a:gd name="connsiteY1" fmla="*/ 8835 h 3032894"/>
              <a:gd name="connsiteX2" fmla="*/ 0 w 4058617"/>
              <a:gd name="connsiteY2" fmla="*/ 2596168 h 3032894"/>
              <a:gd name="connsiteX3" fmla="*/ 3877050 w 4058617"/>
              <a:gd name="connsiteY3" fmla="*/ 2635043 h 3032894"/>
              <a:gd name="connsiteX4" fmla="*/ 3886269 w 4058617"/>
              <a:gd name="connsiteY4" fmla="*/ 3009414 h 3032894"/>
              <a:gd name="connsiteX5" fmla="*/ 4058617 w 4058617"/>
              <a:gd name="connsiteY5" fmla="*/ 3032894 h 3032894"/>
              <a:gd name="connsiteX0" fmla="*/ 705449 w 4062231"/>
              <a:gd name="connsiteY0" fmla="*/ 0 h 3009414"/>
              <a:gd name="connsiteX1" fmla="*/ 435988 w 4062231"/>
              <a:gd name="connsiteY1" fmla="*/ 8835 h 3009414"/>
              <a:gd name="connsiteX2" fmla="*/ 0 w 4062231"/>
              <a:gd name="connsiteY2" fmla="*/ 2596168 h 3009414"/>
              <a:gd name="connsiteX3" fmla="*/ 3877050 w 4062231"/>
              <a:gd name="connsiteY3" fmla="*/ 2635043 h 3009414"/>
              <a:gd name="connsiteX4" fmla="*/ 3886269 w 4062231"/>
              <a:gd name="connsiteY4" fmla="*/ 3009414 h 3009414"/>
              <a:gd name="connsiteX5" fmla="*/ 4062231 w 4062231"/>
              <a:gd name="connsiteY5" fmla="*/ 2996819 h 3009414"/>
              <a:gd name="connsiteX0" fmla="*/ 705449 w 4062231"/>
              <a:gd name="connsiteY0" fmla="*/ 0 h 3009414"/>
              <a:gd name="connsiteX1" fmla="*/ 435988 w 4062231"/>
              <a:gd name="connsiteY1" fmla="*/ 8835 h 3009414"/>
              <a:gd name="connsiteX2" fmla="*/ 0 w 4062231"/>
              <a:gd name="connsiteY2" fmla="*/ 2596168 h 3009414"/>
              <a:gd name="connsiteX3" fmla="*/ 3887893 w 4062231"/>
              <a:gd name="connsiteY3" fmla="*/ 2635042 h 3009414"/>
              <a:gd name="connsiteX4" fmla="*/ 3886269 w 4062231"/>
              <a:gd name="connsiteY4" fmla="*/ 3009414 h 3009414"/>
              <a:gd name="connsiteX5" fmla="*/ 4062231 w 4062231"/>
              <a:gd name="connsiteY5" fmla="*/ 2996819 h 3009414"/>
              <a:gd name="connsiteX0" fmla="*/ 705449 w 4062231"/>
              <a:gd name="connsiteY0" fmla="*/ 0 h 2999106"/>
              <a:gd name="connsiteX1" fmla="*/ 435988 w 4062231"/>
              <a:gd name="connsiteY1" fmla="*/ 8835 h 2999106"/>
              <a:gd name="connsiteX2" fmla="*/ 0 w 4062231"/>
              <a:gd name="connsiteY2" fmla="*/ 2596168 h 2999106"/>
              <a:gd name="connsiteX3" fmla="*/ 3887893 w 4062231"/>
              <a:gd name="connsiteY3" fmla="*/ 2635042 h 2999106"/>
              <a:gd name="connsiteX4" fmla="*/ 3886269 w 4062231"/>
              <a:gd name="connsiteY4" fmla="*/ 2999106 h 2999106"/>
              <a:gd name="connsiteX5" fmla="*/ 4062231 w 4062231"/>
              <a:gd name="connsiteY5" fmla="*/ 2996819 h 2999106"/>
              <a:gd name="connsiteX0" fmla="*/ 705449 w 4080302"/>
              <a:gd name="connsiteY0" fmla="*/ 0 h 3260683"/>
              <a:gd name="connsiteX1" fmla="*/ 435988 w 4080302"/>
              <a:gd name="connsiteY1" fmla="*/ 8835 h 3260683"/>
              <a:gd name="connsiteX2" fmla="*/ 0 w 4080302"/>
              <a:gd name="connsiteY2" fmla="*/ 2596168 h 3260683"/>
              <a:gd name="connsiteX3" fmla="*/ 3887893 w 4080302"/>
              <a:gd name="connsiteY3" fmla="*/ 2635042 h 3260683"/>
              <a:gd name="connsiteX4" fmla="*/ 3886269 w 4080302"/>
              <a:gd name="connsiteY4" fmla="*/ 2999106 h 3260683"/>
              <a:gd name="connsiteX5" fmla="*/ 4080302 w 4080302"/>
              <a:gd name="connsiteY5" fmla="*/ 3260683 h 3260683"/>
              <a:gd name="connsiteX0" fmla="*/ 705449 w 4080302"/>
              <a:gd name="connsiteY0" fmla="*/ 0 h 3282759"/>
              <a:gd name="connsiteX1" fmla="*/ 435988 w 4080302"/>
              <a:gd name="connsiteY1" fmla="*/ 8835 h 3282759"/>
              <a:gd name="connsiteX2" fmla="*/ 0 w 4080302"/>
              <a:gd name="connsiteY2" fmla="*/ 2596168 h 3282759"/>
              <a:gd name="connsiteX3" fmla="*/ 3887893 w 4080302"/>
              <a:gd name="connsiteY3" fmla="*/ 2635042 h 3282759"/>
              <a:gd name="connsiteX4" fmla="*/ 3969396 w 4080302"/>
              <a:gd name="connsiteY4" fmla="*/ 3282759 h 3282759"/>
              <a:gd name="connsiteX5" fmla="*/ 4080302 w 4080302"/>
              <a:gd name="connsiteY5" fmla="*/ 3260683 h 3282759"/>
              <a:gd name="connsiteX0" fmla="*/ 705449 w 4073074"/>
              <a:gd name="connsiteY0" fmla="*/ 0 h 3287070"/>
              <a:gd name="connsiteX1" fmla="*/ 435988 w 4073074"/>
              <a:gd name="connsiteY1" fmla="*/ 8835 h 3287070"/>
              <a:gd name="connsiteX2" fmla="*/ 0 w 4073074"/>
              <a:gd name="connsiteY2" fmla="*/ 2596168 h 3287070"/>
              <a:gd name="connsiteX3" fmla="*/ 3887893 w 4073074"/>
              <a:gd name="connsiteY3" fmla="*/ 2635042 h 3287070"/>
              <a:gd name="connsiteX4" fmla="*/ 3969396 w 4073074"/>
              <a:gd name="connsiteY4" fmla="*/ 3282759 h 3287070"/>
              <a:gd name="connsiteX5" fmla="*/ 4073074 w 4073074"/>
              <a:gd name="connsiteY5" fmla="*/ 3287070 h 3287070"/>
              <a:gd name="connsiteX0" fmla="*/ 705449 w 4073074"/>
              <a:gd name="connsiteY0" fmla="*/ 0 h 3287070"/>
              <a:gd name="connsiteX1" fmla="*/ 435988 w 4073074"/>
              <a:gd name="connsiteY1" fmla="*/ 8835 h 3287070"/>
              <a:gd name="connsiteX2" fmla="*/ 0 w 4073074"/>
              <a:gd name="connsiteY2" fmla="*/ 2596168 h 3287070"/>
              <a:gd name="connsiteX3" fmla="*/ 3960178 w 4073074"/>
              <a:gd name="connsiteY3" fmla="*/ 2628445 h 3287070"/>
              <a:gd name="connsiteX4" fmla="*/ 3969396 w 4073074"/>
              <a:gd name="connsiteY4" fmla="*/ 3282759 h 3287070"/>
              <a:gd name="connsiteX5" fmla="*/ 4073074 w 4073074"/>
              <a:gd name="connsiteY5" fmla="*/ 3287070 h 3287070"/>
              <a:gd name="connsiteX0" fmla="*/ 705449 w 4539310"/>
              <a:gd name="connsiteY0" fmla="*/ 0 h 3624227"/>
              <a:gd name="connsiteX1" fmla="*/ 435988 w 4539310"/>
              <a:gd name="connsiteY1" fmla="*/ 8835 h 3624227"/>
              <a:gd name="connsiteX2" fmla="*/ 0 w 4539310"/>
              <a:gd name="connsiteY2" fmla="*/ 2596168 h 3624227"/>
              <a:gd name="connsiteX3" fmla="*/ 3960178 w 4539310"/>
              <a:gd name="connsiteY3" fmla="*/ 2628445 h 3624227"/>
              <a:gd name="connsiteX4" fmla="*/ 3969396 w 4539310"/>
              <a:gd name="connsiteY4" fmla="*/ 3282759 h 3624227"/>
              <a:gd name="connsiteX5" fmla="*/ 4539310 w 4539310"/>
              <a:gd name="connsiteY5" fmla="*/ 3624227 h 3624227"/>
              <a:gd name="connsiteX0" fmla="*/ 705449 w 4539310"/>
              <a:gd name="connsiteY0" fmla="*/ 0 h 3673151"/>
              <a:gd name="connsiteX1" fmla="*/ 435988 w 4539310"/>
              <a:gd name="connsiteY1" fmla="*/ 8835 h 3673151"/>
              <a:gd name="connsiteX2" fmla="*/ 0 w 4539310"/>
              <a:gd name="connsiteY2" fmla="*/ 2596168 h 3673151"/>
              <a:gd name="connsiteX3" fmla="*/ 3960178 w 4539310"/>
              <a:gd name="connsiteY3" fmla="*/ 2628445 h 3673151"/>
              <a:gd name="connsiteX4" fmla="*/ 3994695 w 4539310"/>
              <a:gd name="connsiteY4" fmla="*/ 3673151 h 3673151"/>
              <a:gd name="connsiteX5" fmla="*/ 4539310 w 4539310"/>
              <a:gd name="connsiteY5" fmla="*/ 3624227 h 3673151"/>
              <a:gd name="connsiteX0" fmla="*/ 705449 w 4517625"/>
              <a:gd name="connsiteY0" fmla="*/ 0 h 3677462"/>
              <a:gd name="connsiteX1" fmla="*/ 435988 w 4517625"/>
              <a:gd name="connsiteY1" fmla="*/ 8835 h 3677462"/>
              <a:gd name="connsiteX2" fmla="*/ 0 w 4517625"/>
              <a:gd name="connsiteY2" fmla="*/ 2596168 h 3677462"/>
              <a:gd name="connsiteX3" fmla="*/ 3960178 w 4517625"/>
              <a:gd name="connsiteY3" fmla="*/ 2628445 h 3677462"/>
              <a:gd name="connsiteX4" fmla="*/ 3994695 w 4517625"/>
              <a:gd name="connsiteY4" fmla="*/ 3673151 h 3677462"/>
              <a:gd name="connsiteX5" fmla="*/ 4517625 w 4517625"/>
              <a:gd name="connsiteY5" fmla="*/ 3677462 h 3677462"/>
              <a:gd name="connsiteX0" fmla="*/ 705449 w 4517625"/>
              <a:gd name="connsiteY0" fmla="*/ 0 h 3677462"/>
              <a:gd name="connsiteX1" fmla="*/ 435988 w 4517625"/>
              <a:gd name="connsiteY1" fmla="*/ 8835 h 3677462"/>
              <a:gd name="connsiteX2" fmla="*/ 0 w 4517625"/>
              <a:gd name="connsiteY2" fmla="*/ 2596168 h 3677462"/>
              <a:gd name="connsiteX3" fmla="*/ 3996321 w 4517625"/>
              <a:gd name="connsiteY3" fmla="*/ 2646188 h 3677462"/>
              <a:gd name="connsiteX4" fmla="*/ 3994695 w 4517625"/>
              <a:gd name="connsiteY4" fmla="*/ 3673151 h 3677462"/>
              <a:gd name="connsiteX5" fmla="*/ 4517625 w 4517625"/>
              <a:gd name="connsiteY5" fmla="*/ 3677462 h 3677462"/>
              <a:gd name="connsiteX0" fmla="*/ 705449 w 5645265"/>
              <a:gd name="connsiteY0" fmla="*/ 0 h 4624938"/>
              <a:gd name="connsiteX1" fmla="*/ 435988 w 5645265"/>
              <a:gd name="connsiteY1" fmla="*/ 8835 h 4624938"/>
              <a:gd name="connsiteX2" fmla="*/ 0 w 5645265"/>
              <a:gd name="connsiteY2" fmla="*/ 2596168 h 4624938"/>
              <a:gd name="connsiteX3" fmla="*/ 3996321 w 5645265"/>
              <a:gd name="connsiteY3" fmla="*/ 2646188 h 4624938"/>
              <a:gd name="connsiteX4" fmla="*/ 3994695 w 5645265"/>
              <a:gd name="connsiteY4" fmla="*/ 3673151 h 4624938"/>
              <a:gd name="connsiteX5" fmla="*/ 5645265 w 5645265"/>
              <a:gd name="connsiteY5" fmla="*/ 4624938 h 4624938"/>
              <a:gd name="connsiteX0" fmla="*/ 705449 w 5645265"/>
              <a:gd name="connsiteY0" fmla="*/ 0 h 4624938"/>
              <a:gd name="connsiteX1" fmla="*/ 435988 w 5645265"/>
              <a:gd name="connsiteY1" fmla="*/ 8835 h 4624938"/>
              <a:gd name="connsiteX2" fmla="*/ 0 w 5645265"/>
              <a:gd name="connsiteY2" fmla="*/ 2596168 h 4624938"/>
              <a:gd name="connsiteX3" fmla="*/ 3996321 w 5645265"/>
              <a:gd name="connsiteY3" fmla="*/ 2646188 h 4624938"/>
              <a:gd name="connsiteX4" fmla="*/ 4471774 w 5645265"/>
              <a:gd name="connsiteY4" fmla="*/ 4593165 h 4624938"/>
              <a:gd name="connsiteX5" fmla="*/ 5645265 w 5645265"/>
              <a:gd name="connsiteY5" fmla="*/ 4624938 h 4624938"/>
              <a:gd name="connsiteX0" fmla="*/ 705449 w 5645265"/>
              <a:gd name="connsiteY0" fmla="*/ 0 h 4624938"/>
              <a:gd name="connsiteX1" fmla="*/ 435988 w 5645265"/>
              <a:gd name="connsiteY1" fmla="*/ 8835 h 4624938"/>
              <a:gd name="connsiteX2" fmla="*/ 0 w 5645265"/>
              <a:gd name="connsiteY2" fmla="*/ 2596168 h 4624938"/>
              <a:gd name="connsiteX3" fmla="*/ 4477013 w 5645265"/>
              <a:gd name="connsiteY3" fmla="*/ 2618728 h 4624938"/>
              <a:gd name="connsiteX4" fmla="*/ 4471774 w 5645265"/>
              <a:gd name="connsiteY4" fmla="*/ 4593165 h 4624938"/>
              <a:gd name="connsiteX5" fmla="*/ 5645265 w 5645265"/>
              <a:gd name="connsiteY5" fmla="*/ 4624938 h 4624938"/>
              <a:gd name="connsiteX0" fmla="*/ 705449 w 5635886"/>
              <a:gd name="connsiteY0" fmla="*/ 0 h 4601185"/>
              <a:gd name="connsiteX1" fmla="*/ 435988 w 5635886"/>
              <a:gd name="connsiteY1" fmla="*/ 8835 h 4601185"/>
              <a:gd name="connsiteX2" fmla="*/ 0 w 5635886"/>
              <a:gd name="connsiteY2" fmla="*/ 2596168 h 4601185"/>
              <a:gd name="connsiteX3" fmla="*/ 4477013 w 5635886"/>
              <a:gd name="connsiteY3" fmla="*/ 2618728 h 4601185"/>
              <a:gd name="connsiteX4" fmla="*/ 4471774 w 5635886"/>
              <a:gd name="connsiteY4" fmla="*/ 4593165 h 4601185"/>
              <a:gd name="connsiteX5" fmla="*/ 5635886 w 5635886"/>
              <a:gd name="connsiteY5" fmla="*/ 4601185 h 460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35886" h="4601185">
                <a:moveTo>
                  <a:pt x="705449" y="0"/>
                </a:moveTo>
                <a:lnTo>
                  <a:pt x="435988" y="8835"/>
                </a:lnTo>
                <a:lnTo>
                  <a:pt x="0" y="2596168"/>
                </a:lnTo>
                <a:lnTo>
                  <a:pt x="4477013" y="2618728"/>
                </a:lnTo>
                <a:cubicBezTo>
                  <a:pt x="4476472" y="2646361"/>
                  <a:pt x="4472315" y="4565532"/>
                  <a:pt x="4471774" y="4593165"/>
                </a:cubicBezTo>
                <a:lnTo>
                  <a:pt x="5635886" y="4601185"/>
                </a:lnTo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19DE9F-0520-40D7-B68E-2B7D2AF13F3B}"/>
              </a:ext>
            </a:extLst>
          </p:cNvPr>
          <p:cNvGrpSpPr/>
          <p:nvPr/>
        </p:nvGrpSpPr>
        <p:grpSpPr>
          <a:xfrm>
            <a:off x="515311" y="5093858"/>
            <a:ext cx="8171489" cy="598595"/>
            <a:chOff x="515311" y="5136725"/>
            <a:chExt cx="8171489" cy="59859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0E3822B-5F55-4239-99DD-F7ADDC29B2DF}"/>
                </a:ext>
              </a:extLst>
            </p:cNvPr>
            <p:cNvGrpSpPr/>
            <p:nvPr/>
          </p:nvGrpSpPr>
          <p:grpSpPr>
            <a:xfrm>
              <a:off x="515311" y="5136725"/>
              <a:ext cx="8171489" cy="598595"/>
              <a:chOff x="515311" y="5136725"/>
              <a:chExt cx="8171489" cy="598595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9776F364-FAE3-40AB-924F-2F7B2E5CCD8F}"/>
                  </a:ext>
                </a:extLst>
              </p:cNvPr>
              <p:cNvGrpSpPr/>
              <p:nvPr/>
            </p:nvGrpSpPr>
            <p:grpSpPr>
              <a:xfrm>
                <a:off x="515311" y="5136725"/>
                <a:ext cx="8171489" cy="598595"/>
                <a:chOff x="515311" y="3432818"/>
                <a:chExt cx="9271085" cy="876404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85FE6511-27F3-4FFA-90A6-4E75EE31F9D7}"/>
                    </a:ext>
                  </a:extLst>
                </p:cNvPr>
                <p:cNvSpPr/>
                <p:nvPr/>
              </p:nvSpPr>
              <p:spPr>
                <a:xfrm>
                  <a:off x="515311" y="3432818"/>
                  <a:ext cx="580315" cy="862148"/>
                </a:xfrm>
                <a:prstGeom prst="rect">
                  <a:avLst/>
                </a:prstGeom>
                <a:solidFill>
                  <a:srgbClr val="99009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8750" h="698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C45D6DE9-3EDC-4E01-BCC5-D4C8F5458422}"/>
                    </a:ext>
                  </a:extLst>
                </p:cNvPr>
                <p:cNvSpPr/>
                <p:nvPr/>
              </p:nvSpPr>
              <p:spPr>
                <a:xfrm>
                  <a:off x="1095033" y="3432818"/>
                  <a:ext cx="580315" cy="862148"/>
                </a:xfrm>
                <a:prstGeom prst="rect">
                  <a:avLst/>
                </a:prstGeom>
                <a:solidFill>
                  <a:srgbClr val="99009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8750" h="698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E1FF9880-B221-4FF1-B400-D45F57CC30C2}"/>
                    </a:ext>
                  </a:extLst>
                </p:cNvPr>
                <p:cNvSpPr/>
                <p:nvPr/>
              </p:nvSpPr>
              <p:spPr>
                <a:xfrm>
                  <a:off x="1677229" y="3437575"/>
                  <a:ext cx="580315" cy="862148"/>
                </a:xfrm>
                <a:prstGeom prst="rect">
                  <a:avLst/>
                </a:prstGeom>
                <a:solidFill>
                  <a:srgbClr val="99009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8750" h="698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82C07995-A410-4D0A-A7DA-A57E7DB0E2AE}"/>
                    </a:ext>
                  </a:extLst>
                </p:cNvPr>
                <p:cNvSpPr/>
                <p:nvPr/>
              </p:nvSpPr>
              <p:spPr>
                <a:xfrm>
                  <a:off x="2262171" y="3437575"/>
                  <a:ext cx="580315" cy="862148"/>
                </a:xfrm>
                <a:prstGeom prst="rect">
                  <a:avLst/>
                </a:prstGeom>
                <a:solidFill>
                  <a:srgbClr val="99009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8750" h="698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09D42131-2642-4DF8-A005-9EDB7B155515}"/>
                    </a:ext>
                  </a:extLst>
                </p:cNvPr>
                <p:cNvSpPr/>
                <p:nvPr/>
              </p:nvSpPr>
              <p:spPr>
                <a:xfrm>
                  <a:off x="2833995" y="3437573"/>
                  <a:ext cx="580315" cy="862148"/>
                </a:xfrm>
                <a:prstGeom prst="rect">
                  <a:avLst/>
                </a:prstGeom>
                <a:solidFill>
                  <a:srgbClr val="99009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8750" h="698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3D1AE1E1-21FA-4A2C-B93C-42229295CAB8}"/>
                    </a:ext>
                  </a:extLst>
                </p:cNvPr>
                <p:cNvSpPr/>
                <p:nvPr/>
              </p:nvSpPr>
              <p:spPr>
                <a:xfrm>
                  <a:off x="3415757" y="3442330"/>
                  <a:ext cx="580315" cy="862148"/>
                </a:xfrm>
                <a:prstGeom prst="rect">
                  <a:avLst/>
                </a:prstGeom>
                <a:solidFill>
                  <a:srgbClr val="99009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8750" h="698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C0A4259C-2E62-4185-B767-054FB8045B59}"/>
                    </a:ext>
                  </a:extLst>
                </p:cNvPr>
                <p:cNvSpPr/>
                <p:nvPr/>
              </p:nvSpPr>
              <p:spPr>
                <a:xfrm>
                  <a:off x="4003309" y="3442330"/>
                  <a:ext cx="580315" cy="862148"/>
                </a:xfrm>
                <a:prstGeom prst="rect">
                  <a:avLst/>
                </a:prstGeom>
                <a:solidFill>
                  <a:srgbClr val="99009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8750" h="698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AA04598-E7FB-4FA4-844C-FAE02877ABB7}"/>
                    </a:ext>
                  </a:extLst>
                </p:cNvPr>
                <p:cNvSpPr/>
                <p:nvPr/>
              </p:nvSpPr>
              <p:spPr>
                <a:xfrm>
                  <a:off x="4586879" y="3437562"/>
                  <a:ext cx="580315" cy="862148"/>
                </a:xfrm>
                <a:prstGeom prst="rect">
                  <a:avLst/>
                </a:prstGeom>
                <a:solidFill>
                  <a:srgbClr val="99009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8750" h="698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F38E376B-B668-4431-84D3-EEAA9E438299}"/>
                    </a:ext>
                  </a:extLst>
                </p:cNvPr>
                <p:cNvSpPr/>
                <p:nvPr/>
              </p:nvSpPr>
              <p:spPr>
                <a:xfrm>
                  <a:off x="5166601" y="3437562"/>
                  <a:ext cx="580315" cy="862148"/>
                </a:xfrm>
                <a:prstGeom prst="rect">
                  <a:avLst/>
                </a:prstGeom>
                <a:solidFill>
                  <a:srgbClr val="99009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8750" h="698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82788A2C-D13F-49C1-B08F-02DB1B546BE0}"/>
                    </a:ext>
                  </a:extLst>
                </p:cNvPr>
                <p:cNvSpPr/>
                <p:nvPr/>
              </p:nvSpPr>
              <p:spPr>
                <a:xfrm>
                  <a:off x="5748797" y="3442319"/>
                  <a:ext cx="580315" cy="862148"/>
                </a:xfrm>
                <a:prstGeom prst="rect">
                  <a:avLst/>
                </a:prstGeom>
                <a:solidFill>
                  <a:srgbClr val="99009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8750" h="698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5465BF9-5FBA-4849-8965-7FDE05FC930B}"/>
                    </a:ext>
                  </a:extLst>
                </p:cNvPr>
                <p:cNvSpPr/>
                <p:nvPr/>
              </p:nvSpPr>
              <p:spPr>
                <a:xfrm>
                  <a:off x="6333739" y="3442319"/>
                  <a:ext cx="580315" cy="862148"/>
                </a:xfrm>
                <a:prstGeom prst="rect">
                  <a:avLst/>
                </a:prstGeom>
                <a:solidFill>
                  <a:srgbClr val="99009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8750" h="698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D52CF8A-C7FA-477E-931A-8E9BE125A86A}"/>
                    </a:ext>
                  </a:extLst>
                </p:cNvPr>
                <p:cNvSpPr/>
                <p:nvPr/>
              </p:nvSpPr>
              <p:spPr>
                <a:xfrm>
                  <a:off x="6905563" y="3442317"/>
                  <a:ext cx="580315" cy="862148"/>
                </a:xfrm>
                <a:prstGeom prst="rect">
                  <a:avLst/>
                </a:prstGeom>
                <a:solidFill>
                  <a:srgbClr val="99009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8750" h="698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78E571C-D772-4073-9212-9CF0135B7F06}"/>
                    </a:ext>
                  </a:extLst>
                </p:cNvPr>
                <p:cNvSpPr/>
                <p:nvPr/>
              </p:nvSpPr>
              <p:spPr>
                <a:xfrm>
                  <a:off x="7487325" y="3447074"/>
                  <a:ext cx="580315" cy="862148"/>
                </a:xfrm>
                <a:prstGeom prst="rect">
                  <a:avLst/>
                </a:prstGeom>
                <a:solidFill>
                  <a:srgbClr val="99009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8750" h="698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9390B21A-AE2C-4822-8E76-D4D6FA4E9D22}"/>
                    </a:ext>
                  </a:extLst>
                </p:cNvPr>
                <p:cNvSpPr/>
                <p:nvPr/>
              </p:nvSpPr>
              <p:spPr>
                <a:xfrm>
                  <a:off x="8074877" y="3447074"/>
                  <a:ext cx="580315" cy="862148"/>
                </a:xfrm>
                <a:prstGeom prst="rect">
                  <a:avLst/>
                </a:prstGeom>
                <a:solidFill>
                  <a:srgbClr val="99009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8750" h="698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84E12D0-7AB7-4FB0-8379-05DA7458256E}"/>
                    </a:ext>
                  </a:extLst>
                </p:cNvPr>
                <p:cNvSpPr/>
                <p:nvPr/>
              </p:nvSpPr>
              <p:spPr>
                <a:xfrm>
                  <a:off x="8628689" y="3447074"/>
                  <a:ext cx="580315" cy="862148"/>
                </a:xfrm>
                <a:prstGeom prst="rect">
                  <a:avLst/>
                </a:prstGeom>
                <a:solidFill>
                  <a:srgbClr val="99009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8750" h="698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7F221DD-0346-45A5-9AFA-3B35F1B7B662}"/>
                    </a:ext>
                  </a:extLst>
                </p:cNvPr>
                <p:cNvSpPr/>
                <p:nvPr/>
              </p:nvSpPr>
              <p:spPr>
                <a:xfrm>
                  <a:off x="9206081" y="3447074"/>
                  <a:ext cx="580315" cy="862148"/>
                </a:xfrm>
                <a:prstGeom prst="rect">
                  <a:avLst/>
                </a:prstGeom>
                <a:solidFill>
                  <a:srgbClr val="990099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8750" h="698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8A555EB-71BE-4FEC-A831-9E7DCC663210}"/>
                  </a:ext>
                </a:extLst>
              </p:cNvPr>
              <p:cNvSpPr txBox="1"/>
              <p:nvPr/>
            </p:nvSpPr>
            <p:spPr>
              <a:xfrm>
                <a:off x="1309899" y="5244379"/>
                <a:ext cx="4692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50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5509C48-5DE7-4A62-A361-25E87D3AB319}"/>
                  </a:ext>
                </a:extLst>
              </p:cNvPr>
              <p:cNvSpPr txBox="1"/>
              <p:nvPr/>
            </p:nvSpPr>
            <p:spPr>
              <a:xfrm>
                <a:off x="2253698" y="5243131"/>
                <a:ext cx="5935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1A2694D-04B9-4182-BCC5-202DBA375FC5}"/>
                  </a:ext>
                </a:extLst>
              </p:cNvPr>
              <p:cNvSpPr txBox="1"/>
              <p:nvPr/>
            </p:nvSpPr>
            <p:spPr>
              <a:xfrm>
                <a:off x="3290018" y="5243131"/>
                <a:ext cx="5935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150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9D9A7FA-FF8A-4A0D-BA57-A1A7205760EE}"/>
                  </a:ext>
                </a:extLst>
              </p:cNvPr>
              <p:cNvSpPr txBox="1"/>
              <p:nvPr/>
            </p:nvSpPr>
            <p:spPr>
              <a:xfrm>
                <a:off x="4306018" y="5249459"/>
                <a:ext cx="5935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200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AA7C005-3EC8-40E7-9891-CDB541204CCC}"/>
                  </a:ext>
                </a:extLst>
              </p:cNvPr>
              <p:cNvSpPr txBox="1"/>
              <p:nvPr/>
            </p:nvSpPr>
            <p:spPr>
              <a:xfrm>
                <a:off x="5330262" y="5250127"/>
                <a:ext cx="5935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250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78FEC34-E927-491A-9CCD-32AE0D7FE0F6}"/>
                  </a:ext>
                </a:extLst>
              </p:cNvPr>
              <p:cNvSpPr txBox="1"/>
              <p:nvPr/>
            </p:nvSpPr>
            <p:spPr>
              <a:xfrm>
                <a:off x="6348178" y="5267825"/>
                <a:ext cx="5935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300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46F9971-946B-42C9-842C-8C7BA155D535}"/>
                  </a:ext>
                </a:extLst>
              </p:cNvPr>
              <p:cNvSpPr txBox="1"/>
              <p:nvPr/>
            </p:nvSpPr>
            <p:spPr>
              <a:xfrm>
                <a:off x="7374426" y="5271695"/>
                <a:ext cx="5935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350</a:t>
                </a: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CE4FD4E-08B5-4046-A2B3-602372B60B47}"/>
                </a:ext>
              </a:extLst>
            </p:cNvPr>
            <p:cNvSpPr txBox="1"/>
            <p:nvPr/>
          </p:nvSpPr>
          <p:spPr>
            <a:xfrm>
              <a:off x="583020" y="5232803"/>
              <a:ext cx="6270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Day</a:t>
              </a:r>
              <a:endParaRPr lang="en-US" sz="2000" b="1" i="1" dirty="0">
                <a:solidFill>
                  <a:srgbClr val="FFC000"/>
                </a:solidFill>
                <a:latin typeface="Enviro" pitchFamily="82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4D72B427-0564-4B5B-AF44-D51DA0189AF1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6:1-7:24</a:t>
            </a:r>
          </a:p>
        </p:txBody>
      </p:sp>
    </p:spTree>
    <p:extLst>
      <p:ext uri="{BB962C8B-B14F-4D97-AF65-F5344CB8AC3E}">
        <p14:creationId xmlns:p14="http://schemas.microsoft.com/office/powerpoint/2010/main" val="178174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014B2B5-E0AE-4853-9577-395A85C90F0C}"/>
              </a:ext>
            </a:extLst>
          </p:cNvPr>
          <p:cNvSpPr txBox="1"/>
          <p:nvPr/>
        </p:nvSpPr>
        <p:spPr>
          <a:xfrm>
            <a:off x="716973" y="3181379"/>
            <a:ext cx="7994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Tigris and Euphrates delta has filled in at least 150 miles since earliest recorded maps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Evidences the Flood was about 5,000 years ago: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BF7BE-9883-4692-95E7-5353AC939D0F}"/>
              </a:ext>
            </a:extLst>
          </p:cNvPr>
          <p:cNvSpPr txBox="1"/>
          <p:nvPr/>
        </p:nvSpPr>
        <p:spPr>
          <a:xfrm>
            <a:off x="460986" y="1306991"/>
            <a:ext cx="8250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Erosion from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watherfalls</a:t>
            </a:r>
            <a:endParaRPr lang="en-US" sz="8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0A1D06-C46B-4475-A346-E3C32CE35915}"/>
              </a:ext>
            </a:extLst>
          </p:cNvPr>
          <p:cNvSpPr txBox="1"/>
          <p:nvPr/>
        </p:nvSpPr>
        <p:spPr>
          <a:xfrm>
            <a:off x="466679" y="2682966"/>
            <a:ext cx="8248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Silt deposits in deltas</a:t>
            </a:r>
            <a:endParaRPr lang="en-US" sz="2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2745F-E4A0-43BF-BBCC-E9E9F33D50C2}"/>
              </a:ext>
            </a:extLst>
          </p:cNvPr>
          <p:cNvSpPr txBox="1"/>
          <p:nvPr/>
        </p:nvSpPr>
        <p:spPr>
          <a:xfrm>
            <a:off x="718706" y="1786152"/>
            <a:ext cx="7994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Erosion from Niagara Falls is about 4-5 inches per year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D3917B-AE0A-4C76-8461-7211D8AD0244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6:1-7:24</a:t>
            </a:r>
          </a:p>
        </p:txBody>
      </p:sp>
    </p:spTree>
    <p:extLst>
      <p:ext uri="{BB962C8B-B14F-4D97-AF65-F5344CB8AC3E}">
        <p14:creationId xmlns:p14="http://schemas.microsoft.com/office/powerpoint/2010/main" val="66222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  <p:bldP spid="4" grpId="1"/>
      <p:bldP spid="6" grpId="0"/>
      <p:bldP spid="8" grpId="0"/>
      <p:bldP spid="8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0D3917B-AE0A-4C76-8461-7211D8AD0244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6:1-7:24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E1EEB-FC2E-44F8-8052-E2E6FC69AB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0" t="5734" r="5177" b="12456"/>
          <a:stretch/>
        </p:blipFill>
        <p:spPr>
          <a:xfrm>
            <a:off x="970059" y="993913"/>
            <a:ext cx="6877880" cy="4500438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270F3A0-743B-4CA2-831D-EC08ED540C18}"/>
              </a:ext>
            </a:extLst>
          </p:cNvPr>
          <p:cNvSpPr/>
          <p:nvPr/>
        </p:nvSpPr>
        <p:spPr>
          <a:xfrm>
            <a:off x="2645028" y="1960631"/>
            <a:ext cx="2546511" cy="2048152"/>
          </a:xfrm>
          <a:custGeom>
            <a:avLst/>
            <a:gdLst>
              <a:gd name="connsiteX0" fmla="*/ 2546511 w 2546511"/>
              <a:gd name="connsiteY0" fmla="*/ 2048152 h 2048152"/>
              <a:gd name="connsiteX1" fmla="*/ 2503442 w 2546511"/>
              <a:gd name="connsiteY1" fmla="*/ 2008395 h 2048152"/>
              <a:gd name="connsiteX2" fmla="*/ 2500129 w 2546511"/>
              <a:gd name="connsiteY2" fmla="*/ 1938821 h 2048152"/>
              <a:gd name="connsiteX3" fmla="*/ 2394111 w 2546511"/>
              <a:gd name="connsiteY3" fmla="*/ 1899065 h 2048152"/>
              <a:gd name="connsiteX4" fmla="*/ 2344415 w 2546511"/>
              <a:gd name="connsiteY4" fmla="*/ 1859308 h 2048152"/>
              <a:gd name="connsiteX5" fmla="*/ 2261589 w 2546511"/>
              <a:gd name="connsiteY5" fmla="*/ 1852682 h 2048152"/>
              <a:gd name="connsiteX6" fmla="*/ 2105876 w 2546511"/>
              <a:gd name="connsiteY6" fmla="*/ 1809612 h 2048152"/>
              <a:gd name="connsiteX7" fmla="*/ 1943537 w 2546511"/>
              <a:gd name="connsiteY7" fmla="*/ 1776482 h 2048152"/>
              <a:gd name="connsiteX8" fmla="*/ 1754694 w 2546511"/>
              <a:gd name="connsiteY8" fmla="*/ 1723473 h 2048152"/>
              <a:gd name="connsiteX9" fmla="*/ 1608920 w 2546511"/>
              <a:gd name="connsiteY9" fmla="*/ 1660526 h 2048152"/>
              <a:gd name="connsiteX10" fmla="*/ 1516155 w 2546511"/>
              <a:gd name="connsiteY10" fmla="*/ 1564447 h 2048152"/>
              <a:gd name="connsiteX11" fmla="*/ 1483024 w 2546511"/>
              <a:gd name="connsiteY11" fmla="*/ 1431926 h 2048152"/>
              <a:gd name="connsiteX12" fmla="*/ 1399649 w 2546511"/>
              <a:gd name="connsiteY12" fmla="*/ 1279038 h 2048152"/>
              <a:gd name="connsiteX13" fmla="*/ 1424893 w 2546511"/>
              <a:gd name="connsiteY13" fmla="*/ 1206110 h 2048152"/>
              <a:gd name="connsiteX14" fmla="*/ 1391235 w 2546511"/>
              <a:gd name="connsiteY14" fmla="*/ 1144402 h 2048152"/>
              <a:gd name="connsiteX15" fmla="*/ 1287453 w 2546511"/>
              <a:gd name="connsiteY15" fmla="*/ 1065865 h 2048152"/>
              <a:gd name="connsiteX16" fmla="*/ 1116354 w 2546511"/>
              <a:gd name="connsiteY16" fmla="*/ 1049035 h 2048152"/>
              <a:gd name="connsiteX17" fmla="*/ 1068670 w 2546511"/>
              <a:gd name="connsiteY17" fmla="*/ 992937 h 2048152"/>
              <a:gd name="connsiteX18" fmla="*/ 1071475 w 2546511"/>
              <a:gd name="connsiteY18" fmla="*/ 942449 h 2048152"/>
              <a:gd name="connsiteX19" fmla="*/ 1035011 w 2546511"/>
              <a:gd name="connsiteY19" fmla="*/ 939644 h 2048152"/>
              <a:gd name="connsiteX20" fmla="*/ 1012572 w 2546511"/>
              <a:gd name="connsiteY20" fmla="*/ 883546 h 2048152"/>
              <a:gd name="connsiteX21" fmla="*/ 992938 w 2546511"/>
              <a:gd name="connsiteY21" fmla="*/ 838667 h 2048152"/>
              <a:gd name="connsiteX22" fmla="*/ 922815 w 2546511"/>
              <a:gd name="connsiteY22" fmla="*/ 788179 h 2048152"/>
              <a:gd name="connsiteX23" fmla="*/ 869522 w 2546511"/>
              <a:gd name="connsiteY23" fmla="*/ 760130 h 2048152"/>
              <a:gd name="connsiteX24" fmla="*/ 776960 w 2546511"/>
              <a:gd name="connsiteY24" fmla="*/ 771349 h 2048152"/>
              <a:gd name="connsiteX25" fmla="*/ 701227 w 2546511"/>
              <a:gd name="connsiteY25" fmla="*/ 796594 h 2048152"/>
              <a:gd name="connsiteX26" fmla="*/ 650739 w 2546511"/>
              <a:gd name="connsiteY26" fmla="*/ 779764 h 2048152"/>
              <a:gd name="connsiteX27" fmla="*/ 600251 w 2546511"/>
              <a:gd name="connsiteY27" fmla="*/ 684397 h 2048152"/>
              <a:gd name="connsiteX28" fmla="*/ 544152 w 2546511"/>
              <a:gd name="connsiteY28" fmla="*/ 572201 h 2048152"/>
              <a:gd name="connsiteX29" fmla="*/ 479639 w 2546511"/>
              <a:gd name="connsiteY29" fmla="*/ 504883 h 2048152"/>
              <a:gd name="connsiteX30" fmla="*/ 431956 w 2546511"/>
              <a:gd name="connsiteY30" fmla="*/ 465614 h 2048152"/>
              <a:gd name="connsiteX31" fmla="*/ 401102 w 2546511"/>
              <a:gd name="connsiteY31" fmla="*/ 406711 h 2048152"/>
              <a:gd name="connsiteX32" fmla="*/ 300125 w 2546511"/>
              <a:gd name="connsiteY32" fmla="*/ 364638 h 2048152"/>
              <a:gd name="connsiteX33" fmla="*/ 201954 w 2546511"/>
              <a:gd name="connsiteY33" fmla="*/ 319759 h 2048152"/>
              <a:gd name="connsiteX34" fmla="*/ 120611 w 2546511"/>
              <a:gd name="connsiteY34" fmla="*/ 353418 h 2048152"/>
              <a:gd name="connsiteX35" fmla="*/ 30854 w 2546511"/>
              <a:gd name="connsiteY35" fmla="*/ 314149 h 2048152"/>
              <a:gd name="connsiteX36" fmla="*/ 0 w 2546511"/>
              <a:gd name="connsiteY36" fmla="*/ 274881 h 2048152"/>
              <a:gd name="connsiteX37" fmla="*/ 28049 w 2546511"/>
              <a:gd name="connsiteY37" fmla="*/ 187929 h 2048152"/>
              <a:gd name="connsiteX38" fmla="*/ 44879 w 2546511"/>
              <a:gd name="connsiteY38" fmla="*/ 109391 h 2048152"/>
              <a:gd name="connsiteX39" fmla="*/ 8415 w 2546511"/>
              <a:gd name="connsiteY39" fmla="*/ 0 h 2048152"/>
              <a:gd name="connsiteX40" fmla="*/ 8415 w 2546511"/>
              <a:gd name="connsiteY40" fmla="*/ 0 h 204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46511" h="2048152">
                <a:moveTo>
                  <a:pt x="2546511" y="2048152"/>
                </a:moveTo>
                <a:lnTo>
                  <a:pt x="2503442" y="2008395"/>
                </a:lnTo>
                <a:lnTo>
                  <a:pt x="2500129" y="1938821"/>
                </a:lnTo>
                <a:lnTo>
                  <a:pt x="2394111" y="1899065"/>
                </a:lnTo>
                <a:lnTo>
                  <a:pt x="2344415" y="1859308"/>
                </a:lnTo>
                <a:lnTo>
                  <a:pt x="2261589" y="1852682"/>
                </a:lnTo>
                <a:lnTo>
                  <a:pt x="2105876" y="1809612"/>
                </a:lnTo>
                <a:lnTo>
                  <a:pt x="1943537" y="1776482"/>
                </a:lnTo>
                <a:lnTo>
                  <a:pt x="1754694" y="1723473"/>
                </a:lnTo>
                <a:lnTo>
                  <a:pt x="1608920" y="1660526"/>
                </a:lnTo>
                <a:lnTo>
                  <a:pt x="1516155" y="1564447"/>
                </a:lnTo>
                <a:lnTo>
                  <a:pt x="1483024" y="1431926"/>
                </a:lnTo>
                <a:lnTo>
                  <a:pt x="1399649" y="1279038"/>
                </a:lnTo>
                <a:lnTo>
                  <a:pt x="1424893" y="1206110"/>
                </a:lnTo>
                <a:lnTo>
                  <a:pt x="1391235" y="1144402"/>
                </a:lnTo>
                <a:lnTo>
                  <a:pt x="1287453" y="1065865"/>
                </a:lnTo>
                <a:lnTo>
                  <a:pt x="1116354" y="1049035"/>
                </a:lnTo>
                <a:lnTo>
                  <a:pt x="1068670" y="992937"/>
                </a:lnTo>
                <a:lnTo>
                  <a:pt x="1071475" y="942449"/>
                </a:lnTo>
                <a:lnTo>
                  <a:pt x="1035011" y="939644"/>
                </a:lnTo>
                <a:lnTo>
                  <a:pt x="1012572" y="883546"/>
                </a:lnTo>
                <a:lnTo>
                  <a:pt x="992938" y="838667"/>
                </a:lnTo>
                <a:lnTo>
                  <a:pt x="922815" y="788179"/>
                </a:lnTo>
                <a:lnTo>
                  <a:pt x="869522" y="760130"/>
                </a:lnTo>
                <a:lnTo>
                  <a:pt x="776960" y="771349"/>
                </a:lnTo>
                <a:lnTo>
                  <a:pt x="701227" y="796594"/>
                </a:lnTo>
                <a:lnTo>
                  <a:pt x="650739" y="779764"/>
                </a:lnTo>
                <a:lnTo>
                  <a:pt x="600251" y="684397"/>
                </a:lnTo>
                <a:lnTo>
                  <a:pt x="544152" y="572201"/>
                </a:lnTo>
                <a:lnTo>
                  <a:pt x="479639" y="504883"/>
                </a:lnTo>
                <a:lnTo>
                  <a:pt x="431956" y="465614"/>
                </a:lnTo>
                <a:lnTo>
                  <a:pt x="401102" y="406711"/>
                </a:lnTo>
                <a:lnTo>
                  <a:pt x="300125" y="364638"/>
                </a:lnTo>
                <a:lnTo>
                  <a:pt x="201954" y="319759"/>
                </a:lnTo>
                <a:lnTo>
                  <a:pt x="120611" y="353418"/>
                </a:lnTo>
                <a:lnTo>
                  <a:pt x="30854" y="314149"/>
                </a:lnTo>
                <a:lnTo>
                  <a:pt x="0" y="274881"/>
                </a:lnTo>
                <a:lnTo>
                  <a:pt x="28049" y="187929"/>
                </a:lnTo>
                <a:lnTo>
                  <a:pt x="44879" y="109391"/>
                </a:lnTo>
                <a:lnTo>
                  <a:pt x="8415" y="0"/>
                </a:lnTo>
                <a:lnTo>
                  <a:pt x="8415" y="0"/>
                </a:ln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886AB3-1A56-4756-BABF-7784AECDA329}"/>
              </a:ext>
            </a:extLst>
          </p:cNvPr>
          <p:cNvSpPr/>
          <p:nvPr/>
        </p:nvSpPr>
        <p:spPr>
          <a:xfrm>
            <a:off x="3213251" y="1638552"/>
            <a:ext cx="1988888" cy="2247647"/>
          </a:xfrm>
          <a:custGeom>
            <a:avLst/>
            <a:gdLst>
              <a:gd name="connsiteX0" fmla="*/ 1405393 w 1474967"/>
              <a:gd name="connsiteY0" fmla="*/ 1997765 h 1997765"/>
              <a:gd name="connsiteX1" fmla="*/ 1431235 w 1474967"/>
              <a:gd name="connsiteY1" fmla="*/ 1878495 h 1997765"/>
              <a:gd name="connsiteX2" fmla="*/ 1474967 w 1474967"/>
              <a:gd name="connsiteY2" fmla="*/ 1733384 h 1997765"/>
              <a:gd name="connsiteX3" fmla="*/ 1469003 w 1474967"/>
              <a:gd name="connsiteY3" fmla="*/ 1590261 h 1997765"/>
              <a:gd name="connsiteX4" fmla="*/ 1441174 w 1474967"/>
              <a:gd name="connsiteY4" fmla="*/ 1459064 h 1997765"/>
              <a:gd name="connsiteX5" fmla="*/ 1339795 w 1474967"/>
              <a:gd name="connsiteY5" fmla="*/ 1317928 h 1997765"/>
              <a:gd name="connsiteX6" fmla="*/ 1152939 w 1474967"/>
              <a:gd name="connsiteY6" fmla="*/ 1224501 h 1997765"/>
              <a:gd name="connsiteX7" fmla="*/ 1061499 w 1474967"/>
              <a:gd name="connsiteY7" fmla="*/ 1192695 h 1997765"/>
              <a:gd name="connsiteX8" fmla="*/ 972047 w 1474967"/>
              <a:gd name="connsiteY8" fmla="*/ 1156915 h 1997765"/>
              <a:gd name="connsiteX9" fmla="*/ 878619 w 1474967"/>
              <a:gd name="connsiteY9" fmla="*/ 1087341 h 1997765"/>
              <a:gd name="connsiteX10" fmla="*/ 783203 w 1474967"/>
              <a:gd name="connsiteY10" fmla="*/ 1025718 h 1997765"/>
              <a:gd name="connsiteX11" fmla="*/ 785191 w 1474967"/>
              <a:gd name="connsiteY11" fmla="*/ 928315 h 1997765"/>
              <a:gd name="connsiteX12" fmla="*/ 753386 w 1474967"/>
              <a:gd name="connsiteY12" fmla="*/ 894522 h 1997765"/>
              <a:gd name="connsiteX13" fmla="*/ 727544 w 1474967"/>
              <a:gd name="connsiteY13" fmla="*/ 757362 h 1997765"/>
              <a:gd name="connsiteX14" fmla="*/ 709654 w 1474967"/>
              <a:gd name="connsiteY14" fmla="*/ 691763 h 1997765"/>
              <a:gd name="connsiteX15" fmla="*/ 719593 w 1474967"/>
              <a:gd name="connsiteY15" fmla="*/ 636104 h 1997765"/>
              <a:gd name="connsiteX16" fmla="*/ 743447 w 1474967"/>
              <a:gd name="connsiteY16" fmla="*/ 574482 h 1997765"/>
              <a:gd name="connsiteX17" fmla="*/ 745435 w 1474967"/>
              <a:gd name="connsiteY17" fmla="*/ 445273 h 1997765"/>
              <a:gd name="connsiteX18" fmla="*/ 675861 w 1474967"/>
              <a:gd name="connsiteY18" fmla="*/ 393589 h 1997765"/>
              <a:gd name="connsiteX19" fmla="*/ 558579 w 1474967"/>
              <a:gd name="connsiteY19" fmla="*/ 312088 h 1997765"/>
              <a:gd name="connsiteX20" fmla="*/ 465151 w 1474967"/>
              <a:gd name="connsiteY20" fmla="*/ 212697 h 1997765"/>
              <a:gd name="connsiteX21" fmla="*/ 365760 w 1474967"/>
              <a:gd name="connsiteY21" fmla="*/ 149087 h 1997765"/>
              <a:gd name="connsiteX22" fmla="*/ 270344 w 1474967"/>
              <a:gd name="connsiteY22" fmla="*/ 107342 h 1997765"/>
              <a:gd name="connsiteX23" fmla="*/ 196795 w 1474967"/>
              <a:gd name="connsiteY23" fmla="*/ 29817 h 1997765"/>
              <a:gd name="connsiteX24" fmla="*/ 91440 w 1474967"/>
              <a:gd name="connsiteY24" fmla="*/ 9939 h 1997765"/>
              <a:gd name="connsiteX25" fmla="*/ 0 w 1474967"/>
              <a:gd name="connsiteY25" fmla="*/ 0 h 1997765"/>
              <a:gd name="connsiteX0" fmla="*/ 1504784 w 1574358"/>
              <a:gd name="connsiteY0" fmla="*/ 2117034 h 2117034"/>
              <a:gd name="connsiteX1" fmla="*/ 1530626 w 1574358"/>
              <a:gd name="connsiteY1" fmla="*/ 1997764 h 2117034"/>
              <a:gd name="connsiteX2" fmla="*/ 1574358 w 1574358"/>
              <a:gd name="connsiteY2" fmla="*/ 1852653 h 2117034"/>
              <a:gd name="connsiteX3" fmla="*/ 1568394 w 1574358"/>
              <a:gd name="connsiteY3" fmla="*/ 1709530 h 2117034"/>
              <a:gd name="connsiteX4" fmla="*/ 1540565 w 1574358"/>
              <a:gd name="connsiteY4" fmla="*/ 1578333 h 2117034"/>
              <a:gd name="connsiteX5" fmla="*/ 1439186 w 1574358"/>
              <a:gd name="connsiteY5" fmla="*/ 1437197 h 2117034"/>
              <a:gd name="connsiteX6" fmla="*/ 1252330 w 1574358"/>
              <a:gd name="connsiteY6" fmla="*/ 1343770 h 2117034"/>
              <a:gd name="connsiteX7" fmla="*/ 1160890 w 1574358"/>
              <a:gd name="connsiteY7" fmla="*/ 1311964 h 2117034"/>
              <a:gd name="connsiteX8" fmla="*/ 1071438 w 1574358"/>
              <a:gd name="connsiteY8" fmla="*/ 1276184 h 2117034"/>
              <a:gd name="connsiteX9" fmla="*/ 978010 w 1574358"/>
              <a:gd name="connsiteY9" fmla="*/ 1206610 h 2117034"/>
              <a:gd name="connsiteX10" fmla="*/ 882594 w 1574358"/>
              <a:gd name="connsiteY10" fmla="*/ 1144987 h 2117034"/>
              <a:gd name="connsiteX11" fmla="*/ 884582 w 1574358"/>
              <a:gd name="connsiteY11" fmla="*/ 1047584 h 2117034"/>
              <a:gd name="connsiteX12" fmla="*/ 852777 w 1574358"/>
              <a:gd name="connsiteY12" fmla="*/ 1013791 h 2117034"/>
              <a:gd name="connsiteX13" fmla="*/ 826935 w 1574358"/>
              <a:gd name="connsiteY13" fmla="*/ 876631 h 2117034"/>
              <a:gd name="connsiteX14" fmla="*/ 809045 w 1574358"/>
              <a:gd name="connsiteY14" fmla="*/ 811032 h 2117034"/>
              <a:gd name="connsiteX15" fmla="*/ 818984 w 1574358"/>
              <a:gd name="connsiteY15" fmla="*/ 755373 h 2117034"/>
              <a:gd name="connsiteX16" fmla="*/ 842838 w 1574358"/>
              <a:gd name="connsiteY16" fmla="*/ 693751 h 2117034"/>
              <a:gd name="connsiteX17" fmla="*/ 844826 w 1574358"/>
              <a:gd name="connsiteY17" fmla="*/ 564542 h 2117034"/>
              <a:gd name="connsiteX18" fmla="*/ 775252 w 1574358"/>
              <a:gd name="connsiteY18" fmla="*/ 512858 h 2117034"/>
              <a:gd name="connsiteX19" fmla="*/ 657970 w 1574358"/>
              <a:gd name="connsiteY19" fmla="*/ 431357 h 2117034"/>
              <a:gd name="connsiteX20" fmla="*/ 564542 w 1574358"/>
              <a:gd name="connsiteY20" fmla="*/ 331966 h 2117034"/>
              <a:gd name="connsiteX21" fmla="*/ 465151 w 1574358"/>
              <a:gd name="connsiteY21" fmla="*/ 268356 h 2117034"/>
              <a:gd name="connsiteX22" fmla="*/ 369735 w 1574358"/>
              <a:gd name="connsiteY22" fmla="*/ 226611 h 2117034"/>
              <a:gd name="connsiteX23" fmla="*/ 296186 w 1574358"/>
              <a:gd name="connsiteY23" fmla="*/ 149086 h 2117034"/>
              <a:gd name="connsiteX24" fmla="*/ 190831 w 1574358"/>
              <a:gd name="connsiteY24" fmla="*/ 129208 h 2117034"/>
              <a:gd name="connsiteX25" fmla="*/ 0 w 1574358"/>
              <a:gd name="connsiteY25" fmla="*/ 0 h 2117034"/>
              <a:gd name="connsiteX0" fmla="*/ 1504784 w 1574358"/>
              <a:gd name="connsiteY0" fmla="*/ 2117034 h 2117034"/>
              <a:gd name="connsiteX1" fmla="*/ 1530626 w 1574358"/>
              <a:gd name="connsiteY1" fmla="*/ 1997764 h 2117034"/>
              <a:gd name="connsiteX2" fmla="*/ 1574358 w 1574358"/>
              <a:gd name="connsiteY2" fmla="*/ 1852653 h 2117034"/>
              <a:gd name="connsiteX3" fmla="*/ 1568394 w 1574358"/>
              <a:gd name="connsiteY3" fmla="*/ 1709530 h 2117034"/>
              <a:gd name="connsiteX4" fmla="*/ 1540565 w 1574358"/>
              <a:gd name="connsiteY4" fmla="*/ 1578333 h 2117034"/>
              <a:gd name="connsiteX5" fmla="*/ 1439186 w 1574358"/>
              <a:gd name="connsiteY5" fmla="*/ 1437197 h 2117034"/>
              <a:gd name="connsiteX6" fmla="*/ 1252330 w 1574358"/>
              <a:gd name="connsiteY6" fmla="*/ 1343770 h 2117034"/>
              <a:gd name="connsiteX7" fmla="*/ 1160890 w 1574358"/>
              <a:gd name="connsiteY7" fmla="*/ 1311964 h 2117034"/>
              <a:gd name="connsiteX8" fmla="*/ 1071438 w 1574358"/>
              <a:gd name="connsiteY8" fmla="*/ 1276184 h 2117034"/>
              <a:gd name="connsiteX9" fmla="*/ 978010 w 1574358"/>
              <a:gd name="connsiteY9" fmla="*/ 1206610 h 2117034"/>
              <a:gd name="connsiteX10" fmla="*/ 882594 w 1574358"/>
              <a:gd name="connsiteY10" fmla="*/ 1144987 h 2117034"/>
              <a:gd name="connsiteX11" fmla="*/ 884582 w 1574358"/>
              <a:gd name="connsiteY11" fmla="*/ 1047584 h 2117034"/>
              <a:gd name="connsiteX12" fmla="*/ 852777 w 1574358"/>
              <a:gd name="connsiteY12" fmla="*/ 1013791 h 2117034"/>
              <a:gd name="connsiteX13" fmla="*/ 826935 w 1574358"/>
              <a:gd name="connsiteY13" fmla="*/ 876631 h 2117034"/>
              <a:gd name="connsiteX14" fmla="*/ 809045 w 1574358"/>
              <a:gd name="connsiteY14" fmla="*/ 811032 h 2117034"/>
              <a:gd name="connsiteX15" fmla="*/ 818984 w 1574358"/>
              <a:gd name="connsiteY15" fmla="*/ 755373 h 2117034"/>
              <a:gd name="connsiteX16" fmla="*/ 842838 w 1574358"/>
              <a:gd name="connsiteY16" fmla="*/ 693751 h 2117034"/>
              <a:gd name="connsiteX17" fmla="*/ 844826 w 1574358"/>
              <a:gd name="connsiteY17" fmla="*/ 564542 h 2117034"/>
              <a:gd name="connsiteX18" fmla="*/ 775252 w 1574358"/>
              <a:gd name="connsiteY18" fmla="*/ 512858 h 2117034"/>
              <a:gd name="connsiteX19" fmla="*/ 657970 w 1574358"/>
              <a:gd name="connsiteY19" fmla="*/ 431357 h 2117034"/>
              <a:gd name="connsiteX20" fmla="*/ 564542 w 1574358"/>
              <a:gd name="connsiteY20" fmla="*/ 331966 h 2117034"/>
              <a:gd name="connsiteX21" fmla="*/ 465151 w 1574358"/>
              <a:gd name="connsiteY21" fmla="*/ 268356 h 2117034"/>
              <a:gd name="connsiteX22" fmla="*/ 369735 w 1574358"/>
              <a:gd name="connsiteY22" fmla="*/ 226611 h 2117034"/>
              <a:gd name="connsiteX23" fmla="*/ 296186 w 1574358"/>
              <a:gd name="connsiteY23" fmla="*/ 149086 h 2117034"/>
              <a:gd name="connsiteX24" fmla="*/ 115294 w 1574358"/>
              <a:gd name="connsiteY24" fmla="*/ 101379 h 2117034"/>
              <a:gd name="connsiteX25" fmla="*/ 0 w 1574358"/>
              <a:gd name="connsiteY25" fmla="*/ 0 h 2117034"/>
              <a:gd name="connsiteX0" fmla="*/ 1504784 w 1574358"/>
              <a:gd name="connsiteY0" fmla="*/ 2117034 h 2117034"/>
              <a:gd name="connsiteX1" fmla="*/ 1530626 w 1574358"/>
              <a:gd name="connsiteY1" fmla="*/ 1997764 h 2117034"/>
              <a:gd name="connsiteX2" fmla="*/ 1574358 w 1574358"/>
              <a:gd name="connsiteY2" fmla="*/ 1852653 h 2117034"/>
              <a:gd name="connsiteX3" fmla="*/ 1568394 w 1574358"/>
              <a:gd name="connsiteY3" fmla="*/ 1709530 h 2117034"/>
              <a:gd name="connsiteX4" fmla="*/ 1540565 w 1574358"/>
              <a:gd name="connsiteY4" fmla="*/ 1578333 h 2117034"/>
              <a:gd name="connsiteX5" fmla="*/ 1439186 w 1574358"/>
              <a:gd name="connsiteY5" fmla="*/ 1437197 h 2117034"/>
              <a:gd name="connsiteX6" fmla="*/ 1252330 w 1574358"/>
              <a:gd name="connsiteY6" fmla="*/ 1343770 h 2117034"/>
              <a:gd name="connsiteX7" fmla="*/ 1160890 w 1574358"/>
              <a:gd name="connsiteY7" fmla="*/ 1311964 h 2117034"/>
              <a:gd name="connsiteX8" fmla="*/ 1071438 w 1574358"/>
              <a:gd name="connsiteY8" fmla="*/ 1276184 h 2117034"/>
              <a:gd name="connsiteX9" fmla="*/ 978010 w 1574358"/>
              <a:gd name="connsiteY9" fmla="*/ 1206610 h 2117034"/>
              <a:gd name="connsiteX10" fmla="*/ 882594 w 1574358"/>
              <a:gd name="connsiteY10" fmla="*/ 1144987 h 2117034"/>
              <a:gd name="connsiteX11" fmla="*/ 884582 w 1574358"/>
              <a:gd name="connsiteY11" fmla="*/ 1047584 h 2117034"/>
              <a:gd name="connsiteX12" fmla="*/ 852777 w 1574358"/>
              <a:gd name="connsiteY12" fmla="*/ 1013791 h 2117034"/>
              <a:gd name="connsiteX13" fmla="*/ 826935 w 1574358"/>
              <a:gd name="connsiteY13" fmla="*/ 876631 h 2117034"/>
              <a:gd name="connsiteX14" fmla="*/ 809045 w 1574358"/>
              <a:gd name="connsiteY14" fmla="*/ 811032 h 2117034"/>
              <a:gd name="connsiteX15" fmla="*/ 818984 w 1574358"/>
              <a:gd name="connsiteY15" fmla="*/ 755373 h 2117034"/>
              <a:gd name="connsiteX16" fmla="*/ 842838 w 1574358"/>
              <a:gd name="connsiteY16" fmla="*/ 693751 h 2117034"/>
              <a:gd name="connsiteX17" fmla="*/ 844826 w 1574358"/>
              <a:gd name="connsiteY17" fmla="*/ 564542 h 2117034"/>
              <a:gd name="connsiteX18" fmla="*/ 775252 w 1574358"/>
              <a:gd name="connsiteY18" fmla="*/ 512858 h 2117034"/>
              <a:gd name="connsiteX19" fmla="*/ 657970 w 1574358"/>
              <a:gd name="connsiteY19" fmla="*/ 431357 h 2117034"/>
              <a:gd name="connsiteX20" fmla="*/ 564542 w 1574358"/>
              <a:gd name="connsiteY20" fmla="*/ 331966 h 2117034"/>
              <a:gd name="connsiteX21" fmla="*/ 465151 w 1574358"/>
              <a:gd name="connsiteY21" fmla="*/ 268356 h 2117034"/>
              <a:gd name="connsiteX22" fmla="*/ 369735 w 1574358"/>
              <a:gd name="connsiteY22" fmla="*/ 226611 h 2117034"/>
              <a:gd name="connsiteX23" fmla="*/ 296186 w 1574358"/>
              <a:gd name="connsiteY23" fmla="*/ 149086 h 2117034"/>
              <a:gd name="connsiteX24" fmla="*/ 115294 w 1574358"/>
              <a:gd name="connsiteY24" fmla="*/ 101379 h 2117034"/>
              <a:gd name="connsiteX25" fmla="*/ 33793 w 1574358"/>
              <a:gd name="connsiteY25" fmla="*/ 23853 h 2117034"/>
              <a:gd name="connsiteX26" fmla="*/ 0 w 1574358"/>
              <a:gd name="connsiteY26" fmla="*/ 0 h 2117034"/>
              <a:gd name="connsiteX0" fmla="*/ 1612127 w 1681701"/>
              <a:gd name="connsiteY0" fmla="*/ 2250218 h 2250218"/>
              <a:gd name="connsiteX1" fmla="*/ 1637969 w 1681701"/>
              <a:gd name="connsiteY1" fmla="*/ 2130948 h 2250218"/>
              <a:gd name="connsiteX2" fmla="*/ 1681701 w 1681701"/>
              <a:gd name="connsiteY2" fmla="*/ 1985837 h 2250218"/>
              <a:gd name="connsiteX3" fmla="*/ 1675737 w 1681701"/>
              <a:gd name="connsiteY3" fmla="*/ 1842714 h 2250218"/>
              <a:gd name="connsiteX4" fmla="*/ 1647908 w 1681701"/>
              <a:gd name="connsiteY4" fmla="*/ 1711517 h 2250218"/>
              <a:gd name="connsiteX5" fmla="*/ 1546529 w 1681701"/>
              <a:gd name="connsiteY5" fmla="*/ 1570381 h 2250218"/>
              <a:gd name="connsiteX6" fmla="*/ 1359673 w 1681701"/>
              <a:gd name="connsiteY6" fmla="*/ 1476954 h 2250218"/>
              <a:gd name="connsiteX7" fmla="*/ 1268233 w 1681701"/>
              <a:gd name="connsiteY7" fmla="*/ 1445148 h 2250218"/>
              <a:gd name="connsiteX8" fmla="*/ 1178781 w 1681701"/>
              <a:gd name="connsiteY8" fmla="*/ 1409368 h 2250218"/>
              <a:gd name="connsiteX9" fmla="*/ 1085353 w 1681701"/>
              <a:gd name="connsiteY9" fmla="*/ 1339794 h 2250218"/>
              <a:gd name="connsiteX10" fmla="*/ 989937 w 1681701"/>
              <a:gd name="connsiteY10" fmla="*/ 1278171 h 2250218"/>
              <a:gd name="connsiteX11" fmla="*/ 991925 w 1681701"/>
              <a:gd name="connsiteY11" fmla="*/ 1180768 h 2250218"/>
              <a:gd name="connsiteX12" fmla="*/ 960120 w 1681701"/>
              <a:gd name="connsiteY12" fmla="*/ 1146975 h 2250218"/>
              <a:gd name="connsiteX13" fmla="*/ 934278 w 1681701"/>
              <a:gd name="connsiteY13" fmla="*/ 1009815 h 2250218"/>
              <a:gd name="connsiteX14" fmla="*/ 916388 w 1681701"/>
              <a:gd name="connsiteY14" fmla="*/ 944216 h 2250218"/>
              <a:gd name="connsiteX15" fmla="*/ 926327 w 1681701"/>
              <a:gd name="connsiteY15" fmla="*/ 888557 h 2250218"/>
              <a:gd name="connsiteX16" fmla="*/ 950181 w 1681701"/>
              <a:gd name="connsiteY16" fmla="*/ 826935 h 2250218"/>
              <a:gd name="connsiteX17" fmla="*/ 952169 w 1681701"/>
              <a:gd name="connsiteY17" fmla="*/ 697726 h 2250218"/>
              <a:gd name="connsiteX18" fmla="*/ 882595 w 1681701"/>
              <a:gd name="connsiteY18" fmla="*/ 646042 h 2250218"/>
              <a:gd name="connsiteX19" fmla="*/ 765313 w 1681701"/>
              <a:gd name="connsiteY19" fmla="*/ 564541 h 2250218"/>
              <a:gd name="connsiteX20" fmla="*/ 671885 w 1681701"/>
              <a:gd name="connsiteY20" fmla="*/ 465150 h 2250218"/>
              <a:gd name="connsiteX21" fmla="*/ 572494 w 1681701"/>
              <a:gd name="connsiteY21" fmla="*/ 401540 h 2250218"/>
              <a:gd name="connsiteX22" fmla="*/ 477078 w 1681701"/>
              <a:gd name="connsiteY22" fmla="*/ 359795 h 2250218"/>
              <a:gd name="connsiteX23" fmla="*/ 403529 w 1681701"/>
              <a:gd name="connsiteY23" fmla="*/ 282270 h 2250218"/>
              <a:gd name="connsiteX24" fmla="*/ 222637 w 1681701"/>
              <a:gd name="connsiteY24" fmla="*/ 234563 h 2250218"/>
              <a:gd name="connsiteX25" fmla="*/ 141136 w 1681701"/>
              <a:gd name="connsiteY25" fmla="*/ 157037 h 2250218"/>
              <a:gd name="connsiteX26" fmla="*/ 0 w 1681701"/>
              <a:gd name="connsiteY26" fmla="*/ 0 h 2250218"/>
              <a:gd name="connsiteX0" fmla="*/ 1613746 w 1683320"/>
              <a:gd name="connsiteY0" fmla="*/ 2252211 h 2252211"/>
              <a:gd name="connsiteX1" fmla="*/ 1639588 w 1683320"/>
              <a:gd name="connsiteY1" fmla="*/ 2132941 h 2252211"/>
              <a:gd name="connsiteX2" fmla="*/ 1683320 w 1683320"/>
              <a:gd name="connsiteY2" fmla="*/ 1987830 h 2252211"/>
              <a:gd name="connsiteX3" fmla="*/ 1677356 w 1683320"/>
              <a:gd name="connsiteY3" fmla="*/ 1844707 h 2252211"/>
              <a:gd name="connsiteX4" fmla="*/ 1649527 w 1683320"/>
              <a:gd name="connsiteY4" fmla="*/ 1713510 h 2252211"/>
              <a:gd name="connsiteX5" fmla="*/ 1548148 w 1683320"/>
              <a:gd name="connsiteY5" fmla="*/ 1572374 h 2252211"/>
              <a:gd name="connsiteX6" fmla="*/ 1361292 w 1683320"/>
              <a:gd name="connsiteY6" fmla="*/ 1478947 h 2252211"/>
              <a:gd name="connsiteX7" fmla="*/ 1269852 w 1683320"/>
              <a:gd name="connsiteY7" fmla="*/ 1447141 h 2252211"/>
              <a:gd name="connsiteX8" fmla="*/ 1180400 w 1683320"/>
              <a:gd name="connsiteY8" fmla="*/ 1411361 h 2252211"/>
              <a:gd name="connsiteX9" fmla="*/ 1086972 w 1683320"/>
              <a:gd name="connsiteY9" fmla="*/ 1341787 h 2252211"/>
              <a:gd name="connsiteX10" fmla="*/ 991556 w 1683320"/>
              <a:gd name="connsiteY10" fmla="*/ 1280164 h 2252211"/>
              <a:gd name="connsiteX11" fmla="*/ 993544 w 1683320"/>
              <a:gd name="connsiteY11" fmla="*/ 1182761 h 2252211"/>
              <a:gd name="connsiteX12" fmla="*/ 961739 w 1683320"/>
              <a:gd name="connsiteY12" fmla="*/ 1148968 h 2252211"/>
              <a:gd name="connsiteX13" fmla="*/ 935897 w 1683320"/>
              <a:gd name="connsiteY13" fmla="*/ 1011808 h 2252211"/>
              <a:gd name="connsiteX14" fmla="*/ 918007 w 1683320"/>
              <a:gd name="connsiteY14" fmla="*/ 946209 h 2252211"/>
              <a:gd name="connsiteX15" fmla="*/ 927946 w 1683320"/>
              <a:gd name="connsiteY15" fmla="*/ 890550 h 2252211"/>
              <a:gd name="connsiteX16" fmla="*/ 951800 w 1683320"/>
              <a:gd name="connsiteY16" fmla="*/ 828928 h 2252211"/>
              <a:gd name="connsiteX17" fmla="*/ 953788 w 1683320"/>
              <a:gd name="connsiteY17" fmla="*/ 699719 h 2252211"/>
              <a:gd name="connsiteX18" fmla="*/ 884214 w 1683320"/>
              <a:gd name="connsiteY18" fmla="*/ 648035 h 2252211"/>
              <a:gd name="connsiteX19" fmla="*/ 766932 w 1683320"/>
              <a:gd name="connsiteY19" fmla="*/ 566534 h 2252211"/>
              <a:gd name="connsiteX20" fmla="*/ 673504 w 1683320"/>
              <a:gd name="connsiteY20" fmla="*/ 467143 h 2252211"/>
              <a:gd name="connsiteX21" fmla="*/ 574113 w 1683320"/>
              <a:gd name="connsiteY21" fmla="*/ 403533 h 2252211"/>
              <a:gd name="connsiteX22" fmla="*/ 478697 w 1683320"/>
              <a:gd name="connsiteY22" fmla="*/ 361788 h 2252211"/>
              <a:gd name="connsiteX23" fmla="*/ 405148 w 1683320"/>
              <a:gd name="connsiteY23" fmla="*/ 284263 h 2252211"/>
              <a:gd name="connsiteX24" fmla="*/ 224256 w 1683320"/>
              <a:gd name="connsiteY24" fmla="*/ 236556 h 2252211"/>
              <a:gd name="connsiteX25" fmla="*/ 142755 w 1683320"/>
              <a:gd name="connsiteY25" fmla="*/ 159030 h 2252211"/>
              <a:gd name="connsiteX26" fmla="*/ 1619 w 1683320"/>
              <a:gd name="connsiteY26" fmla="*/ 1993 h 2252211"/>
              <a:gd name="connsiteX27" fmla="*/ 67218 w 1683320"/>
              <a:gd name="connsiteY27" fmla="*/ 71566 h 2252211"/>
              <a:gd name="connsiteX0" fmla="*/ 1797455 w 1867029"/>
              <a:gd name="connsiteY0" fmla="*/ 2227307 h 2227307"/>
              <a:gd name="connsiteX1" fmla="*/ 1823297 w 1867029"/>
              <a:gd name="connsiteY1" fmla="*/ 2108037 h 2227307"/>
              <a:gd name="connsiteX2" fmla="*/ 1867029 w 1867029"/>
              <a:gd name="connsiteY2" fmla="*/ 1962926 h 2227307"/>
              <a:gd name="connsiteX3" fmla="*/ 1861065 w 1867029"/>
              <a:gd name="connsiteY3" fmla="*/ 1819803 h 2227307"/>
              <a:gd name="connsiteX4" fmla="*/ 1833236 w 1867029"/>
              <a:gd name="connsiteY4" fmla="*/ 1688606 h 2227307"/>
              <a:gd name="connsiteX5" fmla="*/ 1731857 w 1867029"/>
              <a:gd name="connsiteY5" fmla="*/ 1547470 h 2227307"/>
              <a:gd name="connsiteX6" fmla="*/ 1545001 w 1867029"/>
              <a:gd name="connsiteY6" fmla="*/ 1454043 h 2227307"/>
              <a:gd name="connsiteX7" fmla="*/ 1453561 w 1867029"/>
              <a:gd name="connsiteY7" fmla="*/ 1422237 h 2227307"/>
              <a:gd name="connsiteX8" fmla="*/ 1364109 w 1867029"/>
              <a:gd name="connsiteY8" fmla="*/ 1386457 h 2227307"/>
              <a:gd name="connsiteX9" fmla="*/ 1270681 w 1867029"/>
              <a:gd name="connsiteY9" fmla="*/ 1316883 h 2227307"/>
              <a:gd name="connsiteX10" fmla="*/ 1175265 w 1867029"/>
              <a:gd name="connsiteY10" fmla="*/ 1255260 h 2227307"/>
              <a:gd name="connsiteX11" fmla="*/ 1177253 w 1867029"/>
              <a:gd name="connsiteY11" fmla="*/ 1157857 h 2227307"/>
              <a:gd name="connsiteX12" fmla="*/ 1145448 w 1867029"/>
              <a:gd name="connsiteY12" fmla="*/ 1124064 h 2227307"/>
              <a:gd name="connsiteX13" fmla="*/ 1119606 w 1867029"/>
              <a:gd name="connsiteY13" fmla="*/ 986904 h 2227307"/>
              <a:gd name="connsiteX14" fmla="*/ 1101716 w 1867029"/>
              <a:gd name="connsiteY14" fmla="*/ 921305 h 2227307"/>
              <a:gd name="connsiteX15" fmla="*/ 1111655 w 1867029"/>
              <a:gd name="connsiteY15" fmla="*/ 865646 h 2227307"/>
              <a:gd name="connsiteX16" fmla="*/ 1135509 w 1867029"/>
              <a:gd name="connsiteY16" fmla="*/ 804024 h 2227307"/>
              <a:gd name="connsiteX17" fmla="*/ 1137497 w 1867029"/>
              <a:gd name="connsiteY17" fmla="*/ 674815 h 2227307"/>
              <a:gd name="connsiteX18" fmla="*/ 1067923 w 1867029"/>
              <a:gd name="connsiteY18" fmla="*/ 623131 h 2227307"/>
              <a:gd name="connsiteX19" fmla="*/ 950641 w 1867029"/>
              <a:gd name="connsiteY19" fmla="*/ 541630 h 2227307"/>
              <a:gd name="connsiteX20" fmla="*/ 857213 w 1867029"/>
              <a:gd name="connsiteY20" fmla="*/ 442239 h 2227307"/>
              <a:gd name="connsiteX21" fmla="*/ 757822 w 1867029"/>
              <a:gd name="connsiteY21" fmla="*/ 378629 h 2227307"/>
              <a:gd name="connsiteX22" fmla="*/ 662406 w 1867029"/>
              <a:gd name="connsiteY22" fmla="*/ 336884 h 2227307"/>
              <a:gd name="connsiteX23" fmla="*/ 588857 w 1867029"/>
              <a:gd name="connsiteY23" fmla="*/ 259359 h 2227307"/>
              <a:gd name="connsiteX24" fmla="*/ 407965 w 1867029"/>
              <a:gd name="connsiteY24" fmla="*/ 211652 h 2227307"/>
              <a:gd name="connsiteX25" fmla="*/ 326464 w 1867029"/>
              <a:gd name="connsiteY25" fmla="*/ 134126 h 2227307"/>
              <a:gd name="connsiteX26" fmla="*/ 460 w 1867029"/>
              <a:gd name="connsiteY26" fmla="*/ 2930 h 2227307"/>
              <a:gd name="connsiteX27" fmla="*/ 250927 w 1867029"/>
              <a:gd name="connsiteY27" fmla="*/ 46662 h 2227307"/>
              <a:gd name="connsiteX0" fmla="*/ 1797455 w 1867029"/>
              <a:gd name="connsiteY0" fmla="*/ 2227307 h 2227307"/>
              <a:gd name="connsiteX1" fmla="*/ 1823297 w 1867029"/>
              <a:gd name="connsiteY1" fmla="*/ 2108037 h 2227307"/>
              <a:gd name="connsiteX2" fmla="*/ 1867029 w 1867029"/>
              <a:gd name="connsiteY2" fmla="*/ 1962926 h 2227307"/>
              <a:gd name="connsiteX3" fmla="*/ 1861065 w 1867029"/>
              <a:gd name="connsiteY3" fmla="*/ 1819803 h 2227307"/>
              <a:gd name="connsiteX4" fmla="*/ 1833236 w 1867029"/>
              <a:gd name="connsiteY4" fmla="*/ 1688606 h 2227307"/>
              <a:gd name="connsiteX5" fmla="*/ 1731857 w 1867029"/>
              <a:gd name="connsiteY5" fmla="*/ 1547470 h 2227307"/>
              <a:gd name="connsiteX6" fmla="*/ 1545001 w 1867029"/>
              <a:gd name="connsiteY6" fmla="*/ 1454043 h 2227307"/>
              <a:gd name="connsiteX7" fmla="*/ 1453561 w 1867029"/>
              <a:gd name="connsiteY7" fmla="*/ 1422237 h 2227307"/>
              <a:gd name="connsiteX8" fmla="*/ 1364109 w 1867029"/>
              <a:gd name="connsiteY8" fmla="*/ 1386457 h 2227307"/>
              <a:gd name="connsiteX9" fmla="*/ 1270681 w 1867029"/>
              <a:gd name="connsiteY9" fmla="*/ 1316883 h 2227307"/>
              <a:gd name="connsiteX10" fmla="*/ 1175265 w 1867029"/>
              <a:gd name="connsiteY10" fmla="*/ 1255260 h 2227307"/>
              <a:gd name="connsiteX11" fmla="*/ 1177253 w 1867029"/>
              <a:gd name="connsiteY11" fmla="*/ 1157857 h 2227307"/>
              <a:gd name="connsiteX12" fmla="*/ 1145448 w 1867029"/>
              <a:gd name="connsiteY12" fmla="*/ 1124064 h 2227307"/>
              <a:gd name="connsiteX13" fmla="*/ 1119606 w 1867029"/>
              <a:gd name="connsiteY13" fmla="*/ 986904 h 2227307"/>
              <a:gd name="connsiteX14" fmla="*/ 1101716 w 1867029"/>
              <a:gd name="connsiteY14" fmla="*/ 921305 h 2227307"/>
              <a:gd name="connsiteX15" fmla="*/ 1111655 w 1867029"/>
              <a:gd name="connsiteY15" fmla="*/ 865646 h 2227307"/>
              <a:gd name="connsiteX16" fmla="*/ 1135509 w 1867029"/>
              <a:gd name="connsiteY16" fmla="*/ 804024 h 2227307"/>
              <a:gd name="connsiteX17" fmla="*/ 1137497 w 1867029"/>
              <a:gd name="connsiteY17" fmla="*/ 674815 h 2227307"/>
              <a:gd name="connsiteX18" fmla="*/ 1067923 w 1867029"/>
              <a:gd name="connsiteY18" fmla="*/ 623131 h 2227307"/>
              <a:gd name="connsiteX19" fmla="*/ 950641 w 1867029"/>
              <a:gd name="connsiteY19" fmla="*/ 541630 h 2227307"/>
              <a:gd name="connsiteX20" fmla="*/ 857213 w 1867029"/>
              <a:gd name="connsiteY20" fmla="*/ 442239 h 2227307"/>
              <a:gd name="connsiteX21" fmla="*/ 757822 w 1867029"/>
              <a:gd name="connsiteY21" fmla="*/ 378629 h 2227307"/>
              <a:gd name="connsiteX22" fmla="*/ 662406 w 1867029"/>
              <a:gd name="connsiteY22" fmla="*/ 336884 h 2227307"/>
              <a:gd name="connsiteX23" fmla="*/ 588857 w 1867029"/>
              <a:gd name="connsiteY23" fmla="*/ 259359 h 2227307"/>
              <a:gd name="connsiteX24" fmla="*/ 407965 w 1867029"/>
              <a:gd name="connsiteY24" fmla="*/ 211652 h 2227307"/>
              <a:gd name="connsiteX25" fmla="*/ 358269 w 1867029"/>
              <a:gd name="connsiteY25" fmla="*/ 82442 h 2227307"/>
              <a:gd name="connsiteX26" fmla="*/ 460 w 1867029"/>
              <a:gd name="connsiteY26" fmla="*/ 2930 h 2227307"/>
              <a:gd name="connsiteX27" fmla="*/ 250927 w 1867029"/>
              <a:gd name="connsiteY27" fmla="*/ 46662 h 2227307"/>
              <a:gd name="connsiteX0" fmla="*/ 1797455 w 1867029"/>
              <a:gd name="connsiteY0" fmla="*/ 2227307 h 2227307"/>
              <a:gd name="connsiteX1" fmla="*/ 1823297 w 1867029"/>
              <a:gd name="connsiteY1" fmla="*/ 2108037 h 2227307"/>
              <a:gd name="connsiteX2" fmla="*/ 1867029 w 1867029"/>
              <a:gd name="connsiteY2" fmla="*/ 1962926 h 2227307"/>
              <a:gd name="connsiteX3" fmla="*/ 1861065 w 1867029"/>
              <a:gd name="connsiteY3" fmla="*/ 1819803 h 2227307"/>
              <a:gd name="connsiteX4" fmla="*/ 1833236 w 1867029"/>
              <a:gd name="connsiteY4" fmla="*/ 1688606 h 2227307"/>
              <a:gd name="connsiteX5" fmla="*/ 1731857 w 1867029"/>
              <a:gd name="connsiteY5" fmla="*/ 1547470 h 2227307"/>
              <a:gd name="connsiteX6" fmla="*/ 1545001 w 1867029"/>
              <a:gd name="connsiteY6" fmla="*/ 1454043 h 2227307"/>
              <a:gd name="connsiteX7" fmla="*/ 1453561 w 1867029"/>
              <a:gd name="connsiteY7" fmla="*/ 1422237 h 2227307"/>
              <a:gd name="connsiteX8" fmla="*/ 1364109 w 1867029"/>
              <a:gd name="connsiteY8" fmla="*/ 1386457 h 2227307"/>
              <a:gd name="connsiteX9" fmla="*/ 1270681 w 1867029"/>
              <a:gd name="connsiteY9" fmla="*/ 1316883 h 2227307"/>
              <a:gd name="connsiteX10" fmla="*/ 1175265 w 1867029"/>
              <a:gd name="connsiteY10" fmla="*/ 1255260 h 2227307"/>
              <a:gd name="connsiteX11" fmla="*/ 1177253 w 1867029"/>
              <a:gd name="connsiteY11" fmla="*/ 1157857 h 2227307"/>
              <a:gd name="connsiteX12" fmla="*/ 1145448 w 1867029"/>
              <a:gd name="connsiteY12" fmla="*/ 1124064 h 2227307"/>
              <a:gd name="connsiteX13" fmla="*/ 1119606 w 1867029"/>
              <a:gd name="connsiteY13" fmla="*/ 986904 h 2227307"/>
              <a:gd name="connsiteX14" fmla="*/ 1101716 w 1867029"/>
              <a:gd name="connsiteY14" fmla="*/ 921305 h 2227307"/>
              <a:gd name="connsiteX15" fmla="*/ 1111655 w 1867029"/>
              <a:gd name="connsiteY15" fmla="*/ 865646 h 2227307"/>
              <a:gd name="connsiteX16" fmla="*/ 1135509 w 1867029"/>
              <a:gd name="connsiteY16" fmla="*/ 804024 h 2227307"/>
              <a:gd name="connsiteX17" fmla="*/ 1137497 w 1867029"/>
              <a:gd name="connsiteY17" fmla="*/ 674815 h 2227307"/>
              <a:gd name="connsiteX18" fmla="*/ 1067923 w 1867029"/>
              <a:gd name="connsiteY18" fmla="*/ 623131 h 2227307"/>
              <a:gd name="connsiteX19" fmla="*/ 950641 w 1867029"/>
              <a:gd name="connsiteY19" fmla="*/ 541630 h 2227307"/>
              <a:gd name="connsiteX20" fmla="*/ 857213 w 1867029"/>
              <a:gd name="connsiteY20" fmla="*/ 442239 h 2227307"/>
              <a:gd name="connsiteX21" fmla="*/ 757822 w 1867029"/>
              <a:gd name="connsiteY21" fmla="*/ 378629 h 2227307"/>
              <a:gd name="connsiteX22" fmla="*/ 662406 w 1867029"/>
              <a:gd name="connsiteY22" fmla="*/ 336884 h 2227307"/>
              <a:gd name="connsiteX23" fmla="*/ 588857 w 1867029"/>
              <a:gd name="connsiteY23" fmla="*/ 259359 h 2227307"/>
              <a:gd name="connsiteX24" fmla="*/ 407965 w 1867029"/>
              <a:gd name="connsiteY24" fmla="*/ 211652 h 2227307"/>
              <a:gd name="connsiteX25" fmla="*/ 215145 w 1867029"/>
              <a:gd name="connsiteY25" fmla="*/ 165931 h 2227307"/>
              <a:gd name="connsiteX26" fmla="*/ 460 w 1867029"/>
              <a:gd name="connsiteY26" fmla="*/ 2930 h 2227307"/>
              <a:gd name="connsiteX27" fmla="*/ 250927 w 1867029"/>
              <a:gd name="connsiteY27" fmla="*/ 46662 h 2227307"/>
              <a:gd name="connsiteX0" fmla="*/ 1919314 w 1988888"/>
              <a:gd name="connsiteY0" fmla="*/ 2247647 h 2247647"/>
              <a:gd name="connsiteX1" fmla="*/ 1945156 w 1988888"/>
              <a:gd name="connsiteY1" fmla="*/ 2128377 h 2247647"/>
              <a:gd name="connsiteX2" fmla="*/ 1988888 w 1988888"/>
              <a:gd name="connsiteY2" fmla="*/ 1983266 h 2247647"/>
              <a:gd name="connsiteX3" fmla="*/ 1982924 w 1988888"/>
              <a:gd name="connsiteY3" fmla="*/ 1840143 h 2247647"/>
              <a:gd name="connsiteX4" fmla="*/ 1955095 w 1988888"/>
              <a:gd name="connsiteY4" fmla="*/ 1708946 h 2247647"/>
              <a:gd name="connsiteX5" fmla="*/ 1853716 w 1988888"/>
              <a:gd name="connsiteY5" fmla="*/ 1567810 h 2247647"/>
              <a:gd name="connsiteX6" fmla="*/ 1666860 w 1988888"/>
              <a:gd name="connsiteY6" fmla="*/ 1474383 h 2247647"/>
              <a:gd name="connsiteX7" fmla="*/ 1575420 w 1988888"/>
              <a:gd name="connsiteY7" fmla="*/ 1442577 h 2247647"/>
              <a:gd name="connsiteX8" fmla="*/ 1485968 w 1988888"/>
              <a:gd name="connsiteY8" fmla="*/ 1406797 h 2247647"/>
              <a:gd name="connsiteX9" fmla="*/ 1392540 w 1988888"/>
              <a:gd name="connsiteY9" fmla="*/ 1337223 h 2247647"/>
              <a:gd name="connsiteX10" fmla="*/ 1297124 w 1988888"/>
              <a:gd name="connsiteY10" fmla="*/ 1275600 h 2247647"/>
              <a:gd name="connsiteX11" fmla="*/ 1299112 w 1988888"/>
              <a:gd name="connsiteY11" fmla="*/ 1178197 h 2247647"/>
              <a:gd name="connsiteX12" fmla="*/ 1267307 w 1988888"/>
              <a:gd name="connsiteY12" fmla="*/ 1144404 h 2247647"/>
              <a:gd name="connsiteX13" fmla="*/ 1241465 w 1988888"/>
              <a:gd name="connsiteY13" fmla="*/ 1007244 h 2247647"/>
              <a:gd name="connsiteX14" fmla="*/ 1223575 w 1988888"/>
              <a:gd name="connsiteY14" fmla="*/ 941645 h 2247647"/>
              <a:gd name="connsiteX15" fmla="*/ 1233514 w 1988888"/>
              <a:gd name="connsiteY15" fmla="*/ 885986 h 2247647"/>
              <a:gd name="connsiteX16" fmla="*/ 1257368 w 1988888"/>
              <a:gd name="connsiteY16" fmla="*/ 824364 h 2247647"/>
              <a:gd name="connsiteX17" fmla="*/ 1259356 w 1988888"/>
              <a:gd name="connsiteY17" fmla="*/ 695155 h 2247647"/>
              <a:gd name="connsiteX18" fmla="*/ 1189782 w 1988888"/>
              <a:gd name="connsiteY18" fmla="*/ 643471 h 2247647"/>
              <a:gd name="connsiteX19" fmla="*/ 1072500 w 1988888"/>
              <a:gd name="connsiteY19" fmla="*/ 561970 h 2247647"/>
              <a:gd name="connsiteX20" fmla="*/ 979072 w 1988888"/>
              <a:gd name="connsiteY20" fmla="*/ 462579 h 2247647"/>
              <a:gd name="connsiteX21" fmla="*/ 879681 w 1988888"/>
              <a:gd name="connsiteY21" fmla="*/ 398969 h 2247647"/>
              <a:gd name="connsiteX22" fmla="*/ 784265 w 1988888"/>
              <a:gd name="connsiteY22" fmla="*/ 357224 h 2247647"/>
              <a:gd name="connsiteX23" fmla="*/ 710716 w 1988888"/>
              <a:gd name="connsiteY23" fmla="*/ 279699 h 2247647"/>
              <a:gd name="connsiteX24" fmla="*/ 529824 w 1988888"/>
              <a:gd name="connsiteY24" fmla="*/ 231992 h 2247647"/>
              <a:gd name="connsiteX25" fmla="*/ 337004 w 1988888"/>
              <a:gd name="connsiteY25" fmla="*/ 186271 h 2247647"/>
              <a:gd name="connsiteX26" fmla="*/ 122319 w 1988888"/>
              <a:gd name="connsiteY26" fmla="*/ 23270 h 2247647"/>
              <a:gd name="connsiteX27" fmla="*/ 1063 w 1988888"/>
              <a:gd name="connsiteY27" fmla="*/ 5379 h 2247647"/>
              <a:gd name="connsiteX0" fmla="*/ 1919314 w 1988888"/>
              <a:gd name="connsiteY0" fmla="*/ 2247647 h 2247647"/>
              <a:gd name="connsiteX1" fmla="*/ 1945156 w 1988888"/>
              <a:gd name="connsiteY1" fmla="*/ 2128377 h 2247647"/>
              <a:gd name="connsiteX2" fmla="*/ 1988888 w 1988888"/>
              <a:gd name="connsiteY2" fmla="*/ 1983266 h 2247647"/>
              <a:gd name="connsiteX3" fmla="*/ 1982924 w 1988888"/>
              <a:gd name="connsiteY3" fmla="*/ 1840143 h 2247647"/>
              <a:gd name="connsiteX4" fmla="*/ 1955095 w 1988888"/>
              <a:gd name="connsiteY4" fmla="*/ 1708946 h 2247647"/>
              <a:gd name="connsiteX5" fmla="*/ 1853716 w 1988888"/>
              <a:gd name="connsiteY5" fmla="*/ 1567810 h 2247647"/>
              <a:gd name="connsiteX6" fmla="*/ 1666860 w 1988888"/>
              <a:gd name="connsiteY6" fmla="*/ 1474383 h 2247647"/>
              <a:gd name="connsiteX7" fmla="*/ 1575420 w 1988888"/>
              <a:gd name="connsiteY7" fmla="*/ 1442577 h 2247647"/>
              <a:gd name="connsiteX8" fmla="*/ 1485968 w 1988888"/>
              <a:gd name="connsiteY8" fmla="*/ 1406797 h 2247647"/>
              <a:gd name="connsiteX9" fmla="*/ 1392540 w 1988888"/>
              <a:gd name="connsiteY9" fmla="*/ 1337223 h 2247647"/>
              <a:gd name="connsiteX10" fmla="*/ 1297124 w 1988888"/>
              <a:gd name="connsiteY10" fmla="*/ 1275600 h 2247647"/>
              <a:gd name="connsiteX11" fmla="*/ 1299112 w 1988888"/>
              <a:gd name="connsiteY11" fmla="*/ 1178197 h 2247647"/>
              <a:gd name="connsiteX12" fmla="*/ 1267307 w 1988888"/>
              <a:gd name="connsiteY12" fmla="*/ 1144404 h 2247647"/>
              <a:gd name="connsiteX13" fmla="*/ 1241465 w 1988888"/>
              <a:gd name="connsiteY13" fmla="*/ 1007244 h 2247647"/>
              <a:gd name="connsiteX14" fmla="*/ 1223575 w 1988888"/>
              <a:gd name="connsiteY14" fmla="*/ 941645 h 2247647"/>
              <a:gd name="connsiteX15" fmla="*/ 1233514 w 1988888"/>
              <a:gd name="connsiteY15" fmla="*/ 885986 h 2247647"/>
              <a:gd name="connsiteX16" fmla="*/ 1257368 w 1988888"/>
              <a:gd name="connsiteY16" fmla="*/ 824364 h 2247647"/>
              <a:gd name="connsiteX17" fmla="*/ 1259356 w 1988888"/>
              <a:gd name="connsiteY17" fmla="*/ 695155 h 2247647"/>
              <a:gd name="connsiteX18" fmla="*/ 1189782 w 1988888"/>
              <a:gd name="connsiteY18" fmla="*/ 643471 h 2247647"/>
              <a:gd name="connsiteX19" fmla="*/ 1072500 w 1988888"/>
              <a:gd name="connsiteY19" fmla="*/ 561970 h 2247647"/>
              <a:gd name="connsiteX20" fmla="*/ 979072 w 1988888"/>
              <a:gd name="connsiteY20" fmla="*/ 462579 h 2247647"/>
              <a:gd name="connsiteX21" fmla="*/ 879681 w 1988888"/>
              <a:gd name="connsiteY21" fmla="*/ 398969 h 2247647"/>
              <a:gd name="connsiteX22" fmla="*/ 784265 w 1988888"/>
              <a:gd name="connsiteY22" fmla="*/ 357224 h 2247647"/>
              <a:gd name="connsiteX23" fmla="*/ 710716 w 1988888"/>
              <a:gd name="connsiteY23" fmla="*/ 279699 h 2247647"/>
              <a:gd name="connsiteX24" fmla="*/ 529824 w 1988888"/>
              <a:gd name="connsiteY24" fmla="*/ 231992 h 2247647"/>
              <a:gd name="connsiteX25" fmla="*/ 410553 w 1988888"/>
              <a:gd name="connsiteY25" fmla="*/ 116697 h 2247647"/>
              <a:gd name="connsiteX26" fmla="*/ 122319 w 1988888"/>
              <a:gd name="connsiteY26" fmla="*/ 23270 h 2247647"/>
              <a:gd name="connsiteX27" fmla="*/ 1063 w 1988888"/>
              <a:gd name="connsiteY27" fmla="*/ 5379 h 224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988888" h="2247647">
                <a:moveTo>
                  <a:pt x="1919314" y="2247647"/>
                </a:moveTo>
                <a:lnTo>
                  <a:pt x="1945156" y="2128377"/>
                </a:lnTo>
                <a:lnTo>
                  <a:pt x="1988888" y="1983266"/>
                </a:lnTo>
                <a:lnTo>
                  <a:pt x="1982924" y="1840143"/>
                </a:lnTo>
                <a:lnTo>
                  <a:pt x="1955095" y="1708946"/>
                </a:lnTo>
                <a:lnTo>
                  <a:pt x="1853716" y="1567810"/>
                </a:lnTo>
                <a:lnTo>
                  <a:pt x="1666860" y="1474383"/>
                </a:lnTo>
                <a:lnTo>
                  <a:pt x="1575420" y="1442577"/>
                </a:lnTo>
                <a:lnTo>
                  <a:pt x="1485968" y="1406797"/>
                </a:lnTo>
                <a:lnTo>
                  <a:pt x="1392540" y="1337223"/>
                </a:lnTo>
                <a:lnTo>
                  <a:pt x="1297124" y="1275600"/>
                </a:lnTo>
                <a:cubicBezTo>
                  <a:pt x="1297787" y="1243132"/>
                  <a:pt x="1298449" y="1210665"/>
                  <a:pt x="1299112" y="1178197"/>
                </a:cubicBezTo>
                <a:lnTo>
                  <a:pt x="1267307" y="1144404"/>
                </a:lnTo>
                <a:lnTo>
                  <a:pt x="1241465" y="1007244"/>
                </a:lnTo>
                <a:lnTo>
                  <a:pt x="1223575" y="941645"/>
                </a:lnTo>
                <a:lnTo>
                  <a:pt x="1233514" y="885986"/>
                </a:lnTo>
                <a:lnTo>
                  <a:pt x="1257368" y="824364"/>
                </a:lnTo>
                <a:cubicBezTo>
                  <a:pt x="1258031" y="781294"/>
                  <a:pt x="1258693" y="738225"/>
                  <a:pt x="1259356" y="695155"/>
                </a:cubicBezTo>
                <a:lnTo>
                  <a:pt x="1189782" y="643471"/>
                </a:lnTo>
                <a:lnTo>
                  <a:pt x="1072500" y="561970"/>
                </a:lnTo>
                <a:lnTo>
                  <a:pt x="979072" y="462579"/>
                </a:lnTo>
                <a:lnTo>
                  <a:pt x="879681" y="398969"/>
                </a:lnTo>
                <a:lnTo>
                  <a:pt x="784265" y="357224"/>
                </a:lnTo>
                <a:lnTo>
                  <a:pt x="710716" y="279699"/>
                </a:lnTo>
                <a:lnTo>
                  <a:pt x="529824" y="231992"/>
                </a:lnTo>
                <a:lnTo>
                  <a:pt x="410553" y="116697"/>
                </a:lnTo>
                <a:lnTo>
                  <a:pt x="122319" y="23270"/>
                </a:lnTo>
                <a:cubicBezTo>
                  <a:pt x="109729" y="8693"/>
                  <a:pt x="-12603" y="-9115"/>
                  <a:pt x="1063" y="5379"/>
                </a:cubicBez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819A5F1-5D04-49D1-962D-9B97AA761D06}"/>
              </a:ext>
            </a:extLst>
          </p:cNvPr>
          <p:cNvSpPr/>
          <p:nvPr/>
        </p:nvSpPr>
        <p:spPr>
          <a:xfrm>
            <a:off x="4510870" y="3579400"/>
            <a:ext cx="142975" cy="13864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238C38-FD68-4EDF-A1E3-578683DD5DE1}"/>
              </a:ext>
            </a:extLst>
          </p:cNvPr>
          <p:cNvSpPr txBox="1"/>
          <p:nvPr/>
        </p:nvSpPr>
        <p:spPr>
          <a:xfrm>
            <a:off x="4176943" y="3070329"/>
            <a:ext cx="790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AB29B3-F792-464E-9F41-66AEE17C6A42}"/>
              </a:ext>
            </a:extLst>
          </p:cNvPr>
          <p:cNvSpPr txBox="1"/>
          <p:nvPr/>
        </p:nvSpPr>
        <p:spPr>
          <a:xfrm rot="2199062">
            <a:off x="2614277" y="2716912"/>
            <a:ext cx="1581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Euphrates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69DDCC-49FE-4A8F-86AE-E8FE029B0277}"/>
              </a:ext>
            </a:extLst>
          </p:cNvPr>
          <p:cNvSpPr txBox="1"/>
          <p:nvPr/>
        </p:nvSpPr>
        <p:spPr>
          <a:xfrm rot="2199062">
            <a:off x="4443956" y="2675350"/>
            <a:ext cx="1079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Tigris</a:t>
            </a:r>
          </a:p>
        </p:txBody>
      </p:sp>
    </p:spTree>
    <p:extLst>
      <p:ext uri="{BB962C8B-B14F-4D97-AF65-F5344CB8AC3E}">
        <p14:creationId xmlns:p14="http://schemas.microsoft.com/office/powerpoint/2010/main" val="416095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C756661B-3AD9-42D7-B9B8-C84B83FA1125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6:1-7:24</a:t>
            </a:r>
          </a:p>
        </p:txBody>
      </p:sp>
    </p:spTree>
    <p:extLst>
      <p:ext uri="{BB962C8B-B14F-4D97-AF65-F5344CB8AC3E}">
        <p14:creationId xmlns:p14="http://schemas.microsoft.com/office/powerpoint/2010/main" val="329067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were Sons of God and the Daughters of Men?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BF7BE-9883-4692-95E7-5353AC939D0F}"/>
              </a:ext>
            </a:extLst>
          </p:cNvPr>
          <p:cNvSpPr txBox="1"/>
          <p:nvPr/>
        </p:nvSpPr>
        <p:spPr>
          <a:xfrm>
            <a:off x="462642" y="1306991"/>
            <a:ext cx="8248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D95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Powerful kings practicing forced harems</a:t>
            </a:r>
            <a:endParaRPr lang="en-US" sz="8800" dirty="0">
              <a:solidFill>
                <a:srgbClr val="ED95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EC1F42-5F49-40D7-AA2D-442170994E69}"/>
              </a:ext>
            </a:extLst>
          </p:cNvPr>
          <p:cNvSpPr txBox="1"/>
          <p:nvPr/>
        </p:nvSpPr>
        <p:spPr>
          <a:xfrm>
            <a:off x="465023" y="1762917"/>
            <a:ext cx="8248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D95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Godly line of Seth and ungodly line of Cain</a:t>
            </a:r>
            <a:endParaRPr lang="en-US" sz="13800" dirty="0">
              <a:solidFill>
                <a:srgbClr val="ED95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0A1D06-C46B-4475-A346-E3C32CE35915}"/>
              </a:ext>
            </a:extLst>
          </p:cNvPr>
          <p:cNvSpPr txBox="1"/>
          <p:nvPr/>
        </p:nvSpPr>
        <p:spPr>
          <a:xfrm>
            <a:off x="466679" y="2192012"/>
            <a:ext cx="8248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Fallen angels cohabiting with human woman</a:t>
            </a:r>
            <a:endParaRPr lang="en-US" sz="2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4B2B5-E0AE-4853-9577-395A85C90F0C}"/>
              </a:ext>
            </a:extLst>
          </p:cNvPr>
          <p:cNvSpPr txBox="1"/>
          <p:nvPr/>
        </p:nvSpPr>
        <p:spPr>
          <a:xfrm>
            <a:off x="716973" y="2639301"/>
            <a:ext cx="79941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Jude 1:6 ~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angels who did not keep their proper domain, but left their own abode, He has reserved in everlasting chains under darkness for the judgment of the great day;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2745F-E4A0-43BF-BBCC-E9E9F33D50C2}"/>
              </a:ext>
            </a:extLst>
          </p:cNvPr>
          <p:cNvSpPr txBox="1"/>
          <p:nvPr/>
        </p:nvSpPr>
        <p:spPr>
          <a:xfrm>
            <a:off x="718706" y="4397094"/>
            <a:ext cx="79941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Pet. 2:4 ~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if God did not spare the angels who sinned, but cast 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down to hell and delivered 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into chains of darkness, to be reserved for judgment;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06D71D-0AD5-46D3-88CF-64A9D5D68A06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6:1-7:24</a:t>
            </a:r>
          </a:p>
        </p:txBody>
      </p:sp>
    </p:spTree>
    <p:extLst>
      <p:ext uri="{BB962C8B-B14F-4D97-AF65-F5344CB8AC3E}">
        <p14:creationId xmlns:p14="http://schemas.microsoft.com/office/powerpoint/2010/main" val="239517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were Sons of God and the Daughters of Men?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BF7BE-9883-4692-95E7-5353AC939D0F}"/>
              </a:ext>
            </a:extLst>
          </p:cNvPr>
          <p:cNvSpPr txBox="1"/>
          <p:nvPr/>
        </p:nvSpPr>
        <p:spPr>
          <a:xfrm>
            <a:off x="462642" y="1306991"/>
            <a:ext cx="8248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D95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Powerful kings practicing forced harems</a:t>
            </a:r>
            <a:endParaRPr lang="en-US" sz="8800" dirty="0">
              <a:solidFill>
                <a:srgbClr val="ED95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EC1F42-5F49-40D7-AA2D-442170994E69}"/>
              </a:ext>
            </a:extLst>
          </p:cNvPr>
          <p:cNvSpPr txBox="1"/>
          <p:nvPr/>
        </p:nvSpPr>
        <p:spPr>
          <a:xfrm>
            <a:off x="465023" y="1762917"/>
            <a:ext cx="8248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D95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Godly line of Seth and ungodly line of Cain</a:t>
            </a:r>
            <a:endParaRPr lang="en-US" sz="13800" dirty="0">
              <a:solidFill>
                <a:srgbClr val="ED95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0A1D06-C46B-4475-A346-E3C32CE35915}"/>
              </a:ext>
            </a:extLst>
          </p:cNvPr>
          <p:cNvSpPr txBox="1"/>
          <p:nvPr/>
        </p:nvSpPr>
        <p:spPr>
          <a:xfrm>
            <a:off x="466679" y="2192012"/>
            <a:ext cx="8248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Fallen angels cohabiting with human woman</a:t>
            </a:r>
            <a:endParaRPr lang="en-US" sz="2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4B2B5-E0AE-4853-9577-395A85C90F0C}"/>
              </a:ext>
            </a:extLst>
          </p:cNvPr>
          <p:cNvSpPr txBox="1"/>
          <p:nvPr/>
        </p:nvSpPr>
        <p:spPr>
          <a:xfrm>
            <a:off x="716973" y="2639301"/>
            <a:ext cx="7994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ED95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Jude 1:6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2745F-E4A0-43BF-BBCC-E9E9F33D50C2}"/>
              </a:ext>
            </a:extLst>
          </p:cNvPr>
          <p:cNvSpPr txBox="1"/>
          <p:nvPr/>
        </p:nvSpPr>
        <p:spPr>
          <a:xfrm>
            <a:off x="718706" y="3082642"/>
            <a:ext cx="7994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Pet. 2:4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B5ECA3-7982-44E8-B790-FF5DAEA2F621}"/>
              </a:ext>
            </a:extLst>
          </p:cNvPr>
          <p:cNvSpPr txBox="1"/>
          <p:nvPr/>
        </p:nvSpPr>
        <p:spPr>
          <a:xfrm>
            <a:off x="929986" y="3564088"/>
            <a:ext cx="7356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tartaroō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verb form of </a:t>
            </a:r>
            <a:r>
              <a:rPr lang="en-US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tartaros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D3917B-AE0A-4C76-8461-7211D8AD0244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6:1-7:24</a:t>
            </a:r>
          </a:p>
        </p:txBody>
      </p:sp>
    </p:spTree>
    <p:extLst>
      <p:ext uri="{BB962C8B-B14F-4D97-AF65-F5344CB8AC3E}">
        <p14:creationId xmlns:p14="http://schemas.microsoft.com/office/powerpoint/2010/main" val="406298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were Sons of God and the Daughters of Men?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BF7BE-9883-4692-95E7-5353AC939D0F}"/>
              </a:ext>
            </a:extLst>
          </p:cNvPr>
          <p:cNvSpPr txBox="1"/>
          <p:nvPr/>
        </p:nvSpPr>
        <p:spPr>
          <a:xfrm>
            <a:off x="462642" y="1306991"/>
            <a:ext cx="8248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Powerful kings practicing forced harems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EC1F42-5F49-40D7-AA2D-442170994E69}"/>
              </a:ext>
            </a:extLst>
          </p:cNvPr>
          <p:cNvSpPr txBox="1"/>
          <p:nvPr/>
        </p:nvSpPr>
        <p:spPr>
          <a:xfrm>
            <a:off x="465023" y="1762917"/>
            <a:ext cx="8248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Godly line of Seth and ungodly line of Cain</a:t>
            </a:r>
            <a:endParaRPr lang="en-US" sz="13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0A1D06-C46B-4475-A346-E3C32CE35915}"/>
              </a:ext>
            </a:extLst>
          </p:cNvPr>
          <p:cNvSpPr txBox="1"/>
          <p:nvPr/>
        </p:nvSpPr>
        <p:spPr>
          <a:xfrm>
            <a:off x="466679" y="2192012"/>
            <a:ext cx="8248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Fallen angels cohabiting with human woman</a:t>
            </a:r>
            <a:endParaRPr lang="en-US" sz="2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D3917B-AE0A-4C76-8461-7211D8AD0244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6:1-7:24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6FC1FF-F2A4-4FC8-9AB8-6CFFB65AA934}"/>
              </a:ext>
            </a:extLst>
          </p:cNvPr>
          <p:cNvSpPr txBox="1"/>
          <p:nvPr/>
        </p:nvSpPr>
        <p:spPr>
          <a:xfrm>
            <a:off x="462642" y="1458553"/>
            <a:ext cx="8248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Demon-possessed man attempting to create a super-race of very evil giants</a:t>
            </a:r>
          </a:p>
        </p:txBody>
      </p:sp>
    </p:spTree>
    <p:extLst>
      <p:ext uri="{BB962C8B-B14F-4D97-AF65-F5344CB8AC3E}">
        <p14:creationId xmlns:p14="http://schemas.microsoft.com/office/powerpoint/2010/main" val="372678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5E-6 -3.7037E-6 L -0.00156 0.0682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34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1.11111E-6 L -0.00208 -0.0675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6" grpId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C756661B-3AD9-42D7-B9B8-C84B83FA1125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6:1-7:24</a:t>
            </a:r>
          </a:p>
        </p:txBody>
      </p:sp>
    </p:spTree>
    <p:extLst>
      <p:ext uri="{BB962C8B-B14F-4D97-AF65-F5344CB8AC3E}">
        <p14:creationId xmlns:p14="http://schemas.microsoft.com/office/powerpoint/2010/main" val="16140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KJV,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imaginations</a:t>
            </a:r>
            <a:endParaRPr lang="en-US" sz="9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07215C-94B7-4180-B166-B1CF55D65A1A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6:1-7:24</a:t>
            </a:r>
          </a:p>
        </p:txBody>
      </p:sp>
    </p:spTree>
    <p:extLst>
      <p:ext uri="{BB962C8B-B14F-4D97-AF65-F5344CB8AC3E}">
        <p14:creationId xmlns:p14="http://schemas.microsoft.com/office/powerpoint/2010/main" val="101021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C89775-0E26-4E51-A37F-9260AEFCE827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6:1-7:24</a:t>
            </a:r>
          </a:p>
        </p:txBody>
      </p:sp>
    </p:spTree>
    <p:extLst>
      <p:ext uri="{BB962C8B-B14F-4D97-AF65-F5344CB8AC3E}">
        <p14:creationId xmlns:p14="http://schemas.microsoft.com/office/powerpoint/2010/main" val="268290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enesi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nes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58E0B8CE-A3A0-495A-8A72-16B629967F5F}" vid="{FEDF63CA-A0A0-4BFB-A17F-AD685A700D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</Template>
  <TotalTime>0</TotalTime>
  <Words>899</Words>
  <Application>Microsoft Office PowerPoint</Application>
  <PresentationFormat>On-screen Show (4:3)</PresentationFormat>
  <Paragraphs>187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Duralith</vt:lpstr>
      <vt:lpstr>Arial</vt:lpstr>
      <vt:lpstr>Calibri</vt:lpstr>
      <vt:lpstr>Times New Roman</vt:lpstr>
      <vt:lpstr>Enviro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24</cp:revision>
  <dcterms:created xsi:type="dcterms:W3CDTF">2018-12-17T16:28:19Z</dcterms:created>
  <dcterms:modified xsi:type="dcterms:W3CDTF">2018-12-19T23:13:49Z</dcterms:modified>
</cp:coreProperties>
</file>