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72" r:id="rId6"/>
    <p:sldId id="259" r:id="rId7"/>
    <p:sldId id="260" r:id="rId8"/>
    <p:sldId id="263" r:id="rId9"/>
    <p:sldId id="264" r:id="rId10"/>
    <p:sldId id="261" r:id="rId11"/>
    <p:sldId id="262" r:id="rId12"/>
    <p:sldId id="265" r:id="rId13"/>
    <p:sldId id="266" r:id="rId14"/>
    <p:sldId id="267" r:id="rId15"/>
    <p:sldId id="268" r:id="rId16"/>
    <p:sldId id="273" r:id="rId17"/>
    <p:sldId id="274" r:id="rId18"/>
    <p:sldId id="275" r:id="rId19"/>
    <p:sldId id="276" r:id="rId20"/>
    <p:sldId id="269" r:id="rId21"/>
    <p:sldId id="270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uralith" pitchFamily="2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E3EE9-5232-494D-981C-39E2178833C3}" v="301" dt="2018-12-05T23:19:5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5C4E3EE9-5232-494D-981C-39E2178833C3}"/>
    <pc:docChg chg="undo custSel addSld modSld sldOrd">
      <pc:chgData name="Ken Merrihew" userId="bcb7a1e886d99f07" providerId="LiveId" clId="{5C4E3EE9-5232-494D-981C-39E2178833C3}" dt="2018-12-05T23:19:57.152" v="1988" actId="207"/>
      <pc:docMkLst>
        <pc:docMk/>
      </pc:docMkLst>
      <pc:sldChg chg="modSp">
        <pc:chgData name="Ken Merrihew" userId="bcb7a1e886d99f07" providerId="LiveId" clId="{5C4E3EE9-5232-494D-981C-39E2178833C3}" dt="2018-12-04T19:08:06.630" v="1" actId="20577"/>
        <pc:sldMkLst>
          <pc:docMk/>
          <pc:sldMk cId="4283289942" sldId="256"/>
        </pc:sldMkLst>
        <pc:spChg chg="mod">
          <ac:chgData name="Ken Merrihew" userId="bcb7a1e886d99f07" providerId="LiveId" clId="{5C4E3EE9-5232-494D-981C-39E2178833C3}" dt="2018-12-04T19:08:06.630" v="1" actId="20577"/>
          <ac:spMkLst>
            <pc:docMk/>
            <pc:sldMk cId="4283289942" sldId="256"/>
            <ac:spMk id="4" creationId="{702D5140-3390-496D-9059-1AA838934705}"/>
          </ac:spMkLst>
        </pc:spChg>
      </pc:sldChg>
      <pc:sldChg chg="addSp delSp">
        <pc:chgData name="Ken Merrihew" userId="bcb7a1e886d99f07" providerId="LiveId" clId="{5C4E3EE9-5232-494D-981C-39E2178833C3}" dt="2018-12-04T19:08:19.207" v="5"/>
        <pc:sldMkLst>
          <pc:docMk/>
          <pc:sldMk cId="1614059202" sldId="257"/>
        </pc:sldMkLst>
        <pc:spChg chg="add">
          <ac:chgData name="Ken Merrihew" userId="bcb7a1e886d99f07" providerId="LiveId" clId="{5C4E3EE9-5232-494D-981C-39E2178833C3}" dt="2018-12-04T19:08:19.207" v="5"/>
          <ac:spMkLst>
            <pc:docMk/>
            <pc:sldMk cId="1614059202" sldId="257"/>
            <ac:spMk id="3" creationId="{C57EEED8-6F22-45B1-8EFB-4B18D7232DBA}"/>
          </ac:spMkLst>
        </pc:spChg>
        <pc:spChg chg="del">
          <ac:chgData name="Ken Merrihew" userId="bcb7a1e886d99f07" providerId="LiveId" clId="{5C4E3EE9-5232-494D-981C-39E2178833C3}" dt="2018-12-04T19:08:18.634" v="4" actId="478"/>
          <ac:spMkLst>
            <pc:docMk/>
            <pc:sldMk cId="1614059202" sldId="257"/>
            <ac:spMk id="4" creationId="{39E9442A-8E32-4512-8EF1-10A282F6C88F}"/>
          </ac:spMkLst>
        </pc:spChg>
      </pc:sldChg>
      <pc:sldChg chg="addSp delSp modSp addAnim delAnim modAnim">
        <pc:chgData name="Ken Merrihew" userId="bcb7a1e886d99f07" providerId="LiveId" clId="{5C4E3EE9-5232-494D-981C-39E2178833C3}" dt="2018-12-05T22:55:52.623" v="1893"/>
        <pc:sldMkLst>
          <pc:docMk/>
          <pc:sldMk cId="283588409" sldId="258"/>
        </pc:sldMkLst>
        <pc:spChg chg="mod">
          <ac:chgData name="Ken Merrihew" userId="bcb7a1e886d99f07" providerId="LiveId" clId="{5C4E3EE9-5232-494D-981C-39E2178833C3}" dt="2018-12-04T19:08:12.185" v="3" actId="20577"/>
          <ac:spMkLst>
            <pc:docMk/>
            <pc:sldMk cId="283588409" sldId="258"/>
            <ac:spMk id="2" creationId="{1215C2F8-937B-441D-A21C-A6C3A84EB4AB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3" creationId="{DB88E4FF-425A-4FEE-A367-39BCE73DF1EF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4" creationId="{9B3E01E6-185C-4C6F-941B-9CD9FB0C5D43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5" creationId="{85AA912D-3E1A-4D75-867E-C559D5A8EA75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6" creationId="{329B0FBE-361A-4E68-B29E-30452B69DC1B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7" creationId="{34286E26-FDD1-4AE6-9E1F-BFD63FE04A3A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8" creationId="{EC6EDE77-979A-4DD8-B580-DBF0B5625813}"/>
          </ac:spMkLst>
        </pc:spChg>
        <pc:spChg chg="del">
          <ac:chgData name="Ken Merrihew" userId="bcb7a1e886d99f07" providerId="LiveId" clId="{5C4E3EE9-5232-494D-981C-39E2178833C3}" dt="2018-12-05T20:34:04.584" v="229" actId="478"/>
          <ac:spMkLst>
            <pc:docMk/>
            <pc:sldMk cId="283588409" sldId="258"/>
            <ac:spMk id="9" creationId="{1AACBFC5-DF3B-4E69-B15C-D2894B82426B}"/>
          </ac:spMkLst>
        </pc:spChg>
        <pc:spChg chg="mod topLvl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1" creationId="{DE6FA873-B488-45C0-939F-BE7295E6EFE2}"/>
          </ac:spMkLst>
        </pc:spChg>
        <pc:spChg chg="del topLvl">
          <ac:chgData name="Ken Merrihew" userId="bcb7a1e886d99f07" providerId="LiveId" clId="{5C4E3EE9-5232-494D-981C-39E2178833C3}" dt="2018-12-05T20:34:33.141" v="279" actId="478"/>
          <ac:spMkLst>
            <pc:docMk/>
            <pc:sldMk cId="283588409" sldId="258"/>
            <ac:spMk id="12" creationId="{DAC6E795-7865-4A38-98E1-C4D37A2A390E}"/>
          </ac:spMkLst>
        </pc:spChg>
        <pc:spChg chg="mod topLvl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4" creationId="{204EE3AD-77EF-449A-8926-5391F05B8483}"/>
          </ac:spMkLst>
        </pc:spChg>
        <pc:spChg chg="del topLvl">
          <ac:chgData name="Ken Merrihew" userId="bcb7a1e886d99f07" providerId="LiveId" clId="{5C4E3EE9-5232-494D-981C-39E2178833C3}" dt="2018-12-05T20:34:37.880" v="282" actId="478"/>
          <ac:spMkLst>
            <pc:docMk/>
            <pc:sldMk cId="283588409" sldId="258"/>
            <ac:spMk id="15" creationId="{41C63031-2D4B-40FB-B462-C8AB1DC0C5EA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6" creationId="{AD438C42-1E45-43C1-BFA2-D37798150576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7" creationId="{4E328EA1-2A59-4E99-A0F5-E7452CA53C5F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8" creationId="{EB0FD014-BBA1-4AA1-B426-10D78423FDCA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19" creationId="{E9C67AF2-E1C1-4C3E-A5F0-697A5F2F4816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0" creationId="{F80FA055-FB82-43AD-88B3-8943912D060A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1" creationId="{543C5438-F73A-4A17-8094-B7483FF333D8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2" creationId="{F18B56D5-0E02-4E6D-AE51-AEDB6DAE9663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3" creationId="{39BF3C4A-D462-4569-91D8-CEFC5AA86765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4" creationId="{066E0F69-FAD2-4B1D-8AA9-A62F0DCF5334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5" creationId="{B2BB9027-2FCA-462F-B651-33830C9F0487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28" creationId="{38A0E257-797D-49E3-8B3F-BCE06E3FFD0C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31" creationId="{C35AE2AF-9E94-4E7D-872C-6486E67FD783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32" creationId="{4CC2250C-FFFC-4061-B64B-45C14E808AE2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33" creationId="{79F22FA1-6F0D-4E88-A1F0-E984588F6E89}"/>
          </ac:spMkLst>
        </pc:spChg>
        <pc:spChg chg="add mod">
          <ac:chgData name="Ken Merrihew" userId="bcb7a1e886d99f07" providerId="LiveId" clId="{5C4E3EE9-5232-494D-981C-39E2178833C3}" dt="2018-12-05T22:54:24.643" v="1845" actId="1036"/>
          <ac:spMkLst>
            <pc:docMk/>
            <pc:sldMk cId="283588409" sldId="258"/>
            <ac:spMk id="34" creationId="{6C4B99CB-45AC-44D9-9C78-6C69A3089857}"/>
          </ac:spMkLst>
        </pc:spChg>
        <pc:spChg chg="add mod">
          <ac:chgData name="Ken Merrihew" userId="bcb7a1e886d99f07" providerId="LiveId" clId="{5C4E3EE9-5232-494D-981C-39E2178833C3}" dt="2018-12-05T22:55:24.455" v="1890" actId="122"/>
          <ac:spMkLst>
            <pc:docMk/>
            <pc:sldMk cId="283588409" sldId="258"/>
            <ac:spMk id="35" creationId="{89103A6B-5F7A-42CA-85EB-2F67A4B59AB2}"/>
          </ac:spMkLst>
        </pc:spChg>
        <pc:grpChg chg="add del mod ord">
          <ac:chgData name="Ken Merrihew" userId="bcb7a1e886d99f07" providerId="LiveId" clId="{5C4E3EE9-5232-494D-981C-39E2178833C3}" dt="2018-12-05T20:34:33.141" v="279" actId="478"/>
          <ac:grpSpMkLst>
            <pc:docMk/>
            <pc:sldMk cId="283588409" sldId="258"/>
            <ac:grpSpMk id="10" creationId="{1092C5FB-5606-4D78-A977-797670753F1E}"/>
          </ac:grpSpMkLst>
        </pc:grpChg>
        <pc:grpChg chg="add del mod ord">
          <ac:chgData name="Ken Merrihew" userId="bcb7a1e886d99f07" providerId="LiveId" clId="{5C4E3EE9-5232-494D-981C-39E2178833C3}" dt="2018-12-05T20:34:37.880" v="282" actId="478"/>
          <ac:grpSpMkLst>
            <pc:docMk/>
            <pc:sldMk cId="283588409" sldId="258"/>
            <ac:grpSpMk id="13" creationId="{2892C8BB-6831-4E13-9540-5E318F86239A}"/>
          </ac:grpSpMkLst>
        </pc:grpChg>
        <pc:cxnChg chg="add mod ord">
          <ac:chgData name="Ken Merrihew" userId="bcb7a1e886d99f07" providerId="LiveId" clId="{5C4E3EE9-5232-494D-981C-39E2178833C3}" dt="2018-12-05T22:54:24.643" v="1845" actId="1036"/>
          <ac:cxnSpMkLst>
            <pc:docMk/>
            <pc:sldMk cId="283588409" sldId="258"/>
            <ac:cxnSpMk id="27" creationId="{F05B9C2F-21A2-46AC-B344-3C75C121DC15}"/>
          </ac:cxnSpMkLst>
        </pc:cxnChg>
      </pc:sldChg>
      <pc:sldChg chg="addSp delSp">
        <pc:chgData name="Ken Merrihew" userId="bcb7a1e886d99f07" providerId="LiveId" clId="{5C4E3EE9-5232-494D-981C-39E2178833C3}" dt="2018-12-04T19:08:22.829" v="7"/>
        <pc:sldMkLst>
          <pc:docMk/>
          <pc:sldMk cId="1438369912" sldId="259"/>
        </pc:sldMkLst>
        <pc:spChg chg="del">
          <ac:chgData name="Ken Merrihew" userId="bcb7a1e886d99f07" providerId="LiveId" clId="{5C4E3EE9-5232-494D-981C-39E2178833C3}" dt="2018-12-04T19:08:22.270" v="6" actId="478"/>
          <ac:spMkLst>
            <pc:docMk/>
            <pc:sldMk cId="1438369912" sldId="259"/>
            <ac:spMk id="2" creationId="{1215C2F8-937B-441D-A21C-A6C3A84EB4AB}"/>
          </ac:spMkLst>
        </pc:spChg>
        <pc:spChg chg="add">
          <ac:chgData name="Ken Merrihew" userId="bcb7a1e886d99f07" providerId="LiveId" clId="{5C4E3EE9-5232-494D-981C-39E2178833C3}" dt="2018-12-04T19:08:22.829" v="7"/>
          <ac:spMkLst>
            <pc:docMk/>
            <pc:sldMk cId="1438369912" sldId="259"/>
            <ac:spMk id="18" creationId="{E0E8EABB-F095-4E5D-AF6A-75428E0F5082}"/>
          </ac:spMkLst>
        </pc:spChg>
      </pc:sldChg>
      <pc:sldChg chg="addSp delSp">
        <pc:chgData name="Ken Merrihew" userId="bcb7a1e886d99f07" providerId="LiveId" clId="{5C4E3EE9-5232-494D-981C-39E2178833C3}" dt="2018-12-04T19:08:25.882" v="9"/>
        <pc:sldMkLst>
          <pc:docMk/>
          <pc:sldMk cId="1642674815" sldId="260"/>
        </pc:sldMkLst>
        <pc:spChg chg="add">
          <ac:chgData name="Ken Merrihew" userId="bcb7a1e886d99f07" providerId="LiveId" clId="{5C4E3EE9-5232-494D-981C-39E2178833C3}" dt="2018-12-04T19:08:25.882" v="9"/>
          <ac:spMkLst>
            <pc:docMk/>
            <pc:sldMk cId="1642674815" sldId="260"/>
            <ac:spMk id="3" creationId="{2EC9797A-359D-4AE9-9027-62DABAC117DC}"/>
          </ac:spMkLst>
        </pc:spChg>
        <pc:spChg chg="del">
          <ac:chgData name="Ken Merrihew" userId="bcb7a1e886d99f07" providerId="LiveId" clId="{5C4E3EE9-5232-494D-981C-39E2178833C3}" dt="2018-12-04T19:08:25.327" v="8" actId="478"/>
          <ac:spMkLst>
            <pc:docMk/>
            <pc:sldMk cId="1642674815" sldId="260"/>
            <ac:spMk id="4" creationId="{39E9442A-8E32-4512-8EF1-10A282F6C88F}"/>
          </ac:spMkLst>
        </pc:spChg>
      </pc:sldChg>
      <pc:sldChg chg="addSp delSp">
        <pc:chgData name="Ken Merrihew" userId="bcb7a1e886d99f07" providerId="LiveId" clId="{5C4E3EE9-5232-494D-981C-39E2178833C3}" dt="2018-12-04T19:08:41.105" v="15"/>
        <pc:sldMkLst>
          <pc:docMk/>
          <pc:sldMk cId="2880000549" sldId="261"/>
        </pc:sldMkLst>
        <pc:spChg chg="del">
          <ac:chgData name="Ken Merrihew" userId="bcb7a1e886d99f07" providerId="LiveId" clId="{5C4E3EE9-5232-494D-981C-39E2178833C3}" dt="2018-12-04T19:08:40.322" v="14" actId="478"/>
          <ac:spMkLst>
            <pc:docMk/>
            <pc:sldMk cId="2880000549" sldId="261"/>
            <ac:spMk id="2" creationId="{1215C2F8-937B-441D-A21C-A6C3A84EB4AB}"/>
          </ac:spMkLst>
        </pc:spChg>
        <pc:spChg chg="add">
          <ac:chgData name="Ken Merrihew" userId="bcb7a1e886d99f07" providerId="LiveId" clId="{5C4E3EE9-5232-494D-981C-39E2178833C3}" dt="2018-12-04T19:08:41.105" v="15"/>
          <ac:spMkLst>
            <pc:docMk/>
            <pc:sldMk cId="2880000549" sldId="261"/>
            <ac:spMk id="4" creationId="{69485C11-1EAC-47DC-80A1-3FEE921ECC8A}"/>
          </ac:spMkLst>
        </pc:spChg>
      </pc:sldChg>
      <pc:sldChg chg="addSp delSp">
        <pc:chgData name="Ken Merrihew" userId="bcb7a1e886d99f07" providerId="LiveId" clId="{5C4E3EE9-5232-494D-981C-39E2178833C3}" dt="2018-12-04T19:08:44.860" v="17"/>
        <pc:sldMkLst>
          <pc:docMk/>
          <pc:sldMk cId="3835115032" sldId="262"/>
        </pc:sldMkLst>
        <pc:spChg chg="add">
          <ac:chgData name="Ken Merrihew" userId="bcb7a1e886d99f07" providerId="LiveId" clId="{5C4E3EE9-5232-494D-981C-39E2178833C3}" dt="2018-12-04T19:08:44.860" v="17"/>
          <ac:spMkLst>
            <pc:docMk/>
            <pc:sldMk cId="3835115032" sldId="262"/>
            <ac:spMk id="3" creationId="{97F22C95-7BB9-45E1-A7BA-DEE7AA9D11F2}"/>
          </ac:spMkLst>
        </pc:spChg>
        <pc:spChg chg="del">
          <ac:chgData name="Ken Merrihew" userId="bcb7a1e886d99f07" providerId="LiveId" clId="{5C4E3EE9-5232-494D-981C-39E2178833C3}" dt="2018-12-04T19:08:44.294" v="16" actId="478"/>
          <ac:spMkLst>
            <pc:docMk/>
            <pc:sldMk cId="3835115032" sldId="262"/>
            <ac:spMk id="4" creationId="{39E9442A-8E32-4512-8EF1-10A282F6C88F}"/>
          </ac:spMkLst>
        </pc:spChg>
      </pc:sldChg>
      <pc:sldChg chg="addSp delSp">
        <pc:chgData name="Ken Merrihew" userId="bcb7a1e886d99f07" providerId="LiveId" clId="{5C4E3EE9-5232-494D-981C-39E2178833C3}" dt="2018-12-04T19:08:32.859" v="11"/>
        <pc:sldMkLst>
          <pc:docMk/>
          <pc:sldMk cId="2404742171" sldId="263"/>
        </pc:sldMkLst>
        <pc:spChg chg="del">
          <ac:chgData name="Ken Merrihew" userId="bcb7a1e886d99f07" providerId="LiveId" clId="{5C4E3EE9-5232-494D-981C-39E2178833C3}" dt="2018-12-04T19:08:32.332" v="10" actId="478"/>
          <ac:spMkLst>
            <pc:docMk/>
            <pc:sldMk cId="2404742171" sldId="263"/>
            <ac:spMk id="2" creationId="{1215C2F8-937B-441D-A21C-A6C3A84EB4AB}"/>
          </ac:spMkLst>
        </pc:spChg>
        <pc:spChg chg="add">
          <ac:chgData name="Ken Merrihew" userId="bcb7a1e886d99f07" providerId="LiveId" clId="{5C4E3EE9-5232-494D-981C-39E2178833C3}" dt="2018-12-04T19:08:32.859" v="11"/>
          <ac:spMkLst>
            <pc:docMk/>
            <pc:sldMk cId="2404742171" sldId="263"/>
            <ac:spMk id="34" creationId="{33391780-9877-479C-A02C-4F2520079C64}"/>
          </ac:spMkLst>
        </pc:spChg>
      </pc:sldChg>
      <pc:sldChg chg="addSp delSp">
        <pc:chgData name="Ken Merrihew" userId="bcb7a1e886d99f07" providerId="LiveId" clId="{5C4E3EE9-5232-494D-981C-39E2178833C3}" dt="2018-12-04T19:08:36.311" v="13"/>
        <pc:sldMkLst>
          <pc:docMk/>
          <pc:sldMk cId="2104612685" sldId="264"/>
        </pc:sldMkLst>
        <pc:spChg chg="add">
          <ac:chgData name="Ken Merrihew" userId="bcb7a1e886d99f07" providerId="LiveId" clId="{5C4E3EE9-5232-494D-981C-39E2178833C3}" dt="2018-12-04T19:08:36.311" v="13"/>
          <ac:spMkLst>
            <pc:docMk/>
            <pc:sldMk cId="2104612685" sldId="264"/>
            <ac:spMk id="3" creationId="{AF6D7233-415F-4DB7-A4BF-D957B4A7E528}"/>
          </ac:spMkLst>
        </pc:spChg>
        <pc:spChg chg="del">
          <ac:chgData name="Ken Merrihew" userId="bcb7a1e886d99f07" providerId="LiveId" clId="{5C4E3EE9-5232-494D-981C-39E2178833C3}" dt="2018-12-04T19:08:35.785" v="12" actId="478"/>
          <ac:spMkLst>
            <pc:docMk/>
            <pc:sldMk cId="2104612685" sldId="264"/>
            <ac:spMk id="4" creationId="{39E9442A-8E32-4512-8EF1-10A282F6C88F}"/>
          </ac:spMkLst>
        </pc:spChg>
      </pc:sldChg>
      <pc:sldChg chg="addSp delSp">
        <pc:chgData name="Ken Merrihew" userId="bcb7a1e886d99f07" providerId="LiveId" clId="{5C4E3EE9-5232-494D-981C-39E2178833C3}" dt="2018-12-04T19:08:48.934" v="19"/>
        <pc:sldMkLst>
          <pc:docMk/>
          <pc:sldMk cId="1419872057" sldId="265"/>
        </pc:sldMkLst>
        <pc:spChg chg="del">
          <ac:chgData name="Ken Merrihew" userId="bcb7a1e886d99f07" providerId="LiveId" clId="{5C4E3EE9-5232-494D-981C-39E2178833C3}" dt="2018-12-04T19:08:48.264" v="18" actId="478"/>
          <ac:spMkLst>
            <pc:docMk/>
            <pc:sldMk cId="1419872057" sldId="265"/>
            <ac:spMk id="2" creationId="{1215C2F8-937B-441D-A21C-A6C3A84EB4AB}"/>
          </ac:spMkLst>
        </pc:spChg>
        <pc:spChg chg="add">
          <ac:chgData name="Ken Merrihew" userId="bcb7a1e886d99f07" providerId="LiveId" clId="{5C4E3EE9-5232-494D-981C-39E2178833C3}" dt="2018-12-04T19:08:48.934" v="19"/>
          <ac:spMkLst>
            <pc:docMk/>
            <pc:sldMk cId="1419872057" sldId="265"/>
            <ac:spMk id="5" creationId="{DDE9510D-320B-492D-9F64-522580B797A5}"/>
          </ac:spMkLst>
        </pc:spChg>
      </pc:sldChg>
      <pc:sldChg chg="addSp delSp">
        <pc:chgData name="Ken Merrihew" userId="bcb7a1e886d99f07" providerId="LiveId" clId="{5C4E3EE9-5232-494D-981C-39E2178833C3}" dt="2018-12-04T19:08:52.235" v="21"/>
        <pc:sldMkLst>
          <pc:docMk/>
          <pc:sldMk cId="2448639397" sldId="266"/>
        </pc:sldMkLst>
        <pc:spChg chg="add">
          <ac:chgData name="Ken Merrihew" userId="bcb7a1e886d99f07" providerId="LiveId" clId="{5C4E3EE9-5232-494D-981C-39E2178833C3}" dt="2018-12-04T19:08:52.235" v="21"/>
          <ac:spMkLst>
            <pc:docMk/>
            <pc:sldMk cId="2448639397" sldId="266"/>
            <ac:spMk id="3" creationId="{0455E801-22F3-4C82-AB62-982D205E7E4D}"/>
          </ac:spMkLst>
        </pc:spChg>
        <pc:spChg chg="del">
          <ac:chgData name="Ken Merrihew" userId="bcb7a1e886d99f07" providerId="LiveId" clId="{5C4E3EE9-5232-494D-981C-39E2178833C3}" dt="2018-12-04T19:08:51.704" v="20" actId="478"/>
          <ac:spMkLst>
            <pc:docMk/>
            <pc:sldMk cId="2448639397" sldId="266"/>
            <ac:spMk id="4" creationId="{39E9442A-8E32-4512-8EF1-10A282F6C88F}"/>
          </ac:spMkLst>
        </pc:spChg>
      </pc:sldChg>
      <pc:sldChg chg="addSp delSp modAnim">
        <pc:chgData name="Ken Merrihew" userId="bcb7a1e886d99f07" providerId="LiveId" clId="{5C4E3EE9-5232-494D-981C-39E2178833C3}" dt="2018-12-05T21:19:35.797" v="1814"/>
        <pc:sldMkLst>
          <pc:docMk/>
          <pc:sldMk cId="975132533" sldId="267"/>
        </pc:sldMkLst>
        <pc:spChg chg="del">
          <ac:chgData name="Ken Merrihew" userId="bcb7a1e886d99f07" providerId="LiveId" clId="{5C4E3EE9-5232-494D-981C-39E2178833C3}" dt="2018-12-04T19:08:55.708" v="22" actId="478"/>
          <ac:spMkLst>
            <pc:docMk/>
            <pc:sldMk cId="975132533" sldId="267"/>
            <ac:spMk id="2" creationId="{1215C2F8-937B-441D-A21C-A6C3A84EB4AB}"/>
          </ac:spMkLst>
        </pc:spChg>
        <pc:spChg chg="add">
          <ac:chgData name="Ken Merrihew" userId="bcb7a1e886d99f07" providerId="LiveId" clId="{5C4E3EE9-5232-494D-981C-39E2178833C3}" dt="2018-12-04T19:08:56.279" v="23"/>
          <ac:spMkLst>
            <pc:docMk/>
            <pc:sldMk cId="975132533" sldId="267"/>
            <ac:spMk id="5" creationId="{53D0ED41-9E5A-4AD0-ACCB-D30F630E1115}"/>
          </ac:spMkLst>
        </pc:spChg>
      </pc:sldChg>
      <pc:sldChg chg="addSp delSp">
        <pc:chgData name="Ken Merrihew" userId="bcb7a1e886d99f07" providerId="LiveId" clId="{5C4E3EE9-5232-494D-981C-39E2178833C3}" dt="2018-12-04T19:08:59.745" v="25"/>
        <pc:sldMkLst>
          <pc:docMk/>
          <pc:sldMk cId="3299359881" sldId="268"/>
        </pc:sldMkLst>
        <pc:spChg chg="add">
          <ac:chgData name="Ken Merrihew" userId="bcb7a1e886d99f07" providerId="LiveId" clId="{5C4E3EE9-5232-494D-981C-39E2178833C3}" dt="2018-12-04T19:08:59.745" v="25"/>
          <ac:spMkLst>
            <pc:docMk/>
            <pc:sldMk cId="3299359881" sldId="268"/>
            <ac:spMk id="3" creationId="{A52892C2-E3F7-4924-AF76-C11BC659DC9F}"/>
          </ac:spMkLst>
        </pc:spChg>
        <pc:spChg chg="del">
          <ac:chgData name="Ken Merrihew" userId="bcb7a1e886d99f07" providerId="LiveId" clId="{5C4E3EE9-5232-494D-981C-39E2178833C3}" dt="2018-12-04T19:08:59.201" v="24" actId="478"/>
          <ac:spMkLst>
            <pc:docMk/>
            <pc:sldMk cId="3299359881" sldId="268"/>
            <ac:spMk id="4" creationId="{39E9442A-8E32-4512-8EF1-10A282F6C88F}"/>
          </ac:spMkLst>
        </pc:spChg>
      </pc:sldChg>
      <pc:sldChg chg="addSp modSp add modAnim">
        <pc:chgData name="Ken Merrihew" userId="bcb7a1e886d99f07" providerId="LiveId" clId="{5C4E3EE9-5232-494D-981C-39E2178833C3}" dt="2018-12-04T20:09:04.018" v="227" actId="1037"/>
        <pc:sldMkLst>
          <pc:docMk/>
          <pc:sldMk cId="1188684193" sldId="269"/>
        </pc:sldMkLst>
        <pc:spChg chg="add mod">
          <ac:chgData name="Ken Merrihew" userId="bcb7a1e886d99f07" providerId="LiveId" clId="{5C4E3EE9-5232-494D-981C-39E2178833C3}" dt="2018-12-04T20:08:58.803" v="215" actId="1037"/>
          <ac:spMkLst>
            <pc:docMk/>
            <pc:sldMk cId="1188684193" sldId="269"/>
            <ac:spMk id="2" creationId="{4FD4C724-4A1A-44E8-A9F1-55C1FC0CA925}"/>
          </ac:spMkLst>
        </pc:spChg>
        <pc:spChg chg="mod">
          <ac:chgData name="Ken Merrihew" userId="bcb7a1e886d99f07" providerId="LiveId" clId="{5C4E3EE9-5232-494D-981C-39E2178833C3}" dt="2018-12-04T20:08:44.069" v="196" actId="2711"/>
          <ac:spMkLst>
            <pc:docMk/>
            <pc:sldMk cId="1188684193" sldId="269"/>
            <ac:spMk id="3" creationId="{DB88E4FF-425A-4FEE-A367-39BCE73DF1EF}"/>
          </ac:spMkLst>
        </pc:spChg>
        <pc:spChg chg="mod">
          <ac:chgData name="Ken Merrihew" userId="bcb7a1e886d99f07" providerId="LiveId" clId="{5C4E3EE9-5232-494D-981C-39E2178833C3}" dt="2018-12-04T20:08:51.836" v="197" actId="2711"/>
          <ac:spMkLst>
            <pc:docMk/>
            <pc:sldMk cId="1188684193" sldId="269"/>
            <ac:spMk id="4" creationId="{9B3E01E6-185C-4C6F-941B-9CD9FB0C5D43}"/>
          </ac:spMkLst>
        </pc:spChg>
        <pc:spChg chg="add mod">
          <ac:chgData name="Ken Merrihew" userId="bcb7a1e886d99f07" providerId="LiveId" clId="{5C4E3EE9-5232-494D-981C-39E2178833C3}" dt="2018-12-04T20:09:04.018" v="227" actId="1037"/>
          <ac:spMkLst>
            <pc:docMk/>
            <pc:sldMk cId="1188684193" sldId="269"/>
            <ac:spMk id="6" creationId="{732A9378-909A-4D5E-A355-9D211F70A43A}"/>
          </ac:spMkLst>
        </pc:spChg>
      </pc:sldChg>
      <pc:sldChg chg="add">
        <pc:chgData name="Ken Merrihew" userId="bcb7a1e886d99f07" providerId="LiveId" clId="{5C4E3EE9-5232-494D-981C-39E2178833C3}" dt="2018-12-04T19:10:17.447" v="26"/>
        <pc:sldMkLst>
          <pc:docMk/>
          <pc:sldMk cId="1761467591" sldId="270"/>
        </pc:sldMkLst>
      </pc:sldChg>
      <pc:sldChg chg="add">
        <pc:chgData name="Ken Merrihew" userId="bcb7a1e886d99f07" providerId="LiveId" clId="{5C4E3EE9-5232-494D-981C-39E2178833C3}" dt="2018-12-05T20:34:00.611" v="228"/>
        <pc:sldMkLst>
          <pc:docMk/>
          <pc:sldMk cId="1451655446" sldId="271"/>
        </pc:sldMkLst>
      </pc:sldChg>
      <pc:sldChg chg="add">
        <pc:chgData name="Ken Merrihew" userId="bcb7a1e886d99f07" providerId="LiveId" clId="{5C4E3EE9-5232-494D-981C-39E2178833C3}" dt="2018-12-05T20:34:00.611" v="228"/>
        <pc:sldMkLst>
          <pc:docMk/>
          <pc:sldMk cId="3541420846" sldId="272"/>
        </pc:sldMkLst>
      </pc:sldChg>
      <pc:sldChg chg="delSp modSp add delAnim modAnim">
        <pc:chgData name="Ken Merrihew" userId="bcb7a1e886d99f07" providerId="LiveId" clId="{5C4E3EE9-5232-494D-981C-39E2178833C3}" dt="2018-12-05T21:20:16.006" v="1824" actId="207"/>
        <pc:sldMkLst>
          <pc:docMk/>
          <pc:sldMk cId="3267337258" sldId="273"/>
        </pc:sldMkLst>
        <pc:spChg chg="mod">
          <ac:chgData name="Ken Merrihew" userId="bcb7a1e886d99f07" providerId="LiveId" clId="{5C4E3EE9-5232-494D-981C-39E2178833C3}" dt="2018-12-05T21:20:16.006" v="1824" actId="207"/>
          <ac:spMkLst>
            <pc:docMk/>
            <pc:sldMk cId="3267337258" sldId="273"/>
            <ac:spMk id="3" creationId="{DB88E4FF-425A-4FEE-A367-39BCE73DF1EF}"/>
          </ac:spMkLst>
        </pc:spChg>
        <pc:spChg chg="del">
          <ac:chgData name="Ken Merrihew" userId="bcb7a1e886d99f07" providerId="LiveId" clId="{5C4E3EE9-5232-494D-981C-39E2178833C3}" dt="2018-12-05T21:19:56.233" v="1815" actId="478"/>
          <ac:spMkLst>
            <pc:docMk/>
            <pc:sldMk cId="3267337258" sldId="273"/>
            <ac:spMk id="4" creationId="{9B3E01E6-185C-4C6F-941B-9CD9FB0C5D43}"/>
          </ac:spMkLst>
        </pc:spChg>
      </pc:sldChg>
      <pc:sldChg chg="add">
        <pc:chgData name="Ken Merrihew" userId="bcb7a1e886d99f07" providerId="LiveId" clId="{5C4E3EE9-5232-494D-981C-39E2178833C3}" dt="2018-12-05T21:18:48.715" v="1800"/>
        <pc:sldMkLst>
          <pc:docMk/>
          <pc:sldMk cId="2943334899" sldId="274"/>
        </pc:sldMkLst>
      </pc:sldChg>
      <pc:sldChg chg="delSp modSp add delAnim modAnim">
        <pc:chgData name="Ken Merrihew" userId="bcb7a1e886d99f07" providerId="LiveId" clId="{5C4E3EE9-5232-494D-981C-39E2178833C3}" dt="2018-12-05T21:19:27.892" v="1813"/>
        <pc:sldMkLst>
          <pc:docMk/>
          <pc:sldMk cId="1688146015" sldId="275"/>
        </pc:sldMkLst>
        <pc:spChg chg="mod">
          <ac:chgData name="Ken Merrihew" userId="bcb7a1e886d99f07" providerId="LiveId" clId="{5C4E3EE9-5232-494D-981C-39E2178833C3}" dt="2018-12-05T21:19:26.039" v="1812" actId="207"/>
          <ac:spMkLst>
            <pc:docMk/>
            <pc:sldMk cId="1688146015" sldId="275"/>
            <ac:spMk id="3" creationId="{DB88E4FF-425A-4FEE-A367-39BCE73DF1EF}"/>
          </ac:spMkLst>
        </pc:spChg>
        <pc:spChg chg="del">
          <ac:chgData name="Ken Merrihew" userId="bcb7a1e886d99f07" providerId="LiveId" clId="{5C4E3EE9-5232-494D-981C-39E2178833C3}" dt="2018-12-05T21:18:53.625" v="1802" actId="478"/>
          <ac:spMkLst>
            <pc:docMk/>
            <pc:sldMk cId="1688146015" sldId="275"/>
            <ac:spMk id="4" creationId="{9B3E01E6-185C-4C6F-941B-9CD9FB0C5D43}"/>
          </ac:spMkLst>
        </pc:spChg>
      </pc:sldChg>
      <pc:sldChg chg="add">
        <pc:chgData name="Ken Merrihew" userId="bcb7a1e886d99f07" providerId="LiveId" clId="{5C4E3EE9-5232-494D-981C-39E2178833C3}" dt="2018-12-05T21:18:49.511" v="1801"/>
        <pc:sldMkLst>
          <pc:docMk/>
          <pc:sldMk cId="1266514173" sldId="276"/>
        </pc:sldMkLst>
      </pc:sldChg>
      <pc:sldChg chg="modSp add ord">
        <pc:chgData name="Ken Merrihew" userId="bcb7a1e886d99f07" providerId="LiveId" clId="{5C4E3EE9-5232-494D-981C-39E2178833C3}" dt="2018-12-05T23:19:57.152" v="1988" actId="207"/>
        <pc:sldMkLst>
          <pc:docMk/>
          <pc:sldMk cId="1767848114" sldId="277"/>
        </pc:sldMkLst>
        <pc:spChg chg="mod">
          <ac:chgData name="Ken Merrihew" userId="bcb7a1e886d99f07" providerId="LiveId" clId="{5C4E3EE9-5232-494D-981C-39E2178833C3}" dt="2018-12-05T23:19:54.130" v="1987" actId="207"/>
          <ac:spMkLst>
            <pc:docMk/>
            <pc:sldMk cId="1767848114" sldId="277"/>
            <ac:spMk id="3" creationId="{DB88E4FF-425A-4FEE-A367-39BCE73DF1EF}"/>
          </ac:spMkLst>
        </pc:spChg>
        <pc:spChg chg="mod">
          <ac:chgData name="Ken Merrihew" userId="bcb7a1e886d99f07" providerId="LiveId" clId="{5C4E3EE9-5232-494D-981C-39E2178833C3}" dt="2018-12-05T23:19:57.152" v="1988" actId="207"/>
          <ac:spMkLst>
            <pc:docMk/>
            <pc:sldMk cId="1767848114" sldId="277"/>
            <ac:spMk id="4" creationId="{9B3E01E6-185C-4C6F-941B-9CD9FB0C5D43}"/>
          </ac:spMkLst>
        </pc:spChg>
      </pc:sldChg>
      <pc:sldChg chg="add ord">
        <pc:chgData name="Ken Merrihew" userId="bcb7a1e886d99f07" providerId="LiveId" clId="{5C4E3EE9-5232-494D-981C-39E2178833C3}" dt="2018-12-05T23:18:16.100" v="1895"/>
        <pc:sldMkLst>
          <pc:docMk/>
          <pc:sldMk cId="3929917011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www.publicdomainpictures.net/view-image.php?image=111728&amp;picture=red-labe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www.publicdomainfiles.com/show_file.php?id=13526560214396" TargetMode="External"/><Relationship Id="rId9" Type="http://schemas.openxmlformats.org/officeDocument/2006/relationships/hyperlink" Target="https://pixabay.com/en/dirt-soil-nature-gardening-earth-57661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5142014" y="3734097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chavvah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85C11-1EAC-47DC-80A1-3FEE921ECC8A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28800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F22C95-7BB9-45E1-A7BA-DEE7AA9D11F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38351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9:22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according to the law almost all things are purified with blood, and without shedding of blood there is no remission.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9DEBB-8494-45D6-8677-476E38F878BF}"/>
              </a:ext>
            </a:extLst>
          </p:cNvPr>
          <p:cNvSpPr txBox="1"/>
          <p:nvPr/>
        </p:nvSpPr>
        <p:spPr>
          <a:xfrm>
            <a:off x="459178" y="2276596"/>
            <a:ext cx="8248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 Abel offered to God a more excellent sacrifice than Cain, through which he obtained witness that he was righteous, God testifying of his gifts; and through it he being dead still speaks.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9510D-320B-492D-9F64-522580B797A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4198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55E801-22F3-4C82-AB62-982D205E7E4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24486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crouching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292344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t’shukaw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ED41-9E5A-4AD0-ACCB-D30F630E111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9751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892C2-E3F7-4924-AF76-C11BC659DC9F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329935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3:11-12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is the message that you heard from the beginning, that we should love one another,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as Cain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of the wicked one and murdered his brother. And why did he murder him? Because his works were evil and his brother’s righteous.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ED41-9E5A-4AD0-ACCB-D30F630E111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32673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892C2-E3F7-4924-AF76-C11BC659DC9F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29433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usually translated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(as in NASB)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ED41-9E5A-4AD0-ACCB-D30F630E111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6881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892C2-E3F7-4924-AF76-C11BC659DC9F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2665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5B9C2F-21A2-46AC-B344-3C75C121DC15}"/>
              </a:ext>
            </a:extLst>
          </p:cNvPr>
          <p:cNvCxnSpPr>
            <a:cxnSpLocks/>
          </p:cNvCxnSpPr>
          <p:nvPr/>
        </p:nvCxnSpPr>
        <p:spPr>
          <a:xfrm flipH="1">
            <a:off x="4573954" y="2876982"/>
            <a:ext cx="9670" cy="2202681"/>
          </a:xfrm>
          <a:prstGeom prst="line">
            <a:avLst/>
          </a:prstGeom>
          <a:ln w="38100" cap="rnd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FA873-B488-45C0-939F-BE7295E6EFE2}"/>
              </a:ext>
            </a:extLst>
          </p:cNvPr>
          <p:cNvSpPr/>
          <p:nvPr/>
        </p:nvSpPr>
        <p:spPr>
          <a:xfrm>
            <a:off x="515311" y="3432818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EE3AD-77EF-449A-8926-5391F05B8483}"/>
              </a:ext>
            </a:extLst>
          </p:cNvPr>
          <p:cNvSpPr/>
          <p:nvPr/>
        </p:nvSpPr>
        <p:spPr>
          <a:xfrm>
            <a:off x="1669276" y="3432818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8C42-1E45-43C1-BFA2-D37798150576}"/>
              </a:ext>
            </a:extLst>
          </p:cNvPr>
          <p:cNvSpPr/>
          <p:nvPr/>
        </p:nvSpPr>
        <p:spPr>
          <a:xfrm>
            <a:off x="2828165" y="3437575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28EA1-2A59-4E99-A0F5-E7452CA53C5F}"/>
              </a:ext>
            </a:extLst>
          </p:cNvPr>
          <p:cNvSpPr/>
          <p:nvPr/>
        </p:nvSpPr>
        <p:spPr>
          <a:xfrm>
            <a:off x="3992520" y="3437575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FD014-BBA1-4AA1-B426-10D78423FDCA}"/>
              </a:ext>
            </a:extLst>
          </p:cNvPr>
          <p:cNvSpPr/>
          <p:nvPr/>
        </p:nvSpPr>
        <p:spPr>
          <a:xfrm>
            <a:off x="5130763" y="3437573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C67AF2-E1C1-4C3E-A5F0-697A5F2F4816}"/>
              </a:ext>
            </a:extLst>
          </p:cNvPr>
          <p:cNvSpPr/>
          <p:nvPr/>
        </p:nvSpPr>
        <p:spPr>
          <a:xfrm>
            <a:off x="6288788" y="3442330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FA055-FB82-43AD-88B3-8943912D060A}"/>
              </a:ext>
            </a:extLst>
          </p:cNvPr>
          <p:cNvSpPr/>
          <p:nvPr/>
        </p:nvSpPr>
        <p:spPr>
          <a:xfrm>
            <a:off x="7458338" y="3442330"/>
            <a:ext cx="1155145" cy="862148"/>
          </a:xfrm>
          <a:prstGeom prst="rect">
            <a:avLst/>
          </a:prstGeom>
          <a:solidFill>
            <a:srgbClr val="990099"/>
          </a:solidFill>
          <a:ln>
            <a:noFill/>
          </a:ln>
          <a:scene3d>
            <a:camera prst="orthographicFront"/>
            <a:lightRig rig="threePt" dir="t"/>
          </a:scene3d>
          <a:sp3d>
            <a:bevelT w="158750" h="698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A912D-3E1A-4D75-867E-C559D5A8EA75}"/>
              </a:ext>
            </a:extLst>
          </p:cNvPr>
          <p:cNvSpPr txBox="1"/>
          <p:nvPr/>
        </p:nvSpPr>
        <p:spPr>
          <a:xfrm>
            <a:off x="457201" y="1719690"/>
            <a:ext cx="127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Edenic period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C5438-F73A-4A17-8094-B7483FF333D8}"/>
              </a:ext>
            </a:extLst>
          </p:cNvPr>
          <p:cNvSpPr txBox="1"/>
          <p:nvPr/>
        </p:nvSpPr>
        <p:spPr>
          <a:xfrm>
            <a:off x="1942246" y="1724447"/>
            <a:ext cx="177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Antediluvian  period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8B56D5-0E02-4E6D-AE51-AEDB6DAE9663}"/>
              </a:ext>
            </a:extLst>
          </p:cNvPr>
          <p:cNvSpPr txBox="1"/>
          <p:nvPr/>
        </p:nvSpPr>
        <p:spPr>
          <a:xfrm>
            <a:off x="5980419" y="1729204"/>
            <a:ext cx="177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Postdiluvian  period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9BF3C4A-D462-4569-91D8-CEFC5AA86765}"/>
              </a:ext>
            </a:extLst>
          </p:cNvPr>
          <p:cNvSpPr/>
          <p:nvPr/>
        </p:nvSpPr>
        <p:spPr>
          <a:xfrm>
            <a:off x="493897" y="2540592"/>
            <a:ext cx="1154782" cy="830997"/>
          </a:xfrm>
          <a:prstGeom prst="triangle">
            <a:avLst/>
          </a:prstGeo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66E0F69-FAD2-4B1D-8AA9-A62F0DCF5334}"/>
              </a:ext>
            </a:extLst>
          </p:cNvPr>
          <p:cNvSpPr/>
          <p:nvPr/>
        </p:nvSpPr>
        <p:spPr>
          <a:xfrm>
            <a:off x="1654924" y="2539793"/>
            <a:ext cx="2345138" cy="830997"/>
          </a:xfrm>
          <a:prstGeom prst="triangle">
            <a:avLst/>
          </a:prstGeo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BB9027-2FCA-462F-B651-33830C9F0487}"/>
              </a:ext>
            </a:extLst>
          </p:cNvPr>
          <p:cNvSpPr/>
          <p:nvPr/>
        </p:nvSpPr>
        <p:spPr>
          <a:xfrm>
            <a:off x="5130762" y="2539105"/>
            <a:ext cx="3519341" cy="830997"/>
          </a:xfrm>
          <a:prstGeom prst="triangle">
            <a:avLst/>
          </a:prstGeom>
          <a:blipFill dpi="0"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A0E257-797D-49E3-8B3F-BCE06E3FFD0C}"/>
              </a:ext>
            </a:extLst>
          </p:cNvPr>
          <p:cNvSpPr txBox="1"/>
          <p:nvPr/>
        </p:nvSpPr>
        <p:spPr>
          <a:xfrm>
            <a:off x="3834823" y="5132550"/>
            <a:ext cx="14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5AE2AF-9E94-4E7D-872C-6486E67FD783}"/>
              </a:ext>
            </a:extLst>
          </p:cNvPr>
          <p:cNvSpPr txBox="1"/>
          <p:nvPr/>
        </p:nvSpPr>
        <p:spPr>
          <a:xfrm>
            <a:off x="576700" y="3709550"/>
            <a:ext cx="99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1-3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C2250C-FFFC-4061-B64B-45C14E808AE2}"/>
              </a:ext>
            </a:extLst>
          </p:cNvPr>
          <p:cNvSpPr txBox="1"/>
          <p:nvPr/>
        </p:nvSpPr>
        <p:spPr>
          <a:xfrm>
            <a:off x="2324105" y="3716481"/>
            <a:ext cx="99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4-6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22FA1-6F0D-4E88-A1F0-E984588F6E89}"/>
              </a:ext>
            </a:extLst>
          </p:cNvPr>
          <p:cNvSpPr txBox="1"/>
          <p:nvPr/>
        </p:nvSpPr>
        <p:spPr>
          <a:xfrm>
            <a:off x="4050720" y="3718217"/>
            <a:ext cx="99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7-9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4B99CB-45AC-44D9-9C78-6C69A3089857}"/>
              </a:ext>
            </a:extLst>
          </p:cNvPr>
          <p:cNvSpPr txBox="1"/>
          <p:nvPr/>
        </p:nvSpPr>
        <p:spPr>
          <a:xfrm>
            <a:off x="6243491" y="3719949"/>
            <a:ext cx="128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10-50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103A6B-5F7A-42CA-85EB-2F67A4B59AB2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divisions of the book of Genesis: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/>
      <p:bldP spid="21" grpId="0"/>
      <p:bldP spid="22" grpId="0"/>
      <p:bldP spid="23" grpId="0" animBg="1"/>
      <p:bldP spid="24" grpId="0" animBg="1"/>
      <p:bldP spid="25" grpId="0" animBg="1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vagabond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(vv. 12, 14 )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nuwd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נוּד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556034"/>
            <a:ext cx="7979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Nod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nowd</a:t>
            </a:r>
            <a:r>
              <a:rPr lang="en-US" sz="3200" i="1" dirty="0"/>
              <a:t> </a:t>
            </a:r>
            <a:r>
              <a:rPr lang="en-US" sz="3200" dirty="0"/>
              <a:t>– </a:t>
            </a:r>
            <a:r>
              <a:rPr 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נוֹד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ED41-9E5A-4AD0-ACCB-D30F630E111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D4C724-4A1A-44E8-A9F1-55C1FC0CA925}"/>
              </a:ext>
            </a:extLst>
          </p:cNvPr>
          <p:cNvSpPr/>
          <p:nvPr/>
        </p:nvSpPr>
        <p:spPr>
          <a:xfrm>
            <a:off x="6245371" y="1211499"/>
            <a:ext cx="266700" cy="2952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2A9378-909A-4D5E-A355-9D211F70A43A}"/>
              </a:ext>
            </a:extLst>
          </p:cNvPr>
          <p:cNvSpPr/>
          <p:nvPr/>
        </p:nvSpPr>
        <p:spPr>
          <a:xfrm>
            <a:off x="3841611" y="1721836"/>
            <a:ext cx="266700" cy="2952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892C2-E3F7-4924-AF76-C11BC659DC9F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7614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having been justified by faith,  we have peace with God through our Lord Jesus Christ,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2331441"/>
            <a:ext cx="797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more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(9, 15, 17 and 20)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ED41-9E5A-4AD0-ACCB-D30F630E1115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7678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892C2-E3F7-4924-AF76-C11BC659DC9F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39299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7EEED8-6F22-45B1-8EFB-4B18D7232DBA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944632" y="783771"/>
            <a:ext cx="681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Protoevangelium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3205481" y="783770"/>
            <a:ext cx="140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protos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B0FBE-361A-4E68-B29E-30452B69DC1B}"/>
              </a:ext>
            </a:extLst>
          </p:cNvPr>
          <p:cNvSpPr txBox="1"/>
          <p:nvPr/>
        </p:nvSpPr>
        <p:spPr>
          <a:xfrm>
            <a:off x="4227630" y="783769"/>
            <a:ext cx="203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euaggelion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86E26-FDD1-4AE6-9E1F-BFD63FE04A3A}"/>
              </a:ext>
            </a:extLst>
          </p:cNvPr>
          <p:cNvSpPr txBox="1"/>
          <p:nvPr/>
        </p:nvSpPr>
        <p:spPr>
          <a:xfrm>
            <a:off x="3034154" y="1903272"/>
            <a:ext cx="124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EDE77-979A-4DD8-B580-DBF0B5625813}"/>
              </a:ext>
            </a:extLst>
          </p:cNvPr>
          <p:cNvSpPr txBox="1"/>
          <p:nvPr/>
        </p:nvSpPr>
        <p:spPr>
          <a:xfrm>
            <a:off x="4342699" y="1892882"/>
            <a:ext cx="263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message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CBFC5-DF3B-4E69-B15C-D2894B82426B}"/>
              </a:ext>
            </a:extLst>
          </p:cNvPr>
          <p:cNvSpPr txBox="1"/>
          <p:nvPr/>
        </p:nvSpPr>
        <p:spPr>
          <a:xfrm>
            <a:off x="1752634" y="2445333"/>
            <a:ext cx="564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“First (mention) of the gospel”</a:t>
            </a:r>
          </a:p>
        </p:txBody>
      </p:sp>
    </p:spTree>
    <p:extLst>
      <p:ext uri="{BB962C8B-B14F-4D97-AF65-F5344CB8AC3E}">
        <p14:creationId xmlns:p14="http://schemas.microsoft.com/office/powerpoint/2010/main" val="14516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4427 0.0851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2604 0.085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7EEED8-6F22-45B1-8EFB-4B18D7232DBA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3541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14EBD-E67E-4E9C-9C73-6205B1F096B7}"/>
              </a:ext>
            </a:extLst>
          </p:cNvPr>
          <p:cNvSpPr/>
          <p:nvPr/>
        </p:nvSpPr>
        <p:spPr>
          <a:xfrm>
            <a:off x="2354056" y="3650205"/>
            <a:ext cx="1502659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8C30F-4EF2-43C0-B6A2-C44414FE4D5B}"/>
              </a:ext>
            </a:extLst>
          </p:cNvPr>
          <p:cNvSpPr/>
          <p:nvPr/>
        </p:nvSpPr>
        <p:spPr>
          <a:xfrm>
            <a:off x="4066825" y="2172963"/>
            <a:ext cx="1502659" cy="85617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t’shukaw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E01E6-185C-4C6F-941B-9CD9FB0C5D43}"/>
              </a:ext>
            </a:extLst>
          </p:cNvPr>
          <p:cNvSpPr txBox="1"/>
          <p:nvPr/>
        </p:nvSpPr>
        <p:spPr>
          <a:xfrm>
            <a:off x="702128" y="1292344"/>
            <a:ext cx="7979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4:7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well, will you not be accepted? And if you do not do well, sin lies at the door. And its desire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you, but you should rule over it.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CCAE9-41DF-49BA-ADA0-A2D4F4AD71AA}"/>
              </a:ext>
            </a:extLst>
          </p:cNvPr>
          <p:cNvSpPr txBox="1"/>
          <p:nvPr/>
        </p:nvSpPr>
        <p:spPr>
          <a:xfrm>
            <a:off x="703864" y="3257969"/>
            <a:ext cx="7979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Songs 7:10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beloved’s,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And his desire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toward me.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55664-BA57-484C-8ABF-C4BB67FED296}"/>
              </a:ext>
            </a:extLst>
          </p:cNvPr>
          <p:cNvSpPr txBox="1"/>
          <p:nvPr/>
        </p:nvSpPr>
        <p:spPr>
          <a:xfrm>
            <a:off x="799644" y="4229521"/>
            <a:ext cx="156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38A5D-302D-46D4-BF40-85951C426488}"/>
              </a:ext>
            </a:extLst>
          </p:cNvPr>
          <p:cNvSpPr txBox="1"/>
          <p:nvPr/>
        </p:nvSpPr>
        <p:spPr>
          <a:xfrm>
            <a:off x="799382" y="4719291"/>
            <a:ext cx="176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raumatic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04F0D-54BC-4AD2-BEF4-A39AAC488732}"/>
              </a:ext>
            </a:extLst>
          </p:cNvPr>
          <p:cNvSpPr txBox="1"/>
          <p:nvPr/>
        </p:nvSpPr>
        <p:spPr>
          <a:xfrm>
            <a:off x="583680" y="4712331"/>
            <a:ext cx="4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F6B3B-F8E3-45D8-8FE2-ACB884C4647A}"/>
              </a:ext>
            </a:extLst>
          </p:cNvPr>
          <p:cNvSpPr txBox="1"/>
          <p:nvPr/>
        </p:nvSpPr>
        <p:spPr>
          <a:xfrm>
            <a:off x="582481" y="5195069"/>
            <a:ext cx="4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4359C-5939-4DC6-87CD-CF8CB5802336}"/>
              </a:ext>
            </a:extLst>
          </p:cNvPr>
          <p:cNvSpPr txBox="1"/>
          <p:nvPr/>
        </p:nvSpPr>
        <p:spPr>
          <a:xfrm>
            <a:off x="581282" y="5680849"/>
            <a:ext cx="4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15D1D-A2F4-4CAA-970E-213F0B860988}"/>
              </a:ext>
            </a:extLst>
          </p:cNvPr>
          <p:cNvSpPr txBox="1"/>
          <p:nvPr/>
        </p:nvSpPr>
        <p:spPr>
          <a:xfrm>
            <a:off x="581282" y="4228549"/>
            <a:ext cx="4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F3C141-C0F8-4B45-AD0E-ABA997874CE5}"/>
              </a:ext>
            </a:extLst>
          </p:cNvPr>
          <p:cNvSpPr txBox="1"/>
          <p:nvPr/>
        </p:nvSpPr>
        <p:spPr>
          <a:xfrm>
            <a:off x="836257" y="5680848"/>
            <a:ext cx="176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isorder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724F92-367C-4796-A550-282AE92E1457}"/>
              </a:ext>
            </a:extLst>
          </p:cNvPr>
          <p:cNvSpPr txBox="1"/>
          <p:nvPr/>
        </p:nvSpPr>
        <p:spPr>
          <a:xfrm>
            <a:off x="774516" y="5190106"/>
            <a:ext cx="1762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shukah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BE7227-33CE-487F-86AE-C25241545850}"/>
              </a:ext>
            </a:extLst>
          </p:cNvPr>
          <p:cNvSpPr txBox="1"/>
          <p:nvPr/>
        </p:nvSpPr>
        <p:spPr>
          <a:xfrm>
            <a:off x="531446" y="5182816"/>
            <a:ext cx="45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E8EABB-F095-4E5D-AF6A-75428E0F5082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4383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/>
      <p:bldP spid="4" grpId="0"/>
      <p:bldP spid="4" grpId="1"/>
      <p:bldP spid="6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C9797A-359D-4AE9-9027-62DABAC117DC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16426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3F44D0-FD01-41AD-9FB6-1C7604765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54726" y="1155150"/>
            <a:ext cx="1424485" cy="459314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648702-1C75-4CAB-8FA9-22BD7EB21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6155"/>
          <a:stretch/>
        </p:blipFill>
        <p:spPr>
          <a:xfrm>
            <a:off x="3854725" y="3273357"/>
            <a:ext cx="1424485" cy="2473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0BEF95-3989-48F6-8AD8-6BC7A0B8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807" r="19378" b="91777"/>
          <a:stretch/>
        </p:blipFill>
        <p:spPr>
          <a:xfrm>
            <a:off x="4151547" y="1152620"/>
            <a:ext cx="852055" cy="377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F8E01E-9908-4225-97F7-2714532F4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908" b="53713"/>
          <a:stretch/>
        </p:blipFill>
        <p:spPr>
          <a:xfrm>
            <a:off x="3853085" y="2383378"/>
            <a:ext cx="1424485" cy="8901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B84717-F808-49BF-8E5A-41C308662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376" b="73725"/>
          <a:stretch/>
        </p:blipFill>
        <p:spPr>
          <a:xfrm>
            <a:off x="3842246" y="1804565"/>
            <a:ext cx="1442014" cy="574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0A0EFA-5746-4FF7-8FCB-5B379CFE3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342" b="85293"/>
          <a:stretch/>
        </p:blipFill>
        <p:spPr>
          <a:xfrm>
            <a:off x="3855480" y="1534813"/>
            <a:ext cx="1424485" cy="292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861E48-9AFC-4996-8F2C-901111A95F89}"/>
              </a:ext>
            </a:extLst>
          </p:cNvPr>
          <p:cNvSpPr txBox="1"/>
          <p:nvPr/>
        </p:nvSpPr>
        <p:spPr>
          <a:xfrm>
            <a:off x="5660055" y="4074590"/>
            <a:ext cx="225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65%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70E233-408B-4233-95A8-DA8E6D8AC0F3}"/>
              </a:ext>
            </a:extLst>
          </p:cNvPr>
          <p:cNvSpPr txBox="1"/>
          <p:nvPr/>
        </p:nvSpPr>
        <p:spPr>
          <a:xfrm>
            <a:off x="840144" y="2071671"/>
            <a:ext cx="226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18%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EE228B-2DC0-43B9-A9FA-F0CD512F2A82}"/>
              </a:ext>
            </a:extLst>
          </p:cNvPr>
          <p:cNvSpPr txBox="1"/>
          <p:nvPr/>
        </p:nvSpPr>
        <p:spPr>
          <a:xfrm>
            <a:off x="5632188" y="1831493"/>
            <a:ext cx="260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985C1F-CF60-4C13-AB76-65C352437660}"/>
              </a:ext>
            </a:extLst>
          </p:cNvPr>
          <p:cNvSpPr txBox="1"/>
          <p:nvPr/>
        </p:nvSpPr>
        <p:spPr>
          <a:xfrm>
            <a:off x="840144" y="1311758"/>
            <a:ext cx="226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9EEDE6-2DCB-4570-9F06-1168F01E09C7}"/>
              </a:ext>
            </a:extLst>
          </p:cNvPr>
          <p:cNvSpPr txBox="1"/>
          <p:nvPr/>
        </p:nvSpPr>
        <p:spPr>
          <a:xfrm>
            <a:off x="5218649" y="1140458"/>
            <a:ext cx="250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4%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4CB075-4175-422C-B25E-D8FBCA1B816B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4897765" y="4319631"/>
            <a:ext cx="762290" cy="47347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8E5C31-F6F7-4878-830D-F5D8CA737119}"/>
              </a:ext>
            </a:extLst>
          </p:cNvPr>
          <p:cNvCxnSpPr>
            <a:cxnSpLocks/>
          </p:cNvCxnSpPr>
          <p:nvPr/>
        </p:nvCxnSpPr>
        <p:spPr>
          <a:xfrm flipH="1" flipV="1">
            <a:off x="4642788" y="1346091"/>
            <a:ext cx="762287" cy="90975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890557-467C-4369-810A-C79B506D4DA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108014" y="2364059"/>
            <a:ext cx="1000349" cy="362669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B48549-B0D4-43A4-9682-F3708B0A50A9}"/>
              </a:ext>
            </a:extLst>
          </p:cNvPr>
          <p:cNvCxnSpPr>
            <a:cxnSpLocks/>
          </p:cNvCxnSpPr>
          <p:nvPr/>
        </p:nvCxnSpPr>
        <p:spPr>
          <a:xfrm>
            <a:off x="3187550" y="1659241"/>
            <a:ext cx="1281892" cy="65992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picture containing clipart, businesscard, text&#10;&#10;Description automatically generated">
            <a:extLst>
              <a:ext uri="{FF2B5EF4-FFF2-40B4-BE49-F238E27FC236}">
                <a16:creationId xmlns:a16="http://schemas.microsoft.com/office/drawing/2014/main" id="{B8FDEB55-14BF-4081-B1D6-1EF62B25F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1" b="89664" l="7967" r="91707">
                        <a14:foregroundMark x1="8130" y1="68734" x2="8130" y2="68734"/>
                        <a14:foregroundMark x1="26341" y1="89664" x2="26341" y2="89664"/>
                        <a14:foregroundMark x1="91057" y1="46770" x2="91707" y2="5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2624173">
            <a:off x="2265026" y="1498710"/>
            <a:ext cx="1274844" cy="802219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493CBAF-CDB0-4CE1-B772-7DA65E2BBA93}"/>
              </a:ext>
            </a:extLst>
          </p:cNvPr>
          <p:cNvSpPr/>
          <p:nvPr/>
        </p:nvSpPr>
        <p:spPr>
          <a:xfrm>
            <a:off x="3436256" y="1766826"/>
            <a:ext cx="919596" cy="339109"/>
          </a:xfrm>
          <a:custGeom>
            <a:avLst/>
            <a:gdLst>
              <a:gd name="connsiteX0" fmla="*/ 919596 w 919596"/>
              <a:gd name="connsiteY0" fmla="*/ 0 h 339109"/>
              <a:gd name="connsiteX1" fmla="*/ 613064 w 919596"/>
              <a:gd name="connsiteY1" fmla="*/ 228600 h 339109"/>
              <a:gd name="connsiteX2" fmla="*/ 275359 w 919596"/>
              <a:gd name="connsiteY2" fmla="*/ 337705 h 339109"/>
              <a:gd name="connsiteX3" fmla="*/ 0 w 919596"/>
              <a:gd name="connsiteY3" fmla="*/ 280555 h 33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96" h="339109">
                <a:moveTo>
                  <a:pt x="919596" y="0"/>
                </a:moveTo>
                <a:cubicBezTo>
                  <a:pt x="820016" y="86158"/>
                  <a:pt x="720437" y="172316"/>
                  <a:pt x="613064" y="228600"/>
                </a:cubicBezTo>
                <a:cubicBezTo>
                  <a:pt x="505691" y="284884"/>
                  <a:pt x="377536" y="329046"/>
                  <a:pt x="275359" y="337705"/>
                </a:cubicBezTo>
                <a:cubicBezTo>
                  <a:pt x="173182" y="346364"/>
                  <a:pt x="86591" y="313459"/>
                  <a:pt x="0" y="2805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75B097B-3641-4D1A-8D00-76095BC5713F}"/>
              </a:ext>
            </a:extLst>
          </p:cNvPr>
          <p:cNvSpPr/>
          <p:nvPr/>
        </p:nvSpPr>
        <p:spPr>
          <a:xfrm>
            <a:off x="3406270" y="1684681"/>
            <a:ext cx="1470671" cy="691047"/>
          </a:xfrm>
          <a:custGeom>
            <a:avLst/>
            <a:gdLst>
              <a:gd name="connsiteX0" fmla="*/ 1361209 w 1470671"/>
              <a:gd name="connsiteY0" fmla="*/ 0 h 691047"/>
              <a:gd name="connsiteX1" fmla="*/ 1465118 w 1470671"/>
              <a:gd name="connsiteY1" fmla="*/ 244186 h 691047"/>
              <a:gd name="connsiteX2" fmla="*/ 1210541 w 1470671"/>
              <a:gd name="connsiteY2" fmla="*/ 581891 h 691047"/>
              <a:gd name="connsiteX3" fmla="*/ 628650 w 1470671"/>
              <a:gd name="connsiteY3" fmla="*/ 690995 h 691047"/>
              <a:gd name="connsiteX4" fmla="*/ 218209 w 1470671"/>
              <a:gd name="connsiteY4" fmla="*/ 592282 h 691047"/>
              <a:gd name="connsiteX5" fmla="*/ 0 w 1470671"/>
              <a:gd name="connsiteY5" fmla="*/ 337705 h 6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671" h="691047">
                <a:moveTo>
                  <a:pt x="1361209" y="0"/>
                </a:moveTo>
                <a:cubicBezTo>
                  <a:pt x="1425719" y="73602"/>
                  <a:pt x="1490229" y="147204"/>
                  <a:pt x="1465118" y="244186"/>
                </a:cubicBezTo>
                <a:cubicBezTo>
                  <a:pt x="1440007" y="341168"/>
                  <a:pt x="1349952" y="507423"/>
                  <a:pt x="1210541" y="581891"/>
                </a:cubicBezTo>
                <a:cubicBezTo>
                  <a:pt x="1071130" y="656359"/>
                  <a:pt x="794039" y="689263"/>
                  <a:pt x="628650" y="690995"/>
                </a:cubicBezTo>
                <a:cubicBezTo>
                  <a:pt x="463261" y="692727"/>
                  <a:pt x="322984" y="651164"/>
                  <a:pt x="218209" y="592282"/>
                </a:cubicBezTo>
                <a:cubicBezTo>
                  <a:pt x="113434" y="533400"/>
                  <a:pt x="56717" y="435552"/>
                  <a:pt x="0" y="337705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655A8C1-CAFD-4BD3-9945-6DA619BB9E13}"/>
              </a:ext>
            </a:extLst>
          </p:cNvPr>
          <p:cNvSpPr txBox="1"/>
          <p:nvPr/>
        </p:nvSpPr>
        <p:spPr>
          <a:xfrm rot="959770">
            <a:off x="2337661" y="1690051"/>
            <a:ext cx="111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$1985.77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60D282-AA13-4D69-AF57-F73064D116F8}"/>
              </a:ext>
            </a:extLst>
          </p:cNvPr>
          <p:cNvCxnSpPr>
            <a:cxnSpLocks/>
          </p:cNvCxnSpPr>
          <p:nvPr/>
        </p:nvCxnSpPr>
        <p:spPr>
          <a:xfrm flipH="1" flipV="1">
            <a:off x="4819586" y="2005005"/>
            <a:ext cx="763364" cy="133332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ake with lit candles&#10;&#10;Description automatically generated">
            <a:extLst>
              <a:ext uri="{FF2B5EF4-FFF2-40B4-BE49-F238E27FC236}">
                <a16:creationId xmlns:a16="http://schemas.microsoft.com/office/drawing/2014/main" id="{D8BD5983-09EF-4FBD-AACF-6190DC3CA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87617" y="4198895"/>
            <a:ext cx="4163650" cy="20818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3391780-9877-479C-A02C-4F2520079C64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24047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43" grpId="0" animBg="1"/>
      <p:bldP spid="43" grpId="1" animBg="1"/>
      <p:bldP spid="44" grpId="0" animBg="1"/>
      <p:bldP spid="44" grpId="1" animBg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6D7233-415F-4DB7-A4BF-D957B4A7E528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3:8-4:16</a:t>
            </a:r>
          </a:p>
        </p:txBody>
      </p:sp>
    </p:spTree>
    <p:extLst>
      <p:ext uri="{BB962C8B-B14F-4D97-AF65-F5344CB8AC3E}">
        <p14:creationId xmlns:p14="http://schemas.microsoft.com/office/powerpoint/2010/main" val="21046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8E0B8CE-A3A0-495A-8A72-16B629967F5F}" vid="{FEDF63CA-A0A0-4BFB-A17F-AD685A700D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0</TotalTime>
  <Words>296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Duralith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2018-12-03T19:49:34Z</dcterms:created>
  <dcterms:modified xsi:type="dcterms:W3CDTF">2018-12-05T23:20:04Z</dcterms:modified>
</cp:coreProperties>
</file>