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2"/>
  </p:notesMasterIdLst>
  <p:sldIdLst>
    <p:sldId id="256" r:id="rId2"/>
    <p:sldId id="346" r:id="rId3"/>
    <p:sldId id="309" r:id="rId4"/>
    <p:sldId id="343" r:id="rId5"/>
    <p:sldId id="344" r:id="rId6"/>
    <p:sldId id="316" r:id="rId7"/>
    <p:sldId id="317" r:id="rId8"/>
    <p:sldId id="347" r:id="rId9"/>
    <p:sldId id="348" r:id="rId10"/>
    <p:sldId id="310" r:id="rId11"/>
    <p:sldId id="311" r:id="rId12"/>
    <p:sldId id="312" r:id="rId13"/>
    <p:sldId id="302" r:id="rId14"/>
    <p:sldId id="315" r:id="rId15"/>
    <p:sldId id="303" r:id="rId16"/>
    <p:sldId id="313" r:id="rId17"/>
    <p:sldId id="314" r:id="rId18"/>
    <p:sldId id="318" r:id="rId19"/>
    <p:sldId id="319" r:id="rId20"/>
    <p:sldId id="320" r:id="rId21"/>
    <p:sldId id="321" r:id="rId22"/>
    <p:sldId id="322" r:id="rId23"/>
    <p:sldId id="323" r:id="rId24"/>
    <p:sldId id="324" r:id="rId25"/>
    <p:sldId id="329" r:id="rId26"/>
    <p:sldId id="326" r:id="rId27"/>
    <p:sldId id="327" r:id="rId28"/>
    <p:sldId id="325" r:id="rId29"/>
    <p:sldId id="330" r:id="rId30"/>
    <p:sldId id="332" r:id="rId31"/>
    <p:sldId id="333" r:id="rId32"/>
    <p:sldId id="334" r:id="rId33"/>
    <p:sldId id="331" r:id="rId34"/>
    <p:sldId id="335" r:id="rId35"/>
    <p:sldId id="336" r:id="rId36"/>
    <p:sldId id="337" r:id="rId37"/>
    <p:sldId id="342" r:id="rId38"/>
    <p:sldId id="338" r:id="rId39"/>
    <p:sldId id="339" r:id="rId40"/>
    <p:sldId id="340" r:id="rId41"/>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Duralith" pitchFamily="2" charset="0"/>
      <p:regular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FF"/>
    <a:srgbClr val="990099"/>
    <a:srgbClr val="CC3399"/>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1F184E-79B5-4661-A6AA-E4C74B40C782}" v="2460" dt="2018-11-28T23:24:56.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43" autoAdjust="0"/>
  </p:normalViewPr>
  <p:slideViewPr>
    <p:cSldViewPr snapToGrid="0" showGuides="1">
      <p:cViewPr>
        <p:scale>
          <a:sx n="63" d="100"/>
          <a:sy n="63" d="100"/>
        </p:scale>
        <p:origin x="906" y="73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781F184E-79B5-4661-A6AA-E4C74B40C782}"/>
    <pc:docChg chg="undo redo custSel addSld delSld modSld sldOrd modMainMaster">
      <pc:chgData name="Ken Merrihew" userId="bcb7a1e886d99f07" providerId="LiveId" clId="{781F184E-79B5-4661-A6AA-E4C74B40C782}" dt="2018-11-28T23:25:03.910" v="8685" actId="1035"/>
      <pc:docMkLst>
        <pc:docMk/>
      </pc:docMkLst>
      <pc:sldChg chg="modSp modTransition">
        <pc:chgData name="Ken Merrihew" userId="bcb7a1e886d99f07" providerId="LiveId" clId="{781F184E-79B5-4661-A6AA-E4C74B40C782}" dt="2018-11-27T14:48:08.834" v="7407" actId="20577"/>
        <pc:sldMkLst>
          <pc:docMk/>
          <pc:sldMk cId="4283289942" sldId="256"/>
        </pc:sldMkLst>
        <pc:spChg chg="mod">
          <ac:chgData name="Ken Merrihew" userId="bcb7a1e886d99f07" providerId="LiveId" clId="{781F184E-79B5-4661-A6AA-E4C74B40C782}" dt="2018-11-27T14:48:08.834" v="7407" actId="20577"/>
          <ac:spMkLst>
            <pc:docMk/>
            <pc:sldMk cId="4283289942" sldId="256"/>
            <ac:spMk id="4" creationId="{702D5140-3390-496D-9059-1AA838934705}"/>
          </ac:spMkLst>
        </pc:spChg>
      </pc:sldChg>
      <pc:sldChg chg="addSp delSp modSp add modTransition delAnim modAnim">
        <pc:chgData name="Ken Merrihew" userId="bcb7a1e886d99f07" providerId="LiveId" clId="{781F184E-79B5-4661-A6AA-E4C74B40C782}" dt="2018-11-27T14:49:06.566" v="7428"/>
        <pc:sldMkLst>
          <pc:docMk/>
          <pc:sldMk cId="2223314628" sldId="302"/>
        </pc:sldMkLst>
        <pc:spChg chg="del">
          <ac:chgData name="Ken Merrihew" userId="bcb7a1e886d99f07" providerId="LiveId" clId="{781F184E-79B5-4661-A6AA-E4C74B40C782}" dt="2018-11-20T22:17:50.050" v="5182" actId="478"/>
          <ac:spMkLst>
            <pc:docMk/>
            <pc:sldMk cId="2223314628" sldId="302"/>
            <ac:spMk id="2" creationId="{1215C2F8-937B-441D-A21C-A6C3A84EB4AB}"/>
          </ac:spMkLst>
        </pc:spChg>
        <pc:spChg chg="add del mod">
          <ac:chgData name="Ken Merrihew" userId="bcb7a1e886d99f07" providerId="LiveId" clId="{781F184E-79B5-4661-A6AA-E4C74B40C782}" dt="2018-11-20T18:33:01.448" v="4828" actId="478"/>
          <ac:spMkLst>
            <pc:docMk/>
            <pc:sldMk cId="2223314628" sldId="302"/>
            <ac:spMk id="3" creationId="{1836CAAA-9F39-45E8-AEF1-5E5A7E8EE374}"/>
          </ac:spMkLst>
        </pc:spChg>
        <pc:spChg chg="add del mod">
          <ac:chgData name="Ken Merrihew" userId="bcb7a1e886d99f07" providerId="LiveId" clId="{781F184E-79B5-4661-A6AA-E4C74B40C782}" dt="2018-11-20T18:33:06.636" v="4831" actId="478"/>
          <ac:spMkLst>
            <pc:docMk/>
            <pc:sldMk cId="2223314628" sldId="302"/>
            <ac:spMk id="4" creationId="{844EE261-6CBA-405B-B04E-3EBB8D43167F}"/>
          </ac:spMkLst>
        </pc:spChg>
        <pc:spChg chg="add del mod">
          <ac:chgData name="Ken Merrihew" userId="bcb7a1e886d99f07" providerId="LiveId" clId="{781F184E-79B5-4661-A6AA-E4C74B40C782}" dt="2018-11-20T18:45:29.490" v="5076" actId="478"/>
          <ac:spMkLst>
            <pc:docMk/>
            <pc:sldMk cId="2223314628" sldId="302"/>
            <ac:spMk id="5" creationId="{095FFF88-C6BA-4E7E-B3CB-0544B1EF554E}"/>
          </ac:spMkLst>
        </pc:spChg>
        <pc:spChg chg="del">
          <ac:chgData name="Ken Merrihew" userId="bcb7a1e886d99f07" providerId="LiveId" clId="{781F184E-79B5-4661-A6AA-E4C74B40C782}" dt="2018-11-20T18:37:26.936" v="4929" actId="478"/>
          <ac:spMkLst>
            <pc:docMk/>
            <pc:sldMk cId="2223314628" sldId="302"/>
            <ac:spMk id="6" creationId="{9676A74A-7724-4A87-ADB4-F5F208FF8E80}"/>
          </ac:spMkLst>
        </pc:spChg>
        <pc:spChg chg="add del mod">
          <ac:chgData name="Ken Merrihew" userId="bcb7a1e886d99f07" providerId="LiveId" clId="{781F184E-79B5-4661-A6AA-E4C74B40C782}" dt="2018-11-20T18:33:05.831" v="4830" actId="478"/>
          <ac:spMkLst>
            <pc:docMk/>
            <pc:sldMk cId="2223314628" sldId="302"/>
            <ac:spMk id="7" creationId="{23228A21-EE4B-430C-BAF8-C159C2F9118B}"/>
          </ac:spMkLst>
        </pc:spChg>
        <pc:spChg chg="add del mod">
          <ac:chgData name="Ken Merrihew" userId="bcb7a1e886d99f07" providerId="LiveId" clId="{781F184E-79B5-4661-A6AA-E4C74B40C782}" dt="2018-11-20T18:33:55.828" v="4848" actId="478"/>
          <ac:spMkLst>
            <pc:docMk/>
            <pc:sldMk cId="2223314628" sldId="302"/>
            <ac:spMk id="14" creationId="{86D42971-95D0-44CD-A863-A92A0CED107B}"/>
          </ac:spMkLst>
        </pc:spChg>
        <pc:spChg chg="add del mod">
          <ac:chgData name="Ken Merrihew" userId="bcb7a1e886d99f07" providerId="LiveId" clId="{781F184E-79B5-4661-A6AA-E4C74B40C782}" dt="2018-11-20T18:37:25.931" v="4928" actId="478"/>
          <ac:spMkLst>
            <pc:docMk/>
            <pc:sldMk cId="2223314628" sldId="302"/>
            <ac:spMk id="17" creationId="{2A73E7FE-FE48-4CB9-B499-9ED7612C969E}"/>
          </ac:spMkLst>
        </pc:spChg>
        <pc:spChg chg="add del">
          <ac:chgData name="Ken Merrihew" userId="bcb7a1e886d99f07" providerId="LiveId" clId="{781F184E-79B5-4661-A6AA-E4C74B40C782}" dt="2018-11-27T14:49:06.073" v="7427" actId="478"/>
          <ac:spMkLst>
            <pc:docMk/>
            <pc:sldMk cId="2223314628" sldId="302"/>
            <ac:spMk id="17" creationId="{FB3E9C09-65F9-436F-80F8-BCA955DFF29D}"/>
          </ac:spMkLst>
        </pc:spChg>
        <pc:spChg chg="add">
          <ac:chgData name="Ken Merrihew" userId="bcb7a1e886d99f07" providerId="LiveId" clId="{781F184E-79B5-4661-A6AA-E4C74B40C782}" dt="2018-11-27T14:49:06.566" v="7428"/>
          <ac:spMkLst>
            <pc:docMk/>
            <pc:sldMk cId="2223314628" sldId="302"/>
            <ac:spMk id="18" creationId="{DCE824ED-AD9D-4048-A695-E5152CF39329}"/>
          </ac:spMkLst>
        </pc:spChg>
        <pc:spChg chg="add del mod">
          <ac:chgData name="Ken Merrihew" userId="bcb7a1e886d99f07" providerId="LiveId" clId="{781F184E-79B5-4661-A6AA-E4C74B40C782}" dt="2018-11-20T18:33:49.798" v="4838" actId="478"/>
          <ac:spMkLst>
            <pc:docMk/>
            <pc:sldMk cId="2223314628" sldId="302"/>
            <ac:spMk id="20" creationId="{7BF54D61-2C09-4F1C-9669-B8AED14F282A}"/>
          </ac:spMkLst>
        </pc:spChg>
        <pc:spChg chg="add del mod">
          <ac:chgData name="Ken Merrihew" userId="bcb7a1e886d99f07" providerId="LiveId" clId="{781F184E-79B5-4661-A6AA-E4C74B40C782}" dt="2018-11-20T18:35:24.607" v="4880" actId="478"/>
          <ac:spMkLst>
            <pc:docMk/>
            <pc:sldMk cId="2223314628" sldId="302"/>
            <ac:spMk id="23" creationId="{64A09DD1-B695-440B-B252-A185C0497B7C}"/>
          </ac:spMkLst>
        </pc:spChg>
        <pc:spChg chg="del">
          <ac:chgData name="Ken Merrihew" userId="bcb7a1e886d99f07" providerId="LiveId" clId="{781F184E-79B5-4661-A6AA-E4C74B40C782}" dt="2018-11-19T21:00:07.813" v="3634" actId="478"/>
          <ac:spMkLst>
            <pc:docMk/>
            <pc:sldMk cId="2223314628" sldId="302"/>
            <ac:spMk id="24" creationId="{3EDE35CD-4E65-4F97-A972-639A61B9A9EE}"/>
          </ac:spMkLst>
        </pc:spChg>
        <pc:spChg chg="add del mod">
          <ac:chgData name="Ken Merrihew" userId="bcb7a1e886d99f07" providerId="LiveId" clId="{781F184E-79B5-4661-A6AA-E4C74B40C782}" dt="2018-11-20T18:35:22.489" v="4879" actId="478"/>
          <ac:spMkLst>
            <pc:docMk/>
            <pc:sldMk cId="2223314628" sldId="302"/>
            <ac:spMk id="26" creationId="{F0A43DA0-75BA-4FBA-82EF-20916FBB31CC}"/>
          </ac:spMkLst>
        </pc:spChg>
        <pc:spChg chg="add del mod">
          <ac:chgData name="Ken Merrihew" userId="bcb7a1e886d99f07" providerId="LiveId" clId="{781F184E-79B5-4661-A6AA-E4C74B40C782}" dt="2018-11-20T18:37:24.998" v="4927" actId="478"/>
          <ac:spMkLst>
            <pc:docMk/>
            <pc:sldMk cId="2223314628" sldId="302"/>
            <ac:spMk id="29" creationId="{BCB8C5CD-99B7-4B74-81A0-EA45897B444B}"/>
          </ac:spMkLst>
        </pc:spChg>
        <pc:spChg chg="add mod">
          <ac:chgData name="Ken Merrihew" userId="bcb7a1e886d99f07" providerId="LiveId" clId="{781F184E-79B5-4661-A6AA-E4C74B40C782}" dt="2018-11-20T18:44:15.592" v="5045" actId="20577"/>
          <ac:spMkLst>
            <pc:docMk/>
            <pc:sldMk cId="2223314628" sldId="302"/>
            <ac:spMk id="51" creationId="{59822940-F0B7-4457-B7C0-708D621BFECA}"/>
          </ac:spMkLst>
        </pc:spChg>
        <pc:spChg chg="add mod ord">
          <ac:chgData name="Ken Merrihew" userId="bcb7a1e886d99f07" providerId="LiveId" clId="{781F184E-79B5-4661-A6AA-E4C74B40C782}" dt="2018-11-26T21:11:15.319" v="7151" actId="1076"/>
          <ac:spMkLst>
            <pc:docMk/>
            <pc:sldMk cId="2223314628" sldId="302"/>
            <ac:spMk id="52" creationId="{A50099CF-CAA5-4075-BC23-F7E374F4477B}"/>
          </ac:spMkLst>
        </pc:spChg>
        <pc:spChg chg="add mod ord">
          <ac:chgData name="Ken Merrihew" userId="bcb7a1e886d99f07" providerId="LiveId" clId="{781F184E-79B5-4661-A6AA-E4C74B40C782}" dt="2018-11-26T21:11:48.140" v="7170" actId="1076"/>
          <ac:spMkLst>
            <pc:docMk/>
            <pc:sldMk cId="2223314628" sldId="302"/>
            <ac:spMk id="53" creationId="{47E76503-050C-4BA9-A577-4B376DB1FECA}"/>
          </ac:spMkLst>
        </pc:spChg>
        <pc:spChg chg="add mod">
          <ac:chgData name="Ken Merrihew" userId="bcb7a1e886d99f07" providerId="LiveId" clId="{781F184E-79B5-4661-A6AA-E4C74B40C782}" dt="2018-11-26T21:11:02.003" v="7150" actId="1076"/>
          <ac:spMkLst>
            <pc:docMk/>
            <pc:sldMk cId="2223314628" sldId="302"/>
            <ac:spMk id="54" creationId="{3F1D71E0-0813-4289-A0F7-F9F82CBE7ADF}"/>
          </ac:spMkLst>
        </pc:spChg>
        <pc:spChg chg="add mod ord">
          <ac:chgData name="Ken Merrihew" userId="bcb7a1e886d99f07" providerId="LiveId" clId="{781F184E-79B5-4661-A6AA-E4C74B40C782}" dt="2018-11-26T21:11:42.660" v="7169" actId="1035"/>
          <ac:spMkLst>
            <pc:docMk/>
            <pc:sldMk cId="2223314628" sldId="302"/>
            <ac:spMk id="55" creationId="{0C791F4D-4F77-47E4-85D0-665115FFB665}"/>
          </ac:spMkLst>
        </pc:spChg>
        <pc:spChg chg="add mod ord">
          <ac:chgData name="Ken Merrihew" userId="bcb7a1e886d99f07" providerId="LiveId" clId="{781F184E-79B5-4661-A6AA-E4C74B40C782}" dt="2018-11-26T21:05:58.746" v="7148" actId="1076"/>
          <ac:spMkLst>
            <pc:docMk/>
            <pc:sldMk cId="2223314628" sldId="302"/>
            <ac:spMk id="57" creationId="{9DFB5A85-B177-4B54-B6B6-36E34BE8C8A3}"/>
          </ac:spMkLst>
        </pc:spChg>
        <pc:spChg chg="add del mod">
          <ac:chgData name="Ken Merrihew" userId="bcb7a1e886d99f07" providerId="LiveId" clId="{781F184E-79B5-4661-A6AA-E4C74B40C782}" dt="2018-11-20T18:37:24.075" v="4926" actId="478"/>
          <ac:spMkLst>
            <pc:docMk/>
            <pc:sldMk cId="2223314628" sldId="302"/>
            <ac:spMk id="1024" creationId="{356C9BE9-4D28-4639-8B90-6901F1729FE8}"/>
          </ac:spMkLst>
        </pc:spChg>
        <pc:spChg chg="add del mod">
          <ac:chgData name="Ken Merrihew" userId="bcb7a1e886d99f07" providerId="LiveId" clId="{781F184E-79B5-4661-A6AA-E4C74B40C782}" dt="2018-11-20T18:37:23.144" v="4925" actId="478"/>
          <ac:spMkLst>
            <pc:docMk/>
            <pc:sldMk cId="2223314628" sldId="302"/>
            <ac:spMk id="1029" creationId="{97D2A45E-C767-42E5-A610-73E23EEC9917}"/>
          </ac:spMkLst>
        </pc:spChg>
        <pc:spChg chg="add del mod">
          <ac:chgData name="Ken Merrihew" userId="bcb7a1e886d99f07" providerId="LiveId" clId="{781F184E-79B5-4661-A6AA-E4C74B40C782}" dt="2018-11-20T18:40:45.517" v="4980" actId="478"/>
          <ac:spMkLst>
            <pc:docMk/>
            <pc:sldMk cId="2223314628" sldId="302"/>
            <ac:spMk id="1034" creationId="{B4642D3D-F8AC-4E02-8A04-EAFDE0AB8832}"/>
          </ac:spMkLst>
        </pc:spChg>
        <pc:spChg chg="add del mod">
          <ac:chgData name="Ken Merrihew" userId="bcb7a1e886d99f07" providerId="LiveId" clId="{781F184E-79B5-4661-A6AA-E4C74B40C782}" dt="2018-11-20T18:40:44.027" v="4979" actId="478"/>
          <ac:spMkLst>
            <pc:docMk/>
            <pc:sldMk cId="2223314628" sldId="302"/>
            <ac:spMk id="1041" creationId="{5516951E-4F33-489C-80D8-479F2F790DCD}"/>
          </ac:spMkLst>
        </pc:spChg>
        <pc:spChg chg="add mod">
          <ac:chgData name="Ken Merrihew" userId="bcb7a1e886d99f07" providerId="LiveId" clId="{781F184E-79B5-4661-A6AA-E4C74B40C782}" dt="2018-11-20T18:49:47.665" v="5095" actId="1076"/>
          <ac:spMkLst>
            <pc:docMk/>
            <pc:sldMk cId="2223314628" sldId="302"/>
            <ac:spMk id="1042" creationId="{FBB8C317-53E3-4875-8817-A90DE69828A5}"/>
          </ac:spMkLst>
        </pc:spChg>
        <pc:spChg chg="add del">
          <ac:chgData name="Ken Merrihew" userId="bcb7a1e886d99f07" providerId="LiveId" clId="{781F184E-79B5-4661-A6AA-E4C74B40C782}" dt="2018-11-20T18:49:18.018" v="5079" actId="478"/>
          <ac:spMkLst>
            <pc:docMk/>
            <pc:sldMk cId="2223314628" sldId="302"/>
            <ac:spMk id="1043" creationId="{F917430E-8F9C-4533-83FE-6CEEAB727B8A}"/>
          </ac:spMkLst>
        </pc:spChg>
        <pc:picChg chg="add del mod">
          <ac:chgData name="Ken Merrihew" userId="bcb7a1e886d99f07" providerId="LiveId" clId="{781F184E-79B5-4661-A6AA-E4C74B40C782}" dt="2018-11-20T18:34:32.073" v="4866" actId="478"/>
          <ac:picMkLst>
            <pc:docMk/>
            <pc:sldMk cId="2223314628" sldId="302"/>
            <ac:picMk id="9" creationId="{490650F5-B76B-4719-A839-750857DC703A}"/>
          </ac:picMkLst>
        </pc:picChg>
        <pc:picChg chg="add mod ord">
          <ac:chgData name="Ken Merrihew" userId="bcb7a1e886d99f07" providerId="LiveId" clId="{781F184E-79B5-4661-A6AA-E4C74B40C782}" dt="2018-11-26T21:11:15.319" v="7151" actId="1076"/>
          <ac:picMkLst>
            <pc:docMk/>
            <pc:sldMk cId="2223314628" sldId="302"/>
            <ac:picMk id="11" creationId="{6CBCF4D6-7D31-4B88-B02E-BA0C3D81EDD3}"/>
          </ac:picMkLst>
        </pc:picChg>
        <pc:picChg chg="add del mod">
          <ac:chgData name="Ken Merrihew" userId="bcb7a1e886d99f07" providerId="LiveId" clId="{781F184E-79B5-4661-A6AA-E4C74B40C782}" dt="2018-11-20T18:34:33.439" v="4867" actId="478"/>
          <ac:picMkLst>
            <pc:docMk/>
            <pc:sldMk cId="2223314628" sldId="302"/>
            <ac:picMk id="13" creationId="{0FC509B2-336E-4C9E-9B48-9A72313EDF19}"/>
          </ac:picMkLst>
        </pc:picChg>
        <pc:picChg chg="add del mod">
          <ac:chgData name="Ken Merrihew" userId="bcb7a1e886d99f07" providerId="LiveId" clId="{781F184E-79B5-4661-A6AA-E4C74B40C782}" dt="2018-11-20T18:41:17.356" v="4987" actId="478"/>
          <ac:picMkLst>
            <pc:docMk/>
            <pc:sldMk cId="2223314628" sldId="302"/>
            <ac:picMk id="16" creationId="{6C77BD3E-D8AB-4128-88F2-EFE422B3FBB3}"/>
          </ac:picMkLst>
        </pc:picChg>
        <pc:picChg chg="add mod ord">
          <ac:chgData name="Ken Merrihew" userId="bcb7a1e886d99f07" providerId="LiveId" clId="{781F184E-79B5-4661-A6AA-E4C74B40C782}" dt="2018-11-26T21:10:53.815" v="7149" actId="14100"/>
          <ac:picMkLst>
            <pc:docMk/>
            <pc:sldMk cId="2223314628" sldId="302"/>
            <ac:picMk id="19" creationId="{5E27F4DF-7626-4541-961F-2B3FA7D71D0A}"/>
          </ac:picMkLst>
        </pc:picChg>
        <pc:picChg chg="add del mod">
          <ac:chgData name="Ken Merrihew" userId="bcb7a1e886d99f07" providerId="LiveId" clId="{781F184E-79B5-4661-A6AA-E4C74B40C782}" dt="2018-11-20T18:41:18.907" v="4988" actId="478"/>
          <ac:picMkLst>
            <pc:docMk/>
            <pc:sldMk cId="2223314628" sldId="302"/>
            <ac:picMk id="22" creationId="{4AD56542-DE5F-48B0-B7FF-8A1D8A91F795}"/>
          </ac:picMkLst>
        </pc:picChg>
        <pc:picChg chg="add mod">
          <ac:chgData name="Ken Merrihew" userId="bcb7a1e886d99f07" providerId="LiveId" clId="{781F184E-79B5-4661-A6AA-E4C74B40C782}" dt="2018-11-26T21:10:53.815" v="7149" actId="14100"/>
          <ac:picMkLst>
            <pc:docMk/>
            <pc:sldMk cId="2223314628" sldId="302"/>
            <ac:picMk id="25" creationId="{F7899831-1C9F-4911-B303-94182417B228}"/>
          </ac:picMkLst>
        </pc:picChg>
        <pc:picChg chg="add mod">
          <ac:chgData name="Ken Merrihew" userId="bcb7a1e886d99f07" providerId="LiveId" clId="{781F184E-79B5-4661-A6AA-E4C74B40C782}" dt="2018-11-26T21:10:53.815" v="7149" actId="14100"/>
          <ac:picMkLst>
            <pc:docMk/>
            <pc:sldMk cId="2223314628" sldId="302"/>
            <ac:picMk id="28" creationId="{B80AE564-1314-4675-8EF9-D2B74CEF03B1}"/>
          </ac:picMkLst>
        </pc:picChg>
        <pc:picChg chg="add del mod">
          <ac:chgData name="Ken Merrihew" userId="bcb7a1e886d99f07" providerId="LiveId" clId="{781F184E-79B5-4661-A6AA-E4C74B40C782}" dt="2018-11-20T18:36:39.044" v="4907" actId="478"/>
          <ac:picMkLst>
            <pc:docMk/>
            <pc:sldMk cId="2223314628" sldId="302"/>
            <ac:picMk id="31" creationId="{61C739FC-1776-43F2-B9C9-0BF9B0E728BC}"/>
          </ac:picMkLst>
        </pc:picChg>
        <pc:picChg chg="add del mod modCrop">
          <ac:chgData name="Ken Merrihew" userId="bcb7a1e886d99f07" providerId="LiveId" clId="{781F184E-79B5-4661-A6AA-E4C74B40C782}" dt="2018-11-20T18:31:31.225" v="4805" actId="478"/>
          <ac:picMkLst>
            <pc:docMk/>
            <pc:sldMk cId="2223314628" sldId="302"/>
            <ac:picMk id="1026" creationId="{087CAE80-326B-402D-A860-1FA007BC4F3E}"/>
          </ac:picMkLst>
        </pc:picChg>
        <pc:picChg chg="add mod">
          <ac:chgData name="Ken Merrihew" userId="bcb7a1e886d99f07" providerId="LiveId" clId="{781F184E-79B5-4661-A6AA-E4C74B40C782}" dt="2018-11-26T21:11:02.003" v="7150" actId="1076"/>
          <ac:picMkLst>
            <pc:docMk/>
            <pc:sldMk cId="2223314628" sldId="302"/>
            <ac:picMk id="1027" creationId="{85C3F6FF-DAE8-4868-A5D6-27405C82EA28}"/>
          </ac:picMkLst>
        </pc:picChg>
        <pc:picChg chg="add del mod ord modCrop">
          <ac:chgData name="Ken Merrihew" userId="bcb7a1e886d99f07" providerId="LiveId" clId="{781F184E-79B5-4661-A6AA-E4C74B40C782}" dt="2018-11-20T18:31:32.725" v="4806" actId="478"/>
          <ac:picMkLst>
            <pc:docMk/>
            <pc:sldMk cId="2223314628" sldId="302"/>
            <ac:picMk id="1028" creationId="{BBA7DD62-BDBA-4FDB-ABD8-C9C2E2FCC43F}"/>
          </ac:picMkLst>
        </pc:picChg>
        <pc:picChg chg="add del mod">
          <ac:chgData name="Ken Merrihew" userId="bcb7a1e886d99f07" providerId="LiveId" clId="{781F184E-79B5-4661-A6AA-E4C74B40C782}" dt="2018-11-20T18:31:29.802" v="4804" actId="478"/>
          <ac:picMkLst>
            <pc:docMk/>
            <pc:sldMk cId="2223314628" sldId="302"/>
            <ac:picMk id="1030" creationId="{8A41469B-85EA-4404-9877-1FF8B85AAA34}"/>
          </ac:picMkLst>
        </pc:picChg>
        <pc:picChg chg="add del mod modCrop">
          <ac:chgData name="Ken Merrihew" userId="bcb7a1e886d99f07" providerId="LiveId" clId="{781F184E-79B5-4661-A6AA-E4C74B40C782}" dt="2018-11-20T18:31:27.472" v="4803" actId="478"/>
          <ac:picMkLst>
            <pc:docMk/>
            <pc:sldMk cId="2223314628" sldId="302"/>
            <ac:picMk id="1032" creationId="{5C5963F0-B5B9-4ED5-BABB-6E7760DD746A}"/>
          </ac:picMkLst>
        </pc:picChg>
        <pc:picChg chg="add mod ord modCrop">
          <ac:chgData name="Ken Merrihew" userId="bcb7a1e886d99f07" providerId="LiveId" clId="{781F184E-79B5-4661-A6AA-E4C74B40C782}" dt="2018-11-26T21:11:42.660" v="7169" actId="1035"/>
          <ac:picMkLst>
            <pc:docMk/>
            <pc:sldMk cId="2223314628" sldId="302"/>
            <ac:picMk id="1033" creationId="{80A3723C-FF6C-47DF-931A-095992E254ED}"/>
          </ac:picMkLst>
        </pc:picChg>
        <pc:picChg chg="add del mod">
          <ac:chgData name="Ken Merrihew" userId="bcb7a1e886d99f07" providerId="LiveId" clId="{781F184E-79B5-4661-A6AA-E4C74B40C782}" dt="2018-11-20T18:38:58.432" v="4954" actId="478"/>
          <ac:picMkLst>
            <pc:docMk/>
            <pc:sldMk cId="2223314628" sldId="302"/>
            <ac:picMk id="1036" creationId="{D1F467D1-4402-45EE-90A1-B36BD750FF9C}"/>
          </ac:picMkLst>
        </pc:picChg>
        <pc:picChg chg="add del mod">
          <ac:chgData name="Ken Merrihew" userId="bcb7a1e886d99f07" providerId="LiveId" clId="{781F184E-79B5-4661-A6AA-E4C74B40C782}" dt="2018-11-20T18:38:59.904" v="4955" actId="478"/>
          <ac:picMkLst>
            <pc:docMk/>
            <pc:sldMk cId="2223314628" sldId="302"/>
            <ac:picMk id="1038" creationId="{93B19497-B97C-4F7F-A682-071EC830D4CE}"/>
          </ac:picMkLst>
        </pc:picChg>
        <pc:picChg chg="add mod ord modCrop">
          <ac:chgData name="Ken Merrihew" userId="bcb7a1e886d99f07" providerId="LiveId" clId="{781F184E-79B5-4661-A6AA-E4C74B40C782}" dt="2018-11-26T21:10:53.815" v="7149" actId="14100"/>
          <ac:picMkLst>
            <pc:docMk/>
            <pc:sldMk cId="2223314628" sldId="302"/>
            <ac:picMk id="1040" creationId="{D2C1D627-F022-42DF-A5BE-0B95A504F9F2}"/>
          </ac:picMkLst>
        </pc:picChg>
      </pc:sldChg>
      <pc:sldChg chg="addSp delSp add modTransition">
        <pc:chgData name="Ken Merrihew" userId="bcb7a1e886d99f07" providerId="LiveId" clId="{781F184E-79B5-4661-A6AA-E4C74B40C782}" dt="2018-11-27T14:49:14.411" v="7432"/>
        <pc:sldMkLst>
          <pc:docMk/>
          <pc:sldMk cId="3643154020" sldId="303"/>
        </pc:sldMkLst>
        <pc:spChg chg="del">
          <ac:chgData name="Ken Merrihew" userId="bcb7a1e886d99f07" providerId="LiveId" clId="{781F184E-79B5-4661-A6AA-E4C74B40C782}" dt="2018-11-20T22:18:01.136" v="5186" actId="478"/>
          <ac:spMkLst>
            <pc:docMk/>
            <pc:sldMk cId="3643154020" sldId="303"/>
            <ac:spMk id="3" creationId="{97A3C82C-ED8D-4D37-8CBD-55A5A653182D}"/>
          </ac:spMkLst>
        </pc:spChg>
        <pc:spChg chg="add">
          <ac:chgData name="Ken Merrihew" userId="bcb7a1e886d99f07" providerId="LiveId" clId="{781F184E-79B5-4661-A6AA-E4C74B40C782}" dt="2018-11-27T14:49:14.411" v="7432"/>
          <ac:spMkLst>
            <pc:docMk/>
            <pc:sldMk cId="3643154020" sldId="303"/>
            <ac:spMk id="3" creationId="{E562B001-3DEB-4C35-BFC5-6C752FA61C0F}"/>
          </ac:spMkLst>
        </pc:spChg>
        <pc:spChg chg="add del">
          <ac:chgData name="Ken Merrihew" userId="bcb7a1e886d99f07" providerId="LiveId" clId="{781F184E-79B5-4661-A6AA-E4C74B40C782}" dt="2018-11-27T14:49:13.945" v="7431" actId="478"/>
          <ac:spMkLst>
            <pc:docMk/>
            <pc:sldMk cId="3643154020" sldId="303"/>
            <ac:spMk id="4" creationId="{AAFF4256-06C2-4A9C-A498-5617685B8186}"/>
          </ac:spMkLst>
        </pc:spChg>
      </pc:sldChg>
      <pc:sldChg chg="addSp delSp modSp add del modTransition delAnim modAnim">
        <pc:chgData name="Ken Merrihew" userId="bcb7a1e886d99f07" providerId="LiveId" clId="{781F184E-79B5-4661-A6AA-E4C74B40C782}" dt="2018-11-28T21:24:42.491" v="8274" actId="2696"/>
        <pc:sldMkLst>
          <pc:docMk/>
          <pc:sldMk cId="3791361336" sldId="308"/>
        </pc:sldMkLst>
        <pc:spChg chg="mod">
          <ac:chgData name="Ken Merrihew" userId="bcb7a1e886d99f07" providerId="LiveId" clId="{781F184E-79B5-4661-A6AA-E4C74B40C782}" dt="2018-11-27T14:48:21.753" v="7412" actId="20577"/>
          <ac:spMkLst>
            <pc:docMk/>
            <pc:sldMk cId="3791361336" sldId="308"/>
            <ac:spMk id="2" creationId="{1215C2F8-937B-441D-A21C-A6C3A84EB4AB}"/>
          </ac:spMkLst>
        </pc:spChg>
        <pc:spChg chg="del">
          <ac:chgData name="Ken Merrihew" userId="bcb7a1e886d99f07" providerId="LiveId" clId="{781F184E-79B5-4661-A6AA-E4C74B40C782}" dt="2018-11-19T21:34:52.923" v="4258" actId="478"/>
          <ac:spMkLst>
            <pc:docMk/>
            <pc:sldMk cId="3791361336" sldId="308"/>
            <ac:spMk id="5" creationId="{6E369CB2-9F04-4278-93DB-74503EC4DD2D}"/>
          </ac:spMkLst>
        </pc:spChg>
        <pc:spChg chg="del">
          <ac:chgData name="Ken Merrihew" userId="bcb7a1e886d99f07" providerId="LiveId" clId="{781F184E-79B5-4661-A6AA-E4C74B40C782}" dt="2018-11-28T21:08:57.581" v="8214" actId="478"/>
          <ac:spMkLst>
            <pc:docMk/>
            <pc:sldMk cId="3791361336" sldId="308"/>
            <ac:spMk id="6" creationId="{9676A74A-7724-4A87-ADB4-F5F208FF8E80}"/>
          </ac:spMkLst>
        </pc:spChg>
        <pc:spChg chg="del">
          <ac:chgData name="Ken Merrihew" userId="bcb7a1e886d99f07" providerId="LiveId" clId="{781F184E-79B5-4661-A6AA-E4C74B40C782}" dt="2018-11-19T21:34:53.731" v="4259" actId="478"/>
          <ac:spMkLst>
            <pc:docMk/>
            <pc:sldMk cId="3791361336" sldId="308"/>
            <ac:spMk id="7" creationId="{D30D0B6C-3B57-4CB7-8BA2-17D1008BCF35}"/>
          </ac:spMkLst>
        </pc:spChg>
        <pc:spChg chg="add del mod">
          <ac:chgData name="Ken Merrihew" userId="bcb7a1e886d99f07" providerId="LiveId" clId="{781F184E-79B5-4661-A6AA-E4C74B40C782}" dt="2018-11-20T18:16:51.798" v="4686" actId="478"/>
          <ac:spMkLst>
            <pc:docMk/>
            <pc:sldMk cId="3791361336" sldId="308"/>
            <ac:spMk id="8" creationId="{5E2AEB1E-554A-4D00-8341-9559ADBE1AF6}"/>
          </ac:spMkLst>
        </pc:spChg>
        <pc:spChg chg="del">
          <ac:chgData name="Ken Merrihew" userId="bcb7a1e886d99f07" providerId="LiveId" clId="{781F184E-79B5-4661-A6AA-E4C74B40C782}" dt="2018-11-19T21:34:57.113" v="4260" actId="478"/>
          <ac:spMkLst>
            <pc:docMk/>
            <pc:sldMk cId="3791361336" sldId="308"/>
            <ac:spMk id="8" creationId="{790CF3BE-3BE2-4C52-8677-9FA8094A9373}"/>
          </ac:spMkLst>
        </pc:spChg>
        <pc:spChg chg="del mod ord">
          <ac:chgData name="Ken Merrihew" userId="bcb7a1e886d99f07" providerId="LiveId" clId="{781F184E-79B5-4661-A6AA-E4C74B40C782}" dt="2018-11-28T21:06:17.629" v="8200" actId="478"/>
          <ac:spMkLst>
            <pc:docMk/>
            <pc:sldMk cId="3791361336" sldId="308"/>
            <ac:spMk id="9" creationId="{E74886FF-AB32-4C13-ACFB-68CB76477D40}"/>
          </ac:spMkLst>
        </pc:spChg>
        <pc:spChg chg="add del mod">
          <ac:chgData name="Ken Merrihew" userId="bcb7a1e886d99f07" providerId="LiveId" clId="{781F184E-79B5-4661-A6AA-E4C74B40C782}" dt="2018-11-20T18:22:11.950" v="4773" actId="478"/>
          <ac:spMkLst>
            <pc:docMk/>
            <pc:sldMk cId="3791361336" sldId="308"/>
            <ac:spMk id="18" creationId="{CE0D2FF0-5431-4878-A64E-80545F1D1AE4}"/>
          </ac:spMkLst>
        </pc:spChg>
        <pc:spChg chg="add del mod">
          <ac:chgData name="Ken Merrihew" userId="bcb7a1e886d99f07" providerId="LiveId" clId="{781F184E-79B5-4661-A6AA-E4C74B40C782}" dt="2018-11-27T14:53:58.211" v="7517" actId="478"/>
          <ac:spMkLst>
            <pc:docMk/>
            <pc:sldMk cId="3791361336" sldId="308"/>
            <ac:spMk id="20" creationId="{4E60CF58-0642-4301-A21F-EFBA45876E83}"/>
          </ac:spMkLst>
        </pc:spChg>
        <pc:spChg chg="del mod ord">
          <ac:chgData name="Ken Merrihew" userId="bcb7a1e886d99f07" providerId="LiveId" clId="{781F184E-79B5-4661-A6AA-E4C74B40C782}" dt="2018-11-28T21:06:17.629" v="8200" actId="478"/>
          <ac:spMkLst>
            <pc:docMk/>
            <pc:sldMk cId="3791361336" sldId="308"/>
            <ac:spMk id="24" creationId="{3EDE35CD-4E65-4F97-A972-639A61B9A9EE}"/>
          </ac:spMkLst>
        </pc:spChg>
        <pc:spChg chg="add del mod">
          <ac:chgData name="Ken Merrihew" userId="bcb7a1e886d99f07" providerId="LiveId" clId="{781F184E-79B5-4661-A6AA-E4C74B40C782}" dt="2018-11-27T14:58:12.218" v="7581" actId="478"/>
          <ac:spMkLst>
            <pc:docMk/>
            <pc:sldMk cId="3791361336" sldId="308"/>
            <ac:spMk id="30" creationId="{C2A63CD8-28B6-4080-AACE-D1365C4112E0}"/>
          </ac:spMkLst>
        </pc:spChg>
        <pc:spChg chg="add del mod">
          <ac:chgData name="Ken Merrihew" userId="bcb7a1e886d99f07" providerId="LiveId" clId="{781F184E-79B5-4661-A6AA-E4C74B40C782}" dt="2018-11-27T14:56:39.593" v="7556" actId="478"/>
          <ac:spMkLst>
            <pc:docMk/>
            <pc:sldMk cId="3791361336" sldId="308"/>
            <ac:spMk id="1025" creationId="{9A1D5BE8-6939-4E5E-8323-437CEF118813}"/>
          </ac:spMkLst>
        </pc:spChg>
        <pc:picChg chg="add del mod">
          <ac:chgData name="Ken Merrihew" userId="bcb7a1e886d99f07" providerId="LiveId" clId="{781F184E-79B5-4661-A6AA-E4C74B40C782}" dt="2018-11-28T21:06:17.629" v="8200" actId="478"/>
          <ac:picMkLst>
            <pc:docMk/>
            <pc:sldMk cId="3791361336" sldId="308"/>
            <ac:picMk id="4" creationId="{5FD9EED5-DCDF-4272-8027-B7E52AA89B2D}"/>
          </ac:picMkLst>
        </pc:picChg>
        <pc:picChg chg="add del mod">
          <ac:chgData name="Ken Merrihew" userId="bcb7a1e886d99f07" providerId="LiveId" clId="{781F184E-79B5-4661-A6AA-E4C74B40C782}" dt="2018-11-28T21:06:17.629" v="8200" actId="478"/>
          <ac:picMkLst>
            <pc:docMk/>
            <pc:sldMk cId="3791361336" sldId="308"/>
            <ac:picMk id="5" creationId="{1C353942-B8A1-4EDA-B8A5-3BA55EF13B6C}"/>
          </ac:picMkLst>
        </pc:picChg>
        <pc:picChg chg="add del mod modCrop">
          <ac:chgData name="Ken Merrihew" userId="bcb7a1e886d99f07" providerId="LiveId" clId="{781F184E-79B5-4661-A6AA-E4C74B40C782}" dt="2018-11-28T21:06:17.629" v="8200" actId="478"/>
          <ac:picMkLst>
            <pc:docMk/>
            <pc:sldMk cId="3791361336" sldId="308"/>
            <ac:picMk id="7" creationId="{9F95D61C-84D6-46B8-BE1C-2ECC1182FB7C}"/>
          </ac:picMkLst>
        </pc:picChg>
        <pc:picChg chg="add del mod">
          <ac:chgData name="Ken Merrihew" userId="bcb7a1e886d99f07" providerId="LiveId" clId="{781F184E-79B5-4661-A6AA-E4C74B40C782}" dt="2018-11-28T21:06:17.629" v="8200" actId="478"/>
          <ac:picMkLst>
            <pc:docMk/>
            <pc:sldMk cId="3791361336" sldId="308"/>
            <ac:picMk id="10" creationId="{49F4330D-B4B4-47DB-87D7-EA3A55ED0970}"/>
          </ac:picMkLst>
        </pc:picChg>
        <pc:picChg chg="add del mod">
          <ac:chgData name="Ken Merrihew" userId="bcb7a1e886d99f07" providerId="LiveId" clId="{781F184E-79B5-4661-A6AA-E4C74B40C782}" dt="2018-11-28T21:06:17.629" v="8200" actId="478"/>
          <ac:picMkLst>
            <pc:docMk/>
            <pc:sldMk cId="3791361336" sldId="308"/>
            <ac:picMk id="11" creationId="{F8B8A84D-3631-4842-A24E-068E2884EB77}"/>
          </ac:picMkLst>
        </pc:picChg>
        <pc:picChg chg="add del mod">
          <ac:chgData name="Ken Merrihew" userId="bcb7a1e886d99f07" providerId="LiveId" clId="{781F184E-79B5-4661-A6AA-E4C74B40C782}" dt="2018-11-28T21:06:17.629" v="8200" actId="478"/>
          <ac:picMkLst>
            <pc:docMk/>
            <pc:sldMk cId="3791361336" sldId="308"/>
            <ac:picMk id="12" creationId="{E65F55A5-2876-4969-B828-3EBCE199A807}"/>
          </ac:picMkLst>
        </pc:picChg>
        <pc:picChg chg="add del mod">
          <ac:chgData name="Ken Merrihew" userId="bcb7a1e886d99f07" providerId="LiveId" clId="{781F184E-79B5-4661-A6AA-E4C74B40C782}" dt="2018-11-28T21:06:17.629" v="8200" actId="478"/>
          <ac:picMkLst>
            <pc:docMk/>
            <pc:sldMk cId="3791361336" sldId="308"/>
            <ac:picMk id="13" creationId="{70D78A1E-9A44-4775-BD90-2E4A942659FA}"/>
          </ac:picMkLst>
        </pc:picChg>
        <pc:picChg chg="add del mod">
          <ac:chgData name="Ken Merrihew" userId="bcb7a1e886d99f07" providerId="LiveId" clId="{781F184E-79B5-4661-A6AA-E4C74B40C782}" dt="2018-11-27T14:52:45.533" v="7500" actId="478"/>
          <ac:picMkLst>
            <pc:docMk/>
            <pc:sldMk cId="3791361336" sldId="308"/>
            <ac:picMk id="14" creationId="{2DC6AC6F-BE99-4A2D-BF5B-10C84893D5FE}"/>
          </ac:picMkLst>
        </pc:picChg>
        <pc:picChg chg="add del mod">
          <ac:chgData name="Ken Merrihew" userId="bcb7a1e886d99f07" providerId="LiveId" clId="{781F184E-79B5-4661-A6AA-E4C74B40C782}" dt="2018-11-28T21:06:17.629" v="8200" actId="478"/>
          <ac:picMkLst>
            <pc:docMk/>
            <pc:sldMk cId="3791361336" sldId="308"/>
            <ac:picMk id="15" creationId="{C6EAAFAB-CA44-4FBD-AEB3-4048E04167CC}"/>
          </ac:picMkLst>
        </pc:picChg>
        <pc:picChg chg="add del mod">
          <ac:chgData name="Ken Merrihew" userId="bcb7a1e886d99f07" providerId="LiveId" clId="{781F184E-79B5-4661-A6AA-E4C74B40C782}" dt="2018-11-28T21:06:17.629" v="8200" actId="478"/>
          <ac:picMkLst>
            <pc:docMk/>
            <pc:sldMk cId="3791361336" sldId="308"/>
            <ac:picMk id="16" creationId="{5E2703E9-FED1-4B8E-9FC5-18D6CEBFF343}"/>
          </ac:picMkLst>
        </pc:picChg>
        <pc:picChg chg="add del mod">
          <ac:chgData name="Ken Merrihew" userId="bcb7a1e886d99f07" providerId="LiveId" clId="{781F184E-79B5-4661-A6AA-E4C74B40C782}" dt="2018-11-28T21:06:17.629" v="8200" actId="478"/>
          <ac:picMkLst>
            <pc:docMk/>
            <pc:sldMk cId="3791361336" sldId="308"/>
            <ac:picMk id="17" creationId="{B100BCD9-D6E8-411F-A1A4-1A05E5E6ABD6}"/>
          </ac:picMkLst>
        </pc:picChg>
        <pc:picChg chg="add del mod">
          <ac:chgData name="Ken Merrihew" userId="bcb7a1e886d99f07" providerId="LiveId" clId="{781F184E-79B5-4661-A6AA-E4C74B40C782}" dt="2018-11-28T21:06:17.629" v="8200" actId="478"/>
          <ac:picMkLst>
            <pc:docMk/>
            <pc:sldMk cId="3791361336" sldId="308"/>
            <ac:picMk id="19" creationId="{66CC0C17-085D-4D67-9AC9-9C8624B73C71}"/>
          </ac:picMkLst>
        </pc:picChg>
        <pc:picChg chg="add del mod">
          <ac:chgData name="Ken Merrihew" userId="bcb7a1e886d99f07" providerId="LiveId" clId="{781F184E-79B5-4661-A6AA-E4C74B40C782}" dt="2018-11-20T18:19:18.898" v="4727" actId="478"/>
          <ac:picMkLst>
            <pc:docMk/>
            <pc:sldMk cId="3791361336" sldId="308"/>
            <ac:picMk id="20" creationId="{1168EEFB-E768-44F7-A526-9CA1D5BBF908}"/>
          </ac:picMkLst>
        </pc:picChg>
        <pc:picChg chg="add del mod modCrop">
          <ac:chgData name="Ken Merrihew" userId="bcb7a1e886d99f07" providerId="LiveId" clId="{781F184E-79B5-4661-A6AA-E4C74B40C782}" dt="2018-11-28T21:06:17.629" v="8200" actId="478"/>
          <ac:picMkLst>
            <pc:docMk/>
            <pc:sldMk cId="3791361336" sldId="308"/>
            <ac:picMk id="22" creationId="{B7529D8D-FC9C-4719-BF98-111C60A9DB11}"/>
          </ac:picMkLst>
        </pc:picChg>
        <pc:picChg chg="add del mod">
          <ac:chgData name="Ken Merrihew" userId="bcb7a1e886d99f07" providerId="LiveId" clId="{781F184E-79B5-4661-A6AA-E4C74B40C782}" dt="2018-11-28T21:06:17.629" v="8200" actId="478"/>
          <ac:picMkLst>
            <pc:docMk/>
            <pc:sldMk cId="3791361336" sldId="308"/>
            <ac:picMk id="23" creationId="{5E9C1225-BABD-4887-923D-564C654C34F8}"/>
          </ac:picMkLst>
        </pc:picChg>
        <pc:picChg chg="add del mod">
          <ac:chgData name="Ken Merrihew" userId="bcb7a1e886d99f07" providerId="LiveId" clId="{781F184E-79B5-4661-A6AA-E4C74B40C782}" dt="2018-11-28T21:06:17.629" v="8200" actId="478"/>
          <ac:picMkLst>
            <pc:docMk/>
            <pc:sldMk cId="3791361336" sldId="308"/>
            <ac:picMk id="25" creationId="{EC0E8F56-EB94-43A7-8F94-EF6E34E72C47}"/>
          </ac:picMkLst>
        </pc:picChg>
        <pc:picChg chg="add del mod">
          <ac:chgData name="Ken Merrihew" userId="bcb7a1e886d99f07" providerId="LiveId" clId="{781F184E-79B5-4661-A6AA-E4C74B40C782}" dt="2018-11-28T21:06:17.629" v="8200" actId="478"/>
          <ac:picMkLst>
            <pc:docMk/>
            <pc:sldMk cId="3791361336" sldId="308"/>
            <ac:picMk id="26" creationId="{2577D78E-1CB6-4859-8531-66BDDA09D655}"/>
          </ac:picMkLst>
        </pc:picChg>
        <pc:picChg chg="add del mod">
          <ac:chgData name="Ken Merrihew" userId="bcb7a1e886d99f07" providerId="LiveId" clId="{781F184E-79B5-4661-A6AA-E4C74B40C782}" dt="2018-11-28T21:06:17.629" v="8200" actId="478"/>
          <ac:picMkLst>
            <pc:docMk/>
            <pc:sldMk cId="3791361336" sldId="308"/>
            <ac:picMk id="27" creationId="{BCE7D533-D5A7-40EF-AFF4-2D7253E6251D}"/>
          </ac:picMkLst>
        </pc:picChg>
        <pc:picChg chg="add del mod">
          <ac:chgData name="Ken Merrihew" userId="bcb7a1e886d99f07" providerId="LiveId" clId="{781F184E-79B5-4661-A6AA-E4C74B40C782}" dt="2018-11-28T21:06:17.629" v="8200" actId="478"/>
          <ac:picMkLst>
            <pc:docMk/>
            <pc:sldMk cId="3791361336" sldId="308"/>
            <ac:picMk id="28" creationId="{E89658CF-BD7F-4D01-B441-752CB8F04DBE}"/>
          </ac:picMkLst>
        </pc:picChg>
        <pc:picChg chg="add del mod">
          <ac:chgData name="Ken Merrihew" userId="bcb7a1e886d99f07" providerId="LiveId" clId="{781F184E-79B5-4661-A6AA-E4C74B40C782}" dt="2018-11-28T21:06:17.629" v="8200" actId="478"/>
          <ac:picMkLst>
            <pc:docMk/>
            <pc:sldMk cId="3791361336" sldId="308"/>
            <ac:picMk id="29" creationId="{CDBFC214-8559-4AAA-B0C0-BB2137454D30}"/>
          </ac:picMkLst>
        </pc:picChg>
        <pc:picChg chg="add del mod">
          <ac:chgData name="Ken Merrihew" userId="bcb7a1e886d99f07" providerId="LiveId" clId="{781F184E-79B5-4661-A6AA-E4C74B40C782}" dt="2018-11-28T21:06:17.629" v="8200" actId="478"/>
          <ac:picMkLst>
            <pc:docMk/>
            <pc:sldMk cId="3791361336" sldId="308"/>
            <ac:picMk id="35" creationId="{6F246A84-C12E-4EC0-9C6E-3A307A723320}"/>
          </ac:picMkLst>
        </pc:picChg>
        <pc:picChg chg="add del mod">
          <ac:chgData name="Ken Merrihew" userId="bcb7a1e886d99f07" providerId="LiveId" clId="{781F184E-79B5-4661-A6AA-E4C74B40C782}" dt="2018-11-28T21:06:17.629" v="8200" actId="478"/>
          <ac:picMkLst>
            <pc:docMk/>
            <pc:sldMk cId="3791361336" sldId="308"/>
            <ac:picMk id="36" creationId="{CD0888AE-E1BE-43CA-B87A-B86D117E3A44}"/>
          </ac:picMkLst>
        </pc:picChg>
        <pc:picChg chg="add del mod modCrop">
          <ac:chgData name="Ken Merrihew" userId="bcb7a1e886d99f07" providerId="LiveId" clId="{781F184E-79B5-4661-A6AA-E4C74B40C782}" dt="2018-11-28T21:06:17.629" v="8200" actId="478"/>
          <ac:picMkLst>
            <pc:docMk/>
            <pc:sldMk cId="3791361336" sldId="308"/>
            <ac:picMk id="1024" creationId="{D75C51C7-1492-424E-A8A3-35BC09ABC338}"/>
          </ac:picMkLst>
        </pc:picChg>
        <pc:picChg chg="add del mod ord">
          <ac:chgData name="Ken Merrihew" userId="bcb7a1e886d99f07" providerId="LiveId" clId="{781F184E-79B5-4661-A6AA-E4C74B40C782}" dt="2018-11-28T21:06:17.629" v="8200" actId="478"/>
          <ac:picMkLst>
            <pc:docMk/>
            <pc:sldMk cId="3791361336" sldId="308"/>
            <ac:picMk id="1026" creationId="{B1B5ABBD-11EC-46D0-9A70-5E2296107F0B}"/>
          </ac:picMkLst>
        </pc:picChg>
        <pc:picChg chg="add del mod modCrop">
          <ac:chgData name="Ken Merrihew" userId="bcb7a1e886d99f07" providerId="LiveId" clId="{781F184E-79B5-4661-A6AA-E4C74B40C782}" dt="2018-11-28T21:09:50.886" v="8216" actId="478"/>
          <ac:picMkLst>
            <pc:docMk/>
            <pc:sldMk cId="3791361336" sldId="308"/>
            <ac:picMk id="3074" creationId="{CA3A531D-F189-4782-AB98-C3529A514DA6}"/>
          </ac:picMkLst>
        </pc:picChg>
        <pc:picChg chg="add mod">
          <ac:chgData name="Ken Merrihew" userId="bcb7a1e886d99f07" providerId="LiveId" clId="{781F184E-79B5-4661-A6AA-E4C74B40C782}" dt="2018-11-28T21:10:14.652" v="8237" actId="1037"/>
          <ac:picMkLst>
            <pc:docMk/>
            <pc:sldMk cId="3791361336" sldId="308"/>
            <ac:picMk id="3076" creationId="{DA8E946C-6C93-407C-8ECD-10F034E7E574}"/>
          </ac:picMkLst>
        </pc:picChg>
      </pc:sldChg>
      <pc:sldChg chg="addSp delSp add modTransition">
        <pc:chgData name="Ken Merrihew" userId="bcb7a1e886d99f07" providerId="LiveId" clId="{781F184E-79B5-4661-A6AA-E4C74B40C782}" dt="2018-11-27T14:48:35.538" v="7414"/>
        <pc:sldMkLst>
          <pc:docMk/>
          <pc:sldMk cId="1273247524" sldId="309"/>
        </pc:sldMkLst>
        <pc:spChg chg="add">
          <ac:chgData name="Ken Merrihew" userId="bcb7a1e886d99f07" providerId="LiveId" clId="{781F184E-79B5-4661-A6AA-E4C74B40C782}" dt="2018-11-27T14:48:35.538" v="7414"/>
          <ac:spMkLst>
            <pc:docMk/>
            <pc:sldMk cId="1273247524" sldId="309"/>
            <ac:spMk id="3" creationId="{010E8024-D626-40FD-8C7E-D390E0E14991}"/>
          </ac:spMkLst>
        </pc:spChg>
        <pc:spChg chg="del">
          <ac:chgData name="Ken Merrihew" userId="bcb7a1e886d99f07" providerId="LiveId" clId="{781F184E-79B5-4661-A6AA-E4C74B40C782}" dt="2018-11-20T22:17:30.394" v="5174" actId="478"/>
          <ac:spMkLst>
            <pc:docMk/>
            <pc:sldMk cId="1273247524" sldId="309"/>
            <ac:spMk id="3" creationId="{97A3C82C-ED8D-4D37-8CBD-55A5A653182D}"/>
          </ac:spMkLst>
        </pc:spChg>
        <pc:spChg chg="add del">
          <ac:chgData name="Ken Merrihew" userId="bcb7a1e886d99f07" providerId="LiveId" clId="{781F184E-79B5-4661-A6AA-E4C74B40C782}" dt="2018-11-27T14:48:35.005" v="7413" actId="478"/>
          <ac:spMkLst>
            <pc:docMk/>
            <pc:sldMk cId="1273247524" sldId="309"/>
            <ac:spMk id="4" creationId="{08BC46F4-FED8-47B8-94B7-034E77714C19}"/>
          </ac:spMkLst>
        </pc:spChg>
      </pc:sldChg>
      <pc:sldChg chg="addSp delSp modSp add ord modTransition delAnim modAnim">
        <pc:chgData name="Ken Merrihew" userId="bcb7a1e886d99f07" providerId="LiveId" clId="{781F184E-79B5-4661-A6AA-E4C74B40C782}" dt="2018-11-27T14:48:48.102" v="7420"/>
        <pc:sldMkLst>
          <pc:docMk/>
          <pc:sldMk cId="1038773061" sldId="310"/>
        </pc:sldMkLst>
        <pc:spChg chg="del">
          <ac:chgData name="Ken Merrihew" userId="bcb7a1e886d99f07" providerId="LiveId" clId="{781F184E-79B5-4661-A6AA-E4C74B40C782}" dt="2018-11-20T22:17:35.726" v="5176" actId="478"/>
          <ac:spMkLst>
            <pc:docMk/>
            <pc:sldMk cId="1038773061" sldId="310"/>
            <ac:spMk id="2" creationId="{1215C2F8-937B-441D-A21C-A6C3A84EB4AB}"/>
          </ac:spMkLst>
        </pc:spChg>
        <pc:spChg chg="mod">
          <ac:chgData name="Ken Merrihew" userId="bcb7a1e886d99f07" providerId="LiveId" clId="{781F184E-79B5-4661-A6AA-E4C74B40C782}" dt="2018-11-19T21:46:12.257" v="4519" actId="1035"/>
          <ac:spMkLst>
            <pc:docMk/>
            <pc:sldMk cId="1038773061" sldId="310"/>
            <ac:spMk id="5" creationId="{6E369CB2-9F04-4278-93DB-74503EC4DD2D}"/>
          </ac:spMkLst>
        </pc:spChg>
        <pc:spChg chg="add del">
          <ac:chgData name="Ken Merrihew" userId="bcb7a1e886d99f07" providerId="LiveId" clId="{781F184E-79B5-4661-A6AA-E4C74B40C782}" dt="2018-11-27T14:48:47.614" v="7419" actId="478"/>
          <ac:spMkLst>
            <pc:docMk/>
            <pc:sldMk cId="1038773061" sldId="310"/>
            <ac:spMk id="7" creationId="{6F83236C-9A01-4015-A70E-773D16AAB0FE}"/>
          </ac:spMkLst>
        </pc:spChg>
        <pc:spChg chg="del">
          <ac:chgData name="Ken Merrihew" userId="bcb7a1e886d99f07" providerId="LiveId" clId="{781F184E-79B5-4661-A6AA-E4C74B40C782}" dt="2018-11-19T21:43:56.897" v="4352" actId="478"/>
          <ac:spMkLst>
            <pc:docMk/>
            <pc:sldMk cId="1038773061" sldId="310"/>
            <ac:spMk id="7" creationId="{D30D0B6C-3B57-4CB7-8BA2-17D1008BCF35}"/>
          </ac:spMkLst>
        </pc:spChg>
        <pc:spChg chg="add">
          <ac:chgData name="Ken Merrihew" userId="bcb7a1e886d99f07" providerId="LiveId" clId="{781F184E-79B5-4661-A6AA-E4C74B40C782}" dt="2018-11-27T14:48:48.102" v="7420"/>
          <ac:spMkLst>
            <pc:docMk/>
            <pc:sldMk cId="1038773061" sldId="310"/>
            <ac:spMk id="8" creationId="{105C1BC3-7071-4EE8-A23A-668AE8844263}"/>
          </ac:spMkLst>
        </pc:spChg>
        <pc:spChg chg="del">
          <ac:chgData name="Ken Merrihew" userId="bcb7a1e886d99f07" providerId="LiveId" clId="{781F184E-79B5-4661-A6AA-E4C74B40C782}" dt="2018-11-19T21:43:57.729" v="4353" actId="478"/>
          <ac:spMkLst>
            <pc:docMk/>
            <pc:sldMk cId="1038773061" sldId="310"/>
            <ac:spMk id="8" creationId="{790CF3BE-3BE2-4C52-8677-9FA8094A9373}"/>
          </ac:spMkLst>
        </pc:spChg>
        <pc:spChg chg="del">
          <ac:chgData name="Ken Merrihew" userId="bcb7a1e886d99f07" providerId="LiveId" clId="{781F184E-79B5-4661-A6AA-E4C74B40C782}" dt="2018-11-19T21:43:58.381" v="4354" actId="478"/>
          <ac:spMkLst>
            <pc:docMk/>
            <pc:sldMk cId="1038773061" sldId="310"/>
            <ac:spMk id="9" creationId="{E74886FF-AB32-4C13-ACFB-68CB76477D40}"/>
          </ac:spMkLst>
        </pc:spChg>
        <pc:spChg chg="add mod">
          <ac:chgData name="Ken Merrihew" userId="bcb7a1e886d99f07" providerId="LiveId" clId="{781F184E-79B5-4661-A6AA-E4C74B40C782}" dt="2018-11-19T21:46:08.617" v="4495" actId="1036"/>
          <ac:spMkLst>
            <pc:docMk/>
            <pc:sldMk cId="1038773061" sldId="310"/>
            <ac:spMk id="10" creationId="{2EE6C3EE-F475-4DC0-AEE9-90B686C49E3B}"/>
          </ac:spMkLst>
        </pc:spChg>
        <pc:spChg chg="mod">
          <ac:chgData name="Ken Merrihew" userId="bcb7a1e886d99f07" providerId="LiveId" clId="{781F184E-79B5-4661-A6AA-E4C74B40C782}" dt="2018-11-19T21:45:41.173" v="4479" actId="2711"/>
          <ac:spMkLst>
            <pc:docMk/>
            <pc:sldMk cId="1038773061" sldId="310"/>
            <ac:spMk id="24" creationId="{3EDE35CD-4E65-4F97-A972-639A61B9A9EE}"/>
          </ac:spMkLst>
        </pc:spChg>
      </pc:sldChg>
      <pc:sldChg chg="addSp delSp add ord modTransition">
        <pc:chgData name="Ken Merrihew" userId="bcb7a1e886d99f07" providerId="LiveId" clId="{781F184E-79B5-4661-A6AA-E4C74B40C782}" dt="2018-11-27T14:48:53.163" v="7422"/>
        <pc:sldMkLst>
          <pc:docMk/>
          <pc:sldMk cId="2119726020" sldId="311"/>
        </pc:sldMkLst>
        <pc:spChg chg="add">
          <ac:chgData name="Ken Merrihew" userId="bcb7a1e886d99f07" providerId="LiveId" clId="{781F184E-79B5-4661-A6AA-E4C74B40C782}" dt="2018-11-27T14:48:53.163" v="7422"/>
          <ac:spMkLst>
            <pc:docMk/>
            <pc:sldMk cId="2119726020" sldId="311"/>
            <ac:spMk id="3" creationId="{6CF3110C-D47E-44A5-98E5-F900283193E1}"/>
          </ac:spMkLst>
        </pc:spChg>
        <pc:spChg chg="del">
          <ac:chgData name="Ken Merrihew" userId="bcb7a1e886d99f07" providerId="LiveId" clId="{781F184E-79B5-4661-A6AA-E4C74B40C782}" dt="2018-11-20T22:17:44.823" v="5180" actId="478"/>
          <ac:spMkLst>
            <pc:docMk/>
            <pc:sldMk cId="2119726020" sldId="311"/>
            <ac:spMk id="3" creationId="{97A3C82C-ED8D-4D37-8CBD-55A5A653182D}"/>
          </ac:spMkLst>
        </pc:spChg>
        <pc:spChg chg="add del">
          <ac:chgData name="Ken Merrihew" userId="bcb7a1e886d99f07" providerId="LiveId" clId="{781F184E-79B5-4661-A6AA-E4C74B40C782}" dt="2018-11-27T14:48:52.678" v="7421" actId="478"/>
          <ac:spMkLst>
            <pc:docMk/>
            <pc:sldMk cId="2119726020" sldId="311"/>
            <ac:spMk id="4" creationId="{BFA89208-9AD6-44BB-B904-D410E76DD5F3}"/>
          </ac:spMkLst>
        </pc:spChg>
      </pc:sldChg>
      <pc:sldChg chg="addSp delSp modSp add modTransition delAnim modAnim">
        <pc:chgData name="Ken Merrihew" userId="bcb7a1e886d99f07" providerId="LiveId" clId="{781F184E-79B5-4661-A6AA-E4C74B40C782}" dt="2018-11-27T14:48:56.771" v="7424"/>
        <pc:sldMkLst>
          <pc:docMk/>
          <pc:sldMk cId="1545808769" sldId="312"/>
        </pc:sldMkLst>
        <pc:spChg chg="del">
          <ac:chgData name="Ken Merrihew" userId="bcb7a1e886d99f07" providerId="LiveId" clId="{781F184E-79B5-4661-A6AA-E4C74B40C782}" dt="2018-11-20T22:17:41.107" v="5178" actId="478"/>
          <ac:spMkLst>
            <pc:docMk/>
            <pc:sldMk cId="1545808769" sldId="312"/>
            <ac:spMk id="2" creationId="{1215C2F8-937B-441D-A21C-A6C3A84EB4AB}"/>
          </ac:spMkLst>
        </pc:spChg>
        <pc:spChg chg="add del">
          <ac:chgData name="Ken Merrihew" userId="bcb7a1e886d99f07" providerId="LiveId" clId="{781F184E-79B5-4661-A6AA-E4C74B40C782}" dt="2018-11-27T14:48:56.191" v="7423" actId="478"/>
          <ac:spMkLst>
            <pc:docMk/>
            <pc:sldMk cId="1545808769" sldId="312"/>
            <ac:spMk id="5" creationId="{3F222206-102F-4870-917F-CEFD26F1C9D1}"/>
          </ac:spMkLst>
        </pc:spChg>
        <pc:spChg chg="del">
          <ac:chgData name="Ken Merrihew" userId="bcb7a1e886d99f07" providerId="LiveId" clId="{781F184E-79B5-4661-A6AA-E4C74B40C782}" dt="2018-11-19T21:46:47.525" v="4522" actId="478"/>
          <ac:spMkLst>
            <pc:docMk/>
            <pc:sldMk cId="1545808769" sldId="312"/>
            <ac:spMk id="5" creationId="{6E369CB2-9F04-4278-93DB-74503EC4DD2D}"/>
          </ac:spMkLst>
        </pc:spChg>
        <pc:spChg chg="add">
          <ac:chgData name="Ken Merrihew" userId="bcb7a1e886d99f07" providerId="LiveId" clId="{781F184E-79B5-4661-A6AA-E4C74B40C782}" dt="2018-11-27T14:48:56.771" v="7424"/>
          <ac:spMkLst>
            <pc:docMk/>
            <pc:sldMk cId="1545808769" sldId="312"/>
            <ac:spMk id="7" creationId="{04E875EC-8B26-4C73-9F89-DBA1AE1209F8}"/>
          </ac:spMkLst>
        </pc:spChg>
        <pc:spChg chg="del">
          <ac:chgData name="Ken Merrihew" userId="bcb7a1e886d99f07" providerId="LiveId" clId="{781F184E-79B5-4661-A6AA-E4C74B40C782}" dt="2018-11-19T21:46:46.932" v="4521" actId="478"/>
          <ac:spMkLst>
            <pc:docMk/>
            <pc:sldMk cId="1545808769" sldId="312"/>
            <ac:spMk id="10" creationId="{2EE6C3EE-F475-4DC0-AEE9-90B686C49E3B}"/>
          </ac:spMkLst>
        </pc:spChg>
        <pc:spChg chg="mod">
          <ac:chgData name="Ken Merrihew" userId="bcb7a1e886d99f07" providerId="LiveId" clId="{781F184E-79B5-4661-A6AA-E4C74B40C782}" dt="2018-11-19T21:46:58.346" v="4528" actId="207"/>
          <ac:spMkLst>
            <pc:docMk/>
            <pc:sldMk cId="1545808769" sldId="312"/>
            <ac:spMk id="24" creationId="{3EDE35CD-4E65-4F97-A972-639A61B9A9EE}"/>
          </ac:spMkLst>
        </pc:spChg>
      </pc:sldChg>
      <pc:sldChg chg="addSp delSp modSp add ord modTransition">
        <pc:chgData name="Ken Merrihew" userId="bcb7a1e886d99f07" providerId="LiveId" clId="{781F184E-79B5-4661-A6AA-E4C74B40C782}" dt="2018-11-27T14:49:17.747" v="7434"/>
        <pc:sldMkLst>
          <pc:docMk/>
          <pc:sldMk cId="3126269844" sldId="313"/>
        </pc:sldMkLst>
        <pc:spChg chg="del mod">
          <ac:chgData name="Ken Merrihew" userId="bcb7a1e886d99f07" providerId="LiveId" clId="{781F184E-79B5-4661-A6AA-E4C74B40C782}" dt="2018-11-20T22:18:10.798" v="5191" actId="478"/>
          <ac:spMkLst>
            <pc:docMk/>
            <pc:sldMk cId="3126269844" sldId="313"/>
            <ac:spMk id="2" creationId="{1215C2F8-937B-441D-A21C-A6C3A84EB4AB}"/>
          </ac:spMkLst>
        </pc:spChg>
        <pc:spChg chg="add">
          <ac:chgData name="Ken Merrihew" userId="bcb7a1e886d99f07" providerId="LiveId" clId="{781F184E-79B5-4661-A6AA-E4C74B40C782}" dt="2018-11-27T14:49:17.747" v="7434"/>
          <ac:spMkLst>
            <pc:docMk/>
            <pc:sldMk cId="3126269844" sldId="313"/>
            <ac:spMk id="5" creationId="{57881E51-A16D-4287-B5F1-7C5B6AFF963D}"/>
          </ac:spMkLst>
        </pc:spChg>
        <pc:spChg chg="add del">
          <ac:chgData name="Ken Merrihew" userId="bcb7a1e886d99f07" providerId="LiveId" clId="{781F184E-79B5-4661-A6AA-E4C74B40C782}" dt="2018-11-20T22:18:08.356" v="5190"/>
          <ac:spMkLst>
            <pc:docMk/>
            <pc:sldMk cId="3126269844" sldId="313"/>
            <ac:spMk id="5" creationId="{BC6B8B38-6543-41CA-AAB1-8FAD42C4CD56}"/>
          </ac:spMkLst>
        </pc:spChg>
        <pc:spChg chg="del">
          <ac:chgData name="Ken Merrihew" userId="bcb7a1e886d99f07" providerId="LiveId" clId="{781F184E-79B5-4661-A6AA-E4C74B40C782}" dt="2018-11-26T19:35:26.712" v="5747" actId="478"/>
          <ac:spMkLst>
            <pc:docMk/>
            <pc:sldMk cId="3126269844" sldId="313"/>
            <ac:spMk id="6" creationId="{9676A74A-7724-4A87-ADB4-F5F208FF8E80}"/>
          </ac:spMkLst>
        </pc:spChg>
        <pc:spChg chg="add del">
          <ac:chgData name="Ken Merrihew" userId="bcb7a1e886d99f07" providerId="LiveId" clId="{781F184E-79B5-4661-A6AA-E4C74B40C782}" dt="2018-11-27T14:49:17.269" v="7433" actId="478"/>
          <ac:spMkLst>
            <pc:docMk/>
            <pc:sldMk cId="3126269844" sldId="313"/>
            <ac:spMk id="7" creationId="{70F3C175-A05C-4414-8152-D683A6075E82}"/>
          </ac:spMkLst>
        </pc:spChg>
        <pc:spChg chg="mod">
          <ac:chgData name="Ken Merrihew" userId="bcb7a1e886d99f07" providerId="LiveId" clId="{781F184E-79B5-4661-A6AA-E4C74B40C782}" dt="2018-11-19T21:47:49.904" v="4542" actId="2711"/>
          <ac:spMkLst>
            <pc:docMk/>
            <pc:sldMk cId="3126269844" sldId="313"/>
            <ac:spMk id="24" creationId="{3EDE35CD-4E65-4F97-A972-639A61B9A9EE}"/>
          </ac:spMkLst>
        </pc:spChg>
      </pc:sldChg>
      <pc:sldChg chg="addSp delSp add ord modTransition">
        <pc:chgData name="Ken Merrihew" userId="bcb7a1e886d99f07" providerId="LiveId" clId="{781F184E-79B5-4661-A6AA-E4C74B40C782}" dt="2018-11-27T14:49:21.642" v="7436"/>
        <pc:sldMkLst>
          <pc:docMk/>
          <pc:sldMk cId="1654832486" sldId="314"/>
        </pc:sldMkLst>
        <pc:spChg chg="del">
          <ac:chgData name="Ken Merrihew" userId="bcb7a1e886d99f07" providerId="LiveId" clId="{781F184E-79B5-4661-A6AA-E4C74B40C782}" dt="2018-11-20T22:18:15.477" v="5193" actId="478"/>
          <ac:spMkLst>
            <pc:docMk/>
            <pc:sldMk cId="1654832486" sldId="314"/>
            <ac:spMk id="3" creationId="{97A3C82C-ED8D-4D37-8CBD-55A5A653182D}"/>
          </ac:spMkLst>
        </pc:spChg>
        <pc:spChg chg="add">
          <ac:chgData name="Ken Merrihew" userId="bcb7a1e886d99f07" providerId="LiveId" clId="{781F184E-79B5-4661-A6AA-E4C74B40C782}" dt="2018-11-27T14:49:21.642" v="7436"/>
          <ac:spMkLst>
            <pc:docMk/>
            <pc:sldMk cId="1654832486" sldId="314"/>
            <ac:spMk id="3" creationId="{BB8E1B2B-EA5E-4339-9297-BF0FBDFB8E9C}"/>
          </ac:spMkLst>
        </pc:spChg>
        <pc:spChg chg="add del">
          <ac:chgData name="Ken Merrihew" userId="bcb7a1e886d99f07" providerId="LiveId" clId="{781F184E-79B5-4661-A6AA-E4C74B40C782}" dt="2018-11-27T14:49:21.137" v="7435" actId="478"/>
          <ac:spMkLst>
            <pc:docMk/>
            <pc:sldMk cId="1654832486" sldId="314"/>
            <ac:spMk id="4" creationId="{96247D40-31E1-4BDC-A71D-44D9C7C2F152}"/>
          </ac:spMkLst>
        </pc:spChg>
      </pc:sldChg>
      <pc:sldChg chg="addSp delSp modSp add modTransition modAnim">
        <pc:chgData name="Ken Merrihew" userId="bcb7a1e886d99f07" providerId="LiveId" clId="{781F184E-79B5-4661-A6AA-E4C74B40C782}" dt="2018-11-28T22:44:56.407" v="8511"/>
        <pc:sldMkLst>
          <pc:docMk/>
          <pc:sldMk cId="763093954" sldId="315"/>
        </pc:sldMkLst>
        <pc:spChg chg="del">
          <ac:chgData name="Ken Merrihew" userId="bcb7a1e886d99f07" providerId="LiveId" clId="{781F184E-79B5-4661-A6AA-E4C74B40C782}" dt="2018-11-20T22:17:54.864" v="5184" actId="478"/>
          <ac:spMkLst>
            <pc:docMk/>
            <pc:sldMk cId="763093954" sldId="315"/>
            <ac:spMk id="2" creationId="{1215C2F8-937B-441D-A21C-A6C3A84EB4AB}"/>
          </ac:spMkLst>
        </pc:spChg>
        <pc:spChg chg="del">
          <ac:chgData name="Ken Merrihew" userId="bcb7a1e886d99f07" providerId="LiveId" clId="{781F184E-79B5-4661-A6AA-E4C74B40C782}" dt="2018-11-26T19:35:28.970" v="5748" actId="478"/>
          <ac:spMkLst>
            <pc:docMk/>
            <pc:sldMk cId="763093954" sldId="315"/>
            <ac:spMk id="6" creationId="{9676A74A-7724-4A87-ADB4-F5F208FF8E80}"/>
          </ac:spMkLst>
        </pc:spChg>
        <pc:spChg chg="add del">
          <ac:chgData name="Ken Merrihew" userId="bcb7a1e886d99f07" providerId="LiveId" clId="{781F184E-79B5-4661-A6AA-E4C74B40C782}" dt="2018-11-27T14:49:10.327" v="7429" actId="478"/>
          <ac:spMkLst>
            <pc:docMk/>
            <pc:sldMk cId="763093954" sldId="315"/>
            <ac:spMk id="12" creationId="{167DB042-1061-4E44-ACAE-28C81509F0ED}"/>
          </ac:spMkLst>
        </pc:spChg>
        <pc:spChg chg="add">
          <ac:chgData name="Ken Merrihew" userId="bcb7a1e886d99f07" providerId="LiveId" clId="{781F184E-79B5-4661-A6AA-E4C74B40C782}" dt="2018-11-27T14:49:10.815" v="7430"/>
          <ac:spMkLst>
            <pc:docMk/>
            <pc:sldMk cId="763093954" sldId="315"/>
            <ac:spMk id="13" creationId="{B107A30E-6D3B-4311-ADC6-7E92FA7C4088}"/>
          </ac:spMkLst>
        </pc:spChg>
        <pc:picChg chg="ord">
          <ac:chgData name="Ken Merrihew" userId="bcb7a1e886d99f07" providerId="LiveId" clId="{781F184E-79B5-4661-A6AA-E4C74B40C782}" dt="2018-11-27T15:04:03.901" v="7619" actId="167"/>
          <ac:picMkLst>
            <pc:docMk/>
            <pc:sldMk cId="763093954" sldId="315"/>
            <ac:picMk id="1032" creationId="{5C5963F0-B5B9-4ED5-BABB-6E7760DD746A}"/>
          </ac:picMkLst>
        </pc:picChg>
      </pc:sldChg>
      <pc:sldChg chg="addSp delSp modSp add modTransition delAnim modAnim">
        <pc:chgData name="Ken Merrihew" userId="bcb7a1e886d99f07" providerId="LiveId" clId="{781F184E-79B5-4661-A6AA-E4C74B40C782}" dt="2018-11-27T14:48:40.109" v="7416"/>
        <pc:sldMkLst>
          <pc:docMk/>
          <pc:sldMk cId="2795410999" sldId="316"/>
        </pc:sldMkLst>
        <pc:spChg chg="del">
          <ac:chgData name="Ken Merrihew" userId="bcb7a1e886d99f07" providerId="LiveId" clId="{781F184E-79B5-4661-A6AA-E4C74B40C782}" dt="2018-11-27T14:48:39.421" v="7415" actId="478"/>
          <ac:spMkLst>
            <pc:docMk/>
            <pc:sldMk cId="2795410999" sldId="316"/>
            <ac:spMk id="2" creationId="{1215C2F8-937B-441D-A21C-A6C3A84EB4AB}"/>
          </ac:spMkLst>
        </pc:spChg>
        <pc:spChg chg="add mod">
          <ac:chgData name="Ken Merrihew" userId="bcb7a1e886d99f07" providerId="LiveId" clId="{781F184E-79B5-4661-A6AA-E4C74B40C782}" dt="2018-11-26T18:15:32.012" v="5239" actId="14100"/>
          <ac:spMkLst>
            <pc:docMk/>
            <pc:sldMk cId="2795410999" sldId="316"/>
            <ac:spMk id="5" creationId="{2191C090-74D7-4CCB-8A44-1C31B079C679}"/>
          </ac:spMkLst>
        </pc:spChg>
        <pc:spChg chg="add mod">
          <ac:chgData name="Ken Merrihew" userId="bcb7a1e886d99f07" providerId="LiveId" clId="{781F184E-79B5-4661-A6AA-E4C74B40C782}" dt="2018-11-26T18:15:50.902" v="5244" actId="14100"/>
          <ac:spMkLst>
            <pc:docMk/>
            <pc:sldMk cId="2795410999" sldId="316"/>
            <ac:spMk id="8" creationId="{03F7088C-6699-46B2-979E-AC5A182E4174}"/>
          </ac:spMkLst>
        </pc:spChg>
        <pc:spChg chg="del">
          <ac:chgData name="Ken Merrihew" userId="bcb7a1e886d99f07" providerId="LiveId" clId="{781F184E-79B5-4661-A6AA-E4C74B40C782}" dt="2018-11-26T18:06:44.959" v="5197" actId="478"/>
          <ac:spMkLst>
            <pc:docMk/>
            <pc:sldMk cId="2795410999" sldId="316"/>
            <ac:spMk id="9" creationId="{E74886FF-AB32-4C13-ACFB-68CB76477D40}"/>
          </ac:spMkLst>
        </pc:spChg>
        <pc:spChg chg="add del mod">
          <ac:chgData name="Ken Merrihew" userId="bcb7a1e886d99f07" providerId="LiveId" clId="{781F184E-79B5-4661-A6AA-E4C74B40C782}" dt="2018-11-26T18:10:33.933" v="5216" actId="478"/>
          <ac:spMkLst>
            <pc:docMk/>
            <pc:sldMk cId="2795410999" sldId="316"/>
            <ac:spMk id="14" creationId="{39B6A7A6-D1A3-43B8-9EDF-9C448FD2EAE8}"/>
          </ac:spMkLst>
        </pc:spChg>
        <pc:spChg chg="add mod">
          <ac:chgData name="Ken Merrihew" userId="bcb7a1e886d99f07" providerId="LiveId" clId="{781F184E-79B5-4661-A6AA-E4C74B40C782}" dt="2018-11-26T18:15:44.414" v="5243" actId="14100"/>
          <ac:spMkLst>
            <pc:docMk/>
            <pc:sldMk cId="2795410999" sldId="316"/>
            <ac:spMk id="18" creationId="{38547BB0-F90A-4690-8036-56E471D85DF2}"/>
          </ac:spMkLst>
        </pc:spChg>
        <pc:spChg chg="add mod">
          <ac:chgData name="Ken Merrihew" userId="bcb7a1e886d99f07" providerId="LiveId" clId="{781F184E-79B5-4661-A6AA-E4C74B40C782}" dt="2018-11-26T18:16:13.382" v="5259" actId="14100"/>
          <ac:spMkLst>
            <pc:docMk/>
            <pc:sldMk cId="2795410999" sldId="316"/>
            <ac:spMk id="19" creationId="{8A03C867-2C33-4B13-AD12-5D4CFC252F78}"/>
          </ac:spMkLst>
        </pc:spChg>
        <pc:spChg chg="add mod">
          <ac:chgData name="Ken Merrihew" userId="bcb7a1e886d99f07" providerId="LiveId" clId="{781F184E-79B5-4661-A6AA-E4C74B40C782}" dt="2018-11-26T18:16:23.506" v="5274" actId="1038"/>
          <ac:spMkLst>
            <pc:docMk/>
            <pc:sldMk cId="2795410999" sldId="316"/>
            <ac:spMk id="20" creationId="{60B23267-0F99-49C1-9E25-B32088225DDA}"/>
          </ac:spMkLst>
        </pc:spChg>
        <pc:spChg chg="add mod">
          <ac:chgData name="Ken Merrihew" userId="bcb7a1e886d99f07" providerId="LiveId" clId="{781F184E-79B5-4661-A6AA-E4C74B40C782}" dt="2018-11-26T20:59:33.499" v="7000" actId="122"/>
          <ac:spMkLst>
            <pc:docMk/>
            <pc:sldMk cId="2795410999" sldId="316"/>
            <ac:spMk id="21" creationId="{C9D1F953-5451-4A32-B6D0-5775DAF643BC}"/>
          </ac:spMkLst>
        </pc:spChg>
        <pc:spChg chg="add del mod">
          <ac:chgData name="Ken Merrihew" userId="bcb7a1e886d99f07" providerId="LiveId" clId="{781F184E-79B5-4661-A6AA-E4C74B40C782}" dt="2018-11-26T21:00:32.759" v="7079" actId="478"/>
          <ac:spMkLst>
            <pc:docMk/>
            <pc:sldMk cId="2795410999" sldId="316"/>
            <ac:spMk id="22" creationId="{CB9C2F95-0E28-45C9-BEF7-12BC850FC636}"/>
          </ac:spMkLst>
        </pc:spChg>
        <pc:spChg chg="del">
          <ac:chgData name="Ken Merrihew" userId="bcb7a1e886d99f07" providerId="LiveId" clId="{781F184E-79B5-4661-A6AA-E4C74B40C782}" dt="2018-11-26T18:06:44.959" v="5197" actId="478"/>
          <ac:spMkLst>
            <pc:docMk/>
            <pc:sldMk cId="2795410999" sldId="316"/>
            <ac:spMk id="24" creationId="{3EDE35CD-4E65-4F97-A972-639A61B9A9EE}"/>
          </ac:spMkLst>
        </pc:spChg>
        <pc:spChg chg="add mod">
          <ac:chgData name="Ken Merrihew" userId="bcb7a1e886d99f07" providerId="LiveId" clId="{781F184E-79B5-4661-A6AA-E4C74B40C782}" dt="2018-11-26T20:59:33.499" v="7000" actId="122"/>
          <ac:spMkLst>
            <pc:docMk/>
            <pc:sldMk cId="2795410999" sldId="316"/>
            <ac:spMk id="28" creationId="{885640CA-6A38-4F57-A7B8-338ADC54A89A}"/>
          </ac:spMkLst>
        </pc:spChg>
        <pc:spChg chg="add mod">
          <ac:chgData name="Ken Merrihew" userId="bcb7a1e886d99f07" providerId="LiveId" clId="{781F184E-79B5-4661-A6AA-E4C74B40C782}" dt="2018-11-26T20:59:55.693" v="7075" actId="20577"/>
          <ac:spMkLst>
            <pc:docMk/>
            <pc:sldMk cId="2795410999" sldId="316"/>
            <ac:spMk id="29" creationId="{BBF9BE05-8AFE-4033-AC70-E114455EF509}"/>
          </ac:spMkLst>
        </pc:spChg>
        <pc:spChg chg="add del mod">
          <ac:chgData name="Ken Merrihew" userId="bcb7a1e886d99f07" providerId="LiveId" clId="{781F184E-79B5-4661-A6AA-E4C74B40C782}" dt="2018-11-26T21:00:40.298" v="7081" actId="478"/>
          <ac:spMkLst>
            <pc:docMk/>
            <pc:sldMk cId="2795410999" sldId="316"/>
            <ac:spMk id="30" creationId="{D77A783E-C4F8-4486-AAD7-922D79455763}"/>
          </ac:spMkLst>
        </pc:spChg>
        <pc:spChg chg="add mod">
          <ac:chgData name="Ken Merrihew" userId="bcb7a1e886d99f07" providerId="LiveId" clId="{781F184E-79B5-4661-A6AA-E4C74B40C782}" dt="2018-11-26T21:01:21.254" v="7086" actId="692"/>
          <ac:spMkLst>
            <pc:docMk/>
            <pc:sldMk cId="2795410999" sldId="316"/>
            <ac:spMk id="31" creationId="{4405638F-6D88-4D30-9BDD-B008453B1490}"/>
          </ac:spMkLst>
        </pc:spChg>
        <pc:spChg chg="add mod">
          <ac:chgData name="Ken Merrihew" userId="bcb7a1e886d99f07" providerId="LiveId" clId="{781F184E-79B5-4661-A6AA-E4C74B40C782}" dt="2018-11-26T21:01:42.908" v="7089" actId="1076"/>
          <ac:spMkLst>
            <pc:docMk/>
            <pc:sldMk cId="2795410999" sldId="316"/>
            <ac:spMk id="33" creationId="{5E187F4B-DAA4-464C-9F0E-FC1F79B67372}"/>
          </ac:spMkLst>
        </pc:spChg>
        <pc:spChg chg="add mod">
          <ac:chgData name="Ken Merrihew" userId="bcb7a1e886d99f07" providerId="LiveId" clId="{781F184E-79B5-4661-A6AA-E4C74B40C782}" dt="2018-11-26T21:03:22.119" v="7100" actId="14100"/>
          <ac:spMkLst>
            <pc:docMk/>
            <pc:sldMk cId="2795410999" sldId="316"/>
            <ac:spMk id="34" creationId="{7212CE8B-D904-4220-A7EF-62E3CC4810B9}"/>
          </ac:spMkLst>
        </pc:spChg>
        <pc:spChg chg="add mod">
          <ac:chgData name="Ken Merrihew" userId="bcb7a1e886d99f07" providerId="LiveId" clId="{781F184E-79B5-4661-A6AA-E4C74B40C782}" dt="2018-11-26T21:03:22.119" v="7100" actId="14100"/>
          <ac:spMkLst>
            <pc:docMk/>
            <pc:sldMk cId="2795410999" sldId="316"/>
            <ac:spMk id="35" creationId="{A6B4125D-5452-4FF1-B3B6-CD4D0E90EBBE}"/>
          </ac:spMkLst>
        </pc:spChg>
        <pc:spChg chg="add mod">
          <ac:chgData name="Ken Merrihew" userId="bcb7a1e886d99f07" providerId="LiveId" clId="{781F184E-79B5-4661-A6AA-E4C74B40C782}" dt="2018-11-26T21:04:28.736" v="7146" actId="688"/>
          <ac:spMkLst>
            <pc:docMk/>
            <pc:sldMk cId="2795410999" sldId="316"/>
            <ac:spMk id="36" creationId="{719F615B-C968-4379-9D0D-0A64FEE86698}"/>
          </ac:spMkLst>
        </pc:spChg>
        <pc:spChg chg="add mod">
          <ac:chgData name="Ken Merrihew" userId="bcb7a1e886d99f07" providerId="LiveId" clId="{781F184E-79B5-4661-A6AA-E4C74B40C782}" dt="2018-11-26T21:04:23.487" v="7145" actId="1037"/>
          <ac:spMkLst>
            <pc:docMk/>
            <pc:sldMk cId="2795410999" sldId="316"/>
            <ac:spMk id="37" creationId="{F3C8138E-597D-4D81-B0E1-12C60DB1A044}"/>
          </ac:spMkLst>
        </pc:spChg>
        <pc:spChg chg="add">
          <ac:chgData name="Ken Merrihew" userId="bcb7a1e886d99f07" providerId="LiveId" clId="{781F184E-79B5-4661-A6AA-E4C74B40C782}" dt="2018-11-27T14:48:40.109" v="7416"/>
          <ac:spMkLst>
            <pc:docMk/>
            <pc:sldMk cId="2795410999" sldId="316"/>
            <ac:spMk id="38" creationId="{756305BB-9525-4083-B2B2-59E0BAF95701}"/>
          </ac:spMkLst>
        </pc:spChg>
        <pc:picChg chg="add mod modCrop">
          <ac:chgData name="Ken Merrihew" userId="bcb7a1e886d99f07" providerId="LiveId" clId="{781F184E-79B5-4661-A6AA-E4C74B40C782}" dt="2018-11-26T18:13:27.839" v="5226" actId="207"/>
          <ac:picMkLst>
            <pc:docMk/>
            <pc:sldMk cId="2795410999" sldId="316"/>
            <ac:picMk id="3" creationId="{2BEB82CD-CF34-4CB1-803C-D531177A55BA}"/>
          </ac:picMkLst>
        </pc:picChg>
        <pc:picChg chg="del">
          <ac:chgData name="Ken Merrihew" userId="bcb7a1e886d99f07" providerId="LiveId" clId="{781F184E-79B5-4661-A6AA-E4C74B40C782}" dt="2018-11-26T18:06:44.959" v="5197" actId="478"/>
          <ac:picMkLst>
            <pc:docMk/>
            <pc:sldMk cId="2795410999" sldId="316"/>
            <ac:picMk id="4" creationId="{5FD9EED5-DCDF-4272-8027-B7E52AA89B2D}"/>
          </ac:picMkLst>
        </pc:picChg>
        <pc:picChg chg="del">
          <ac:chgData name="Ken Merrihew" userId="bcb7a1e886d99f07" providerId="LiveId" clId="{781F184E-79B5-4661-A6AA-E4C74B40C782}" dt="2018-11-26T18:06:44.959" v="5197" actId="478"/>
          <ac:picMkLst>
            <pc:docMk/>
            <pc:sldMk cId="2795410999" sldId="316"/>
            <ac:picMk id="7" creationId="{9F95D61C-84D6-46B8-BE1C-2ECC1182FB7C}"/>
          </ac:picMkLst>
        </pc:picChg>
        <pc:picChg chg="del">
          <ac:chgData name="Ken Merrihew" userId="bcb7a1e886d99f07" providerId="LiveId" clId="{781F184E-79B5-4661-A6AA-E4C74B40C782}" dt="2018-11-26T18:06:44.959" v="5197" actId="478"/>
          <ac:picMkLst>
            <pc:docMk/>
            <pc:sldMk cId="2795410999" sldId="316"/>
            <ac:picMk id="10" creationId="{49F4330D-B4B4-47DB-87D7-EA3A55ED0970}"/>
          </ac:picMkLst>
        </pc:picChg>
        <pc:picChg chg="del">
          <ac:chgData name="Ken Merrihew" userId="bcb7a1e886d99f07" providerId="LiveId" clId="{781F184E-79B5-4661-A6AA-E4C74B40C782}" dt="2018-11-26T18:06:44.959" v="5197" actId="478"/>
          <ac:picMkLst>
            <pc:docMk/>
            <pc:sldMk cId="2795410999" sldId="316"/>
            <ac:picMk id="11" creationId="{F8B8A84D-3631-4842-A24E-068E2884EB77}"/>
          </ac:picMkLst>
        </pc:picChg>
        <pc:picChg chg="del">
          <ac:chgData name="Ken Merrihew" userId="bcb7a1e886d99f07" providerId="LiveId" clId="{781F184E-79B5-4661-A6AA-E4C74B40C782}" dt="2018-11-26T18:06:44.959" v="5197" actId="478"/>
          <ac:picMkLst>
            <pc:docMk/>
            <pc:sldMk cId="2795410999" sldId="316"/>
            <ac:picMk id="12" creationId="{E65F55A5-2876-4969-B828-3EBCE199A807}"/>
          </ac:picMkLst>
        </pc:picChg>
        <pc:picChg chg="del">
          <ac:chgData name="Ken Merrihew" userId="bcb7a1e886d99f07" providerId="LiveId" clId="{781F184E-79B5-4661-A6AA-E4C74B40C782}" dt="2018-11-26T18:06:44.959" v="5197" actId="478"/>
          <ac:picMkLst>
            <pc:docMk/>
            <pc:sldMk cId="2795410999" sldId="316"/>
            <ac:picMk id="13" creationId="{70D78A1E-9A44-4775-BD90-2E4A942659FA}"/>
          </ac:picMkLst>
        </pc:picChg>
        <pc:picChg chg="del">
          <ac:chgData name="Ken Merrihew" userId="bcb7a1e886d99f07" providerId="LiveId" clId="{781F184E-79B5-4661-A6AA-E4C74B40C782}" dt="2018-11-26T18:06:44.959" v="5197" actId="478"/>
          <ac:picMkLst>
            <pc:docMk/>
            <pc:sldMk cId="2795410999" sldId="316"/>
            <ac:picMk id="15" creationId="{C6EAAFAB-CA44-4FBD-AEB3-4048E04167CC}"/>
          </ac:picMkLst>
        </pc:picChg>
        <pc:picChg chg="del">
          <ac:chgData name="Ken Merrihew" userId="bcb7a1e886d99f07" providerId="LiveId" clId="{781F184E-79B5-4661-A6AA-E4C74B40C782}" dt="2018-11-26T18:06:44.959" v="5197" actId="478"/>
          <ac:picMkLst>
            <pc:docMk/>
            <pc:sldMk cId="2795410999" sldId="316"/>
            <ac:picMk id="16" creationId="{5E2703E9-FED1-4B8E-9FC5-18D6CEBFF343}"/>
          </ac:picMkLst>
        </pc:picChg>
        <pc:picChg chg="del">
          <ac:chgData name="Ken Merrihew" userId="bcb7a1e886d99f07" providerId="LiveId" clId="{781F184E-79B5-4661-A6AA-E4C74B40C782}" dt="2018-11-26T18:06:44.959" v="5197" actId="478"/>
          <ac:picMkLst>
            <pc:docMk/>
            <pc:sldMk cId="2795410999" sldId="316"/>
            <ac:picMk id="17" creationId="{B100BCD9-D6E8-411F-A1A4-1A05E5E6ABD6}"/>
          </ac:picMkLst>
        </pc:picChg>
        <pc:picChg chg="del">
          <ac:chgData name="Ken Merrihew" userId="bcb7a1e886d99f07" providerId="LiveId" clId="{781F184E-79B5-4661-A6AA-E4C74B40C782}" dt="2018-11-26T18:06:44.959" v="5197" actId="478"/>
          <ac:picMkLst>
            <pc:docMk/>
            <pc:sldMk cId="2795410999" sldId="316"/>
            <ac:picMk id="23" creationId="{5E9C1225-BABD-4887-923D-564C654C34F8}"/>
          </ac:picMkLst>
        </pc:picChg>
        <pc:picChg chg="del">
          <ac:chgData name="Ken Merrihew" userId="bcb7a1e886d99f07" providerId="LiveId" clId="{781F184E-79B5-4661-A6AA-E4C74B40C782}" dt="2018-11-26T18:06:44.959" v="5197" actId="478"/>
          <ac:picMkLst>
            <pc:docMk/>
            <pc:sldMk cId="2795410999" sldId="316"/>
            <ac:picMk id="25" creationId="{EC0E8F56-EB94-43A7-8F94-EF6E34E72C47}"/>
          </ac:picMkLst>
        </pc:picChg>
        <pc:picChg chg="del">
          <ac:chgData name="Ken Merrihew" userId="bcb7a1e886d99f07" providerId="LiveId" clId="{781F184E-79B5-4661-A6AA-E4C74B40C782}" dt="2018-11-26T18:06:44.959" v="5197" actId="478"/>
          <ac:picMkLst>
            <pc:docMk/>
            <pc:sldMk cId="2795410999" sldId="316"/>
            <ac:picMk id="26" creationId="{2577D78E-1CB6-4859-8531-66BDDA09D655}"/>
          </ac:picMkLst>
        </pc:picChg>
        <pc:picChg chg="del">
          <ac:chgData name="Ken Merrihew" userId="bcb7a1e886d99f07" providerId="LiveId" clId="{781F184E-79B5-4661-A6AA-E4C74B40C782}" dt="2018-11-26T18:06:44.959" v="5197" actId="478"/>
          <ac:picMkLst>
            <pc:docMk/>
            <pc:sldMk cId="2795410999" sldId="316"/>
            <ac:picMk id="27" creationId="{BCE7D533-D5A7-40EF-AFF4-2D7253E6251D}"/>
          </ac:picMkLst>
        </pc:picChg>
        <pc:picChg chg="del">
          <ac:chgData name="Ken Merrihew" userId="bcb7a1e886d99f07" providerId="LiveId" clId="{781F184E-79B5-4661-A6AA-E4C74B40C782}" dt="2018-11-26T18:06:44.959" v="5197" actId="478"/>
          <ac:picMkLst>
            <pc:docMk/>
            <pc:sldMk cId="2795410999" sldId="316"/>
            <ac:picMk id="1026" creationId="{B1B5ABBD-11EC-46D0-9A70-5E2296107F0B}"/>
          </ac:picMkLst>
        </pc:picChg>
      </pc:sldChg>
      <pc:sldChg chg="addSp delSp add modTransition">
        <pc:chgData name="Ken Merrihew" userId="bcb7a1e886d99f07" providerId="LiveId" clId="{781F184E-79B5-4661-A6AA-E4C74B40C782}" dt="2018-11-27T14:48:44.361" v="7418"/>
        <pc:sldMkLst>
          <pc:docMk/>
          <pc:sldMk cId="1388787910" sldId="317"/>
        </pc:sldMkLst>
        <pc:spChg chg="add">
          <ac:chgData name="Ken Merrihew" userId="bcb7a1e886d99f07" providerId="LiveId" clId="{781F184E-79B5-4661-A6AA-E4C74B40C782}" dt="2018-11-27T14:48:44.361" v="7418"/>
          <ac:spMkLst>
            <pc:docMk/>
            <pc:sldMk cId="1388787910" sldId="317"/>
            <ac:spMk id="3" creationId="{2C771432-DFD5-47CE-8C2A-A063D6248FF5}"/>
          </ac:spMkLst>
        </pc:spChg>
        <pc:spChg chg="del">
          <ac:chgData name="Ken Merrihew" userId="bcb7a1e886d99f07" providerId="LiveId" clId="{781F184E-79B5-4661-A6AA-E4C74B40C782}" dt="2018-11-27T14:48:43.814" v="7417" actId="478"/>
          <ac:spMkLst>
            <pc:docMk/>
            <pc:sldMk cId="1388787910" sldId="317"/>
            <ac:spMk id="4" creationId="{08BC46F4-FED8-47B8-94B7-034E77714C19}"/>
          </ac:spMkLst>
        </pc:spChg>
      </pc:sldChg>
      <pc:sldChg chg="addSp delSp modSp add modTransition modAnim">
        <pc:chgData name="Ken Merrihew" userId="bcb7a1e886d99f07" providerId="LiveId" clId="{781F184E-79B5-4661-A6AA-E4C74B40C782}" dt="2018-11-27T14:49:25.484" v="7438"/>
        <pc:sldMkLst>
          <pc:docMk/>
          <pc:sldMk cId="3427635644" sldId="318"/>
        </pc:sldMkLst>
        <pc:spChg chg="add mod">
          <ac:chgData name="Ken Merrihew" userId="bcb7a1e886d99f07" providerId="LiveId" clId="{781F184E-79B5-4661-A6AA-E4C74B40C782}" dt="2018-11-26T19:34:00.456" v="5690"/>
          <ac:spMkLst>
            <pc:docMk/>
            <pc:sldMk cId="3427635644" sldId="318"/>
            <ac:spMk id="5" creationId="{425391A4-EEDA-4C9D-8CC4-8424FCE80658}"/>
          </ac:spMkLst>
        </pc:spChg>
        <pc:spChg chg="del">
          <ac:chgData name="Ken Merrihew" userId="bcb7a1e886d99f07" providerId="LiveId" clId="{781F184E-79B5-4661-A6AA-E4C74B40C782}" dt="2018-11-26T19:35:22.648" v="5746" actId="478"/>
          <ac:spMkLst>
            <pc:docMk/>
            <pc:sldMk cId="3427635644" sldId="318"/>
            <ac:spMk id="6" creationId="{9676A74A-7724-4A87-ADB4-F5F208FF8E80}"/>
          </ac:spMkLst>
        </pc:spChg>
        <pc:spChg chg="del">
          <ac:chgData name="Ken Merrihew" userId="bcb7a1e886d99f07" providerId="LiveId" clId="{781F184E-79B5-4661-A6AA-E4C74B40C782}" dt="2018-11-27T14:49:25.049" v="7437" actId="478"/>
          <ac:spMkLst>
            <pc:docMk/>
            <pc:sldMk cId="3427635644" sldId="318"/>
            <ac:spMk id="7" creationId="{70F3C175-A05C-4414-8152-D683A6075E82}"/>
          </ac:spMkLst>
        </pc:spChg>
        <pc:spChg chg="add">
          <ac:chgData name="Ken Merrihew" userId="bcb7a1e886d99f07" providerId="LiveId" clId="{781F184E-79B5-4661-A6AA-E4C74B40C782}" dt="2018-11-27T14:49:25.484" v="7438"/>
          <ac:spMkLst>
            <pc:docMk/>
            <pc:sldMk cId="3427635644" sldId="318"/>
            <ac:spMk id="8" creationId="{59281F71-E5F4-47B0-8331-F8D8C09AD903}"/>
          </ac:spMkLst>
        </pc:spChg>
        <pc:spChg chg="mod">
          <ac:chgData name="Ken Merrihew" userId="bcb7a1e886d99f07" providerId="LiveId" clId="{781F184E-79B5-4661-A6AA-E4C74B40C782}" dt="2018-11-26T19:34:00.456" v="5690"/>
          <ac:spMkLst>
            <pc:docMk/>
            <pc:sldMk cId="3427635644" sldId="318"/>
            <ac:spMk id="24" creationId="{3EDE35CD-4E65-4F97-A972-639A61B9A9EE}"/>
          </ac:spMkLst>
        </pc:spChg>
      </pc:sldChg>
      <pc:sldChg chg="addSp delSp add modTransition">
        <pc:chgData name="Ken Merrihew" userId="bcb7a1e886d99f07" providerId="LiveId" clId="{781F184E-79B5-4661-A6AA-E4C74B40C782}" dt="2018-11-27T14:49:28.691" v="7440"/>
        <pc:sldMkLst>
          <pc:docMk/>
          <pc:sldMk cId="1539319858" sldId="319"/>
        </pc:sldMkLst>
        <pc:spChg chg="add">
          <ac:chgData name="Ken Merrihew" userId="bcb7a1e886d99f07" providerId="LiveId" clId="{781F184E-79B5-4661-A6AA-E4C74B40C782}" dt="2018-11-27T14:49:28.691" v="7440"/>
          <ac:spMkLst>
            <pc:docMk/>
            <pc:sldMk cId="1539319858" sldId="319"/>
            <ac:spMk id="3" creationId="{0EE38AE8-C4F9-40E5-B060-B9B6624A158A}"/>
          </ac:spMkLst>
        </pc:spChg>
        <pc:spChg chg="del">
          <ac:chgData name="Ken Merrihew" userId="bcb7a1e886d99f07" providerId="LiveId" clId="{781F184E-79B5-4661-A6AA-E4C74B40C782}" dt="2018-11-27T14:49:28.248" v="7439" actId="478"/>
          <ac:spMkLst>
            <pc:docMk/>
            <pc:sldMk cId="1539319858" sldId="319"/>
            <ac:spMk id="4" creationId="{96247D40-31E1-4BDC-A71D-44D9C7C2F152}"/>
          </ac:spMkLst>
        </pc:spChg>
      </pc:sldChg>
      <pc:sldChg chg="addSp delSp modSp add modTransition delAnim modAnim">
        <pc:chgData name="Ken Merrihew" userId="bcb7a1e886d99f07" providerId="LiveId" clId="{781F184E-79B5-4661-A6AA-E4C74B40C782}" dt="2018-11-28T22:55:35.284" v="8524"/>
        <pc:sldMkLst>
          <pc:docMk/>
          <pc:sldMk cId="2570197410" sldId="320"/>
        </pc:sldMkLst>
        <pc:spChg chg="add del mod">
          <ac:chgData name="Ken Merrihew" userId="bcb7a1e886d99f07" providerId="LiveId" clId="{781F184E-79B5-4661-A6AA-E4C74B40C782}" dt="2018-11-26T18:34:23.553" v="5415" actId="478"/>
          <ac:spMkLst>
            <pc:docMk/>
            <pc:sldMk cId="2570197410" sldId="320"/>
            <ac:spMk id="4" creationId="{E909DC48-6B9F-4EDF-9558-9AAE8B972BD5}"/>
          </ac:spMkLst>
        </pc:spChg>
        <pc:spChg chg="del">
          <ac:chgData name="Ken Merrihew" userId="bcb7a1e886d99f07" providerId="LiveId" clId="{781F184E-79B5-4661-A6AA-E4C74B40C782}" dt="2018-11-26T18:36:26.700" v="5439" actId="478"/>
          <ac:spMkLst>
            <pc:docMk/>
            <pc:sldMk cId="2570197410" sldId="320"/>
            <ac:spMk id="5" creationId="{425391A4-EEDA-4C9D-8CC4-8424FCE80658}"/>
          </ac:spMkLst>
        </pc:spChg>
        <pc:spChg chg="del">
          <ac:chgData name="Ken Merrihew" userId="bcb7a1e886d99f07" providerId="LiveId" clId="{781F184E-79B5-4661-A6AA-E4C74B40C782}" dt="2018-11-26T19:35:19.186" v="5745" actId="478"/>
          <ac:spMkLst>
            <pc:docMk/>
            <pc:sldMk cId="2570197410" sldId="320"/>
            <ac:spMk id="6" creationId="{9676A74A-7724-4A87-ADB4-F5F208FF8E80}"/>
          </ac:spMkLst>
        </pc:spChg>
        <pc:spChg chg="del">
          <ac:chgData name="Ken Merrihew" userId="bcb7a1e886d99f07" providerId="LiveId" clId="{781F184E-79B5-4661-A6AA-E4C74B40C782}" dt="2018-11-27T14:49:33.968" v="7441" actId="478"/>
          <ac:spMkLst>
            <pc:docMk/>
            <pc:sldMk cId="2570197410" sldId="320"/>
            <ac:spMk id="7" creationId="{70F3C175-A05C-4414-8152-D683A6075E82}"/>
          </ac:spMkLst>
        </pc:spChg>
        <pc:spChg chg="add del mod">
          <ac:chgData name="Ken Merrihew" userId="bcb7a1e886d99f07" providerId="LiveId" clId="{781F184E-79B5-4661-A6AA-E4C74B40C782}" dt="2018-11-26T18:34:25.281" v="5417" actId="478"/>
          <ac:spMkLst>
            <pc:docMk/>
            <pc:sldMk cId="2570197410" sldId="320"/>
            <ac:spMk id="10" creationId="{924B88B7-FD89-4055-8CD4-CF243518B8C3}"/>
          </ac:spMkLst>
        </pc:spChg>
        <pc:spChg chg="add mod">
          <ac:chgData name="Ken Merrihew" userId="bcb7a1e886d99f07" providerId="LiveId" clId="{781F184E-79B5-4661-A6AA-E4C74B40C782}" dt="2018-11-28T19:58:08.955" v="8192" actId="14100"/>
          <ac:spMkLst>
            <pc:docMk/>
            <pc:sldMk cId="2570197410" sldId="320"/>
            <ac:spMk id="11" creationId="{9D36955C-7797-4C2E-A3D6-A72EF3C6C3CD}"/>
          </ac:spMkLst>
        </pc:spChg>
        <pc:spChg chg="add mod">
          <ac:chgData name="Ken Merrihew" userId="bcb7a1e886d99f07" providerId="LiveId" clId="{781F184E-79B5-4661-A6AA-E4C74B40C782}" dt="2018-11-26T18:38:23.214" v="5469" actId="1076"/>
          <ac:spMkLst>
            <pc:docMk/>
            <pc:sldMk cId="2570197410" sldId="320"/>
            <ac:spMk id="12" creationId="{56E243EB-3B93-49B8-B233-BC352F6C585A}"/>
          </ac:spMkLst>
        </pc:spChg>
        <pc:spChg chg="add del">
          <ac:chgData name="Ken Merrihew" userId="bcb7a1e886d99f07" providerId="LiveId" clId="{781F184E-79B5-4661-A6AA-E4C74B40C782}" dt="2018-11-26T21:15:42.814" v="7172" actId="478"/>
          <ac:spMkLst>
            <pc:docMk/>
            <pc:sldMk cId="2570197410" sldId="320"/>
            <ac:spMk id="13" creationId="{16BF0D12-BDC9-426D-A665-21760D938698}"/>
          </ac:spMkLst>
        </pc:spChg>
        <pc:spChg chg="add mod">
          <ac:chgData name="Ken Merrihew" userId="bcb7a1e886d99f07" providerId="LiveId" clId="{781F184E-79B5-4661-A6AA-E4C74B40C782}" dt="2018-11-28T19:57:14.893" v="8172" actId="1076"/>
          <ac:spMkLst>
            <pc:docMk/>
            <pc:sldMk cId="2570197410" sldId="320"/>
            <ac:spMk id="14" creationId="{D6E1EBDB-E5EF-4DE3-83AB-47D3303F9C35}"/>
          </ac:spMkLst>
        </pc:spChg>
        <pc:spChg chg="add mod">
          <ac:chgData name="Ken Merrihew" userId="bcb7a1e886d99f07" providerId="LiveId" clId="{781F184E-79B5-4661-A6AA-E4C74B40C782}" dt="2018-11-26T21:21:13.717" v="7193" actId="14100"/>
          <ac:spMkLst>
            <pc:docMk/>
            <pc:sldMk cId="2570197410" sldId="320"/>
            <ac:spMk id="16" creationId="{1A1AC467-5803-4245-818D-1FA06D590A5B}"/>
          </ac:spMkLst>
        </pc:spChg>
        <pc:spChg chg="add mod">
          <ac:chgData name="Ken Merrihew" userId="bcb7a1e886d99f07" providerId="LiveId" clId="{781F184E-79B5-4661-A6AA-E4C74B40C782}" dt="2018-11-26T21:21:20.514" v="7197" actId="20577"/>
          <ac:spMkLst>
            <pc:docMk/>
            <pc:sldMk cId="2570197410" sldId="320"/>
            <ac:spMk id="17" creationId="{050ABBBC-1D58-4F95-8921-C865FBAE3BE5}"/>
          </ac:spMkLst>
        </pc:spChg>
        <pc:spChg chg="add">
          <ac:chgData name="Ken Merrihew" userId="bcb7a1e886d99f07" providerId="LiveId" clId="{781F184E-79B5-4661-A6AA-E4C74B40C782}" dt="2018-11-27T14:49:35.327" v="7442"/>
          <ac:spMkLst>
            <pc:docMk/>
            <pc:sldMk cId="2570197410" sldId="320"/>
            <ac:spMk id="20" creationId="{E0A8D7EA-AE9A-4717-A205-8E3D4D563FD8}"/>
          </ac:spMkLst>
        </pc:spChg>
        <pc:spChg chg="add mod">
          <ac:chgData name="Ken Merrihew" userId="bcb7a1e886d99f07" providerId="LiveId" clId="{781F184E-79B5-4661-A6AA-E4C74B40C782}" dt="2018-11-28T22:55:00.943" v="8523" actId="1037"/>
          <ac:spMkLst>
            <pc:docMk/>
            <pc:sldMk cId="2570197410" sldId="320"/>
            <ac:spMk id="22" creationId="{83D30CD2-2FDD-4821-9127-078796047320}"/>
          </ac:spMkLst>
        </pc:spChg>
        <pc:spChg chg="del">
          <ac:chgData name="Ken Merrihew" userId="bcb7a1e886d99f07" providerId="LiveId" clId="{781F184E-79B5-4661-A6AA-E4C74B40C782}" dt="2018-11-26T18:36:27.392" v="5440" actId="478"/>
          <ac:spMkLst>
            <pc:docMk/>
            <pc:sldMk cId="2570197410" sldId="320"/>
            <ac:spMk id="24" creationId="{3EDE35CD-4E65-4F97-A972-639A61B9A9EE}"/>
          </ac:spMkLst>
        </pc:spChg>
        <pc:picChg chg="add del mod">
          <ac:chgData name="Ken Merrihew" userId="bcb7a1e886d99f07" providerId="LiveId" clId="{781F184E-79B5-4661-A6AA-E4C74B40C782}" dt="2018-11-26T18:36:26.001" v="5438" actId="478"/>
          <ac:picMkLst>
            <pc:docMk/>
            <pc:sldMk cId="2570197410" sldId="320"/>
            <ac:picMk id="3" creationId="{9D5E5144-2773-4B77-9F85-78EE0136F04E}"/>
          </ac:picMkLst>
        </pc:picChg>
        <pc:picChg chg="add del mod">
          <ac:chgData name="Ken Merrihew" userId="bcb7a1e886d99f07" providerId="LiveId" clId="{781F184E-79B5-4661-A6AA-E4C74B40C782}" dt="2018-11-26T18:34:39.059" v="5433" actId="478"/>
          <ac:picMkLst>
            <pc:docMk/>
            <pc:sldMk cId="2570197410" sldId="320"/>
            <ac:picMk id="9" creationId="{AE9907E2-3E7F-42FB-9533-2782EBA97D7F}"/>
          </ac:picMkLst>
        </pc:picChg>
        <pc:picChg chg="add del mod">
          <ac:chgData name="Ken Merrihew" userId="bcb7a1e886d99f07" providerId="LiveId" clId="{781F184E-79B5-4661-A6AA-E4C74B40C782}" dt="2018-11-26T18:36:33.067" v="5443" actId="478"/>
          <ac:picMkLst>
            <pc:docMk/>
            <pc:sldMk cId="2570197410" sldId="320"/>
            <ac:picMk id="1026" creationId="{4727AEBE-50F2-4032-8923-83F783E0AD32}"/>
          </ac:picMkLst>
        </pc:picChg>
        <pc:picChg chg="add del mod">
          <ac:chgData name="Ken Merrihew" userId="bcb7a1e886d99f07" providerId="LiveId" clId="{781F184E-79B5-4661-A6AA-E4C74B40C782}" dt="2018-11-26T21:20:00.649" v="7183" actId="478"/>
          <ac:picMkLst>
            <pc:docMk/>
            <pc:sldMk cId="2570197410" sldId="320"/>
            <ac:picMk id="1028" creationId="{D255D409-8D2E-4CFE-A85D-7236F6D57B2A}"/>
          </ac:picMkLst>
        </pc:picChg>
        <pc:picChg chg="add mod ord">
          <ac:chgData name="Ken Merrihew" userId="bcb7a1e886d99f07" providerId="LiveId" clId="{781F184E-79B5-4661-A6AA-E4C74B40C782}" dt="2018-11-28T19:58:03.592" v="8191" actId="1076"/>
          <ac:picMkLst>
            <pc:docMk/>
            <pc:sldMk cId="2570197410" sldId="320"/>
            <ac:picMk id="1032" creationId="{B1EF423B-419B-485B-B4AE-008612D2CD79}"/>
          </ac:picMkLst>
        </pc:picChg>
      </pc:sldChg>
      <pc:sldChg chg="addSp delSp add modTransition">
        <pc:chgData name="Ken Merrihew" userId="bcb7a1e886d99f07" providerId="LiveId" clId="{781F184E-79B5-4661-A6AA-E4C74B40C782}" dt="2018-11-27T14:49:43.720" v="7444"/>
        <pc:sldMkLst>
          <pc:docMk/>
          <pc:sldMk cId="1880020028" sldId="321"/>
        </pc:sldMkLst>
        <pc:spChg chg="add">
          <ac:chgData name="Ken Merrihew" userId="bcb7a1e886d99f07" providerId="LiveId" clId="{781F184E-79B5-4661-A6AA-E4C74B40C782}" dt="2018-11-27T14:49:43.720" v="7444"/>
          <ac:spMkLst>
            <pc:docMk/>
            <pc:sldMk cId="1880020028" sldId="321"/>
            <ac:spMk id="3" creationId="{EFB2F5E9-643A-420A-8380-3C653F7163B3}"/>
          </ac:spMkLst>
        </pc:spChg>
        <pc:spChg chg="del">
          <ac:chgData name="Ken Merrihew" userId="bcb7a1e886d99f07" providerId="LiveId" clId="{781F184E-79B5-4661-A6AA-E4C74B40C782}" dt="2018-11-27T14:49:43.170" v="7443" actId="478"/>
          <ac:spMkLst>
            <pc:docMk/>
            <pc:sldMk cId="1880020028" sldId="321"/>
            <ac:spMk id="4" creationId="{96247D40-31E1-4BDC-A71D-44D9C7C2F152}"/>
          </ac:spMkLst>
        </pc:spChg>
      </pc:sldChg>
      <pc:sldChg chg="addSp delSp modSp add modTransition addAnim delAnim modAnim">
        <pc:chgData name="Ken Merrihew" userId="bcb7a1e886d99f07" providerId="LiveId" clId="{781F184E-79B5-4661-A6AA-E4C74B40C782}" dt="2018-11-27T14:49:48.461" v="7446"/>
        <pc:sldMkLst>
          <pc:docMk/>
          <pc:sldMk cId="3165640164" sldId="322"/>
        </pc:sldMkLst>
        <pc:spChg chg="add mod ord">
          <ac:chgData name="Ken Merrihew" userId="bcb7a1e886d99f07" providerId="LiveId" clId="{781F184E-79B5-4661-A6AA-E4C74B40C782}" dt="2018-11-26T19:18:16.676" v="5587" actId="164"/>
          <ac:spMkLst>
            <pc:docMk/>
            <pc:sldMk cId="3165640164" sldId="322"/>
            <ac:spMk id="2" creationId="{70D765BA-D405-4933-88BF-B77AC5762FE9}"/>
          </ac:spMkLst>
        </pc:spChg>
        <pc:spChg chg="del">
          <ac:chgData name="Ken Merrihew" userId="bcb7a1e886d99f07" providerId="LiveId" clId="{781F184E-79B5-4661-A6AA-E4C74B40C782}" dt="2018-11-26T19:14:07.819" v="5549" actId="478"/>
          <ac:spMkLst>
            <pc:docMk/>
            <pc:sldMk cId="3165640164" sldId="322"/>
            <ac:spMk id="6" creationId="{9676A74A-7724-4A87-ADB4-F5F208FF8E80}"/>
          </ac:spMkLst>
        </pc:spChg>
        <pc:spChg chg="del">
          <ac:chgData name="Ken Merrihew" userId="bcb7a1e886d99f07" providerId="LiveId" clId="{781F184E-79B5-4661-A6AA-E4C74B40C782}" dt="2018-11-27T14:49:47.941" v="7445" actId="478"/>
          <ac:spMkLst>
            <pc:docMk/>
            <pc:sldMk cId="3165640164" sldId="322"/>
            <ac:spMk id="7" creationId="{70F3C175-A05C-4414-8152-D683A6075E82}"/>
          </ac:spMkLst>
        </pc:spChg>
        <pc:spChg chg="add del mod">
          <ac:chgData name="Ken Merrihew" userId="bcb7a1e886d99f07" providerId="LiveId" clId="{781F184E-79B5-4661-A6AA-E4C74B40C782}" dt="2018-11-26T19:22:21.814" v="5606" actId="478"/>
          <ac:spMkLst>
            <pc:docMk/>
            <pc:sldMk cId="3165640164" sldId="322"/>
            <ac:spMk id="8" creationId="{F652F2E3-6BC3-4754-B643-1819A3F8FC1A}"/>
          </ac:spMkLst>
        </pc:spChg>
        <pc:spChg chg="del">
          <ac:chgData name="Ken Merrihew" userId="bcb7a1e886d99f07" providerId="LiveId" clId="{781F184E-79B5-4661-A6AA-E4C74B40C782}" dt="2018-11-26T19:07:20.602" v="5506" actId="478"/>
          <ac:spMkLst>
            <pc:docMk/>
            <pc:sldMk cId="3165640164" sldId="322"/>
            <ac:spMk id="11" creationId="{9D36955C-7797-4C2E-A3D6-A72EF3C6C3CD}"/>
          </ac:spMkLst>
        </pc:spChg>
        <pc:spChg chg="del">
          <ac:chgData name="Ken Merrihew" userId="bcb7a1e886d99f07" providerId="LiveId" clId="{781F184E-79B5-4661-A6AA-E4C74B40C782}" dt="2018-11-26T19:07:20.602" v="5506" actId="478"/>
          <ac:spMkLst>
            <pc:docMk/>
            <pc:sldMk cId="3165640164" sldId="322"/>
            <ac:spMk id="12" creationId="{56E243EB-3B93-49B8-B233-BC352F6C585A}"/>
          </ac:spMkLst>
        </pc:spChg>
        <pc:spChg chg="del">
          <ac:chgData name="Ken Merrihew" userId="bcb7a1e886d99f07" providerId="LiveId" clId="{781F184E-79B5-4661-A6AA-E4C74B40C782}" dt="2018-11-26T19:07:20.602" v="5506" actId="478"/>
          <ac:spMkLst>
            <pc:docMk/>
            <pc:sldMk cId="3165640164" sldId="322"/>
            <ac:spMk id="16" creationId="{1A1AC467-5803-4245-818D-1FA06D590A5B}"/>
          </ac:spMkLst>
        </pc:spChg>
        <pc:spChg chg="del">
          <ac:chgData name="Ken Merrihew" userId="bcb7a1e886d99f07" providerId="LiveId" clId="{781F184E-79B5-4661-A6AA-E4C74B40C782}" dt="2018-11-26T19:07:20.602" v="5506" actId="478"/>
          <ac:spMkLst>
            <pc:docMk/>
            <pc:sldMk cId="3165640164" sldId="322"/>
            <ac:spMk id="17" creationId="{050ABBBC-1D58-4F95-8921-C865FBAE3BE5}"/>
          </ac:spMkLst>
        </pc:spChg>
        <pc:spChg chg="mod">
          <ac:chgData name="Ken Merrihew" userId="bcb7a1e886d99f07" providerId="LiveId" clId="{781F184E-79B5-4661-A6AA-E4C74B40C782}" dt="2018-11-26T19:30:07.718" v="5647" actId="404"/>
          <ac:spMkLst>
            <pc:docMk/>
            <pc:sldMk cId="3165640164" sldId="322"/>
            <ac:spMk id="26" creationId="{9EAAD372-530B-4175-A3DB-439F0C74EA6A}"/>
          </ac:spMkLst>
        </pc:spChg>
        <pc:spChg chg="mod topLvl">
          <ac:chgData name="Ken Merrihew" userId="bcb7a1e886d99f07" providerId="LiveId" clId="{781F184E-79B5-4661-A6AA-E4C74B40C782}" dt="2018-11-26T21:27:10.358" v="7399" actId="165"/>
          <ac:spMkLst>
            <pc:docMk/>
            <pc:sldMk cId="3165640164" sldId="322"/>
            <ac:spMk id="34" creationId="{74C4DC60-6B24-40E5-8657-92A0E5C64658}"/>
          </ac:spMkLst>
        </pc:spChg>
        <pc:spChg chg="add">
          <ac:chgData name="Ken Merrihew" userId="bcb7a1e886d99f07" providerId="LiveId" clId="{781F184E-79B5-4661-A6AA-E4C74B40C782}" dt="2018-11-27T14:49:48.461" v="7446"/>
          <ac:spMkLst>
            <pc:docMk/>
            <pc:sldMk cId="3165640164" sldId="322"/>
            <ac:spMk id="37" creationId="{DBF02F68-76A8-4083-A1FE-E3FD0242B45E}"/>
          </ac:spMkLst>
        </pc:spChg>
        <pc:grpChg chg="add mod ord">
          <ac:chgData name="Ken Merrihew" userId="bcb7a1e886d99f07" providerId="LiveId" clId="{781F184E-79B5-4661-A6AA-E4C74B40C782}" dt="2018-11-26T19:20:55.462" v="5597" actId="167"/>
          <ac:grpSpMkLst>
            <pc:docMk/>
            <pc:sldMk cId="3165640164" sldId="322"/>
            <ac:grpSpMk id="3" creationId="{53EA18C4-562B-45F3-A483-A4FE39AAF07D}"/>
          </ac:grpSpMkLst>
        </pc:grpChg>
        <pc:grpChg chg="add mod">
          <ac:chgData name="Ken Merrihew" userId="bcb7a1e886d99f07" providerId="LiveId" clId="{781F184E-79B5-4661-A6AA-E4C74B40C782}" dt="2018-11-26T19:24:07.670" v="5619" actId="1076"/>
          <ac:grpSpMkLst>
            <pc:docMk/>
            <pc:sldMk cId="3165640164" sldId="322"/>
            <ac:grpSpMk id="10" creationId="{A6928C29-E7BC-4571-8372-856E769B7157}"/>
          </ac:grpSpMkLst>
        </pc:grpChg>
        <pc:grpChg chg="add mod">
          <ac:chgData name="Ken Merrihew" userId="bcb7a1e886d99f07" providerId="LiveId" clId="{781F184E-79B5-4661-A6AA-E4C74B40C782}" dt="2018-11-26T19:20:33.976" v="5595" actId="1076"/>
          <ac:grpSpMkLst>
            <pc:docMk/>
            <pc:sldMk cId="3165640164" sldId="322"/>
            <ac:grpSpMk id="15" creationId="{B336CE2F-5D2B-4277-9E1C-B027D2FB45E0}"/>
          </ac:grpSpMkLst>
        </pc:grpChg>
        <pc:grpChg chg="add del mod">
          <ac:chgData name="Ken Merrihew" userId="bcb7a1e886d99f07" providerId="LiveId" clId="{781F184E-79B5-4661-A6AA-E4C74B40C782}" dt="2018-11-26T21:26:47.697" v="7392" actId="478"/>
          <ac:grpSpMkLst>
            <pc:docMk/>
            <pc:sldMk cId="3165640164" sldId="322"/>
            <ac:grpSpMk id="20" creationId="{B08E7FA0-C136-4C90-B712-D3CEC8EDF536}"/>
          </ac:grpSpMkLst>
        </pc:grpChg>
        <pc:grpChg chg="add mod">
          <ac:chgData name="Ken Merrihew" userId="bcb7a1e886d99f07" providerId="LiveId" clId="{781F184E-79B5-4661-A6AA-E4C74B40C782}" dt="2018-11-26T19:30:02.171" v="5646" actId="14100"/>
          <ac:grpSpMkLst>
            <pc:docMk/>
            <pc:sldMk cId="3165640164" sldId="322"/>
            <ac:grpSpMk id="24" creationId="{AA56CB69-C2B0-4662-8175-A204737E9AE4}"/>
          </ac:grpSpMkLst>
        </pc:grpChg>
        <pc:grpChg chg="add del">
          <ac:chgData name="Ken Merrihew" userId="bcb7a1e886d99f07" providerId="LiveId" clId="{781F184E-79B5-4661-A6AA-E4C74B40C782}" dt="2018-11-26T19:20:22.391" v="5590" actId="478"/>
          <ac:grpSpMkLst>
            <pc:docMk/>
            <pc:sldMk cId="3165640164" sldId="322"/>
            <ac:grpSpMk id="27" creationId="{39B69B79-B0EB-47DD-9FA3-B444390F72B4}"/>
          </ac:grpSpMkLst>
        </pc:grpChg>
        <pc:grpChg chg="add del mod">
          <ac:chgData name="Ken Merrihew" userId="bcb7a1e886d99f07" providerId="LiveId" clId="{781F184E-79B5-4661-A6AA-E4C74B40C782}" dt="2018-11-26T21:27:14.692" v="7401"/>
          <ac:grpSpMkLst>
            <pc:docMk/>
            <pc:sldMk cId="3165640164" sldId="322"/>
            <ac:grpSpMk id="33" creationId="{49E3E0BF-43F4-468F-85B5-1347D13B4BAA}"/>
          </ac:grpSpMkLst>
        </pc:grpChg>
        <pc:picChg chg="add mod ord modCrop">
          <ac:chgData name="Ken Merrihew" userId="bcb7a1e886d99f07" providerId="LiveId" clId="{781F184E-79B5-4661-A6AA-E4C74B40C782}" dt="2018-11-26T19:27:37.978" v="5641" actId="14861"/>
          <ac:picMkLst>
            <pc:docMk/>
            <pc:sldMk cId="3165640164" sldId="322"/>
            <ac:picMk id="5" creationId="{E3FE2446-EA07-4CAF-BEE4-3696F26AAC1C}"/>
          </ac:picMkLst>
        </pc:picChg>
        <pc:picChg chg="add mod">
          <ac:chgData name="Ken Merrihew" userId="bcb7a1e886d99f07" providerId="LiveId" clId="{781F184E-79B5-4661-A6AA-E4C74B40C782}" dt="2018-11-26T21:22:43.828" v="7198" actId="688"/>
          <ac:picMkLst>
            <pc:docMk/>
            <pc:sldMk cId="3165640164" sldId="322"/>
            <ac:picMk id="9" creationId="{B4618E40-81CD-4283-897E-53103BB89F07}"/>
          </ac:picMkLst>
        </pc:picChg>
        <pc:picChg chg="add mod">
          <ac:chgData name="Ken Merrihew" userId="bcb7a1e886d99f07" providerId="LiveId" clId="{781F184E-79B5-4661-A6AA-E4C74B40C782}" dt="2018-11-26T19:26:03.649" v="5631" actId="14100"/>
          <ac:picMkLst>
            <pc:docMk/>
            <pc:sldMk cId="3165640164" sldId="322"/>
            <ac:picMk id="23" creationId="{9B2E213B-596A-405D-AD2F-46B6BF45A9EA}"/>
          </ac:picMkLst>
        </pc:picChg>
        <pc:picChg chg="mod topLvl">
          <ac:chgData name="Ken Merrihew" userId="bcb7a1e886d99f07" providerId="LiveId" clId="{781F184E-79B5-4661-A6AA-E4C74B40C782}" dt="2018-11-26T21:27:10.358" v="7399" actId="165"/>
          <ac:picMkLst>
            <pc:docMk/>
            <pc:sldMk cId="3165640164" sldId="322"/>
            <ac:picMk id="35" creationId="{A1751243-7EEC-4C21-BF64-25C4FB551BB3}"/>
          </ac:picMkLst>
        </pc:picChg>
        <pc:picChg chg="add del mod modCrop">
          <ac:chgData name="Ken Merrihew" userId="bcb7a1e886d99f07" providerId="LiveId" clId="{781F184E-79B5-4661-A6AA-E4C74B40C782}" dt="2018-11-26T21:27:08.847" v="7398"/>
          <ac:picMkLst>
            <pc:docMk/>
            <pc:sldMk cId="3165640164" sldId="322"/>
            <ac:picMk id="36" creationId="{64205BC4-71D6-437B-9C51-DA31C429CF7F}"/>
          </ac:picMkLst>
        </pc:picChg>
        <pc:picChg chg="del">
          <ac:chgData name="Ken Merrihew" userId="bcb7a1e886d99f07" providerId="LiveId" clId="{781F184E-79B5-4661-A6AA-E4C74B40C782}" dt="2018-11-26T19:07:20.602" v="5506" actId="478"/>
          <ac:picMkLst>
            <pc:docMk/>
            <pc:sldMk cId="3165640164" sldId="322"/>
            <ac:picMk id="1028" creationId="{D255D409-8D2E-4CFE-A85D-7236F6D57B2A}"/>
          </ac:picMkLst>
        </pc:picChg>
        <pc:picChg chg="add del mod">
          <ac:chgData name="Ken Merrihew" userId="bcb7a1e886d99f07" providerId="LiveId" clId="{781F184E-79B5-4661-A6AA-E4C74B40C782}" dt="2018-11-26T19:15:16.405" v="5554" actId="478"/>
          <ac:picMkLst>
            <pc:docMk/>
            <pc:sldMk cId="3165640164" sldId="322"/>
            <ac:picMk id="2050" creationId="{18626214-F5CC-4B79-B6AA-3F643328DE4A}"/>
          </ac:picMkLst>
        </pc:picChg>
        <pc:picChg chg="add mod modCrop">
          <ac:chgData name="Ken Merrihew" userId="bcb7a1e886d99f07" providerId="LiveId" clId="{781F184E-79B5-4661-A6AA-E4C74B40C782}" dt="2018-11-26T19:18:16.676" v="5587" actId="164"/>
          <ac:picMkLst>
            <pc:docMk/>
            <pc:sldMk cId="3165640164" sldId="322"/>
            <ac:picMk id="2052" creationId="{BBBAF92D-D7C0-4978-8098-683B13905B68}"/>
          </ac:picMkLst>
        </pc:picChg>
      </pc:sldChg>
      <pc:sldChg chg="addSp delSp add modTransition">
        <pc:chgData name="Ken Merrihew" userId="bcb7a1e886d99f07" providerId="LiveId" clId="{781F184E-79B5-4661-A6AA-E4C74B40C782}" dt="2018-11-27T14:49:54.031" v="7448"/>
        <pc:sldMkLst>
          <pc:docMk/>
          <pc:sldMk cId="433846704" sldId="323"/>
        </pc:sldMkLst>
        <pc:spChg chg="add">
          <ac:chgData name="Ken Merrihew" userId="bcb7a1e886d99f07" providerId="LiveId" clId="{781F184E-79B5-4661-A6AA-E4C74B40C782}" dt="2018-11-27T14:49:54.031" v="7448"/>
          <ac:spMkLst>
            <pc:docMk/>
            <pc:sldMk cId="433846704" sldId="323"/>
            <ac:spMk id="3" creationId="{979F44EB-B7B7-4BB0-A4DD-615B7AC0A209}"/>
          </ac:spMkLst>
        </pc:spChg>
        <pc:spChg chg="del">
          <ac:chgData name="Ken Merrihew" userId="bcb7a1e886d99f07" providerId="LiveId" clId="{781F184E-79B5-4661-A6AA-E4C74B40C782}" dt="2018-11-27T14:49:53.516" v="7447" actId="478"/>
          <ac:spMkLst>
            <pc:docMk/>
            <pc:sldMk cId="433846704" sldId="323"/>
            <ac:spMk id="4" creationId="{96247D40-31E1-4BDC-A71D-44D9C7C2F152}"/>
          </ac:spMkLst>
        </pc:spChg>
      </pc:sldChg>
      <pc:sldChg chg="addSp delSp modSp add ord modTransition modAnim">
        <pc:chgData name="Ken Merrihew" userId="bcb7a1e886d99f07" providerId="LiveId" clId="{781F184E-79B5-4661-A6AA-E4C74B40C782}" dt="2018-11-27T14:49:56.923" v="7450"/>
        <pc:sldMkLst>
          <pc:docMk/>
          <pc:sldMk cId="3618991015" sldId="324"/>
        </pc:sldMkLst>
        <pc:spChg chg="mod">
          <ac:chgData name="Ken Merrihew" userId="bcb7a1e886d99f07" providerId="LiveId" clId="{781F184E-79B5-4661-A6AA-E4C74B40C782}" dt="2018-11-26T19:34:12.465" v="5732" actId="1036"/>
          <ac:spMkLst>
            <pc:docMk/>
            <pc:sldMk cId="3618991015" sldId="324"/>
            <ac:spMk id="5" creationId="{425391A4-EEDA-4C9D-8CC4-8424FCE80658}"/>
          </ac:spMkLst>
        </pc:spChg>
        <pc:spChg chg="del">
          <ac:chgData name="Ken Merrihew" userId="bcb7a1e886d99f07" providerId="LiveId" clId="{781F184E-79B5-4661-A6AA-E4C74B40C782}" dt="2018-11-27T14:49:56.385" v="7449" actId="478"/>
          <ac:spMkLst>
            <pc:docMk/>
            <pc:sldMk cId="3618991015" sldId="324"/>
            <ac:spMk id="7" creationId="{70F3C175-A05C-4414-8152-D683A6075E82}"/>
          </ac:spMkLst>
        </pc:spChg>
        <pc:spChg chg="add">
          <ac:chgData name="Ken Merrihew" userId="bcb7a1e886d99f07" providerId="LiveId" clId="{781F184E-79B5-4661-A6AA-E4C74B40C782}" dt="2018-11-27T14:49:56.923" v="7450"/>
          <ac:spMkLst>
            <pc:docMk/>
            <pc:sldMk cId="3618991015" sldId="324"/>
            <ac:spMk id="8" creationId="{58FBBF01-392E-426E-8555-C0DE4DD9FB62}"/>
          </ac:spMkLst>
        </pc:spChg>
        <pc:spChg chg="mod">
          <ac:chgData name="Ken Merrihew" userId="bcb7a1e886d99f07" providerId="LiveId" clId="{781F184E-79B5-4661-A6AA-E4C74B40C782}" dt="2018-11-26T19:34:05.195" v="5691"/>
          <ac:spMkLst>
            <pc:docMk/>
            <pc:sldMk cId="3618991015" sldId="324"/>
            <ac:spMk id="24" creationId="{3EDE35CD-4E65-4F97-A972-639A61B9A9EE}"/>
          </ac:spMkLst>
        </pc:spChg>
      </pc:sldChg>
      <pc:sldChg chg="addSp delSp add ord modTransition">
        <pc:chgData name="Ken Merrihew" userId="bcb7a1e886d99f07" providerId="LiveId" clId="{781F184E-79B5-4661-A6AA-E4C74B40C782}" dt="2018-11-27T14:50:16.424" v="7460"/>
        <pc:sldMkLst>
          <pc:docMk/>
          <pc:sldMk cId="1510120201" sldId="325"/>
        </pc:sldMkLst>
        <pc:spChg chg="add">
          <ac:chgData name="Ken Merrihew" userId="bcb7a1e886d99f07" providerId="LiveId" clId="{781F184E-79B5-4661-A6AA-E4C74B40C782}" dt="2018-11-27T14:50:16.424" v="7460"/>
          <ac:spMkLst>
            <pc:docMk/>
            <pc:sldMk cId="1510120201" sldId="325"/>
            <ac:spMk id="3" creationId="{8881FC60-CCBB-4EA6-8CDE-136EE54FD493}"/>
          </ac:spMkLst>
        </pc:spChg>
        <pc:spChg chg="del">
          <ac:chgData name="Ken Merrihew" userId="bcb7a1e886d99f07" providerId="LiveId" clId="{781F184E-79B5-4661-A6AA-E4C74B40C782}" dt="2018-11-27T14:50:15.999" v="7459" actId="478"/>
          <ac:spMkLst>
            <pc:docMk/>
            <pc:sldMk cId="1510120201" sldId="325"/>
            <ac:spMk id="4" creationId="{96247D40-31E1-4BDC-A71D-44D9C7C2F152}"/>
          </ac:spMkLst>
        </pc:spChg>
      </pc:sldChg>
      <pc:sldChg chg="addSp delSp modSp add modTransition delAnim">
        <pc:chgData name="Ken Merrihew" userId="bcb7a1e886d99f07" providerId="LiveId" clId="{781F184E-79B5-4661-A6AA-E4C74B40C782}" dt="2018-11-27T14:50:04.117" v="7454"/>
        <pc:sldMkLst>
          <pc:docMk/>
          <pc:sldMk cId="41709669" sldId="326"/>
        </pc:sldMkLst>
        <pc:spChg chg="del">
          <ac:chgData name="Ken Merrihew" userId="bcb7a1e886d99f07" providerId="LiveId" clId="{781F184E-79B5-4661-A6AA-E4C74B40C782}" dt="2018-11-26T19:34:58.347" v="5741" actId="478"/>
          <ac:spMkLst>
            <pc:docMk/>
            <pc:sldMk cId="41709669" sldId="326"/>
            <ac:spMk id="5" creationId="{425391A4-EEDA-4C9D-8CC4-8424FCE80658}"/>
          </ac:spMkLst>
        </pc:spChg>
        <pc:spChg chg="del">
          <ac:chgData name="Ken Merrihew" userId="bcb7a1e886d99f07" providerId="LiveId" clId="{781F184E-79B5-4661-A6AA-E4C74B40C782}" dt="2018-11-26T19:35:12.804" v="5744" actId="478"/>
          <ac:spMkLst>
            <pc:docMk/>
            <pc:sldMk cId="41709669" sldId="326"/>
            <ac:spMk id="6" creationId="{9676A74A-7724-4A87-ADB4-F5F208FF8E80}"/>
          </ac:spMkLst>
        </pc:spChg>
        <pc:spChg chg="del">
          <ac:chgData name="Ken Merrihew" userId="bcb7a1e886d99f07" providerId="LiveId" clId="{781F184E-79B5-4661-A6AA-E4C74B40C782}" dt="2018-11-27T14:50:03.705" v="7453" actId="478"/>
          <ac:spMkLst>
            <pc:docMk/>
            <pc:sldMk cId="41709669" sldId="326"/>
            <ac:spMk id="7" creationId="{70F3C175-A05C-4414-8152-D683A6075E82}"/>
          </ac:spMkLst>
        </pc:spChg>
        <pc:spChg chg="add">
          <ac:chgData name="Ken Merrihew" userId="bcb7a1e886d99f07" providerId="LiveId" clId="{781F184E-79B5-4661-A6AA-E4C74B40C782}" dt="2018-11-27T14:50:04.117" v="7454"/>
          <ac:spMkLst>
            <pc:docMk/>
            <pc:sldMk cId="41709669" sldId="326"/>
            <ac:spMk id="8" creationId="{CC919A5B-4F1E-4F91-8F72-6D61B7530B88}"/>
          </ac:spMkLst>
        </pc:spChg>
        <pc:spChg chg="mod">
          <ac:chgData name="Ken Merrihew" userId="bcb7a1e886d99f07" providerId="LiveId" clId="{781F184E-79B5-4661-A6AA-E4C74B40C782}" dt="2018-11-26T19:35:07.508" v="5743" actId="207"/>
          <ac:spMkLst>
            <pc:docMk/>
            <pc:sldMk cId="41709669" sldId="326"/>
            <ac:spMk id="24" creationId="{3EDE35CD-4E65-4F97-A972-639A61B9A9EE}"/>
          </ac:spMkLst>
        </pc:spChg>
      </pc:sldChg>
      <pc:sldChg chg="addSp delSp modSp add modTransition modAnim">
        <pc:chgData name="Ken Merrihew" userId="bcb7a1e886d99f07" providerId="LiveId" clId="{781F184E-79B5-4661-A6AA-E4C74B40C782}" dt="2018-11-28T23:04:39.929" v="8527"/>
        <pc:sldMkLst>
          <pc:docMk/>
          <pc:sldMk cId="1252043022" sldId="327"/>
        </pc:sldMkLst>
        <pc:spChg chg="add mod ord">
          <ac:chgData name="Ken Merrihew" userId="bcb7a1e886d99f07" providerId="LiveId" clId="{781F184E-79B5-4661-A6AA-E4C74B40C782}" dt="2018-11-28T21:50:22.757" v="8296" actId="14100"/>
          <ac:spMkLst>
            <pc:docMk/>
            <pc:sldMk cId="1252043022" sldId="327"/>
            <ac:spMk id="4" creationId="{412945F2-F7B7-42C1-9DDF-CDA7080A74AE}"/>
          </ac:spMkLst>
        </pc:spChg>
        <pc:spChg chg="add mod ord">
          <ac:chgData name="Ken Merrihew" userId="bcb7a1e886d99f07" providerId="LiveId" clId="{781F184E-79B5-4661-A6AA-E4C74B40C782}" dt="2018-11-28T21:49:51.356" v="8281" actId="1076"/>
          <ac:spMkLst>
            <pc:docMk/>
            <pc:sldMk cId="1252043022" sldId="327"/>
            <ac:spMk id="5" creationId="{EE653EBA-1D99-4828-AA4C-873D5C3FE8D6}"/>
          </ac:spMkLst>
        </pc:spChg>
        <pc:spChg chg="add mod ord">
          <ac:chgData name="Ken Merrihew" userId="bcb7a1e886d99f07" providerId="LiveId" clId="{781F184E-79B5-4661-A6AA-E4C74B40C782}" dt="2018-11-28T21:50:42.516" v="8299" actId="14100"/>
          <ac:spMkLst>
            <pc:docMk/>
            <pc:sldMk cId="1252043022" sldId="327"/>
            <ac:spMk id="6" creationId="{A171259C-E50E-4F89-A761-9C6A54707EAF}"/>
          </ac:spMkLst>
        </pc:spChg>
        <pc:spChg chg="del">
          <ac:chgData name="Ken Merrihew" userId="bcb7a1e886d99f07" providerId="LiveId" clId="{781F184E-79B5-4661-A6AA-E4C74B40C782}" dt="2018-11-27T14:50:07.942" v="7455" actId="478"/>
          <ac:spMkLst>
            <pc:docMk/>
            <pc:sldMk cId="1252043022" sldId="327"/>
            <ac:spMk id="7" creationId="{70F3C175-A05C-4414-8152-D683A6075E82}"/>
          </ac:spMkLst>
        </pc:spChg>
        <pc:spChg chg="add">
          <ac:chgData name="Ken Merrihew" userId="bcb7a1e886d99f07" providerId="LiveId" clId="{781F184E-79B5-4661-A6AA-E4C74B40C782}" dt="2018-11-27T14:50:08.395" v="7456"/>
          <ac:spMkLst>
            <pc:docMk/>
            <pc:sldMk cId="1252043022" sldId="327"/>
            <ac:spMk id="8" creationId="{5267A0E7-257A-493C-A8B5-6BA7F17ABFD0}"/>
          </ac:spMkLst>
        </pc:spChg>
        <pc:spChg chg="add mod ord">
          <ac:chgData name="Ken Merrihew" userId="bcb7a1e886d99f07" providerId="LiveId" clId="{781F184E-79B5-4661-A6AA-E4C74B40C782}" dt="2018-11-28T21:50:59.840" v="8302" actId="1076"/>
          <ac:spMkLst>
            <pc:docMk/>
            <pc:sldMk cId="1252043022" sldId="327"/>
            <ac:spMk id="9" creationId="{4FA3861D-5B8E-47CD-B5D6-6D75EDAF54DE}"/>
          </ac:spMkLst>
        </pc:spChg>
        <pc:spChg chg="add mod ord">
          <ac:chgData name="Ken Merrihew" userId="bcb7a1e886d99f07" providerId="LiveId" clId="{781F184E-79B5-4661-A6AA-E4C74B40C782}" dt="2018-11-28T21:51:13.612" v="8306" actId="1038"/>
          <ac:spMkLst>
            <pc:docMk/>
            <pc:sldMk cId="1252043022" sldId="327"/>
            <ac:spMk id="10" creationId="{52D031B7-75AB-41BE-BED6-A035356BB8B0}"/>
          </ac:spMkLst>
        </pc:spChg>
        <pc:spChg chg="mod">
          <ac:chgData name="Ken Merrihew" userId="bcb7a1e886d99f07" providerId="LiveId" clId="{781F184E-79B5-4661-A6AA-E4C74B40C782}" dt="2018-11-28T21:49:59.716" v="8283" actId="1076"/>
          <ac:spMkLst>
            <pc:docMk/>
            <pc:sldMk cId="1252043022" sldId="327"/>
            <ac:spMk id="24" creationId="{3EDE35CD-4E65-4F97-A972-639A61B9A9EE}"/>
          </ac:spMkLst>
        </pc:spChg>
      </pc:sldChg>
      <pc:sldChg chg="addSp delSp modSp add del modTransition delAnim modAnim">
        <pc:chgData name="Ken Merrihew" userId="bcb7a1e886d99f07" providerId="LiveId" clId="{781F184E-79B5-4661-A6AA-E4C74B40C782}" dt="2018-11-28T21:54:13.834" v="8310" actId="2696"/>
        <pc:sldMkLst>
          <pc:docMk/>
          <pc:sldMk cId="3669326544" sldId="328"/>
        </pc:sldMkLst>
        <pc:spChg chg="del mod">
          <ac:chgData name="Ken Merrihew" userId="bcb7a1e886d99f07" providerId="LiveId" clId="{781F184E-79B5-4661-A6AA-E4C74B40C782}" dt="2018-11-28T21:51:21.968" v="8309" actId="478"/>
          <ac:spMkLst>
            <pc:docMk/>
            <pc:sldMk cId="3669326544" sldId="328"/>
            <ac:spMk id="4" creationId="{412945F2-F7B7-42C1-9DDF-CDA7080A74AE}"/>
          </ac:spMkLst>
        </pc:spChg>
        <pc:spChg chg="del mod">
          <ac:chgData name="Ken Merrihew" userId="bcb7a1e886d99f07" providerId="LiveId" clId="{781F184E-79B5-4661-A6AA-E4C74B40C782}" dt="2018-11-28T21:51:19.843" v="8308" actId="478"/>
          <ac:spMkLst>
            <pc:docMk/>
            <pc:sldMk cId="3669326544" sldId="328"/>
            <ac:spMk id="5" creationId="{EE653EBA-1D99-4828-AA4C-873D5C3FE8D6}"/>
          </ac:spMkLst>
        </pc:spChg>
        <pc:spChg chg="del">
          <ac:chgData name="Ken Merrihew" userId="bcb7a1e886d99f07" providerId="LiveId" clId="{781F184E-79B5-4661-A6AA-E4C74B40C782}" dt="2018-11-26T19:41:15.618" v="5902" actId="478"/>
          <ac:spMkLst>
            <pc:docMk/>
            <pc:sldMk cId="3669326544" sldId="328"/>
            <ac:spMk id="6" creationId="{A171259C-E50E-4F89-A761-9C6A54707EAF}"/>
          </ac:spMkLst>
        </pc:spChg>
        <pc:spChg chg="del">
          <ac:chgData name="Ken Merrihew" userId="bcb7a1e886d99f07" providerId="LiveId" clId="{781F184E-79B5-4661-A6AA-E4C74B40C782}" dt="2018-11-27T14:50:12.062" v="7457" actId="478"/>
          <ac:spMkLst>
            <pc:docMk/>
            <pc:sldMk cId="3669326544" sldId="328"/>
            <ac:spMk id="7" creationId="{70F3C175-A05C-4414-8152-D683A6075E82}"/>
          </ac:spMkLst>
        </pc:spChg>
        <pc:spChg chg="add">
          <ac:chgData name="Ken Merrihew" userId="bcb7a1e886d99f07" providerId="LiveId" clId="{781F184E-79B5-4661-A6AA-E4C74B40C782}" dt="2018-11-27T14:50:12.564" v="7458"/>
          <ac:spMkLst>
            <pc:docMk/>
            <pc:sldMk cId="3669326544" sldId="328"/>
            <ac:spMk id="8" creationId="{5C81B4C7-BD9C-4760-BFE9-41A1AB2E44DF}"/>
          </ac:spMkLst>
        </pc:spChg>
        <pc:spChg chg="del mod">
          <ac:chgData name="Ken Merrihew" userId="bcb7a1e886d99f07" providerId="LiveId" clId="{781F184E-79B5-4661-A6AA-E4C74B40C782}" dt="2018-11-28T21:51:16.683" v="8307" actId="478"/>
          <ac:spMkLst>
            <pc:docMk/>
            <pc:sldMk cId="3669326544" sldId="328"/>
            <ac:spMk id="24" creationId="{3EDE35CD-4E65-4F97-A972-639A61B9A9EE}"/>
          </ac:spMkLst>
        </pc:spChg>
      </pc:sldChg>
      <pc:sldChg chg="addSp delSp add ord modTransition">
        <pc:chgData name="Ken Merrihew" userId="bcb7a1e886d99f07" providerId="LiveId" clId="{781F184E-79B5-4661-A6AA-E4C74B40C782}" dt="2018-11-27T14:50:00.740" v="7452"/>
        <pc:sldMkLst>
          <pc:docMk/>
          <pc:sldMk cId="3798206500" sldId="329"/>
        </pc:sldMkLst>
        <pc:spChg chg="add">
          <ac:chgData name="Ken Merrihew" userId="bcb7a1e886d99f07" providerId="LiveId" clId="{781F184E-79B5-4661-A6AA-E4C74B40C782}" dt="2018-11-27T14:50:00.740" v="7452"/>
          <ac:spMkLst>
            <pc:docMk/>
            <pc:sldMk cId="3798206500" sldId="329"/>
            <ac:spMk id="3" creationId="{A5EAD7B6-CC29-4F0A-B448-18D297316E03}"/>
          </ac:spMkLst>
        </pc:spChg>
        <pc:spChg chg="del">
          <ac:chgData name="Ken Merrihew" userId="bcb7a1e886d99f07" providerId="LiveId" clId="{781F184E-79B5-4661-A6AA-E4C74B40C782}" dt="2018-11-27T14:50:00.165" v="7451" actId="478"/>
          <ac:spMkLst>
            <pc:docMk/>
            <pc:sldMk cId="3798206500" sldId="329"/>
            <ac:spMk id="4" creationId="{96247D40-31E1-4BDC-A71D-44D9C7C2F152}"/>
          </ac:spMkLst>
        </pc:spChg>
      </pc:sldChg>
      <pc:sldChg chg="addSp delSp modSp add modTransition addAnim delAnim modAnim">
        <pc:chgData name="Ken Merrihew" userId="bcb7a1e886d99f07" providerId="LiveId" clId="{781F184E-79B5-4661-A6AA-E4C74B40C782}" dt="2018-11-28T23:09:33.124" v="8528" actId="478"/>
        <pc:sldMkLst>
          <pc:docMk/>
          <pc:sldMk cId="504544672" sldId="330"/>
        </pc:sldMkLst>
        <pc:spChg chg="del">
          <ac:chgData name="Ken Merrihew" userId="bcb7a1e886d99f07" providerId="LiveId" clId="{781F184E-79B5-4661-A6AA-E4C74B40C782}" dt="2018-11-26T19:49:53.006" v="5929" actId="478"/>
          <ac:spMkLst>
            <pc:docMk/>
            <pc:sldMk cId="504544672" sldId="330"/>
            <ac:spMk id="4" creationId="{412945F2-F7B7-42C1-9DDF-CDA7080A74AE}"/>
          </ac:spMkLst>
        </pc:spChg>
        <pc:spChg chg="del">
          <ac:chgData name="Ken Merrihew" userId="bcb7a1e886d99f07" providerId="LiveId" clId="{781F184E-79B5-4661-A6AA-E4C74B40C782}" dt="2018-11-26T19:49:53.006" v="5929" actId="478"/>
          <ac:spMkLst>
            <pc:docMk/>
            <pc:sldMk cId="504544672" sldId="330"/>
            <ac:spMk id="5" creationId="{EE653EBA-1D99-4828-AA4C-873D5C3FE8D6}"/>
          </ac:spMkLst>
        </pc:spChg>
        <pc:spChg chg="add del">
          <ac:chgData name="Ken Merrihew" userId="bcb7a1e886d99f07" providerId="LiveId" clId="{781F184E-79B5-4661-A6AA-E4C74B40C782}" dt="2018-11-26T20:05:44.094" v="6097" actId="478"/>
          <ac:spMkLst>
            <pc:docMk/>
            <pc:sldMk cId="504544672" sldId="330"/>
            <ac:spMk id="6" creationId="{6340827A-15F2-44EF-8335-478A6591A802}"/>
          </ac:spMkLst>
        </pc:spChg>
        <pc:spChg chg="del">
          <ac:chgData name="Ken Merrihew" userId="bcb7a1e886d99f07" providerId="LiveId" clId="{781F184E-79B5-4661-A6AA-E4C74B40C782}" dt="2018-11-27T14:50:23.626" v="7463" actId="478"/>
          <ac:spMkLst>
            <pc:docMk/>
            <pc:sldMk cId="504544672" sldId="330"/>
            <ac:spMk id="7" creationId="{70F3C175-A05C-4414-8152-D683A6075E82}"/>
          </ac:spMkLst>
        </pc:spChg>
        <pc:spChg chg="add del">
          <ac:chgData name="Ken Merrihew" userId="bcb7a1e886d99f07" providerId="LiveId" clId="{781F184E-79B5-4661-A6AA-E4C74B40C782}" dt="2018-11-26T20:05:44.094" v="6097" actId="478"/>
          <ac:spMkLst>
            <pc:docMk/>
            <pc:sldMk cId="504544672" sldId="330"/>
            <ac:spMk id="8" creationId="{55B75883-A20E-4607-B680-0797098EF297}"/>
          </ac:spMkLst>
        </pc:spChg>
        <pc:spChg chg="add del">
          <ac:chgData name="Ken Merrihew" userId="bcb7a1e886d99f07" providerId="LiveId" clId="{781F184E-79B5-4661-A6AA-E4C74B40C782}" dt="2018-11-26T20:05:44.094" v="6097" actId="478"/>
          <ac:spMkLst>
            <pc:docMk/>
            <pc:sldMk cId="504544672" sldId="330"/>
            <ac:spMk id="9" creationId="{A58FABD8-313D-46E1-A281-A33123BA321D}"/>
          </ac:spMkLst>
        </pc:spChg>
        <pc:spChg chg="add del">
          <ac:chgData name="Ken Merrihew" userId="bcb7a1e886d99f07" providerId="LiveId" clId="{781F184E-79B5-4661-A6AA-E4C74B40C782}" dt="2018-11-26T20:05:44.094" v="6097" actId="478"/>
          <ac:spMkLst>
            <pc:docMk/>
            <pc:sldMk cId="504544672" sldId="330"/>
            <ac:spMk id="13" creationId="{52997EB1-E1BB-48B0-8A1D-2AC82BCDA2FD}"/>
          </ac:spMkLst>
        </pc:spChg>
        <pc:spChg chg="add del mod">
          <ac:chgData name="Ken Merrihew" userId="bcb7a1e886d99f07" providerId="LiveId" clId="{781F184E-79B5-4661-A6AA-E4C74B40C782}" dt="2018-11-28T21:57:11.483" v="8416" actId="478"/>
          <ac:spMkLst>
            <pc:docMk/>
            <pc:sldMk cId="504544672" sldId="330"/>
            <ac:spMk id="23" creationId="{C9963DE6-D6A0-4180-922F-A236021546D7}"/>
          </ac:spMkLst>
        </pc:spChg>
        <pc:spChg chg="del">
          <ac:chgData name="Ken Merrihew" userId="bcb7a1e886d99f07" providerId="LiveId" clId="{781F184E-79B5-4661-A6AA-E4C74B40C782}" dt="2018-11-26T19:49:53.006" v="5929" actId="478"/>
          <ac:spMkLst>
            <pc:docMk/>
            <pc:sldMk cId="504544672" sldId="330"/>
            <ac:spMk id="24" creationId="{3EDE35CD-4E65-4F97-A972-639A61B9A9EE}"/>
          </ac:spMkLst>
        </pc:spChg>
        <pc:spChg chg="add del">
          <ac:chgData name="Ken Merrihew" userId="bcb7a1e886d99f07" providerId="LiveId" clId="{781F184E-79B5-4661-A6AA-E4C74B40C782}" dt="2018-11-28T23:09:33.124" v="8528" actId="478"/>
          <ac:spMkLst>
            <pc:docMk/>
            <pc:sldMk cId="504544672" sldId="330"/>
            <ac:spMk id="25" creationId="{1DE85577-A9C9-48A2-ABCB-89A65CA6308E}"/>
          </ac:spMkLst>
        </pc:spChg>
        <pc:spChg chg="add del">
          <ac:chgData name="Ken Merrihew" userId="bcb7a1e886d99f07" providerId="LiveId" clId="{781F184E-79B5-4661-A6AA-E4C74B40C782}" dt="2018-11-28T23:09:33.124" v="8528" actId="478"/>
          <ac:spMkLst>
            <pc:docMk/>
            <pc:sldMk cId="504544672" sldId="330"/>
            <ac:spMk id="26" creationId="{00540C78-597E-4B64-9575-35ABBF28B15C}"/>
          </ac:spMkLst>
        </pc:spChg>
        <pc:spChg chg="add del">
          <ac:chgData name="Ken Merrihew" userId="bcb7a1e886d99f07" providerId="LiveId" clId="{781F184E-79B5-4661-A6AA-E4C74B40C782}" dt="2018-11-27T14:50:22.678" v="7462"/>
          <ac:spMkLst>
            <pc:docMk/>
            <pc:sldMk cId="504544672" sldId="330"/>
            <ac:spMk id="27" creationId="{45A9756D-0C86-4581-B508-F62AB79E8046}"/>
          </ac:spMkLst>
        </pc:spChg>
        <pc:spChg chg="add">
          <ac:chgData name="Ken Merrihew" userId="bcb7a1e886d99f07" providerId="LiveId" clId="{781F184E-79B5-4661-A6AA-E4C74B40C782}" dt="2018-11-27T14:50:24.447" v="7464"/>
          <ac:spMkLst>
            <pc:docMk/>
            <pc:sldMk cId="504544672" sldId="330"/>
            <ac:spMk id="28" creationId="{DD8682F2-83F0-4B25-B206-511157D86F27}"/>
          </ac:spMkLst>
        </pc:spChg>
        <pc:grpChg chg="add del">
          <ac:chgData name="Ken Merrihew" userId="bcb7a1e886d99f07" providerId="LiveId" clId="{781F184E-79B5-4661-A6AA-E4C74B40C782}" dt="2018-11-26T20:05:44.094" v="6097" actId="478"/>
          <ac:grpSpMkLst>
            <pc:docMk/>
            <pc:sldMk cId="504544672" sldId="330"/>
            <ac:grpSpMk id="10" creationId="{E584FC6C-2864-4BCD-AFE1-9FE854FACD5A}"/>
          </ac:grpSpMkLst>
        </pc:grpChg>
        <pc:grpChg chg="add del">
          <ac:chgData name="Ken Merrihew" userId="bcb7a1e886d99f07" providerId="LiveId" clId="{781F184E-79B5-4661-A6AA-E4C74B40C782}" dt="2018-11-26T20:05:44.094" v="6097" actId="478"/>
          <ac:grpSpMkLst>
            <pc:docMk/>
            <pc:sldMk cId="504544672" sldId="330"/>
            <ac:grpSpMk id="14" creationId="{A9B0ECEF-0307-493B-833A-AC7182217F6E}"/>
          </ac:grpSpMkLst>
        </pc:grpChg>
        <pc:grpChg chg="add del">
          <ac:chgData name="Ken Merrihew" userId="bcb7a1e886d99f07" providerId="LiveId" clId="{781F184E-79B5-4661-A6AA-E4C74B40C782}" dt="2018-11-26T20:05:44.094" v="6097" actId="478"/>
          <ac:grpSpMkLst>
            <pc:docMk/>
            <pc:sldMk cId="504544672" sldId="330"/>
            <ac:grpSpMk id="17" creationId="{3FAA3277-D351-463D-86FA-D561B5B891D8}"/>
          </ac:grpSpMkLst>
        </pc:grpChg>
        <pc:grpChg chg="add del">
          <ac:chgData name="Ken Merrihew" userId="bcb7a1e886d99f07" providerId="LiveId" clId="{781F184E-79B5-4661-A6AA-E4C74B40C782}" dt="2018-11-26T20:05:44.094" v="6097" actId="478"/>
          <ac:grpSpMkLst>
            <pc:docMk/>
            <pc:sldMk cId="504544672" sldId="330"/>
            <ac:grpSpMk id="20" creationId="{8361665D-2589-42BE-BE87-06BACB20C6E7}"/>
          </ac:grpSpMkLst>
        </pc:grpChg>
      </pc:sldChg>
      <pc:sldChg chg="addSp delSp add modTransition">
        <pc:chgData name="Ken Merrihew" userId="bcb7a1e886d99f07" providerId="LiveId" clId="{781F184E-79B5-4661-A6AA-E4C74B40C782}" dt="2018-11-27T14:50:50.618" v="7474"/>
        <pc:sldMkLst>
          <pc:docMk/>
          <pc:sldMk cId="996977804" sldId="331"/>
        </pc:sldMkLst>
        <pc:spChg chg="add del">
          <ac:chgData name="Ken Merrihew" userId="bcb7a1e886d99f07" providerId="LiveId" clId="{781F184E-79B5-4661-A6AA-E4C74B40C782}" dt="2018-11-27T14:50:46.704" v="7472" actId="478"/>
          <ac:spMkLst>
            <pc:docMk/>
            <pc:sldMk cId="996977804" sldId="331"/>
            <ac:spMk id="3" creationId="{E661E625-7B5F-480E-ADF9-316142DAC71B}"/>
          </ac:spMkLst>
        </pc:spChg>
        <pc:spChg chg="del">
          <ac:chgData name="Ken Merrihew" userId="bcb7a1e886d99f07" providerId="LiveId" clId="{781F184E-79B5-4661-A6AA-E4C74B40C782}" dt="2018-11-27T14:50:49.914" v="7473" actId="478"/>
          <ac:spMkLst>
            <pc:docMk/>
            <pc:sldMk cId="996977804" sldId="331"/>
            <ac:spMk id="4" creationId="{96247D40-31E1-4BDC-A71D-44D9C7C2F152}"/>
          </ac:spMkLst>
        </pc:spChg>
        <pc:spChg chg="add">
          <ac:chgData name="Ken Merrihew" userId="bcb7a1e886d99f07" providerId="LiveId" clId="{781F184E-79B5-4661-A6AA-E4C74B40C782}" dt="2018-11-27T14:50:50.618" v="7474"/>
          <ac:spMkLst>
            <pc:docMk/>
            <pc:sldMk cId="996977804" sldId="331"/>
            <ac:spMk id="5" creationId="{7F31C975-0D77-40BB-AD3F-559A1BEC0C0E}"/>
          </ac:spMkLst>
        </pc:spChg>
      </pc:sldChg>
      <pc:sldChg chg="addSp delSp modSp add ord modTransition delAnim modAnim">
        <pc:chgData name="Ken Merrihew" userId="bcb7a1e886d99f07" providerId="LiveId" clId="{781F184E-79B5-4661-A6AA-E4C74B40C782}" dt="2018-11-28T23:10:38.750" v="8529" actId="207"/>
        <pc:sldMkLst>
          <pc:docMk/>
          <pc:sldMk cId="2374507121" sldId="332"/>
        </pc:sldMkLst>
        <pc:spChg chg="del">
          <ac:chgData name="Ken Merrihew" userId="bcb7a1e886d99f07" providerId="LiveId" clId="{781F184E-79B5-4661-A6AA-E4C74B40C782}" dt="2018-11-26T19:55:44.151" v="5941" actId="478"/>
          <ac:spMkLst>
            <pc:docMk/>
            <pc:sldMk cId="2374507121" sldId="332"/>
            <ac:spMk id="4" creationId="{412945F2-F7B7-42C1-9DDF-CDA7080A74AE}"/>
          </ac:spMkLst>
        </pc:spChg>
        <pc:spChg chg="mod">
          <ac:chgData name="Ken Merrihew" userId="bcb7a1e886d99f07" providerId="LiveId" clId="{781F184E-79B5-4661-A6AA-E4C74B40C782}" dt="2018-11-26T20:07:02.213" v="6215" actId="1036"/>
          <ac:spMkLst>
            <pc:docMk/>
            <pc:sldMk cId="2374507121" sldId="332"/>
            <ac:spMk id="5" creationId="{EE653EBA-1D99-4828-AA4C-873D5C3FE8D6}"/>
          </ac:spMkLst>
        </pc:spChg>
        <pc:spChg chg="add mod">
          <ac:chgData name="Ken Merrihew" userId="bcb7a1e886d99f07" providerId="LiveId" clId="{781F184E-79B5-4661-A6AA-E4C74B40C782}" dt="2018-11-28T23:10:38.750" v="8529" actId="207"/>
          <ac:spMkLst>
            <pc:docMk/>
            <pc:sldMk cId="2374507121" sldId="332"/>
            <ac:spMk id="6" creationId="{944D6CCC-00E9-4D01-BA92-80435690AFE2}"/>
          </ac:spMkLst>
        </pc:spChg>
        <pc:spChg chg="del">
          <ac:chgData name="Ken Merrihew" userId="bcb7a1e886d99f07" providerId="LiveId" clId="{781F184E-79B5-4661-A6AA-E4C74B40C782}" dt="2018-11-27T14:50:29.139" v="7465" actId="478"/>
          <ac:spMkLst>
            <pc:docMk/>
            <pc:sldMk cId="2374507121" sldId="332"/>
            <ac:spMk id="7" creationId="{70F3C175-A05C-4414-8152-D683A6075E82}"/>
          </ac:spMkLst>
        </pc:spChg>
        <pc:spChg chg="add del">
          <ac:chgData name="Ken Merrihew" userId="bcb7a1e886d99f07" providerId="LiveId" clId="{781F184E-79B5-4661-A6AA-E4C74B40C782}" dt="2018-11-28T21:57:35.946" v="8418" actId="478"/>
          <ac:spMkLst>
            <pc:docMk/>
            <pc:sldMk cId="2374507121" sldId="332"/>
            <ac:spMk id="8" creationId="{7DA92485-5307-4F59-9A94-706AEFE0535E}"/>
          </ac:spMkLst>
        </pc:spChg>
        <pc:spChg chg="add">
          <ac:chgData name="Ken Merrihew" userId="bcb7a1e886d99f07" providerId="LiveId" clId="{781F184E-79B5-4661-A6AA-E4C74B40C782}" dt="2018-11-27T14:50:29.627" v="7466"/>
          <ac:spMkLst>
            <pc:docMk/>
            <pc:sldMk cId="2374507121" sldId="332"/>
            <ac:spMk id="9" creationId="{CBC821D8-A715-44E4-B372-38B7E0C0DB04}"/>
          </ac:spMkLst>
        </pc:spChg>
        <pc:spChg chg="add">
          <ac:chgData name="Ken Merrihew" userId="bcb7a1e886d99f07" providerId="LiveId" clId="{781F184E-79B5-4661-A6AA-E4C74B40C782}" dt="2018-11-28T21:58:14.116" v="8419"/>
          <ac:spMkLst>
            <pc:docMk/>
            <pc:sldMk cId="2374507121" sldId="332"/>
            <ac:spMk id="10" creationId="{22DF19CA-B811-415E-A3E5-BDBE276BD5F1}"/>
          </ac:spMkLst>
        </pc:spChg>
        <pc:spChg chg="mod">
          <ac:chgData name="Ken Merrihew" userId="bcb7a1e886d99f07" providerId="LiveId" clId="{781F184E-79B5-4661-A6AA-E4C74B40C782}" dt="2018-11-26T20:07:02.213" v="6215" actId="1036"/>
          <ac:spMkLst>
            <pc:docMk/>
            <pc:sldMk cId="2374507121" sldId="332"/>
            <ac:spMk id="24" creationId="{3EDE35CD-4E65-4F97-A972-639A61B9A9EE}"/>
          </ac:spMkLst>
        </pc:spChg>
      </pc:sldChg>
      <pc:sldChg chg="addSp delSp modSp add del modTransition delAnim modAnim">
        <pc:chgData name="Ken Merrihew" userId="bcb7a1e886d99f07" providerId="LiveId" clId="{781F184E-79B5-4661-A6AA-E4C74B40C782}" dt="2018-11-28T23:25:03.910" v="8685" actId="1035"/>
        <pc:sldMkLst>
          <pc:docMk/>
          <pc:sldMk cId="537245759" sldId="333"/>
        </pc:sldMkLst>
        <pc:spChg chg="del">
          <ac:chgData name="Ken Merrihew" userId="bcb7a1e886d99f07" providerId="LiveId" clId="{781F184E-79B5-4661-A6AA-E4C74B40C782}" dt="2018-11-26T20:08:21.394" v="6240" actId="478"/>
          <ac:spMkLst>
            <pc:docMk/>
            <pc:sldMk cId="537245759" sldId="333"/>
            <ac:spMk id="5" creationId="{EE653EBA-1D99-4828-AA4C-873D5C3FE8D6}"/>
          </ac:spMkLst>
        </pc:spChg>
        <pc:spChg chg="del mod">
          <ac:chgData name="Ken Merrihew" userId="bcb7a1e886d99f07" providerId="LiveId" clId="{781F184E-79B5-4661-A6AA-E4C74B40C782}" dt="2018-11-28T23:24:19.066" v="8537" actId="478"/>
          <ac:spMkLst>
            <pc:docMk/>
            <pc:sldMk cId="537245759" sldId="333"/>
            <ac:spMk id="6" creationId="{944D6CCC-00E9-4D01-BA92-80435690AFE2}"/>
          </ac:spMkLst>
        </pc:spChg>
        <pc:spChg chg="del">
          <ac:chgData name="Ken Merrihew" userId="bcb7a1e886d99f07" providerId="LiveId" clId="{781F184E-79B5-4661-A6AA-E4C74B40C782}" dt="2018-11-27T14:50:32.749" v="7467" actId="478"/>
          <ac:spMkLst>
            <pc:docMk/>
            <pc:sldMk cId="537245759" sldId="333"/>
            <ac:spMk id="7" creationId="{70F3C175-A05C-4414-8152-D683A6075E82}"/>
          </ac:spMkLst>
        </pc:spChg>
        <pc:spChg chg="del mod">
          <ac:chgData name="Ken Merrihew" userId="bcb7a1e886d99f07" providerId="LiveId" clId="{781F184E-79B5-4661-A6AA-E4C74B40C782}" dt="2018-11-28T23:24:38.898" v="8627" actId="478"/>
          <ac:spMkLst>
            <pc:docMk/>
            <pc:sldMk cId="537245759" sldId="333"/>
            <ac:spMk id="8" creationId="{7DA92485-5307-4F59-9A94-706AEFE0535E}"/>
          </ac:spMkLst>
        </pc:spChg>
        <pc:spChg chg="add mod ord">
          <ac:chgData name="Ken Merrihew" userId="bcb7a1e886d99f07" providerId="LiveId" clId="{781F184E-79B5-4661-A6AA-E4C74B40C782}" dt="2018-11-28T23:24:37.233" v="8626" actId="167"/>
          <ac:spMkLst>
            <pc:docMk/>
            <pc:sldMk cId="537245759" sldId="333"/>
            <ac:spMk id="9" creationId="{B6BF7604-97F7-4F8C-825A-3A68D5532168}"/>
          </ac:spMkLst>
        </pc:spChg>
        <pc:spChg chg="add">
          <ac:chgData name="Ken Merrihew" userId="bcb7a1e886d99f07" providerId="LiveId" clId="{781F184E-79B5-4661-A6AA-E4C74B40C782}" dt="2018-11-27T14:50:33.216" v="7468"/>
          <ac:spMkLst>
            <pc:docMk/>
            <pc:sldMk cId="537245759" sldId="333"/>
            <ac:spMk id="10" creationId="{6423E636-7A0D-47B7-97AF-28F90E24922F}"/>
          </ac:spMkLst>
        </pc:spChg>
        <pc:spChg chg="add mod">
          <ac:chgData name="Ken Merrihew" userId="bcb7a1e886d99f07" providerId="LiveId" clId="{781F184E-79B5-4661-A6AA-E4C74B40C782}" dt="2018-11-28T23:25:03.910" v="8685" actId="1035"/>
          <ac:spMkLst>
            <pc:docMk/>
            <pc:sldMk cId="537245759" sldId="333"/>
            <ac:spMk id="11" creationId="{F28990B3-F3E3-4E96-BB49-6E7B0FF5AB0A}"/>
          </ac:spMkLst>
        </pc:spChg>
        <pc:spChg chg="add mod ord">
          <ac:chgData name="Ken Merrihew" userId="bcb7a1e886d99f07" providerId="LiveId" clId="{781F184E-79B5-4661-A6AA-E4C74B40C782}" dt="2018-11-28T23:24:51.600" v="8630" actId="167"/>
          <ac:spMkLst>
            <pc:docMk/>
            <pc:sldMk cId="537245759" sldId="333"/>
            <ac:spMk id="12" creationId="{8A96AD6F-B1B2-43E2-940C-03EA7A59ECFA}"/>
          </ac:spMkLst>
        </pc:spChg>
        <pc:spChg chg="del mod">
          <ac:chgData name="Ken Merrihew" userId="bcb7a1e886d99f07" providerId="LiveId" clId="{781F184E-79B5-4661-A6AA-E4C74B40C782}" dt="2018-11-28T23:24:19.066" v="8537" actId="478"/>
          <ac:spMkLst>
            <pc:docMk/>
            <pc:sldMk cId="537245759" sldId="333"/>
            <ac:spMk id="24" creationId="{3EDE35CD-4E65-4F97-A972-639A61B9A9EE}"/>
          </ac:spMkLst>
        </pc:spChg>
      </pc:sldChg>
      <pc:sldChg chg="addSp delSp modSp add ord modTransition delAnim modAnim">
        <pc:chgData name="Ken Merrihew" userId="bcb7a1e886d99f07" providerId="LiveId" clId="{781F184E-79B5-4661-A6AA-E4C74B40C782}" dt="2018-11-27T14:50:37.484" v="7470"/>
        <pc:sldMkLst>
          <pc:docMk/>
          <pc:sldMk cId="1774108399" sldId="334"/>
        </pc:sldMkLst>
        <pc:spChg chg="del">
          <ac:chgData name="Ken Merrihew" userId="bcb7a1e886d99f07" providerId="LiveId" clId="{781F184E-79B5-4661-A6AA-E4C74B40C782}" dt="2018-11-26T20:32:56.297" v="6412" actId="478"/>
          <ac:spMkLst>
            <pc:docMk/>
            <pc:sldMk cId="1774108399" sldId="334"/>
            <ac:spMk id="4" creationId="{412945F2-F7B7-42C1-9DDF-CDA7080A74AE}"/>
          </ac:spMkLst>
        </pc:spChg>
        <pc:spChg chg="del">
          <ac:chgData name="Ken Merrihew" userId="bcb7a1e886d99f07" providerId="LiveId" clId="{781F184E-79B5-4661-A6AA-E4C74B40C782}" dt="2018-11-26T20:32:56.297" v="6412" actId="478"/>
          <ac:spMkLst>
            <pc:docMk/>
            <pc:sldMk cId="1774108399" sldId="334"/>
            <ac:spMk id="5" creationId="{EE653EBA-1D99-4828-AA4C-873D5C3FE8D6}"/>
          </ac:spMkLst>
        </pc:spChg>
        <pc:spChg chg="add">
          <ac:chgData name="Ken Merrihew" userId="bcb7a1e886d99f07" providerId="LiveId" clId="{781F184E-79B5-4661-A6AA-E4C74B40C782}" dt="2018-11-27T14:50:37.484" v="7470"/>
          <ac:spMkLst>
            <pc:docMk/>
            <pc:sldMk cId="1774108399" sldId="334"/>
            <ac:spMk id="6" creationId="{6FFF650E-A9C2-4D31-BA37-21BEC7D01062}"/>
          </ac:spMkLst>
        </pc:spChg>
        <pc:spChg chg="del">
          <ac:chgData name="Ken Merrihew" userId="bcb7a1e886d99f07" providerId="LiveId" clId="{781F184E-79B5-4661-A6AA-E4C74B40C782}" dt="2018-11-27T14:50:37.031" v="7469" actId="478"/>
          <ac:spMkLst>
            <pc:docMk/>
            <pc:sldMk cId="1774108399" sldId="334"/>
            <ac:spMk id="7" creationId="{70F3C175-A05C-4414-8152-D683A6075E82}"/>
          </ac:spMkLst>
        </pc:spChg>
        <pc:spChg chg="mod">
          <ac:chgData name="Ken Merrihew" userId="bcb7a1e886d99f07" providerId="LiveId" clId="{781F184E-79B5-4661-A6AA-E4C74B40C782}" dt="2018-11-26T20:33:25.893" v="6426" actId="403"/>
          <ac:spMkLst>
            <pc:docMk/>
            <pc:sldMk cId="1774108399" sldId="334"/>
            <ac:spMk id="24" creationId="{3EDE35CD-4E65-4F97-A972-639A61B9A9EE}"/>
          </ac:spMkLst>
        </pc:spChg>
      </pc:sldChg>
      <pc:sldChg chg="addSp delSp modSp add modTransition">
        <pc:chgData name="Ken Merrihew" userId="bcb7a1e886d99f07" providerId="LiveId" clId="{781F184E-79B5-4661-A6AA-E4C74B40C782}" dt="2018-11-27T14:50:55.073" v="7476"/>
        <pc:sldMkLst>
          <pc:docMk/>
          <pc:sldMk cId="2842562295" sldId="335"/>
        </pc:sldMkLst>
        <pc:spChg chg="add">
          <ac:chgData name="Ken Merrihew" userId="bcb7a1e886d99f07" providerId="LiveId" clId="{781F184E-79B5-4661-A6AA-E4C74B40C782}" dt="2018-11-27T14:50:55.073" v="7476"/>
          <ac:spMkLst>
            <pc:docMk/>
            <pc:sldMk cId="2842562295" sldId="335"/>
            <ac:spMk id="4" creationId="{E47A6563-B44E-48E2-BAC8-40A33DFE427C}"/>
          </ac:spMkLst>
        </pc:spChg>
        <pc:spChg chg="del">
          <ac:chgData name="Ken Merrihew" userId="bcb7a1e886d99f07" providerId="LiveId" clId="{781F184E-79B5-4661-A6AA-E4C74B40C782}" dt="2018-11-27T14:50:54.595" v="7475" actId="478"/>
          <ac:spMkLst>
            <pc:docMk/>
            <pc:sldMk cId="2842562295" sldId="335"/>
            <ac:spMk id="7" creationId="{70F3C175-A05C-4414-8152-D683A6075E82}"/>
          </ac:spMkLst>
        </pc:spChg>
        <pc:spChg chg="mod">
          <ac:chgData name="Ken Merrihew" userId="bcb7a1e886d99f07" providerId="LiveId" clId="{781F184E-79B5-4661-A6AA-E4C74B40C782}" dt="2018-11-26T20:40:26.796" v="6436" actId="114"/>
          <ac:spMkLst>
            <pc:docMk/>
            <pc:sldMk cId="2842562295" sldId="335"/>
            <ac:spMk id="24" creationId="{3EDE35CD-4E65-4F97-A972-639A61B9A9EE}"/>
          </ac:spMkLst>
        </pc:spChg>
      </pc:sldChg>
      <pc:sldChg chg="addSp delSp add modTransition">
        <pc:chgData name="Ken Merrihew" userId="bcb7a1e886d99f07" providerId="LiveId" clId="{781F184E-79B5-4661-A6AA-E4C74B40C782}" dt="2018-11-27T14:50:58.481" v="7478"/>
        <pc:sldMkLst>
          <pc:docMk/>
          <pc:sldMk cId="3471767212" sldId="336"/>
        </pc:sldMkLst>
        <pc:spChg chg="add">
          <ac:chgData name="Ken Merrihew" userId="bcb7a1e886d99f07" providerId="LiveId" clId="{781F184E-79B5-4661-A6AA-E4C74B40C782}" dt="2018-11-27T14:50:58.481" v="7478"/>
          <ac:spMkLst>
            <pc:docMk/>
            <pc:sldMk cId="3471767212" sldId="336"/>
            <ac:spMk id="3" creationId="{C2BC307B-56BF-41B6-86A2-47BB973463BF}"/>
          </ac:spMkLst>
        </pc:spChg>
        <pc:spChg chg="del">
          <ac:chgData name="Ken Merrihew" userId="bcb7a1e886d99f07" providerId="LiveId" clId="{781F184E-79B5-4661-A6AA-E4C74B40C782}" dt="2018-11-27T14:50:58.001" v="7477" actId="478"/>
          <ac:spMkLst>
            <pc:docMk/>
            <pc:sldMk cId="3471767212" sldId="336"/>
            <ac:spMk id="4" creationId="{96247D40-31E1-4BDC-A71D-44D9C7C2F152}"/>
          </ac:spMkLst>
        </pc:spChg>
      </pc:sldChg>
      <pc:sldChg chg="addSp delSp modSp add modTransition modAnim">
        <pc:chgData name="Ken Merrihew" userId="bcb7a1e886d99f07" providerId="LiveId" clId="{781F184E-79B5-4661-A6AA-E4C74B40C782}" dt="2018-11-27T14:51:02.912" v="7480"/>
        <pc:sldMkLst>
          <pc:docMk/>
          <pc:sldMk cId="2560702112" sldId="337"/>
        </pc:sldMkLst>
        <pc:spChg chg="add mod ord">
          <ac:chgData name="Ken Merrihew" userId="bcb7a1e886d99f07" providerId="LiveId" clId="{781F184E-79B5-4661-A6AA-E4C74B40C782}" dt="2018-11-26T20:42:25.823" v="6469" actId="14100"/>
          <ac:spMkLst>
            <pc:docMk/>
            <pc:sldMk cId="2560702112" sldId="337"/>
            <ac:spMk id="4" creationId="{4061BB9E-156A-4D28-8848-C6CBA354A92F}"/>
          </ac:spMkLst>
        </pc:spChg>
        <pc:spChg chg="add mod ord">
          <ac:chgData name="Ken Merrihew" userId="bcb7a1e886d99f07" providerId="LiveId" clId="{781F184E-79B5-4661-A6AA-E4C74B40C782}" dt="2018-11-26T20:46:45.083" v="6813" actId="1035"/>
          <ac:spMkLst>
            <pc:docMk/>
            <pc:sldMk cId="2560702112" sldId="337"/>
            <ac:spMk id="5" creationId="{EDCA2592-3FD4-4F7E-8EED-0774B88DEE7A}"/>
          </ac:spMkLst>
        </pc:spChg>
        <pc:spChg chg="add mod">
          <ac:chgData name="Ken Merrihew" userId="bcb7a1e886d99f07" providerId="LiveId" clId="{781F184E-79B5-4661-A6AA-E4C74B40C782}" dt="2018-11-26T20:46:47.904" v="6831" actId="1035"/>
          <ac:spMkLst>
            <pc:docMk/>
            <pc:sldMk cId="2560702112" sldId="337"/>
            <ac:spMk id="6" creationId="{74FEF8D5-D605-4A10-9C52-FC9DAA03FDBF}"/>
          </ac:spMkLst>
        </pc:spChg>
        <pc:spChg chg="del">
          <ac:chgData name="Ken Merrihew" userId="bcb7a1e886d99f07" providerId="LiveId" clId="{781F184E-79B5-4661-A6AA-E4C74B40C782}" dt="2018-11-27T14:51:02.453" v="7479" actId="478"/>
          <ac:spMkLst>
            <pc:docMk/>
            <pc:sldMk cId="2560702112" sldId="337"/>
            <ac:spMk id="7" creationId="{70F3C175-A05C-4414-8152-D683A6075E82}"/>
          </ac:spMkLst>
        </pc:spChg>
        <pc:spChg chg="add mod ord">
          <ac:chgData name="Ken Merrihew" userId="bcb7a1e886d99f07" providerId="LiveId" clId="{781F184E-79B5-4661-A6AA-E4C74B40C782}" dt="2018-11-26T20:44:20.238" v="6765" actId="1038"/>
          <ac:spMkLst>
            <pc:docMk/>
            <pc:sldMk cId="2560702112" sldId="337"/>
            <ac:spMk id="8" creationId="{35CEE760-9252-4C54-BCBF-CFD44B649384}"/>
          </ac:spMkLst>
        </pc:spChg>
        <pc:spChg chg="add mod ord">
          <ac:chgData name="Ken Merrihew" userId="bcb7a1e886d99f07" providerId="LiveId" clId="{781F184E-79B5-4661-A6AA-E4C74B40C782}" dt="2018-11-26T20:45:56.028" v="6810" actId="1035"/>
          <ac:spMkLst>
            <pc:docMk/>
            <pc:sldMk cId="2560702112" sldId="337"/>
            <ac:spMk id="9" creationId="{BD3246A5-3871-4602-B274-361E132F0116}"/>
          </ac:spMkLst>
        </pc:spChg>
        <pc:spChg chg="add mod">
          <ac:chgData name="Ken Merrihew" userId="bcb7a1e886d99f07" providerId="LiveId" clId="{781F184E-79B5-4661-A6AA-E4C74B40C782}" dt="2018-11-26T20:47:16.515" v="6901" actId="20577"/>
          <ac:spMkLst>
            <pc:docMk/>
            <pc:sldMk cId="2560702112" sldId="337"/>
            <ac:spMk id="10" creationId="{C0E0E360-2BF3-4006-BB5E-23D8E64455F4}"/>
          </ac:spMkLst>
        </pc:spChg>
        <pc:spChg chg="add">
          <ac:chgData name="Ken Merrihew" userId="bcb7a1e886d99f07" providerId="LiveId" clId="{781F184E-79B5-4661-A6AA-E4C74B40C782}" dt="2018-11-27T14:51:02.912" v="7480"/>
          <ac:spMkLst>
            <pc:docMk/>
            <pc:sldMk cId="2560702112" sldId="337"/>
            <ac:spMk id="11" creationId="{A9FB8CDB-F71D-4175-BB8E-9EAA3F38B102}"/>
          </ac:spMkLst>
        </pc:spChg>
        <pc:spChg chg="mod">
          <ac:chgData name="Ken Merrihew" userId="bcb7a1e886d99f07" providerId="LiveId" clId="{781F184E-79B5-4661-A6AA-E4C74B40C782}" dt="2018-11-26T20:41:29.611" v="6445" actId="207"/>
          <ac:spMkLst>
            <pc:docMk/>
            <pc:sldMk cId="2560702112" sldId="337"/>
            <ac:spMk id="24" creationId="{3EDE35CD-4E65-4F97-A972-639A61B9A9EE}"/>
          </ac:spMkLst>
        </pc:spChg>
      </pc:sldChg>
      <pc:sldChg chg="addSp delSp add modTransition">
        <pc:chgData name="Ken Merrihew" userId="bcb7a1e886d99f07" providerId="LiveId" clId="{781F184E-79B5-4661-A6AA-E4C74B40C782}" dt="2018-11-27T14:51:08.005" v="7482"/>
        <pc:sldMkLst>
          <pc:docMk/>
          <pc:sldMk cId="1450568611" sldId="338"/>
        </pc:sldMkLst>
        <pc:spChg chg="add">
          <ac:chgData name="Ken Merrihew" userId="bcb7a1e886d99f07" providerId="LiveId" clId="{781F184E-79B5-4661-A6AA-E4C74B40C782}" dt="2018-11-27T14:51:08.005" v="7482"/>
          <ac:spMkLst>
            <pc:docMk/>
            <pc:sldMk cId="1450568611" sldId="338"/>
            <ac:spMk id="3" creationId="{37146DF8-9A1A-4A52-96EE-67F0455EDF05}"/>
          </ac:spMkLst>
        </pc:spChg>
        <pc:spChg chg="del">
          <ac:chgData name="Ken Merrihew" userId="bcb7a1e886d99f07" providerId="LiveId" clId="{781F184E-79B5-4661-A6AA-E4C74B40C782}" dt="2018-11-27T14:51:07.552" v="7481" actId="478"/>
          <ac:spMkLst>
            <pc:docMk/>
            <pc:sldMk cId="1450568611" sldId="338"/>
            <ac:spMk id="4" creationId="{96247D40-31E1-4BDC-A71D-44D9C7C2F152}"/>
          </ac:spMkLst>
        </pc:spChg>
      </pc:sldChg>
      <pc:sldChg chg="addSp delSp modSp add modTransition delAnim">
        <pc:chgData name="Ken Merrihew" userId="bcb7a1e886d99f07" providerId="LiveId" clId="{781F184E-79B5-4661-A6AA-E4C74B40C782}" dt="2018-11-27T14:51:12.123" v="7484"/>
        <pc:sldMkLst>
          <pc:docMk/>
          <pc:sldMk cId="2484797905" sldId="339"/>
        </pc:sldMkLst>
        <pc:spChg chg="del">
          <ac:chgData name="Ken Merrihew" userId="bcb7a1e886d99f07" providerId="LiveId" clId="{781F184E-79B5-4661-A6AA-E4C74B40C782}" dt="2018-11-26T20:48:55.171" v="6905" actId="478"/>
          <ac:spMkLst>
            <pc:docMk/>
            <pc:sldMk cId="2484797905" sldId="339"/>
            <ac:spMk id="4" creationId="{4061BB9E-156A-4D28-8848-C6CBA354A92F}"/>
          </ac:spMkLst>
        </pc:spChg>
        <pc:spChg chg="del">
          <ac:chgData name="Ken Merrihew" userId="bcb7a1e886d99f07" providerId="LiveId" clId="{781F184E-79B5-4661-A6AA-E4C74B40C782}" dt="2018-11-26T20:48:52.332" v="6904" actId="478"/>
          <ac:spMkLst>
            <pc:docMk/>
            <pc:sldMk cId="2484797905" sldId="339"/>
            <ac:spMk id="5" creationId="{EDCA2592-3FD4-4F7E-8EED-0774B88DEE7A}"/>
          </ac:spMkLst>
        </pc:spChg>
        <pc:spChg chg="del">
          <ac:chgData name="Ken Merrihew" userId="bcb7a1e886d99f07" providerId="LiveId" clId="{781F184E-79B5-4661-A6AA-E4C74B40C782}" dt="2018-11-26T20:48:52.332" v="6904" actId="478"/>
          <ac:spMkLst>
            <pc:docMk/>
            <pc:sldMk cId="2484797905" sldId="339"/>
            <ac:spMk id="6" creationId="{74FEF8D5-D605-4A10-9C52-FC9DAA03FDBF}"/>
          </ac:spMkLst>
        </pc:spChg>
        <pc:spChg chg="del">
          <ac:chgData name="Ken Merrihew" userId="bcb7a1e886d99f07" providerId="LiveId" clId="{781F184E-79B5-4661-A6AA-E4C74B40C782}" dt="2018-11-27T14:51:11.525" v="7483" actId="478"/>
          <ac:spMkLst>
            <pc:docMk/>
            <pc:sldMk cId="2484797905" sldId="339"/>
            <ac:spMk id="7" creationId="{70F3C175-A05C-4414-8152-D683A6075E82}"/>
          </ac:spMkLst>
        </pc:spChg>
        <pc:spChg chg="del">
          <ac:chgData name="Ken Merrihew" userId="bcb7a1e886d99f07" providerId="LiveId" clId="{781F184E-79B5-4661-A6AA-E4C74B40C782}" dt="2018-11-26T20:48:55.171" v="6905" actId="478"/>
          <ac:spMkLst>
            <pc:docMk/>
            <pc:sldMk cId="2484797905" sldId="339"/>
            <ac:spMk id="8" creationId="{35CEE760-9252-4C54-BCBF-CFD44B649384}"/>
          </ac:spMkLst>
        </pc:spChg>
        <pc:spChg chg="del">
          <ac:chgData name="Ken Merrihew" userId="bcb7a1e886d99f07" providerId="LiveId" clId="{781F184E-79B5-4661-A6AA-E4C74B40C782}" dt="2018-11-26T20:48:55.171" v="6905" actId="478"/>
          <ac:spMkLst>
            <pc:docMk/>
            <pc:sldMk cId="2484797905" sldId="339"/>
            <ac:spMk id="9" creationId="{BD3246A5-3871-4602-B274-361E132F0116}"/>
          </ac:spMkLst>
        </pc:spChg>
        <pc:spChg chg="del">
          <ac:chgData name="Ken Merrihew" userId="bcb7a1e886d99f07" providerId="LiveId" clId="{781F184E-79B5-4661-A6AA-E4C74B40C782}" dt="2018-11-26T20:48:52.332" v="6904" actId="478"/>
          <ac:spMkLst>
            <pc:docMk/>
            <pc:sldMk cId="2484797905" sldId="339"/>
            <ac:spMk id="10" creationId="{C0E0E360-2BF3-4006-BB5E-23D8E64455F4}"/>
          </ac:spMkLst>
        </pc:spChg>
        <pc:spChg chg="add">
          <ac:chgData name="Ken Merrihew" userId="bcb7a1e886d99f07" providerId="LiveId" clId="{781F184E-79B5-4661-A6AA-E4C74B40C782}" dt="2018-11-27T14:51:12.123" v="7484"/>
          <ac:spMkLst>
            <pc:docMk/>
            <pc:sldMk cId="2484797905" sldId="339"/>
            <ac:spMk id="11" creationId="{ACA9CD20-C04F-4913-BCD5-2768417ADBBE}"/>
          </ac:spMkLst>
        </pc:spChg>
        <pc:spChg chg="mod">
          <ac:chgData name="Ken Merrihew" userId="bcb7a1e886d99f07" providerId="LiveId" clId="{781F184E-79B5-4661-A6AA-E4C74B40C782}" dt="2018-11-26T20:49:17.324" v="6914" actId="207"/>
          <ac:spMkLst>
            <pc:docMk/>
            <pc:sldMk cId="2484797905" sldId="339"/>
            <ac:spMk id="24" creationId="{3EDE35CD-4E65-4F97-A972-639A61B9A9EE}"/>
          </ac:spMkLst>
        </pc:spChg>
      </pc:sldChg>
      <pc:sldChg chg="addSp delSp add modTransition">
        <pc:chgData name="Ken Merrihew" userId="bcb7a1e886d99f07" providerId="LiveId" clId="{781F184E-79B5-4661-A6AA-E4C74B40C782}" dt="2018-11-27T14:51:16.350" v="7486"/>
        <pc:sldMkLst>
          <pc:docMk/>
          <pc:sldMk cId="3791319488" sldId="340"/>
        </pc:sldMkLst>
        <pc:spChg chg="add">
          <ac:chgData name="Ken Merrihew" userId="bcb7a1e886d99f07" providerId="LiveId" clId="{781F184E-79B5-4661-A6AA-E4C74B40C782}" dt="2018-11-27T14:51:16.350" v="7486"/>
          <ac:spMkLst>
            <pc:docMk/>
            <pc:sldMk cId="3791319488" sldId="340"/>
            <ac:spMk id="3" creationId="{83B7FC81-A426-4CA3-9F74-AB352C89C88E}"/>
          </ac:spMkLst>
        </pc:spChg>
        <pc:spChg chg="del">
          <ac:chgData name="Ken Merrihew" userId="bcb7a1e886d99f07" providerId="LiveId" clId="{781F184E-79B5-4661-A6AA-E4C74B40C782}" dt="2018-11-27T14:51:15.350" v="7485" actId="478"/>
          <ac:spMkLst>
            <pc:docMk/>
            <pc:sldMk cId="3791319488" sldId="340"/>
            <ac:spMk id="4" creationId="{96247D40-31E1-4BDC-A71D-44D9C7C2F152}"/>
          </ac:spMkLst>
        </pc:spChg>
      </pc:sldChg>
      <pc:sldChg chg="addSp delSp add del modTransition">
        <pc:chgData name="Ken Merrihew" userId="bcb7a1e886d99f07" providerId="LiveId" clId="{781F184E-79B5-4661-A6AA-E4C74B40C782}" dt="2018-11-28T22:41:10.461" v="8510" actId="2696"/>
        <pc:sldMkLst>
          <pc:docMk/>
          <pc:sldMk cId="1256999655" sldId="341"/>
        </pc:sldMkLst>
        <pc:spChg chg="add">
          <ac:chgData name="Ken Merrihew" userId="bcb7a1e886d99f07" providerId="LiveId" clId="{781F184E-79B5-4661-A6AA-E4C74B40C782}" dt="2018-11-27T14:49:00.393" v="7426"/>
          <ac:spMkLst>
            <pc:docMk/>
            <pc:sldMk cId="1256999655" sldId="341"/>
            <ac:spMk id="3" creationId="{430E5D15-4A6B-49AA-8AAC-94DEDCF5568D}"/>
          </ac:spMkLst>
        </pc:spChg>
        <pc:spChg chg="del">
          <ac:chgData name="Ken Merrihew" userId="bcb7a1e886d99f07" providerId="LiveId" clId="{781F184E-79B5-4661-A6AA-E4C74B40C782}" dt="2018-11-27T14:48:59.948" v="7425" actId="478"/>
          <ac:spMkLst>
            <pc:docMk/>
            <pc:sldMk cId="1256999655" sldId="341"/>
            <ac:spMk id="4" creationId="{BFA89208-9AD6-44BB-B904-D410E76DD5F3}"/>
          </ac:spMkLst>
        </pc:spChg>
      </pc:sldChg>
      <pc:sldChg chg="addSp delSp modSp add delAnim modAnim">
        <pc:chgData name="Ken Merrihew" userId="bcb7a1e886d99f07" providerId="LiveId" clId="{781F184E-79B5-4661-A6AA-E4C74B40C782}" dt="2018-11-28T19:32:30.741" v="8113"/>
        <pc:sldMkLst>
          <pc:docMk/>
          <pc:sldMk cId="1810347143" sldId="342"/>
        </pc:sldMkLst>
        <pc:spChg chg="del">
          <ac:chgData name="Ken Merrihew" userId="bcb7a1e886d99f07" providerId="LiveId" clId="{781F184E-79B5-4661-A6AA-E4C74B40C782}" dt="2018-11-28T19:27:46.522" v="7623" actId="478"/>
          <ac:spMkLst>
            <pc:docMk/>
            <pc:sldMk cId="1810347143" sldId="342"/>
            <ac:spMk id="4" creationId="{4061BB9E-156A-4D28-8848-C6CBA354A92F}"/>
          </ac:spMkLst>
        </pc:spChg>
        <pc:spChg chg="mod">
          <ac:chgData name="Ken Merrihew" userId="bcb7a1e886d99f07" providerId="LiveId" clId="{781F184E-79B5-4661-A6AA-E4C74B40C782}" dt="2018-11-28T19:30:33.244" v="7922" actId="1035"/>
          <ac:spMkLst>
            <pc:docMk/>
            <pc:sldMk cId="1810347143" sldId="342"/>
            <ac:spMk id="5" creationId="{EDCA2592-3FD4-4F7E-8EED-0774B88DEE7A}"/>
          </ac:spMkLst>
        </pc:spChg>
        <pc:spChg chg="mod">
          <ac:chgData name="Ken Merrihew" userId="bcb7a1e886d99f07" providerId="LiveId" clId="{781F184E-79B5-4661-A6AA-E4C74B40C782}" dt="2018-11-28T19:30:41.699" v="7967" actId="1035"/>
          <ac:spMkLst>
            <pc:docMk/>
            <pc:sldMk cId="1810347143" sldId="342"/>
            <ac:spMk id="6" creationId="{74FEF8D5-D605-4A10-9C52-FC9DAA03FDBF}"/>
          </ac:spMkLst>
        </pc:spChg>
        <pc:spChg chg="del">
          <ac:chgData name="Ken Merrihew" userId="bcb7a1e886d99f07" providerId="LiveId" clId="{781F184E-79B5-4661-A6AA-E4C74B40C782}" dt="2018-11-28T19:27:47.896" v="7624" actId="478"/>
          <ac:spMkLst>
            <pc:docMk/>
            <pc:sldMk cId="1810347143" sldId="342"/>
            <ac:spMk id="8" creationId="{35CEE760-9252-4C54-BCBF-CFD44B649384}"/>
          </ac:spMkLst>
        </pc:spChg>
        <pc:spChg chg="del">
          <ac:chgData name="Ken Merrihew" userId="bcb7a1e886d99f07" providerId="LiveId" clId="{781F184E-79B5-4661-A6AA-E4C74B40C782}" dt="2018-11-28T19:27:45.230" v="7622" actId="478"/>
          <ac:spMkLst>
            <pc:docMk/>
            <pc:sldMk cId="1810347143" sldId="342"/>
            <ac:spMk id="9" creationId="{BD3246A5-3871-4602-B274-361E132F0116}"/>
          </ac:spMkLst>
        </pc:spChg>
        <pc:spChg chg="mod">
          <ac:chgData name="Ken Merrihew" userId="bcb7a1e886d99f07" providerId="LiveId" clId="{781F184E-79B5-4661-A6AA-E4C74B40C782}" dt="2018-11-28T19:31:38.406" v="8106" actId="1035"/>
          <ac:spMkLst>
            <pc:docMk/>
            <pc:sldMk cId="1810347143" sldId="342"/>
            <ac:spMk id="10" creationId="{C0E0E360-2BF3-4006-BB5E-23D8E64455F4}"/>
          </ac:spMkLst>
        </pc:spChg>
        <pc:spChg chg="add mod">
          <ac:chgData name="Ken Merrihew" userId="bcb7a1e886d99f07" providerId="LiveId" clId="{781F184E-79B5-4661-A6AA-E4C74B40C782}" dt="2018-11-28T19:30:35.567" v="7936" actId="1035"/>
          <ac:spMkLst>
            <pc:docMk/>
            <pc:sldMk cId="1810347143" sldId="342"/>
            <ac:spMk id="12" creationId="{1DFFE0A9-F009-4E58-BFE7-00B491C73F09}"/>
          </ac:spMkLst>
        </pc:spChg>
        <pc:spChg chg="add mod">
          <ac:chgData name="Ken Merrihew" userId="bcb7a1e886d99f07" providerId="LiveId" clId="{781F184E-79B5-4661-A6AA-E4C74B40C782}" dt="2018-11-28T19:31:29.124" v="8071" actId="6549"/>
          <ac:spMkLst>
            <pc:docMk/>
            <pc:sldMk cId="1810347143" sldId="342"/>
            <ac:spMk id="13" creationId="{BCA98C01-6A94-4C12-8A98-0EB964A3A90B}"/>
          </ac:spMkLst>
        </pc:spChg>
        <pc:spChg chg="mod">
          <ac:chgData name="Ken Merrihew" userId="bcb7a1e886d99f07" providerId="LiveId" clId="{781F184E-79B5-4661-A6AA-E4C74B40C782}" dt="2018-11-28T19:30:23.787" v="7901" actId="255"/>
          <ac:spMkLst>
            <pc:docMk/>
            <pc:sldMk cId="1810347143" sldId="342"/>
            <ac:spMk id="24" creationId="{3EDE35CD-4E65-4F97-A972-639A61B9A9EE}"/>
          </ac:spMkLst>
        </pc:spChg>
      </pc:sldChg>
      <pc:sldChg chg="add">
        <pc:chgData name="Ken Merrihew" userId="bcb7a1e886d99f07" providerId="LiveId" clId="{781F184E-79B5-4661-A6AA-E4C74B40C782}" dt="2018-11-28T21:06:12.660" v="8199"/>
        <pc:sldMkLst>
          <pc:docMk/>
          <pc:sldMk cId="3348740206" sldId="343"/>
        </pc:sldMkLst>
      </pc:sldChg>
      <pc:sldChg chg="add">
        <pc:chgData name="Ken Merrihew" userId="bcb7a1e886d99f07" providerId="LiveId" clId="{781F184E-79B5-4661-A6AA-E4C74B40C782}" dt="2018-11-28T21:06:12.660" v="8199"/>
        <pc:sldMkLst>
          <pc:docMk/>
          <pc:sldMk cId="768410670" sldId="344"/>
        </pc:sldMkLst>
      </pc:sldChg>
      <pc:sldChg chg="addSp delSp modSp add del modAnim">
        <pc:chgData name="Ken Merrihew" userId="bcb7a1e886d99f07" providerId="LiveId" clId="{781F184E-79B5-4661-A6AA-E4C74B40C782}" dt="2018-11-28T21:24:40.751" v="8273" actId="2696"/>
        <pc:sldMkLst>
          <pc:docMk/>
          <pc:sldMk cId="1925858576" sldId="345"/>
        </pc:sldMkLst>
        <pc:picChg chg="del">
          <ac:chgData name="Ken Merrihew" userId="bcb7a1e886d99f07" providerId="LiveId" clId="{781F184E-79B5-4661-A6AA-E4C74B40C782}" dt="2018-11-28T21:19:28.356" v="8239" actId="478"/>
          <ac:picMkLst>
            <pc:docMk/>
            <pc:sldMk cId="1925858576" sldId="345"/>
            <ac:picMk id="3076" creationId="{DA8E946C-6C93-407C-8ECD-10F034E7E574}"/>
          </ac:picMkLst>
        </pc:picChg>
        <pc:picChg chg="add mod">
          <ac:chgData name="Ken Merrihew" userId="bcb7a1e886d99f07" providerId="LiveId" clId="{781F184E-79B5-4661-A6AA-E4C74B40C782}" dt="2018-11-28T21:20:05.322" v="8247" actId="1076"/>
          <ac:picMkLst>
            <pc:docMk/>
            <pc:sldMk cId="1925858576" sldId="345"/>
            <ac:picMk id="4098" creationId="{B64EA14C-95EA-4192-93F0-DE72F9B84A39}"/>
          </ac:picMkLst>
        </pc:picChg>
      </pc:sldChg>
      <pc:sldChg chg="addSp delSp modSp add delAnim modAnim">
        <pc:chgData name="Ken Merrihew" userId="bcb7a1e886d99f07" providerId="LiveId" clId="{781F184E-79B5-4661-A6AA-E4C74B40C782}" dt="2018-11-28T21:24:31.984" v="8272"/>
        <pc:sldMkLst>
          <pc:docMk/>
          <pc:sldMk cId="3703704857" sldId="346"/>
        </pc:sldMkLst>
        <pc:picChg chg="del">
          <ac:chgData name="Ken Merrihew" userId="bcb7a1e886d99f07" providerId="LiveId" clId="{781F184E-79B5-4661-A6AA-E4C74B40C782}" dt="2018-11-28T21:21:17.533" v="8252" actId="478"/>
          <ac:picMkLst>
            <pc:docMk/>
            <pc:sldMk cId="3703704857" sldId="346"/>
            <ac:picMk id="4098" creationId="{B64EA14C-95EA-4192-93F0-DE72F9B84A39}"/>
          </ac:picMkLst>
        </pc:picChg>
        <pc:picChg chg="add mod">
          <ac:chgData name="Ken Merrihew" userId="bcb7a1e886d99f07" providerId="LiveId" clId="{781F184E-79B5-4661-A6AA-E4C74B40C782}" dt="2018-11-28T21:22:43.731" v="8267" actId="688"/>
          <ac:picMkLst>
            <pc:docMk/>
            <pc:sldMk cId="3703704857" sldId="346"/>
            <ac:picMk id="5122" creationId="{93DC3567-8728-4F7B-930C-DC4650778C25}"/>
          </ac:picMkLst>
        </pc:picChg>
      </pc:sldChg>
      <pc:sldChg chg="addSp delSp modSp add ord delAnim modAnim">
        <pc:chgData name="Ken Merrihew" userId="bcb7a1e886d99f07" providerId="LiveId" clId="{781F184E-79B5-4661-A6AA-E4C74B40C782}" dt="2018-11-28T22:16:41.066" v="8509"/>
        <pc:sldMkLst>
          <pc:docMk/>
          <pc:sldMk cId="2161187348" sldId="347"/>
        </pc:sldMkLst>
        <pc:spChg chg="del">
          <ac:chgData name="Ken Merrihew" userId="bcb7a1e886d99f07" providerId="LiveId" clId="{781F184E-79B5-4661-A6AA-E4C74B40C782}" dt="2018-11-28T22:01:41.623" v="8426" actId="478"/>
          <ac:spMkLst>
            <pc:docMk/>
            <pc:sldMk cId="2161187348" sldId="347"/>
            <ac:spMk id="5" creationId="{2191C090-74D7-4CCB-8A44-1C31B079C679}"/>
          </ac:spMkLst>
        </pc:spChg>
        <pc:spChg chg="del">
          <ac:chgData name="Ken Merrihew" userId="bcb7a1e886d99f07" providerId="LiveId" clId="{781F184E-79B5-4661-A6AA-E4C74B40C782}" dt="2018-11-28T22:01:41.623" v="8426" actId="478"/>
          <ac:spMkLst>
            <pc:docMk/>
            <pc:sldMk cId="2161187348" sldId="347"/>
            <ac:spMk id="8" creationId="{03F7088C-6699-46B2-979E-AC5A182E4174}"/>
          </ac:spMkLst>
        </pc:spChg>
        <pc:spChg chg="add del mod">
          <ac:chgData name="Ken Merrihew" userId="bcb7a1e886d99f07" providerId="LiveId" clId="{781F184E-79B5-4661-A6AA-E4C74B40C782}" dt="2018-11-28T22:04:02.407" v="8463" actId="478"/>
          <ac:spMkLst>
            <pc:docMk/>
            <pc:sldMk cId="2161187348" sldId="347"/>
            <ac:spMk id="12" creationId="{87F073F6-CA06-4D8E-8303-538290362C3A}"/>
          </ac:spMkLst>
        </pc:spChg>
        <pc:spChg chg="add del mod">
          <ac:chgData name="Ken Merrihew" userId="bcb7a1e886d99f07" providerId="LiveId" clId="{781F184E-79B5-4661-A6AA-E4C74B40C782}" dt="2018-11-28T22:03:36.850" v="8459" actId="478"/>
          <ac:spMkLst>
            <pc:docMk/>
            <pc:sldMk cId="2161187348" sldId="347"/>
            <ac:spMk id="15" creationId="{72D25EDC-BBBD-4606-89F0-4F89C8A1F5C7}"/>
          </ac:spMkLst>
        </pc:spChg>
        <pc:spChg chg="del">
          <ac:chgData name="Ken Merrihew" userId="bcb7a1e886d99f07" providerId="LiveId" clId="{781F184E-79B5-4661-A6AA-E4C74B40C782}" dt="2018-11-28T22:01:41.623" v="8426" actId="478"/>
          <ac:spMkLst>
            <pc:docMk/>
            <pc:sldMk cId="2161187348" sldId="347"/>
            <ac:spMk id="18" creationId="{38547BB0-F90A-4690-8036-56E471D85DF2}"/>
          </ac:spMkLst>
        </pc:spChg>
        <pc:spChg chg="del">
          <ac:chgData name="Ken Merrihew" userId="bcb7a1e886d99f07" providerId="LiveId" clId="{781F184E-79B5-4661-A6AA-E4C74B40C782}" dt="2018-11-28T22:01:41.623" v="8426" actId="478"/>
          <ac:spMkLst>
            <pc:docMk/>
            <pc:sldMk cId="2161187348" sldId="347"/>
            <ac:spMk id="19" creationId="{8A03C867-2C33-4B13-AD12-5D4CFC252F78}"/>
          </ac:spMkLst>
        </pc:spChg>
        <pc:spChg chg="del">
          <ac:chgData name="Ken Merrihew" userId="bcb7a1e886d99f07" providerId="LiveId" clId="{781F184E-79B5-4661-A6AA-E4C74B40C782}" dt="2018-11-28T22:01:41.623" v="8426" actId="478"/>
          <ac:spMkLst>
            <pc:docMk/>
            <pc:sldMk cId="2161187348" sldId="347"/>
            <ac:spMk id="20" creationId="{60B23267-0F99-49C1-9E25-B32088225DDA}"/>
          </ac:spMkLst>
        </pc:spChg>
        <pc:spChg chg="del">
          <ac:chgData name="Ken Merrihew" userId="bcb7a1e886d99f07" providerId="LiveId" clId="{781F184E-79B5-4661-A6AA-E4C74B40C782}" dt="2018-11-28T22:01:41.623" v="8426" actId="478"/>
          <ac:spMkLst>
            <pc:docMk/>
            <pc:sldMk cId="2161187348" sldId="347"/>
            <ac:spMk id="21" creationId="{C9D1F953-5451-4A32-B6D0-5775DAF643BC}"/>
          </ac:spMkLst>
        </pc:spChg>
        <pc:spChg chg="del">
          <ac:chgData name="Ken Merrihew" userId="bcb7a1e886d99f07" providerId="LiveId" clId="{781F184E-79B5-4661-A6AA-E4C74B40C782}" dt="2018-11-28T22:01:41.623" v="8426" actId="478"/>
          <ac:spMkLst>
            <pc:docMk/>
            <pc:sldMk cId="2161187348" sldId="347"/>
            <ac:spMk id="28" creationId="{885640CA-6A38-4F57-A7B8-338ADC54A89A}"/>
          </ac:spMkLst>
        </pc:spChg>
        <pc:spChg chg="del">
          <ac:chgData name="Ken Merrihew" userId="bcb7a1e886d99f07" providerId="LiveId" clId="{781F184E-79B5-4661-A6AA-E4C74B40C782}" dt="2018-11-28T22:01:41.623" v="8426" actId="478"/>
          <ac:spMkLst>
            <pc:docMk/>
            <pc:sldMk cId="2161187348" sldId="347"/>
            <ac:spMk id="29" creationId="{BBF9BE05-8AFE-4033-AC70-E114455EF509}"/>
          </ac:spMkLst>
        </pc:spChg>
        <pc:spChg chg="del">
          <ac:chgData name="Ken Merrihew" userId="bcb7a1e886d99f07" providerId="LiveId" clId="{781F184E-79B5-4661-A6AA-E4C74B40C782}" dt="2018-11-28T22:01:41.623" v="8426" actId="478"/>
          <ac:spMkLst>
            <pc:docMk/>
            <pc:sldMk cId="2161187348" sldId="347"/>
            <ac:spMk id="31" creationId="{4405638F-6D88-4D30-9BDD-B008453B1490}"/>
          </ac:spMkLst>
        </pc:spChg>
        <pc:spChg chg="del">
          <ac:chgData name="Ken Merrihew" userId="bcb7a1e886d99f07" providerId="LiveId" clId="{781F184E-79B5-4661-A6AA-E4C74B40C782}" dt="2018-11-28T22:01:41.623" v="8426" actId="478"/>
          <ac:spMkLst>
            <pc:docMk/>
            <pc:sldMk cId="2161187348" sldId="347"/>
            <ac:spMk id="33" creationId="{5E187F4B-DAA4-464C-9F0E-FC1F79B67372}"/>
          </ac:spMkLst>
        </pc:spChg>
        <pc:spChg chg="del">
          <ac:chgData name="Ken Merrihew" userId="bcb7a1e886d99f07" providerId="LiveId" clId="{781F184E-79B5-4661-A6AA-E4C74B40C782}" dt="2018-11-28T22:01:41.623" v="8426" actId="478"/>
          <ac:spMkLst>
            <pc:docMk/>
            <pc:sldMk cId="2161187348" sldId="347"/>
            <ac:spMk id="34" creationId="{7212CE8B-D904-4220-A7EF-62E3CC4810B9}"/>
          </ac:spMkLst>
        </pc:spChg>
        <pc:spChg chg="del">
          <ac:chgData name="Ken Merrihew" userId="bcb7a1e886d99f07" providerId="LiveId" clId="{781F184E-79B5-4661-A6AA-E4C74B40C782}" dt="2018-11-28T22:01:41.623" v="8426" actId="478"/>
          <ac:spMkLst>
            <pc:docMk/>
            <pc:sldMk cId="2161187348" sldId="347"/>
            <ac:spMk id="35" creationId="{A6B4125D-5452-4FF1-B3B6-CD4D0E90EBBE}"/>
          </ac:spMkLst>
        </pc:spChg>
        <pc:spChg chg="del">
          <ac:chgData name="Ken Merrihew" userId="bcb7a1e886d99f07" providerId="LiveId" clId="{781F184E-79B5-4661-A6AA-E4C74B40C782}" dt="2018-11-28T22:01:41.623" v="8426" actId="478"/>
          <ac:spMkLst>
            <pc:docMk/>
            <pc:sldMk cId="2161187348" sldId="347"/>
            <ac:spMk id="36" creationId="{719F615B-C968-4379-9D0D-0A64FEE86698}"/>
          </ac:spMkLst>
        </pc:spChg>
        <pc:spChg chg="del">
          <ac:chgData name="Ken Merrihew" userId="bcb7a1e886d99f07" providerId="LiveId" clId="{781F184E-79B5-4661-A6AA-E4C74B40C782}" dt="2018-11-28T22:01:41.623" v="8426" actId="478"/>
          <ac:spMkLst>
            <pc:docMk/>
            <pc:sldMk cId="2161187348" sldId="347"/>
            <ac:spMk id="37" creationId="{F3C8138E-597D-4D81-B0E1-12C60DB1A044}"/>
          </ac:spMkLst>
        </pc:spChg>
        <pc:spChg chg="add del">
          <ac:chgData name="Ken Merrihew" userId="bcb7a1e886d99f07" providerId="LiveId" clId="{781F184E-79B5-4661-A6AA-E4C74B40C782}" dt="2018-11-28T22:05:05.656" v="8480"/>
          <ac:spMkLst>
            <pc:docMk/>
            <pc:sldMk cId="2161187348" sldId="347"/>
            <ac:spMk id="41" creationId="{B8050EF3-A5F1-4810-93C9-504AE9F846B6}"/>
          </ac:spMkLst>
        </pc:spChg>
        <pc:picChg chg="del">
          <ac:chgData name="Ken Merrihew" userId="bcb7a1e886d99f07" providerId="LiveId" clId="{781F184E-79B5-4661-A6AA-E4C74B40C782}" dt="2018-11-28T22:01:41.623" v="8426" actId="478"/>
          <ac:picMkLst>
            <pc:docMk/>
            <pc:sldMk cId="2161187348" sldId="347"/>
            <ac:picMk id="3" creationId="{2BEB82CD-CF34-4CB1-803C-D531177A55BA}"/>
          </ac:picMkLst>
        </pc:picChg>
        <pc:picChg chg="add del mod">
          <ac:chgData name="Ken Merrihew" userId="bcb7a1e886d99f07" providerId="LiveId" clId="{781F184E-79B5-4661-A6AA-E4C74B40C782}" dt="2018-11-28T22:02:45.282" v="8448" actId="478"/>
          <ac:picMkLst>
            <pc:docMk/>
            <pc:sldMk cId="2161187348" sldId="347"/>
            <ac:picMk id="4" creationId="{485AE142-BD9A-4EFD-86BF-3AAF06903DE2}"/>
          </ac:picMkLst>
        </pc:picChg>
        <pc:picChg chg="add mod">
          <ac:chgData name="Ken Merrihew" userId="bcb7a1e886d99f07" providerId="LiveId" clId="{781F184E-79B5-4661-A6AA-E4C74B40C782}" dt="2018-11-28T22:02:53.132" v="8453" actId="1076"/>
          <ac:picMkLst>
            <pc:docMk/>
            <pc:sldMk cId="2161187348" sldId="347"/>
            <ac:picMk id="9" creationId="{879B452C-2341-4FF8-944B-6B309141E5D5}"/>
          </ac:picMkLst>
        </pc:picChg>
        <pc:picChg chg="add mod modCrop">
          <ac:chgData name="Ken Merrihew" userId="bcb7a1e886d99f07" providerId="LiveId" clId="{781F184E-79B5-4661-A6AA-E4C74B40C782}" dt="2018-11-28T22:04:36.989" v="8467" actId="1076"/>
          <ac:picMkLst>
            <pc:docMk/>
            <pc:sldMk cId="2161187348" sldId="347"/>
            <ac:picMk id="11" creationId="{39EA69E0-863A-4816-9ED6-A24BD8F480AB}"/>
          </ac:picMkLst>
        </pc:picChg>
        <pc:picChg chg="add del mod">
          <ac:chgData name="Ken Merrihew" userId="bcb7a1e886d99f07" providerId="LiveId" clId="{781F184E-79B5-4661-A6AA-E4C74B40C782}" dt="2018-11-28T22:04:31.595" v="8466" actId="478"/>
          <ac:picMkLst>
            <pc:docMk/>
            <pc:sldMk cId="2161187348" sldId="347"/>
            <ac:picMk id="14" creationId="{29BD9B28-BB04-4A69-835F-8A1647F42612}"/>
          </ac:picMkLst>
        </pc:picChg>
        <pc:picChg chg="add mod">
          <ac:chgData name="Ken Merrihew" userId="bcb7a1e886d99f07" providerId="LiveId" clId="{781F184E-79B5-4661-A6AA-E4C74B40C782}" dt="2018-11-28T22:04:57.086" v="8478" actId="1076"/>
          <ac:picMkLst>
            <pc:docMk/>
            <pc:sldMk cId="2161187348" sldId="347"/>
            <ac:picMk id="30" creationId="{D2734C70-4E1F-44FC-ADC2-3D58DC185C08}"/>
          </ac:picMkLst>
        </pc:picChg>
        <pc:picChg chg="add mod">
          <ac:chgData name="Ken Merrihew" userId="bcb7a1e886d99f07" providerId="LiveId" clId="{781F184E-79B5-4661-A6AA-E4C74B40C782}" dt="2018-11-28T22:04:54.982" v="8477" actId="1076"/>
          <ac:picMkLst>
            <pc:docMk/>
            <pc:sldMk cId="2161187348" sldId="347"/>
            <ac:picMk id="32" creationId="{3DE5FCEC-0F34-4F23-8E99-6C0E81C55533}"/>
          </ac:picMkLst>
        </pc:picChg>
        <pc:picChg chg="add mod">
          <ac:chgData name="Ken Merrihew" userId="bcb7a1e886d99f07" providerId="LiveId" clId="{781F184E-79B5-4661-A6AA-E4C74B40C782}" dt="2018-11-28T22:04:50.908" v="8475" actId="1076"/>
          <ac:picMkLst>
            <pc:docMk/>
            <pc:sldMk cId="2161187348" sldId="347"/>
            <ac:picMk id="39" creationId="{E925DA9B-28B9-4CC8-B9BC-59F3172C6FE0}"/>
          </ac:picMkLst>
        </pc:picChg>
        <pc:picChg chg="add mod">
          <ac:chgData name="Ken Merrihew" userId="bcb7a1e886d99f07" providerId="LiveId" clId="{781F184E-79B5-4661-A6AA-E4C74B40C782}" dt="2018-11-28T22:04:46.857" v="8473" actId="1076"/>
          <ac:picMkLst>
            <pc:docMk/>
            <pc:sldMk cId="2161187348" sldId="347"/>
            <ac:picMk id="40" creationId="{EC0978AF-406E-4266-ACFE-0FE097E10DA5}"/>
          </ac:picMkLst>
        </pc:picChg>
        <pc:picChg chg="add mod">
          <ac:chgData name="Ken Merrihew" userId="bcb7a1e886d99f07" providerId="LiveId" clId="{781F184E-79B5-4661-A6AA-E4C74B40C782}" dt="2018-11-28T22:05:11.936" v="8482" actId="1076"/>
          <ac:picMkLst>
            <pc:docMk/>
            <pc:sldMk cId="2161187348" sldId="347"/>
            <ac:picMk id="42" creationId="{CD78DBBE-62A2-4BB7-8F01-91AF53FB46AE}"/>
          </ac:picMkLst>
        </pc:picChg>
        <pc:picChg chg="add mod">
          <ac:chgData name="Ken Merrihew" userId="bcb7a1e886d99f07" providerId="LiveId" clId="{781F184E-79B5-4661-A6AA-E4C74B40C782}" dt="2018-11-28T22:05:18.274" v="8483" actId="1076"/>
          <ac:picMkLst>
            <pc:docMk/>
            <pc:sldMk cId="2161187348" sldId="347"/>
            <ac:picMk id="43" creationId="{5C8A3E33-DA6B-40C8-947F-DCE41BD21581}"/>
          </ac:picMkLst>
        </pc:picChg>
        <pc:picChg chg="add mod">
          <ac:chgData name="Ken Merrihew" userId="bcb7a1e886d99f07" providerId="LiveId" clId="{781F184E-79B5-4661-A6AA-E4C74B40C782}" dt="2018-11-28T22:05:20.507" v="8484" actId="1076"/>
          <ac:picMkLst>
            <pc:docMk/>
            <pc:sldMk cId="2161187348" sldId="347"/>
            <ac:picMk id="44" creationId="{6BAF2D16-9BE9-43DF-9BA3-2C3FE743FD88}"/>
          </ac:picMkLst>
        </pc:picChg>
        <pc:picChg chg="add mod">
          <ac:chgData name="Ken Merrihew" userId="bcb7a1e886d99f07" providerId="LiveId" clId="{781F184E-79B5-4661-A6AA-E4C74B40C782}" dt="2018-11-28T22:05:31.035" v="8486" actId="1076"/>
          <ac:picMkLst>
            <pc:docMk/>
            <pc:sldMk cId="2161187348" sldId="347"/>
            <ac:picMk id="45" creationId="{CBCBB8C1-6D19-44AE-94DF-CAF9855C89F4}"/>
          </ac:picMkLst>
        </pc:picChg>
        <pc:picChg chg="add mod">
          <ac:chgData name="Ken Merrihew" userId="bcb7a1e886d99f07" providerId="LiveId" clId="{781F184E-79B5-4661-A6AA-E4C74B40C782}" dt="2018-11-28T22:05:46.917" v="8490" actId="1076"/>
          <ac:picMkLst>
            <pc:docMk/>
            <pc:sldMk cId="2161187348" sldId="347"/>
            <ac:picMk id="46" creationId="{1876E528-B0A3-4760-B4F5-BAEE4C2803CC}"/>
          </ac:picMkLst>
        </pc:picChg>
        <pc:picChg chg="add mod">
          <ac:chgData name="Ken Merrihew" userId="bcb7a1e886d99f07" providerId="LiveId" clId="{781F184E-79B5-4661-A6AA-E4C74B40C782}" dt="2018-11-28T22:05:42.570" v="8489" actId="1076"/>
          <ac:picMkLst>
            <pc:docMk/>
            <pc:sldMk cId="2161187348" sldId="347"/>
            <ac:picMk id="47" creationId="{CA5B197B-9744-4EFE-BD30-E8A90993D4D6}"/>
          </ac:picMkLst>
        </pc:picChg>
        <pc:picChg chg="add mod">
          <ac:chgData name="Ken Merrihew" userId="bcb7a1e886d99f07" providerId="LiveId" clId="{781F184E-79B5-4661-A6AA-E4C74B40C782}" dt="2018-11-28T22:05:56.348" v="8492" actId="1076"/>
          <ac:picMkLst>
            <pc:docMk/>
            <pc:sldMk cId="2161187348" sldId="347"/>
            <ac:picMk id="48" creationId="{E4E251A7-0A52-49D6-A1C5-B2901843B98E}"/>
          </ac:picMkLst>
        </pc:picChg>
      </pc:sldChg>
      <pc:sldChg chg="add">
        <pc:chgData name="Ken Merrihew" userId="bcb7a1e886d99f07" providerId="LiveId" clId="{781F184E-79B5-4661-A6AA-E4C74B40C782}" dt="2018-11-28T22:01:33.299" v="8424"/>
        <pc:sldMkLst>
          <pc:docMk/>
          <pc:sldMk cId="3458066515" sldId="348"/>
        </pc:sldMkLst>
      </pc:sldChg>
      <pc:sldChg chg="add del ord">
        <pc:chgData name="Ken Merrihew" userId="bcb7a1e886d99f07" providerId="LiveId" clId="{781F184E-79B5-4661-A6AA-E4C74B40C782}" dt="2018-11-28T23:23:32.041" v="8534"/>
        <pc:sldMkLst>
          <pc:docMk/>
          <pc:sldMk cId="629576970" sldId="349"/>
        </pc:sldMkLst>
      </pc:sldChg>
      <pc:sldMasterChg chg="modTransition modSldLayout">
        <pc:chgData name="Ken Merrihew" userId="bcb7a1e886d99f07" providerId="LiveId" clId="{781F184E-79B5-4661-A6AA-E4C74B40C782}" dt="2018-11-26T21:28:59.166" v="7402"/>
        <pc:sldMasterMkLst>
          <pc:docMk/>
          <pc:sldMasterMk cId="1719071015" sldId="2147483660"/>
        </pc:sldMasterMkLst>
        <pc:sldLayoutChg chg="modTransition">
          <pc:chgData name="Ken Merrihew" userId="bcb7a1e886d99f07" providerId="LiveId" clId="{781F184E-79B5-4661-A6AA-E4C74B40C782}" dt="2018-11-26T21:28:59.166" v="7402"/>
          <pc:sldLayoutMkLst>
            <pc:docMk/>
            <pc:sldMasterMk cId="1719071015" sldId="2147483660"/>
            <pc:sldLayoutMk cId="895241026" sldId="2147483661"/>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1820110400" sldId="2147483662"/>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2999910111" sldId="2147483663"/>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2700182199" sldId="2147483664"/>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2541125584" sldId="2147483665"/>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1922131358" sldId="2147483666"/>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1887694634" sldId="2147483667"/>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3525086841" sldId="2147483668"/>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1724867639" sldId="2147483669"/>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2823358593" sldId="2147483670"/>
          </pc:sldLayoutMkLst>
        </pc:sldLayoutChg>
        <pc:sldLayoutChg chg="modTransition">
          <pc:chgData name="Ken Merrihew" userId="bcb7a1e886d99f07" providerId="LiveId" clId="{781F184E-79B5-4661-A6AA-E4C74B40C782}" dt="2018-11-26T21:28:59.166" v="7402"/>
          <pc:sldLayoutMkLst>
            <pc:docMk/>
            <pc:sldMasterMk cId="1719071015" sldId="2147483660"/>
            <pc:sldLayoutMk cId="988350736"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7CEBC-4D54-49BF-948B-666830882258}" type="datetimeFigureOut">
              <a:rPr lang="en-US" smtClean="0"/>
              <a:t>11/26/2018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250F5-189F-4B10-BDAD-C6613B4C4C53}" type="slidenum">
              <a:rPr lang="en-US" smtClean="0"/>
              <a:t>‹#›</a:t>
            </a:fld>
            <a:endParaRPr lang="en-US"/>
          </a:p>
        </p:txBody>
      </p:sp>
    </p:spTree>
    <p:extLst>
      <p:ext uri="{BB962C8B-B14F-4D97-AF65-F5344CB8AC3E}">
        <p14:creationId xmlns:p14="http://schemas.microsoft.com/office/powerpoint/2010/main" val="83158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895241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823358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988350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820110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8099E-3E88-483A-9452-A7CB2B4B6989}"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999910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F8099E-3E88-483A-9452-A7CB2B4B6989}"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700182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F8099E-3E88-483A-9452-A7CB2B4B6989}" type="datetimeFigureOut">
              <a:rPr lang="en-US" smtClean="0"/>
              <a:t>11/26/2018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541125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F8099E-3E88-483A-9452-A7CB2B4B6989}" type="datetimeFigureOut">
              <a:rPr lang="en-US" smtClean="0"/>
              <a:t>11/26/2018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922131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8099E-3E88-483A-9452-A7CB2B4B6989}" type="datetimeFigureOut">
              <a:rPr lang="en-US" smtClean="0"/>
              <a:t>11/26/2018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887694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8099E-3E88-483A-9452-A7CB2B4B6989}"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3525086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8099E-3E88-483A-9452-A7CB2B4B6989}"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724867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8099E-3E88-483A-9452-A7CB2B4B6989}" type="datetimeFigureOut">
              <a:rPr lang="en-US" smtClean="0"/>
              <a:t>11/26/2018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55063-4221-4EFB-BE78-F218A2DDCD32}" type="slidenum">
              <a:rPr lang="en-US" smtClean="0"/>
              <a:t>‹#›</a:t>
            </a:fld>
            <a:endParaRPr lang="en-US"/>
          </a:p>
        </p:txBody>
      </p:sp>
    </p:spTree>
    <p:extLst>
      <p:ext uri="{BB962C8B-B14F-4D97-AF65-F5344CB8AC3E}">
        <p14:creationId xmlns:p14="http://schemas.microsoft.com/office/powerpoint/2010/main" val="1719071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brightnepenthe.blogspot.com/2011_01_01_archive.html" TargetMode="External"/><Relationship Id="rId13"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18.jpg"/><Relationship Id="rId12" Type="http://schemas.openxmlformats.org/officeDocument/2006/relationships/hyperlink" Target="https://pxhere.com/en/photo/1341786" TargetMode="External"/><Relationship Id="rId2" Type="http://schemas.openxmlformats.org/officeDocument/2006/relationships/image" Target="../media/image2.png"/><Relationship Id="rId16" Type="http://schemas.openxmlformats.org/officeDocument/2006/relationships/hyperlink" Target="https://commons.wikimedia.org/wiki/File:BIEDRONA.JPG" TargetMode="External"/><Relationship Id="rId1" Type="http://schemas.openxmlformats.org/officeDocument/2006/relationships/slideLayout" Target="../slideLayouts/slideLayout1.xml"/><Relationship Id="rId6" Type="http://schemas.openxmlformats.org/officeDocument/2006/relationships/hyperlink" Target="http://commons.wikimedia.org/wiki/File:Cow_brown_and_white.jpg" TargetMode="External"/><Relationship Id="rId11" Type="http://schemas.openxmlformats.org/officeDocument/2006/relationships/image" Target="../media/image20.jpg"/><Relationship Id="rId5" Type="http://schemas.openxmlformats.org/officeDocument/2006/relationships/image" Target="../media/image17.jpg"/><Relationship Id="rId15" Type="http://schemas.openxmlformats.org/officeDocument/2006/relationships/image" Target="../media/image22.JPG"/><Relationship Id="rId10" Type="http://schemas.openxmlformats.org/officeDocument/2006/relationships/hyperlink" Target="http://commons.wikimedia.org/wiki/File:CMOberonTobleroneGallop15.8.08Small.jpg" TargetMode="External"/><Relationship Id="rId4" Type="http://schemas.openxmlformats.org/officeDocument/2006/relationships/hyperlink" Target="http://commons.wikimedia.org/wiki/File:Texas_longhorn_cattle_bull_grazing.jpg" TargetMode="External"/><Relationship Id="rId9" Type="http://schemas.openxmlformats.org/officeDocument/2006/relationships/image" Target="../media/image19.jpg"/><Relationship Id="rId14" Type="http://schemas.openxmlformats.org/officeDocument/2006/relationships/hyperlink" Target="http://commons.wikimedia.org/wiki/File:EASTERN_WHITETAIL_DEER_-_A_DOE_WITH_TAIL_UP,_THE_WHITE_FLAG_OF_ALARM.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8.jp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jpeg"/><Relationship Id="rId4" Type="http://schemas.openxmlformats.org/officeDocument/2006/relationships/hyperlink" Target="http://apocalipsis13.blogspot.com/2009/08/la-iglesia-de-satanas.html" TargetMode="External"/><Relationship Id="rId9"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microsoft.com/office/2007/relationships/hdphoto" Target="../media/hdphoto4.wdp"/><Relationship Id="rId3" Type="http://schemas.openxmlformats.org/officeDocument/2006/relationships/hyperlink" Target="http://comfortablydomestic.com/2011/09/22/no-excuses-pie-dough" TargetMode="External"/><Relationship Id="rId21"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8.png"/><Relationship Id="rId17" Type="http://schemas.openxmlformats.org/officeDocument/2006/relationships/image" Target="../media/image10.png"/><Relationship Id="rId25" Type="http://schemas.openxmlformats.org/officeDocument/2006/relationships/hyperlink" Target="http://flickr.com/photos/elgrandee/3247731453" TargetMode="External"/><Relationship Id="rId2" Type="http://schemas.openxmlformats.org/officeDocument/2006/relationships/image" Target="../media/image2.png"/><Relationship Id="rId16" Type="http://schemas.openxmlformats.org/officeDocument/2006/relationships/hyperlink" Target="https://openclipart.org/detail/202745/bush" TargetMode="Externa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s://openclipart.org/detail/178578/trees" TargetMode="External"/><Relationship Id="rId11" Type="http://schemas.openxmlformats.org/officeDocument/2006/relationships/hyperlink" Target="http://budgetbytes.com/2015/09/caramelized-banana-and-peanut-butter-quesadilla" TargetMode="External"/><Relationship Id="rId24" Type="http://schemas.microsoft.com/office/2007/relationships/hdphoto" Target="../media/hdphoto6.wdp"/><Relationship Id="rId5" Type="http://schemas.openxmlformats.org/officeDocument/2006/relationships/image" Target="../media/image5.png"/><Relationship Id="rId15" Type="http://schemas.openxmlformats.org/officeDocument/2006/relationships/image" Target="../media/image9.png"/><Relationship Id="rId23" Type="http://schemas.openxmlformats.org/officeDocument/2006/relationships/image" Target="../media/image12.png"/><Relationship Id="rId10" Type="http://schemas.microsoft.com/office/2007/relationships/hdphoto" Target="../media/hdphoto2.wdp"/><Relationship Id="rId19" Type="http://schemas.openxmlformats.org/officeDocument/2006/relationships/hyperlink" Target="https://en.wikipedia.org/wiki/Kit_Kat" TargetMode="External"/><Relationship Id="rId4" Type="http://schemas.openxmlformats.org/officeDocument/2006/relationships/hyperlink" Target="https://creativecommons.org/licenses/by-nc-sa/3.0/" TargetMode="External"/><Relationship Id="rId9" Type="http://schemas.openxmlformats.org/officeDocument/2006/relationships/image" Target="../media/image7.png"/><Relationship Id="rId14" Type="http://schemas.openxmlformats.org/officeDocument/2006/relationships/hyperlink" Target="http://commons.wikimedia.org/wiki/File:NCI_Visuals_Food_Taco.jpg" TargetMode="External"/><Relationship Id="rId22" Type="http://schemas.openxmlformats.org/officeDocument/2006/relationships/hyperlink" Target="http://thebyronicman.com/2012/04/11/better-living-through-reeses-peanut-butter-cup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hyperlink" Target="http://comfortablydomestic.com/2011/09/22/no-excuses-pie-dough" TargetMode="External"/><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openclipart.org/detail/184572/oak-tree-redux-by-polylingua-184572" TargetMode="External"/><Relationship Id="rId5" Type="http://schemas.openxmlformats.org/officeDocument/2006/relationships/image" Target="../media/image14.png"/><Relationship Id="rId4" Type="http://schemas.openxmlformats.org/officeDocument/2006/relationships/hyperlink" Target="https://creativecommons.org/licenses/by-nc-sa/3.0/" TargetMode="External"/><Relationship Id="rId9" Type="http://schemas.openxmlformats.org/officeDocument/2006/relationships/hyperlink" Target="https://simple.wikipedia.org/wiki/Brussels_sprou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2D5140-3390-496D-9059-1AA838934705}"/>
              </a:ext>
            </a:extLst>
          </p:cNvPr>
          <p:cNvSpPr txBox="1"/>
          <p:nvPr/>
        </p:nvSpPr>
        <p:spPr>
          <a:xfrm>
            <a:off x="5491469" y="3734097"/>
            <a:ext cx="3308919" cy="584775"/>
          </a:xfrm>
          <a:prstGeom prst="rect">
            <a:avLst/>
          </a:prstGeom>
          <a:noFill/>
        </p:spPr>
        <p:txBody>
          <a:bodyPr wrap="none" rtlCol="0">
            <a:spAutoFit/>
          </a:bodyPr>
          <a:lstStyle/>
          <a:p>
            <a:pPr algn="r"/>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4283289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helper</a:t>
            </a:r>
            <a:r>
              <a:rPr lang="en-US" sz="3200" dirty="0">
                <a:effectLst>
                  <a:outerShdw blurRad="38100" dist="38100" dir="2700000" algn="tl">
                    <a:srgbClr val="000000">
                      <a:alpha val="43137"/>
                    </a:srgbClr>
                  </a:outerShdw>
                </a:effectLst>
              </a:rPr>
              <a:t> ~ </a:t>
            </a:r>
            <a:r>
              <a:rPr lang="en-US" sz="32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ezer</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helper </a:t>
            </a:r>
            <a:endParaRPr lang="en-US" sz="7200" dirty="0">
              <a:solidFill>
                <a:srgbClr val="FFFF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sp>
        <p:nvSpPr>
          <p:cNvPr id="5" name="TextBox 4">
            <a:extLst>
              <a:ext uri="{FF2B5EF4-FFF2-40B4-BE49-F238E27FC236}">
                <a16:creationId xmlns:a16="http://schemas.microsoft.com/office/drawing/2014/main" id="{6E369CB2-9F04-4278-93DB-74503EC4DD2D}"/>
              </a:ext>
            </a:extLst>
          </p:cNvPr>
          <p:cNvSpPr txBox="1"/>
          <p:nvPr/>
        </p:nvSpPr>
        <p:spPr>
          <a:xfrm>
            <a:off x="721360" y="1825171"/>
            <a:ext cx="7989757" cy="584775"/>
          </a:xfrm>
          <a:prstGeom prst="rect">
            <a:avLst/>
          </a:prstGeom>
          <a:noFill/>
        </p:spPr>
        <p:txBody>
          <a:bodyPr wrap="square" rtlCol="0">
            <a:spAutoFit/>
          </a:bodyPr>
          <a:lstStyle/>
          <a:p>
            <a:pPr marL="228600" indent="-2286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A “complementing partner”</a:t>
            </a:r>
            <a:endParaRPr lang="en-US" sz="3200" dirty="0">
              <a:solidFill>
                <a:srgbClr val="FFFF00"/>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2EE6C3EE-F475-4DC0-AEE9-90B686C49E3B}"/>
              </a:ext>
            </a:extLst>
          </p:cNvPr>
          <p:cNvSpPr txBox="1"/>
          <p:nvPr/>
        </p:nvSpPr>
        <p:spPr>
          <a:xfrm>
            <a:off x="437963" y="1281611"/>
            <a:ext cx="8278234"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comparable</a:t>
            </a:r>
            <a:r>
              <a:rPr lang="en-US" sz="3200" dirty="0">
                <a:effectLst>
                  <a:outerShdw blurRad="38100" dist="38100" dir="2700000" algn="tl">
                    <a:srgbClr val="000000">
                      <a:alpha val="43137"/>
                    </a:srgbClr>
                  </a:outerShdw>
                </a:effectLst>
              </a:rPr>
              <a:t> ~  </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neged</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counterpart</a:t>
            </a:r>
            <a:endParaRPr lang="en-US" sz="3200"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05C1BC3-7071-4EE8-A23A-668AE8844263}"/>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038773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24"/>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F3110C-D47E-44A5-98E5-F900283193E1}"/>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2119726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1815882"/>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Dustin </a:t>
            </a:r>
            <a:r>
              <a:rPr lang="en-US" sz="2800" dirty="0" err="1">
                <a:solidFill>
                  <a:srgbClr val="FFFF00"/>
                </a:solidFill>
                <a:effectLst>
                  <a:outerShdw blurRad="38100" dist="38100" dir="2700000" algn="tl">
                    <a:srgbClr val="000000">
                      <a:alpha val="43137"/>
                    </a:srgbClr>
                  </a:outerShdw>
                </a:effectLst>
              </a:rPr>
              <a:t>Laumach</a:t>
            </a:r>
            <a:r>
              <a:rPr lang="en-US" sz="2800" dirty="0">
                <a:solidFill>
                  <a:srgbClr val="FFFF00"/>
                </a:solidFill>
                <a:effectLst>
                  <a:outerShdw blurRad="38100" dist="38100" dir="2700000" algn="tl">
                    <a:srgbClr val="000000">
                      <a:alpha val="43137"/>
                    </a:srgbClr>
                  </a:outerShdw>
                </a:effectLst>
              </a:rPr>
              <a:t> (age 6) ~ </a:t>
            </a:r>
            <a:r>
              <a:rPr lang="en-US" sz="2800" dirty="0">
                <a:effectLst>
                  <a:outerShdw blurRad="38100" dist="38100" dir="2700000" algn="tl">
                    <a:srgbClr val="000000">
                      <a:alpha val="43137"/>
                    </a:srgbClr>
                  </a:outerShdw>
                </a:effectLst>
              </a:rPr>
              <a:t>“The only people God made really big and </a:t>
            </a:r>
            <a:r>
              <a:rPr lang="en-US" sz="2800" dirty="0" err="1">
                <a:effectLst>
                  <a:outerShdw blurRad="38100" dist="38100" dir="2700000" algn="tl">
                    <a:srgbClr val="000000">
                      <a:alpha val="43137"/>
                    </a:srgbClr>
                  </a:outerShdw>
                </a:effectLst>
              </a:rPr>
              <a:t>growed</a:t>
            </a:r>
            <a:r>
              <a:rPr lang="en-US" sz="2800" dirty="0">
                <a:effectLst>
                  <a:outerShdw blurRad="38100" dist="38100" dir="2700000" algn="tl">
                    <a:srgbClr val="000000">
                      <a:alpha val="43137"/>
                    </a:srgbClr>
                  </a:outerShdw>
                </a:effectLst>
              </a:rPr>
              <a:t> was Adam and Eve and he had to make them grown ups because they had to name the animals.”</a:t>
            </a:r>
          </a:p>
        </p:txBody>
      </p:sp>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sp>
        <p:nvSpPr>
          <p:cNvPr id="7" name="TextBox 6">
            <a:extLst>
              <a:ext uri="{FF2B5EF4-FFF2-40B4-BE49-F238E27FC236}">
                <a16:creationId xmlns:a16="http://schemas.microsoft.com/office/drawing/2014/main" id="{04E875EC-8B26-4C73-9F89-DBA1AE1209F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545808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descr="A brown cow standing on top of a dry grass field&#10;&#10;Description automatically generated">
            <a:extLst>
              <a:ext uri="{FF2B5EF4-FFF2-40B4-BE49-F238E27FC236}">
                <a16:creationId xmlns:a16="http://schemas.microsoft.com/office/drawing/2014/main" id="{F7899831-1C9F-4911-B303-94182417B22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22373">
            <a:off x="1394184" y="606059"/>
            <a:ext cx="2926703" cy="1975643"/>
          </a:xfrm>
          <a:prstGeom prst="rect">
            <a:avLst/>
          </a:prstGeom>
        </p:spPr>
      </p:pic>
      <p:pic>
        <p:nvPicPr>
          <p:cNvPr id="28" name="Picture 27" descr="A brown and white cow standing on a lush green field&#10;&#10;Description automatically generated">
            <a:extLst>
              <a:ext uri="{FF2B5EF4-FFF2-40B4-BE49-F238E27FC236}">
                <a16:creationId xmlns:a16="http://schemas.microsoft.com/office/drawing/2014/main" id="{B80AE564-1314-4675-8EF9-D2B74CEF03B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1413681">
            <a:off x="4864517" y="636060"/>
            <a:ext cx="2668598" cy="2001448"/>
          </a:xfrm>
          <a:prstGeom prst="rect">
            <a:avLst/>
          </a:prstGeom>
        </p:spPr>
      </p:pic>
      <p:pic>
        <p:nvPicPr>
          <p:cNvPr id="1027" name="Picture 1026" descr="A deer standing in the grass&#10;&#10;Description automatically generated">
            <a:extLst>
              <a:ext uri="{FF2B5EF4-FFF2-40B4-BE49-F238E27FC236}">
                <a16:creationId xmlns:a16="http://schemas.microsoft.com/office/drawing/2014/main" id="{85C3F6FF-DAE8-4868-A5D6-27405C82EA2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22373">
            <a:off x="1191752" y="4362587"/>
            <a:ext cx="3046693" cy="2032800"/>
          </a:xfrm>
          <a:prstGeom prst="rect">
            <a:avLst/>
          </a:prstGeom>
        </p:spPr>
      </p:pic>
      <p:sp>
        <p:nvSpPr>
          <p:cNvPr id="1042" name="TextBox 1041">
            <a:extLst>
              <a:ext uri="{FF2B5EF4-FFF2-40B4-BE49-F238E27FC236}">
                <a16:creationId xmlns:a16="http://schemas.microsoft.com/office/drawing/2014/main" id="{FBB8C317-53E3-4875-8817-A90DE69828A5}"/>
              </a:ext>
            </a:extLst>
          </p:cNvPr>
          <p:cNvSpPr txBox="1"/>
          <p:nvPr/>
        </p:nvSpPr>
        <p:spPr>
          <a:xfrm>
            <a:off x="3210511" y="829592"/>
            <a:ext cx="1075308" cy="523220"/>
          </a:xfrm>
          <a:prstGeom prst="rect">
            <a:avLst/>
          </a:prstGeom>
          <a:noFill/>
        </p:spPr>
        <p:txBody>
          <a:bodyPr wrap="square" rtlCol="0">
            <a:spAutoFit/>
          </a:bodyPr>
          <a:lstStyle/>
          <a:p>
            <a:pPr algn="l"/>
            <a:r>
              <a:rPr lang="en-US" sz="2800" dirty="0">
                <a:solidFill>
                  <a:schemeClr val="bg1"/>
                </a:solidFill>
                <a:effectLst>
                  <a:outerShdw blurRad="38100" dist="38100" dir="2700000" algn="tl">
                    <a:srgbClr val="000000">
                      <a:alpha val="43137"/>
                    </a:srgbClr>
                  </a:outerShdw>
                </a:effectLst>
              </a:rPr>
              <a:t>bull</a:t>
            </a:r>
          </a:p>
        </p:txBody>
      </p:sp>
      <p:sp>
        <p:nvSpPr>
          <p:cNvPr id="51" name="TextBox 50">
            <a:extLst>
              <a:ext uri="{FF2B5EF4-FFF2-40B4-BE49-F238E27FC236}">
                <a16:creationId xmlns:a16="http://schemas.microsoft.com/office/drawing/2014/main" id="{59822940-F0B7-4457-B7C0-708D621BFECA}"/>
              </a:ext>
            </a:extLst>
          </p:cNvPr>
          <p:cNvSpPr txBox="1"/>
          <p:nvPr/>
        </p:nvSpPr>
        <p:spPr>
          <a:xfrm>
            <a:off x="4988502" y="1842857"/>
            <a:ext cx="1075308" cy="523220"/>
          </a:xfrm>
          <a:prstGeom prst="rect">
            <a:avLst/>
          </a:prstGeom>
          <a:noFill/>
        </p:spPr>
        <p:txBody>
          <a:bodyPr wrap="square" rtlCol="0">
            <a:spAutoFit/>
          </a:bodyPr>
          <a:lstStyle/>
          <a:p>
            <a:pPr algn="l"/>
            <a:r>
              <a:rPr lang="en-US" sz="2800" dirty="0">
                <a:solidFill>
                  <a:schemeClr val="bg1"/>
                </a:solidFill>
                <a:effectLst>
                  <a:outerShdw blurRad="38100" dist="38100" dir="2700000" algn="tl">
                    <a:srgbClr val="000000">
                      <a:alpha val="43137"/>
                    </a:srgbClr>
                  </a:outerShdw>
                </a:effectLst>
              </a:rPr>
              <a:t>cow</a:t>
            </a:r>
          </a:p>
        </p:txBody>
      </p:sp>
      <p:sp>
        <p:nvSpPr>
          <p:cNvPr id="54" name="TextBox 53">
            <a:extLst>
              <a:ext uri="{FF2B5EF4-FFF2-40B4-BE49-F238E27FC236}">
                <a16:creationId xmlns:a16="http://schemas.microsoft.com/office/drawing/2014/main" id="{3F1D71E0-0813-4289-A0F7-F9F82CBE7ADF}"/>
              </a:ext>
            </a:extLst>
          </p:cNvPr>
          <p:cNvSpPr txBox="1"/>
          <p:nvPr/>
        </p:nvSpPr>
        <p:spPr>
          <a:xfrm>
            <a:off x="2954979" y="4544711"/>
            <a:ext cx="1075308" cy="523220"/>
          </a:xfrm>
          <a:prstGeom prst="rect">
            <a:avLst/>
          </a:prstGeom>
          <a:noFill/>
        </p:spPr>
        <p:txBody>
          <a:bodyPr wrap="square" rtlCol="0">
            <a:spAutoFit/>
          </a:bodyPr>
          <a:lstStyle/>
          <a:p>
            <a:pPr algn="l"/>
            <a:r>
              <a:rPr lang="en-US" sz="2800" dirty="0">
                <a:solidFill>
                  <a:schemeClr val="bg1"/>
                </a:solidFill>
                <a:effectLst>
                  <a:outerShdw blurRad="38100" dist="38100" dir="2700000" algn="tl">
                    <a:srgbClr val="000000">
                      <a:alpha val="43137"/>
                    </a:srgbClr>
                  </a:outerShdw>
                </a:effectLst>
              </a:rPr>
              <a:t>buck</a:t>
            </a:r>
          </a:p>
        </p:txBody>
      </p:sp>
      <p:pic>
        <p:nvPicPr>
          <p:cNvPr id="19" name="Picture 18" descr="A horse running in a field&#10;&#10;Description automatically generated">
            <a:extLst>
              <a:ext uri="{FF2B5EF4-FFF2-40B4-BE49-F238E27FC236}">
                <a16:creationId xmlns:a16="http://schemas.microsoft.com/office/drawing/2014/main" id="{5E27F4DF-7626-4541-961F-2B3FA7D71D0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1413681">
            <a:off x="1813154" y="2264403"/>
            <a:ext cx="2855057" cy="2032800"/>
          </a:xfrm>
          <a:prstGeom prst="rect">
            <a:avLst/>
          </a:prstGeom>
        </p:spPr>
      </p:pic>
      <p:pic>
        <p:nvPicPr>
          <p:cNvPr id="11" name="Picture 10" descr="A brown horse standing on top of a lush green field&#10;&#10;Description automatically generated">
            <a:extLst>
              <a:ext uri="{FF2B5EF4-FFF2-40B4-BE49-F238E27FC236}">
                <a16:creationId xmlns:a16="http://schemas.microsoft.com/office/drawing/2014/main" id="{6CBCF4D6-7D31-4B88-B02E-BA0C3D81EDD3}"/>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410382">
            <a:off x="5683588" y="2391481"/>
            <a:ext cx="2668598" cy="2001448"/>
          </a:xfrm>
          <a:prstGeom prst="rect">
            <a:avLst/>
          </a:prstGeom>
        </p:spPr>
      </p:pic>
      <p:sp>
        <p:nvSpPr>
          <p:cNvPr id="52" name="TextBox 51">
            <a:extLst>
              <a:ext uri="{FF2B5EF4-FFF2-40B4-BE49-F238E27FC236}">
                <a16:creationId xmlns:a16="http://schemas.microsoft.com/office/drawing/2014/main" id="{A50099CF-CAA5-4075-BC23-F7E374F4477B}"/>
              </a:ext>
            </a:extLst>
          </p:cNvPr>
          <p:cNvSpPr txBox="1"/>
          <p:nvPr/>
        </p:nvSpPr>
        <p:spPr>
          <a:xfrm>
            <a:off x="6198155" y="2392714"/>
            <a:ext cx="1075308" cy="523220"/>
          </a:xfrm>
          <a:prstGeom prst="rect">
            <a:avLst/>
          </a:prstGeom>
          <a:noFill/>
        </p:spPr>
        <p:txBody>
          <a:bodyPr wrap="square" rtlCol="0">
            <a:spAutoFit/>
          </a:bodyPr>
          <a:lstStyle/>
          <a:p>
            <a:pPr algn="l"/>
            <a:r>
              <a:rPr lang="en-US" sz="2800" dirty="0">
                <a:solidFill>
                  <a:schemeClr val="bg1"/>
                </a:solidFill>
                <a:effectLst>
                  <a:outerShdw blurRad="38100" dist="38100" dir="2700000" algn="tl">
                    <a:srgbClr val="000000">
                      <a:alpha val="43137"/>
                    </a:srgbClr>
                  </a:outerShdw>
                </a:effectLst>
              </a:rPr>
              <a:t>mare</a:t>
            </a:r>
          </a:p>
        </p:txBody>
      </p:sp>
      <p:sp>
        <p:nvSpPr>
          <p:cNvPr id="53" name="TextBox 52">
            <a:extLst>
              <a:ext uri="{FF2B5EF4-FFF2-40B4-BE49-F238E27FC236}">
                <a16:creationId xmlns:a16="http://schemas.microsoft.com/office/drawing/2014/main" id="{47E76503-050C-4BA9-A577-4B376DB1FECA}"/>
              </a:ext>
            </a:extLst>
          </p:cNvPr>
          <p:cNvSpPr txBox="1"/>
          <p:nvPr/>
        </p:nvSpPr>
        <p:spPr>
          <a:xfrm>
            <a:off x="1949359" y="2323353"/>
            <a:ext cx="1624361" cy="523220"/>
          </a:xfrm>
          <a:prstGeom prst="rect">
            <a:avLst/>
          </a:prstGeom>
          <a:noFill/>
        </p:spPr>
        <p:txBody>
          <a:bodyPr wrap="square" rtlCol="0">
            <a:spAutoFit/>
          </a:bodyPr>
          <a:lstStyle/>
          <a:p>
            <a:pPr algn="l"/>
            <a:r>
              <a:rPr lang="en-US" sz="2800" dirty="0">
                <a:solidFill>
                  <a:schemeClr val="bg1"/>
                </a:solidFill>
                <a:effectLst>
                  <a:outerShdw blurRad="38100" dist="38100" dir="2700000" algn="tl">
                    <a:srgbClr val="000000">
                      <a:alpha val="43137"/>
                    </a:srgbClr>
                  </a:outerShdw>
                </a:effectLst>
              </a:rPr>
              <a:t>stallion</a:t>
            </a:r>
          </a:p>
        </p:txBody>
      </p:sp>
      <p:pic>
        <p:nvPicPr>
          <p:cNvPr id="1033" name="Picture 1032" descr="A dog standing on a lush green field&#10;&#10;Description automatically generated">
            <a:extLst>
              <a:ext uri="{FF2B5EF4-FFF2-40B4-BE49-F238E27FC236}">
                <a16:creationId xmlns:a16="http://schemas.microsoft.com/office/drawing/2014/main" id="{80A3723C-FF6C-47DF-931A-095992E254ED}"/>
              </a:ext>
            </a:extLst>
          </p:cNvPr>
          <p:cNvPicPr>
            <a:picLocks noChangeAspect="1"/>
          </p:cNvPicPr>
          <p:nvPr/>
        </p:nvPicPr>
        <p:blipFill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11969" t="7975" r="12511" b="9177"/>
          <a:stretch/>
        </p:blipFill>
        <p:spPr>
          <a:xfrm rot="21413681">
            <a:off x="4588855" y="4093580"/>
            <a:ext cx="2476727" cy="2032800"/>
          </a:xfrm>
          <a:prstGeom prst="rect">
            <a:avLst/>
          </a:prstGeom>
        </p:spPr>
      </p:pic>
      <p:sp>
        <p:nvSpPr>
          <p:cNvPr id="55" name="TextBox 54">
            <a:extLst>
              <a:ext uri="{FF2B5EF4-FFF2-40B4-BE49-F238E27FC236}">
                <a16:creationId xmlns:a16="http://schemas.microsoft.com/office/drawing/2014/main" id="{0C791F4D-4F77-47E4-85D0-665115FFB665}"/>
              </a:ext>
            </a:extLst>
          </p:cNvPr>
          <p:cNvSpPr txBox="1"/>
          <p:nvPr/>
        </p:nvSpPr>
        <p:spPr>
          <a:xfrm>
            <a:off x="5167687" y="4233493"/>
            <a:ext cx="1075308" cy="523220"/>
          </a:xfrm>
          <a:prstGeom prst="rect">
            <a:avLst/>
          </a:prstGeom>
          <a:noFill/>
        </p:spPr>
        <p:txBody>
          <a:bodyPr wrap="square" rtlCol="0">
            <a:spAutoFit/>
          </a:bodyPr>
          <a:lstStyle/>
          <a:p>
            <a:pPr algn="l"/>
            <a:r>
              <a:rPr lang="en-US" sz="2800" dirty="0">
                <a:solidFill>
                  <a:schemeClr val="bg1"/>
                </a:solidFill>
                <a:effectLst>
                  <a:outerShdw blurRad="38100" dist="38100" dir="2700000" algn="tl">
                    <a:srgbClr val="000000">
                      <a:alpha val="43137"/>
                    </a:srgbClr>
                  </a:outerShdw>
                </a:effectLst>
              </a:rPr>
              <a:t>doe</a:t>
            </a:r>
          </a:p>
        </p:txBody>
      </p:sp>
      <p:pic>
        <p:nvPicPr>
          <p:cNvPr id="1040" name="Picture 1039" descr="A insect on the ground&#10;&#10;Description automatically generated">
            <a:extLst>
              <a:ext uri="{FF2B5EF4-FFF2-40B4-BE49-F238E27FC236}">
                <a16:creationId xmlns:a16="http://schemas.microsoft.com/office/drawing/2014/main" id="{D2C1D627-F022-42DF-A5BE-0B95A504F9F2}"/>
              </a:ext>
            </a:extLst>
          </p:cNvPr>
          <p:cNvPicPr>
            <a:picLocks noChangeAspect="1"/>
          </p:cNvPicPr>
          <p:nvPr/>
        </p:nvPicPr>
        <p:blipFill rotWithShape="1">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l="21066" t="14816" r="-176" b="12509"/>
          <a:stretch/>
        </p:blipFill>
        <p:spPr>
          <a:xfrm rot="10168410">
            <a:off x="3247958" y="2203891"/>
            <a:ext cx="2530927" cy="2325094"/>
          </a:xfrm>
          <a:prstGeom prst="rect">
            <a:avLst/>
          </a:prstGeom>
        </p:spPr>
      </p:pic>
      <p:sp>
        <p:nvSpPr>
          <p:cNvPr id="57" name="TextBox 56">
            <a:extLst>
              <a:ext uri="{FF2B5EF4-FFF2-40B4-BE49-F238E27FC236}">
                <a16:creationId xmlns:a16="http://schemas.microsoft.com/office/drawing/2014/main" id="{9DFB5A85-B177-4B54-B6B6-36E34BE8C8A3}"/>
              </a:ext>
            </a:extLst>
          </p:cNvPr>
          <p:cNvSpPr txBox="1"/>
          <p:nvPr/>
        </p:nvSpPr>
        <p:spPr>
          <a:xfrm>
            <a:off x="3543326" y="3780579"/>
            <a:ext cx="1624361" cy="523220"/>
          </a:xfrm>
          <a:prstGeom prst="rect">
            <a:avLst/>
          </a:prstGeom>
          <a:noFill/>
        </p:spPr>
        <p:txBody>
          <a:bodyPr wrap="square" rtlCol="0">
            <a:spAutoFit/>
          </a:bodyPr>
          <a:lstStyle/>
          <a:p>
            <a:pPr algn="l"/>
            <a:r>
              <a:rPr lang="en-US" sz="2800" dirty="0">
                <a:solidFill>
                  <a:schemeClr val="bg1"/>
                </a:solidFill>
                <a:effectLst>
                  <a:outerShdw blurRad="38100" dist="38100" dir="2700000" algn="tl">
                    <a:srgbClr val="000000">
                      <a:alpha val="43137"/>
                    </a:srgbClr>
                  </a:outerShdw>
                </a:effectLst>
              </a:rPr>
              <a:t>lady bug</a:t>
            </a:r>
          </a:p>
        </p:txBody>
      </p:sp>
      <p:sp>
        <p:nvSpPr>
          <p:cNvPr id="18" name="TextBox 17">
            <a:extLst>
              <a:ext uri="{FF2B5EF4-FFF2-40B4-BE49-F238E27FC236}">
                <a16:creationId xmlns:a16="http://schemas.microsoft.com/office/drawing/2014/main" id="{DCE824ED-AD9D-4048-A695-E5152CF39329}"/>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2223314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42"/>
                                        </p:tgtEl>
                                        <p:attrNameLst>
                                          <p:attrName>style.visibility</p:attrName>
                                        </p:attrNameLst>
                                      </p:cBhvr>
                                      <p:to>
                                        <p:strVal val="visible"/>
                                      </p:to>
                                    </p:set>
                                    <p:animEffect transition="in" filter="fade">
                                      <p:cBhvr>
                                        <p:cTn id="11" dur="500"/>
                                        <p:tgtEl>
                                          <p:spTgt spid="10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7"/>
                                        </p:tgtEl>
                                        <p:attrNameLst>
                                          <p:attrName>style.visibility</p:attrName>
                                        </p:attrNameLst>
                                      </p:cBhvr>
                                      <p:to>
                                        <p:strVal val="visible"/>
                                      </p:to>
                                    </p:set>
                                    <p:animEffect transition="in" filter="fade">
                                      <p:cBhvr>
                                        <p:cTn id="41" dur="500"/>
                                        <p:tgtEl>
                                          <p:spTgt spid="102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033"/>
                                        </p:tgtEl>
                                        <p:attrNameLst>
                                          <p:attrName>style.visibility</p:attrName>
                                        </p:attrNameLst>
                                      </p:cBhvr>
                                      <p:to>
                                        <p:strVal val="visible"/>
                                      </p:to>
                                    </p:set>
                                    <p:animEffect transition="in" filter="fade">
                                      <p:cBhvr>
                                        <p:cTn id="49" dur="500"/>
                                        <p:tgtEl>
                                          <p:spTgt spid="1033"/>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42"/>
                                        </p:tgtEl>
                                      </p:cBhvr>
                                    </p:animEffect>
                                    <p:set>
                                      <p:cBhvr>
                                        <p:cTn id="61" dur="1" fill="hold">
                                          <p:stCondLst>
                                            <p:cond delay="499"/>
                                          </p:stCondLst>
                                        </p:cTn>
                                        <p:tgtEl>
                                          <p:spTgt spid="104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027"/>
                                        </p:tgtEl>
                                      </p:cBhvr>
                                    </p:animEffect>
                                    <p:set>
                                      <p:cBhvr>
                                        <p:cTn id="82" dur="1" fill="hold">
                                          <p:stCondLst>
                                            <p:cond delay="499"/>
                                          </p:stCondLst>
                                        </p:cTn>
                                        <p:tgtEl>
                                          <p:spTgt spid="102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54"/>
                                        </p:tgtEl>
                                      </p:cBhvr>
                                    </p:animEffect>
                                    <p:set>
                                      <p:cBhvr>
                                        <p:cTn id="85" dur="1" fill="hold">
                                          <p:stCondLst>
                                            <p:cond delay="499"/>
                                          </p:stCondLst>
                                        </p:cTn>
                                        <p:tgtEl>
                                          <p:spTgt spid="5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33"/>
                                        </p:tgtEl>
                                      </p:cBhvr>
                                    </p:animEffect>
                                    <p:set>
                                      <p:cBhvr>
                                        <p:cTn id="88" dur="1" fill="hold">
                                          <p:stCondLst>
                                            <p:cond delay="499"/>
                                          </p:stCondLst>
                                        </p:cTn>
                                        <p:tgtEl>
                                          <p:spTgt spid="103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5"/>
                                        </p:tgtEl>
                                      </p:cBhvr>
                                    </p:animEffect>
                                    <p:set>
                                      <p:cBhvr>
                                        <p:cTn id="91" dur="1" fill="hold">
                                          <p:stCondLst>
                                            <p:cond delay="499"/>
                                          </p:stCondLst>
                                        </p:cTn>
                                        <p:tgtEl>
                                          <p:spTgt spid="55"/>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040"/>
                                        </p:tgtEl>
                                        <p:attrNameLst>
                                          <p:attrName>style.visibility</p:attrName>
                                        </p:attrNameLst>
                                      </p:cBhvr>
                                      <p:to>
                                        <p:strVal val="visible"/>
                                      </p:to>
                                    </p:set>
                                    <p:animEffect transition="in" filter="fade">
                                      <p:cBhvr>
                                        <p:cTn id="95" dur="500"/>
                                        <p:tgtEl>
                                          <p:spTgt spid="1040"/>
                                        </p:tgtEl>
                                      </p:cBhvr>
                                    </p:animEffect>
                                  </p:childTnLst>
                                </p:cTn>
                              </p:par>
                            </p:childTnLst>
                          </p:cTn>
                        </p:par>
                        <p:par>
                          <p:cTn id="96" fill="hold">
                            <p:stCondLst>
                              <p:cond delay="1000"/>
                            </p:stCondLst>
                            <p:childTnLst>
                              <p:par>
                                <p:cTn id="97" presetID="10" presetClass="entr" presetSubtype="0" fill="hold" grpId="0" nodeType="after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fade">
                                      <p:cBhvr>
                                        <p:cTn id="9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p:bldP spid="1042" grpId="1"/>
      <p:bldP spid="51" grpId="0"/>
      <p:bldP spid="51" grpId="1"/>
      <p:bldP spid="54" grpId="0"/>
      <p:bldP spid="54" grpId="1"/>
      <p:bldP spid="52" grpId="0"/>
      <p:bldP spid="52" grpId="1"/>
      <p:bldP spid="53" grpId="0"/>
      <p:bldP spid="53" grpId="1"/>
      <p:bldP spid="55" grpId="0"/>
      <p:bldP spid="55" grpId="1"/>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2" name="Picture 8" descr="Image result for crabeater dolphin">
            <a:extLst>
              <a:ext uri="{FF2B5EF4-FFF2-40B4-BE49-F238E27FC236}">
                <a16:creationId xmlns:a16="http://schemas.microsoft.com/office/drawing/2014/main" id="{5C5963F0-B5B9-4ED5-BABB-6E7760DD74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65" t="15304" r="9003" b="11141"/>
          <a:stretch/>
        </p:blipFill>
        <p:spPr bwMode="auto">
          <a:xfrm rot="216346">
            <a:off x="75607" y="1240681"/>
            <a:ext cx="4292385" cy="25394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e cream cone worm">
            <a:extLst>
              <a:ext uri="{FF2B5EF4-FFF2-40B4-BE49-F238E27FC236}">
                <a16:creationId xmlns:a16="http://schemas.microsoft.com/office/drawing/2014/main" id="{087CAE80-326B-402D-A860-1FA007BC4F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05" r="5319" b="50000"/>
          <a:stretch/>
        </p:blipFill>
        <p:spPr bwMode="auto">
          <a:xfrm rot="21191888">
            <a:off x="4188020" y="4081853"/>
            <a:ext cx="4581592" cy="16402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edia.mnn.com/assets/images/2014/02/chickenturtle.jpg">
            <a:extLst>
              <a:ext uri="{FF2B5EF4-FFF2-40B4-BE49-F238E27FC236}">
                <a16:creationId xmlns:a16="http://schemas.microsoft.com/office/drawing/2014/main" id="{8A41469B-85EA-4404-9877-1FF8B85AA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69616">
            <a:off x="4078802" y="818974"/>
            <a:ext cx="4399048" cy="29326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36CAAA-9F39-45E8-AEF1-5E5A7E8EE374}"/>
              </a:ext>
            </a:extLst>
          </p:cNvPr>
          <p:cNvSpPr txBox="1"/>
          <p:nvPr/>
        </p:nvSpPr>
        <p:spPr>
          <a:xfrm>
            <a:off x="467360" y="1391920"/>
            <a:ext cx="3108960" cy="584775"/>
          </a:xfrm>
          <a:prstGeom prst="rect">
            <a:avLst/>
          </a:prstGeom>
          <a:noFill/>
        </p:spPr>
        <p:txBody>
          <a:bodyPr wrap="square" rtlCol="0">
            <a:spAutoFit/>
          </a:bodyPr>
          <a:lstStyle/>
          <a:p>
            <a:pPr algn="l"/>
            <a:r>
              <a:rPr lang="en-US" sz="3200" b="1" dirty="0">
                <a:solidFill>
                  <a:schemeClr val="bg2">
                    <a:lumMod val="10000"/>
                  </a:schemeClr>
                </a:solidFill>
              </a:rPr>
              <a:t>Crabeater seal</a:t>
            </a:r>
          </a:p>
        </p:txBody>
      </p:sp>
      <p:sp>
        <p:nvSpPr>
          <p:cNvPr id="4" name="TextBox 3">
            <a:extLst>
              <a:ext uri="{FF2B5EF4-FFF2-40B4-BE49-F238E27FC236}">
                <a16:creationId xmlns:a16="http://schemas.microsoft.com/office/drawing/2014/main" id="{844EE261-6CBA-405B-B04E-3EBB8D43167F}"/>
              </a:ext>
            </a:extLst>
          </p:cNvPr>
          <p:cNvSpPr txBox="1"/>
          <p:nvPr/>
        </p:nvSpPr>
        <p:spPr>
          <a:xfrm>
            <a:off x="4757479" y="3819261"/>
            <a:ext cx="3794760" cy="584775"/>
          </a:xfrm>
          <a:prstGeom prst="rect">
            <a:avLst/>
          </a:prstGeom>
          <a:noFill/>
        </p:spPr>
        <p:txBody>
          <a:bodyPr wrap="square" rtlCol="0">
            <a:spAutoFit/>
          </a:bodyPr>
          <a:lstStyle/>
          <a:p>
            <a:pPr algn="l"/>
            <a:r>
              <a:rPr lang="en-US" sz="3200" dirty="0">
                <a:solidFill>
                  <a:srgbClr val="FFFF00"/>
                </a:solidFill>
                <a:effectLst>
                  <a:outerShdw blurRad="38100" dist="38100" dir="2700000" algn="tl">
                    <a:srgbClr val="000000">
                      <a:alpha val="43137"/>
                    </a:srgbClr>
                  </a:outerShdw>
                </a:effectLst>
              </a:rPr>
              <a:t>Ice cream cone worm</a:t>
            </a:r>
          </a:p>
        </p:txBody>
      </p:sp>
      <p:sp>
        <p:nvSpPr>
          <p:cNvPr id="5" name="TextBox 4">
            <a:extLst>
              <a:ext uri="{FF2B5EF4-FFF2-40B4-BE49-F238E27FC236}">
                <a16:creationId xmlns:a16="http://schemas.microsoft.com/office/drawing/2014/main" id="{095FFF88-C6BA-4E7E-B3CB-0544B1EF554E}"/>
              </a:ext>
            </a:extLst>
          </p:cNvPr>
          <p:cNvSpPr txBox="1"/>
          <p:nvPr/>
        </p:nvSpPr>
        <p:spPr>
          <a:xfrm>
            <a:off x="4711469" y="3015562"/>
            <a:ext cx="2789382" cy="584775"/>
          </a:xfrm>
          <a:prstGeom prst="rect">
            <a:avLst/>
          </a:prstGeom>
          <a:solidFill>
            <a:srgbClr val="FFFFFF">
              <a:alpha val="50196"/>
            </a:srgbClr>
          </a:solidFill>
        </p:spPr>
        <p:txBody>
          <a:bodyPr wrap="square" rtlCol="0">
            <a:spAutoFit/>
          </a:bodyPr>
          <a:lstStyle/>
          <a:p>
            <a:pPr algn="ctr"/>
            <a:r>
              <a:rPr lang="en-US" sz="3200" b="1" dirty="0">
                <a:solidFill>
                  <a:schemeClr val="bg2">
                    <a:lumMod val="10000"/>
                  </a:schemeClr>
                </a:solidFill>
              </a:rPr>
              <a:t>Chicken turtle</a:t>
            </a:r>
          </a:p>
        </p:txBody>
      </p:sp>
      <p:pic>
        <p:nvPicPr>
          <p:cNvPr id="1028" name="Picture 4" descr="blobfish">
            <a:extLst>
              <a:ext uri="{FF2B5EF4-FFF2-40B4-BE49-F238E27FC236}">
                <a16:creationId xmlns:a16="http://schemas.microsoft.com/office/drawing/2014/main" id="{BBA7DD62-BDBA-4FDB-ABD8-C9C2E2FCC4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2" t="2097" r="2070" b="55965"/>
          <a:stretch/>
        </p:blipFill>
        <p:spPr bwMode="auto">
          <a:xfrm rot="217983">
            <a:off x="381377" y="3976739"/>
            <a:ext cx="4605586" cy="22994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228A21-EE4B-430C-BAF8-C159C2F9118B}"/>
              </a:ext>
            </a:extLst>
          </p:cNvPr>
          <p:cNvSpPr txBox="1"/>
          <p:nvPr/>
        </p:nvSpPr>
        <p:spPr>
          <a:xfrm>
            <a:off x="1339616" y="6080760"/>
            <a:ext cx="1958808" cy="584775"/>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rPr>
              <a:t>Blob fish</a:t>
            </a:r>
          </a:p>
        </p:txBody>
      </p:sp>
      <p:sp>
        <p:nvSpPr>
          <p:cNvPr id="13" name="TextBox 12">
            <a:extLst>
              <a:ext uri="{FF2B5EF4-FFF2-40B4-BE49-F238E27FC236}">
                <a16:creationId xmlns:a16="http://schemas.microsoft.com/office/drawing/2014/main" id="{B107A30E-6D3B-4311-ADC6-7E92FA7C408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763093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500"/>
                                        <p:tgtEl>
                                          <p:spTgt spid="103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62B001-3DEB-4C35-BFC5-6C752FA61C0F}"/>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643154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1077218"/>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rib</a:t>
            </a:r>
            <a:r>
              <a:rPr lang="en-US" sz="3200" dirty="0">
                <a:effectLst>
                  <a:outerShdw blurRad="38100" dist="38100" dir="2700000" algn="tl">
                    <a:srgbClr val="000000">
                      <a:alpha val="43137"/>
                    </a:srgbClr>
                  </a:outerShdw>
                </a:effectLst>
              </a:rPr>
              <a:t> ~ </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tsela</a:t>
            </a:r>
            <a:r>
              <a:rPr lang="en-US" sz="32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i="1"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 ambiguous term (could be </a:t>
            </a:r>
            <a:r>
              <a:rPr lang="en-US" sz="3200" i="1" dirty="0">
                <a:effectLst>
                  <a:outerShdw blurRad="38100" dist="38100" dir="2700000" algn="tl">
                    <a:srgbClr val="000000">
                      <a:alpha val="43137"/>
                    </a:srgbClr>
                  </a:outerShdw>
                </a:effectLst>
              </a:rPr>
              <a:t>side</a:t>
            </a:r>
            <a:r>
              <a:rPr lang="en-US" sz="3200" dirty="0">
                <a:effectLst>
                  <a:outerShdw blurRad="38100" dist="38100" dir="2700000" algn="tl">
                    <a:srgbClr val="000000">
                      <a:alpha val="43137"/>
                    </a:srgbClr>
                  </a:outerShdw>
                </a:effectLst>
              </a:rPr>
              <a:t> or </a:t>
            </a:r>
            <a:r>
              <a:rPr lang="en-US" sz="3200" i="1" dirty="0">
                <a:effectLst>
                  <a:outerShdw blurRad="38100" dist="38100" dir="2700000" algn="tl">
                    <a:srgbClr val="000000">
                      <a:alpha val="43137"/>
                    </a:srgbClr>
                  </a:outerShdw>
                </a:effectLst>
              </a:rPr>
              <a:t>cell</a:t>
            </a:r>
            <a:r>
              <a:rPr lang="en-US" sz="3200" dirty="0">
                <a:effectLst>
                  <a:outerShdw blurRad="38100" dist="38100" dir="2700000" algn="tl">
                    <a:srgbClr val="000000">
                      <a:alpha val="43137"/>
                    </a:srgbClr>
                  </a:outerShdw>
                </a:effectLst>
              </a:rPr>
              <a:t>)</a:t>
            </a:r>
          </a:p>
        </p:txBody>
      </p:sp>
      <p:sp>
        <p:nvSpPr>
          <p:cNvPr id="5" name="TextBox 4">
            <a:extLst>
              <a:ext uri="{FF2B5EF4-FFF2-40B4-BE49-F238E27FC236}">
                <a16:creationId xmlns:a16="http://schemas.microsoft.com/office/drawing/2014/main" id="{57881E51-A16D-4287-B5F1-7C5B6AFF963D}"/>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126269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8E1B2B-EA5E-4339-9297-BF0FBDFB8E9C}"/>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654832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1384995"/>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Jack Finlay (age 6) </a:t>
            </a:r>
            <a:r>
              <a:rPr lang="en-US" sz="2800" dirty="0">
                <a:effectLst>
                  <a:outerShdw blurRad="38100" dist="38100" dir="2700000" algn="tl">
                    <a:srgbClr val="000000">
                      <a:alpha val="43137"/>
                    </a:srgbClr>
                  </a:outerShdw>
                </a:effectLst>
              </a:rPr>
              <a:t>“God made shoes so your socks won’t get dirty.  He makes laces so shoes won’t fall off.  And you get skin so your bones won’t fall out.”</a:t>
            </a:r>
            <a:endParaRPr lang="en-US" sz="44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425391A4-EEDA-4C9D-8CC4-8424FCE80658}"/>
              </a:ext>
            </a:extLst>
          </p:cNvPr>
          <p:cNvSpPr txBox="1"/>
          <p:nvPr/>
        </p:nvSpPr>
        <p:spPr>
          <a:xfrm>
            <a:off x="429424" y="2115548"/>
            <a:ext cx="8278234" cy="1384995"/>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Brent Glover (age 8) ~ </a:t>
            </a:r>
            <a:r>
              <a:rPr lang="en-US" sz="2800" dirty="0">
                <a:effectLst>
                  <a:outerShdw blurRad="38100" dist="38100" dir="2700000" algn="tl">
                    <a:srgbClr val="000000">
                      <a:alpha val="43137"/>
                    </a:srgbClr>
                  </a:outerShdw>
                </a:effectLst>
              </a:rPr>
              <a:t>“God makes us babies so that we fit in our mother’s stomach and he puts food in there that only babies like.”</a:t>
            </a:r>
          </a:p>
        </p:txBody>
      </p:sp>
      <p:sp>
        <p:nvSpPr>
          <p:cNvPr id="8" name="TextBox 7">
            <a:extLst>
              <a:ext uri="{FF2B5EF4-FFF2-40B4-BE49-F238E27FC236}">
                <a16:creationId xmlns:a16="http://schemas.microsoft.com/office/drawing/2014/main" id="{59281F71-E5F4-47B0-8331-F8D8C09AD903}"/>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427635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2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E38AE8-C4F9-40E5-B060-B9B6624A158A}"/>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539319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5C2F8-937B-441D-A21C-A6C3A84EB4AB}"/>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pic>
        <p:nvPicPr>
          <p:cNvPr id="5122" name="Picture 2" descr="Related image">
            <a:extLst>
              <a:ext uri="{FF2B5EF4-FFF2-40B4-BE49-F238E27FC236}">
                <a16:creationId xmlns:a16="http://schemas.microsoft.com/office/drawing/2014/main" id="{93DC3567-8728-4F7B-930C-DC4650778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34" y="1204051"/>
            <a:ext cx="7910932" cy="44498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704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0" fill="hold"/>
                                        <p:tgtEl>
                                          <p:spTgt spid="5122"/>
                                        </p:tgtEl>
                                        <p:attrNameLst>
                                          <p:attrName>ppt_w</p:attrName>
                                        </p:attrNameLst>
                                      </p:cBhvr>
                                      <p:tavLst>
                                        <p:tav tm="0">
                                          <p:val>
                                            <p:fltVal val="0"/>
                                          </p:val>
                                        </p:tav>
                                        <p:tav tm="100000">
                                          <p:val>
                                            <p:strVal val="#ppt_w"/>
                                          </p:val>
                                        </p:tav>
                                      </p:tavLst>
                                    </p:anim>
                                    <p:anim calcmode="lin" valueType="num">
                                      <p:cBhvr>
                                        <p:cTn id="8" dur="10000" fill="hold"/>
                                        <p:tgtEl>
                                          <p:spTgt spid="5122"/>
                                        </p:tgtEl>
                                        <p:attrNameLst>
                                          <p:attrName>ppt_h</p:attrName>
                                        </p:attrNameLst>
                                      </p:cBhvr>
                                      <p:tavLst>
                                        <p:tav tm="0">
                                          <p:val>
                                            <p:fltVal val="0"/>
                                          </p:val>
                                        </p:tav>
                                        <p:tav tm="100000">
                                          <p:val>
                                            <p:strVal val="#ppt_h"/>
                                          </p:val>
                                        </p:tav>
                                      </p:tavLst>
                                    </p:anim>
                                    <p:animEffect transition="in" filter="fade">
                                      <p:cBhvr>
                                        <p:cTn id="9" dur="10000"/>
                                        <p:tgtEl>
                                          <p:spTgt spid="5122"/>
                                        </p:tgtEl>
                                      </p:cBhvr>
                                    </p:animEffect>
                                  </p:childTnLst>
                                </p:cTn>
                              </p:par>
                              <p:par>
                                <p:cTn id="10" presetID="8" presetClass="emph" presetSubtype="0" fill="hold" nodeType="withEffect">
                                  <p:stCondLst>
                                    <p:cond delay="0"/>
                                  </p:stCondLst>
                                  <p:childTnLst>
                                    <p:animRot by="-600000">
                                      <p:cBhvr>
                                        <p:cTn id="11" dur="10000" fill="hold"/>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2" name="Picture 8" descr="Related image">
            <a:extLst>
              <a:ext uri="{FF2B5EF4-FFF2-40B4-BE49-F238E27FC236}">
                <a16:creationId xmlns:a16="http://schemas.microsoft.com/office/drawing/2014/main" id="{B1EF423B-419B-485B-B4AE-008612D2C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1777" flipH="1">
            <a:off x="2253154" y="2590704"/>
            <a:ext cx="4825998" cy="3211146"/>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id="{9D36955C-7797-4C2E-A3D6-A72EF3C6C3CD}"/>
              </a:ext>
            </a:extLst>
          </p:cNvPr>
          <p:cNvSpPr/>
          <p:nvPr/>
        </p:nvSpPr>
        <p:spPr>
          <a:xfrm>
            <a:off x="303383" y="853844"/>
            <a:ext cx="4044963" cy="2270861"/>
          </a:xfrm>
          <a:prstGeom prst="wedgeEllipseCallout">
            <a:avLst>
              <a:gd name="adj1" fmla="val 23164"/>
              <a:gd name="adj2" fmla="val 65068"/>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E243EB-3B93-49B8-B233-BC352F6C585A}"/>
              </a:ext>
            </a:extLst>
          </p:cNvPr>
          <p:cNvSpPr txBox="1"/>
          <p:nvPr/>
        </p:nvSpPr>
        <p:spPr>
          <a:xfrm>
            <a:off x="527342" y="1150570"/>
            <a:ext cx="3597044" cy="2185214"/>
          </a:xfrm>
          <a:prstGeom prst="rect">
            <a:avLst/>
          </a:prstGeom>
          <a:noFill/>
        </p:spPr>
        <p:txBody>
          <a:bodyPr wrap="square" rtlCol="0">
            <a:spAutoFit/>
          </a:bodyPr>
          <a:lstStyle/>
          <a:p>
            <a:pPr algn="ctr"/>
            <a:r>
              <a:rPr lang="en-US" sz="2400" b="1" dirty="0">
                <a:solidFill>
                  <a:schemeClr val="bg2">
                    <a:lumMod val="10000"/>
                  </a:schemeClr>
                </a:solidFill>
              </a:rPr>
              <a:t>He lets her sleep late,</a:t>
            </a:r>
          </a:p>
          <a:p>
            <a:pPr algn="ctr"/>
            <a:r>
              <a:rPr lang="en-US" sz="2400" b="1" dirty="0">
                <a:solidFill>
                  <a:schemeClr val="bg2">
                    <a:lumMod val="10000"/>
                  </a:schemeClr>
                </a:solidFill>
              </a:rPr>
              <a:t>wants her to go the beauty parlor and takes her out to eat several nights a week</a:t>
            </a:r>
          </a:p>
          <a:p>
            <a:pPr algn="ctr"/>
            <a:endParaRPr lang="en-US" sz="4000" b="1" dirty="0">
              <a:solidFill>
                <a:schemeClr val="bg2">
                  <a:lumMod val="10000"/>
                </a:schemeClr>
              </a:solidFill>
              <a:effectLst>
                <a:outerShdw blurRad="38100" dist="38100" dir="2700000" algn="tl">
                  <a:srgbClr val="000000">
                    <a:alpha val="43137"/>
                  </a:srgbClr>
                </a:outerShdw>
              </a:effectLst>
            </a:endParaRPr>
          </a:p>
        </p:txBody>
      </p:sp>
      <p:sp>
        <p:nvSpPr>
          <p:cNvPr id="16" name="Speech Bubble: Oval 15">
            <a:extLst>
              <a:ext uri="{FF2B5EF4-FFF2-40B4-BE49-F238E27FC236}">
                <a16:creationId xmlns:a16="http://schemas.microsoft.com/office/drawing/2014/main" id="{1A1AC467-5803-4245-818D-1FA06D590A5B}"/>
              </a:ext>
            </a:extLst>
          </p:cNvPr>
          <p:cNvSpPr/>
          <p:nvPr/>
        </p:nvSpPr>
        <p:spPr>
          <a:xfrm>
            <a:off x="4890114" y="718343"/>
            <a:ext cx="3821004" cy="2270861"/>
          </a:xfrm>
          <a:prstGeom prst="wedgeEllipseCallout">
            <a:avLst>
              <a:gd name="adj1" fmla="val -20377"/>
              <a:gd name="adj2" fmla="val 64600"/>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50ABBBC-1D58-4F95-8921-C865FBAE3BE5}"/>
              </a:ext>
            </a:extLst>
          </p:cNvPr>
          <p:cNvSpPr txBox="1"/>
          <p:nvPr/>
        </p:nvSpPr>
        <p:spPr>
          <a:xfrm>
            <a:off x="5019614" y="926505"/>
            <a:ext cx="3597044" cy="1938992"/>
          </a:xfrm>
          <a:prstGeom prst="rect">
            <a:avLst/>
          </a:prstGeom>
          <a:noFill/>
        </p:spPr>
        <p:txBody>
          <a:bodyPr wrap="square" rtlCol="0">
            <a:spAutoFit/>
          </a:bodyPr>
          <a:lstStyle/>
          <a:p>
            <a:pPr algn="ctr"/>
            <a:r>
              <a:rPr lang="en-US" sz="2400" b="1" dirty="0">
                <a:solidFill>
                  <a:schemeClr val="bg2">
                    <a:lumMod val="10000"/>
                  </a:schemeClr>
                </a:solidFill>
              </a:rPr>
              <a:t>She stays in bed</a:t>
            </a:r>
          </a:p>
          <a:p>
            <a:pPr algn="ctr"/>
            <a:r>
              <a:rPr lang="en-US" sz="2400" b="1" dirty="0">
                <a:solidFill>
                  <a:schemeClr val="bg2">
                    <a:lumMod val="10000"/>
                  </a:schemeClr>
                </a:solidFill>
              </a:rPr>
              <a:t>until 10, lives at the beauty parlor and insists on eating out all</a:t>
            </a:r>
          </a:p>
          <a:p>
            <a:pPr algn="ctr"/>
            <a:r>
              <a:rPr lang="en-US" sz="2400" b="1" dirty="0">
                <a:solidFill>
                  <a:schemeClr val="bg2">
                    <a:lumMod val="10000"/>
                  </a:schemeClr>
                </a:solidFill>
              </a:rPr>
              <a:t>the time</a:t>
            </a:r>
            <a:endParaRPr lang="en-US" sz="4800" b="1" dirty="0">
              <a:solidFill>
                <a:schemeClr val="bg2">
                  <a:lumMod val="10000"/>
                </a:schemeClr>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E0A8D7EA-AE9A-4717-A205-8E3D4D563FD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
        <p:nvSpPr>
          <p:cNvPr id="14" name="TextBox 13">
            <a:extLst>
              <a:ext uri="{FF2B5EF4-FFF2-40B4-BE49-F238E27FC236}">
                <a16:creationId xmlns:a16="http://schemas.microsoft.com/office/drawing/2014/main" id="{D6E1EBDB-E5EF-4DE3-83AB-47D3303F9C35}"/>
              </a:ext>
            </a:extLst>
          </p:cNvPr>
          <p:cNvSpPr txBox="1"/>
          <p:nvPr/>
        </p:nvSpPr>
        <p:spPr>
          <a:xfrm>
            <a:off x="6988195" y="2989204"/>
            <a:ext cx="2033497"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Of her son’s wife</a:t>
            </a:r>
          </a:p>
        </p:txBody>
      </p:sp>
      <p:sp>
        <p:nvSpPr>
          <p:cNvPr id="22" name="TextBox 21">
            <a:extLst>
              <a:ext uri="{FF2B5EF4-FFF2-40B4-BE49-F238E27FC236}">
                <a16:creationId xmlns:a16="http://schemas.microsoft.com/office/drawing/2014/main" id="{83D30CD2-2FDD-4821-9127-078796047320}"/>
              </a:ext>
            </a:extLst>
          </p:cNvPr>
          <p:cNvSpPr txBox="1"/>
          <p:nvPr/>
        </p:nvSpPr>
        <p:spPr>
          <a:xfrm>
            <a:off x="318051" y="3753664"/>
            <a:ext cx="2033496" cy="1569660"/>
          </a:xfrm>
          <a:prstGeom prst="rect">
            <a:avLst/>
          </a:prstGeom>
          <a:noFill/>
        </p:spPr>
        <p:txBody>
          <a:bodyPr wrap="square" rtlCol="0">
            <a:spAutoFit/>
          </a:bodyPr>
          <a:lstStyle/>
          <a:p>
            <a:pPr algn="r"/>
            <a:r>
              <a:rPr lang="en-US" sz="3200" b="1" dirty="0">
                <a:solidFill>
                  <a:schemeClr val="bg1"/>
                </a:solidFill>
                <a:effectLst>
                  <a:outerShdw blurRad="38100" dist="38100" dir="2700000" algn="tl">
                    <a:srgbClr val="000000">
                      <a:alpha val="43137"/>
                    </a:srgbClr>
                  </a:outerShdw>
                </a:effectLst>
              </a:rPr>
              <a:t>Of her daughter’s husband</a:t>
            </a:r>
          </a:p>
        </p:txBody>
      </p:sp>
    </p:spTree>
    <p:extLst>
      <p:ext uri="{BB962C8B-B14F-4D97-AF65-F5344CB8AC3E}">
        <p14:creationId xmlns:p14="http://schemas.microsoft.com/office/powerpoint/2010/main" val="2570197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xit" presetSubtype="0" fill="hold" grpId="1" nodeType="withEffect">
                                  <p:stCondLst>
                                    <p:cond delay="0"/>
                                  </p:stCondLst>
                                  <p:childTnLst>
                                    <p:animEffect transition="out" filter="fade">
                                      <p:cBhvr>
                                        <p:cTn id="33" dur="10000"/>
                                        <p:tgtEl>
                                          <p:spTgt spid="11"/>
                                        </p:tgtEl>
                                      </p:cBhvr>
                                    </p:animEffect>
                                    <p:set>
                                      <p:cBhvr>
                                        <p:cTn id="34" dur="1" fill="hold">
                                          <p:stCondLst>
                                            <p:cond delay="9999"/>
                                          </p:stCondLst>
                                        </p:cTn>
                                        <p:tgtEl>
                                          <p:spTgt spid="1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0"/>
                                        <p:tgtEl>
                                          <p:spTgt spid="12"/>
                                        </p:tgtEl>
                                      </p:cBhvr>
                                    </p:animEffect>
                                    <p:set>
                                      <p:cBhvr>
                                        <p:cTn id="37" dur="1" fill="hold">
                                          <p:stCondLst>
                                            <p:cond delay="9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16" grpId="0" animBg="1"/>
      <p:bldP spid="17" grpId="0"/>
      <p:bldP spid="14"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2F5E9-643A-420A-8380-3C653F7163B3}"/>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880020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person, man, indoor, clothing&#10;&#10;Description automatically generated">
            <a:extLst>
              <a:ext uri="{FF2B5EF4-FFF2-40B4-BE49-F238E27FC236}">
                <a16:creationId xmlns:a16="http://schemas.microsoft.com/office/drawing/2014/main" id="{E3FE2446-EA07-4CAF-BEE4-3696F26AAC1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4907"/>
          <a:stretch/>
        </p:blipFill>
        <p:spPr>
          <a:xfrm rot="21307198">
            <a:off x="2984628" y="643668"/>
            <a:ext cx="2612588" cy="3042666"/>
          </a:xfrm>
          <a:prstGeom prst="rect">
            <a:avLst/>
          </a:prstGeom>
          <a:effectLst>
            <a:softEdge rad="127000"/>
          </a:effectLst>
        </p:spPr>
      </p:pic>
      <p:grpSp>
        <p:nvGrpSpPr>
          <p:cNvPr id="3" name="Group 2">
            <a:extLst>
              <a:ext uri="{FF2B5EF4-FFF2-40B4-BE49-F238E27FC236}">
                <a16:creationId xmlns:a16="http://schemas.microsoft.com/office/drawing/2014/main" id="{53EA18C4-562B-45F3-A483-A4FE39AAF07D}"/>
              </a:ext>
            </a:extLst>
          </p:cNvPr>
          <p:cNvGrpSpPr/>
          <p:nvPr/>
        </p:nvGrpSpPr>
        <p:grpSpPr>
          <a:xfrm rot="247650">
            <a:off x="488619" y="3187597"/>
            <a:ext cx="2479852" cy="3406755"/>
            <a:chOff x="-1943031" y="1032387"/>
            <a:chExt cx="3000621" cy="4122174"/>
          </a:xfrm>
        </p:grpSpPr>
        <p:sp>
          <p:nvSpPr>
            <p:cNvPr id="2" name="Oval 1">
              <a:extLst>
                <a:ext uri="{FF2B5EF4-FFF2-40B4-BE49-F238E27FC236}">
                  <a16:creationId xmlns:a16="http://schemas.microsoft.com/office/drawing/2014/main" id="{70D765BA-D405-4933-88BF-B77AC5762FE9}"/>
                </a:ext>
              </a:extLst>
            </p:cNvPr>
            <p:cNvSpPr/>
            <p:nvPr/>
          </p:nvSpPr>
          <p:spPr>
            <a:xfrm>
              <a:off x="-1943031" y="1032387"/>
              <a:ext cx="3000621" cy="412217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devil in red pajamas clipart">
              <a:extLst>
                <a:ext uri="{FF2B5EF4-FFF2-40B4-BE49-F238E27FC236}">
                  <a16:creationId xmlns:a16="http://schemas.microsoft.com/office/drawing/2014/main" id="{BBBAF92D-D7C0-4978-8098-683B13905B6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5556" y1="85778" x2="36889" y2="80667"/>
                          <a14:foregroundMark x1="53778" y1="82667" x2="52444" y2="77333"/>
                          <a14:foregroundMark x1="53778" y1="82889" x2="55778" y2="82889"/>
                          <a14:foregroundMark x1="68444" y1="47778" x2="69111" y2="47556"/>
                          <a14:foregroundMark x1="67778" y1="24889" x2="67778" y2="25333"/>
                          <a14:foregroundMark x1="67778" y1="27778" x2="67778" y2="28444"/>
                          <a14:foregroundMark x1="67778" y1="29111" x2="67778" y2="32667"/>
                          <a14:foregroundMark x1="67778" y1="32667" x2="67778" y2="38667"/>
                          <a14:foregroundMark x1="67778" y1="38667" x2="67778" y2="48444"/>
                          <a14:foregroundMark x1="67778" y1="48444" x2="67556" y2="57778"/>
                          <a14:foregroundMark x1="67556" y1="57778" x2="67556" y2="65556"/>
                          <a14:foregroundMark x1="67556" y1="65556" x2="67556" y2="71111"/>
                          <a14:foregroundMark x1="67556" y1="71111" x2="67778" y2="77111"/>
                          <a14:foregroundMark x1="67778" y1="77111" x2="67333" y2="82444"/>
                          <a14:foregroundMark x1="67556" y1="72667" x2="67556" y2="84444"/>
                          <a14:foregroundMark x1="53111" y1="81333" x2="55111" y2="83111"/>
                          <a14:foregroundMark x1="68000" y1="49111" x2="68222" y2="49111"/>
                        </a14:backgroundRemoval>
                      </a14:imgEffect>
                    </a14:imgLayer>
                  </a14:imgProps>
                </a:ext>
                <a:ext uri="{28A0092B-C50C-407E-A947-70E740481C1C}">
                  <a14:useLocalDpi xmlns:a14="http://schemas.microsoft.com/office/drawing/2010/main" val="0"/>
                </a:ext>
              </a:extLst>
            </a:blip>
            <a:srcRect l="10830" t="8183" r="18762" b="4545"/>
            <a:stretch/>
          </p:blipFill>
          <p:spPr bwMode="auto">
            <a:xfrm>
              <a:off x="-1778154" y="1582440"/>
              <a:ext cx="2494083" cy="309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7" descr="darkness">
            <a:extLst>
              <a:ext uri="{FF2B5EF4-FFF2-40B4-BE49-F238E27FC236}">
                <a16:creationId xmlns:a16="http://schemas.microsoft.com/office/drawing/2014/main" id="{B4618E40-81CD-4283-897E-53103BB89F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808">
            <a:off x="4870917" y="851705"/>
            <a:ext cx="3667375" cy="256716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6928C29-E7BC-4571-8372-856E769B7157}"/>
              </a:ext>
            </a:extLst>
          </p:cNvPr>
          <p:cNvGrpSpPr/>
          <p:nvPr/>
        </p:nvGrpSpPr>
        <p:grpSpPr>
          <a:xfrm rot="287386">
            <a:off x="209675" y="1950119"/>
            <a:ext cx="2958492" cy="2305300"/>
            <a:chOff x="4786086" y="3795486"/>
            <a:chExt cx="2667000" cy="2057400"/>
          </a:xfrm>
        </p:grpSpPr>
        <p:sp>
          <p:nvSpPr>
            <p:cNvPr id="13" name="Rounded Rectangle 1">
              <a:extLst>
                <a:ext uri="{FF2B5EF4-FFF2-40B4-BE49-F238E27FC236}">
                  <a16:creationId xmlns:a16="http://schemas.microsoft.com/office/drawing/2014/main" id="{77B8FEA5-8653-40D2-8FD4-AB8B46CB6EC6}"/>
                </a:ext>
              </a:extLst>
            </p:cNvPr>
            <p:cNvSpPr/>
            <p:nvPr/>
          </p:nvSpPr>
          <p:spPr>
            <a:xfrm>
              <a:off x="4786086" y="3795486"/>
              <a:ext cx="2667000" cy="2057400"/>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8" descr="C:\Users\Ken\AppData\Local\Microsoft\Windows\Temporary Internet Files\Content.IE5\2ZS19DRA\MC900078734[1].wmf">
              <a:extLst>
                <a:ext uri="{FF2B5EF4-FFF2-40B4-BE49-F238E27FC236}">
                  <a16:creationId xmlns:a16="http://schemas.microsoft.com/office/drawing/2014/main" id="{232D5677-C90B-4ED0-A757-B13572F5B5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5107" y="4013800"/>
              <a:ext cx="2089635" cy="15917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B336CE2F-5D2B-4277-9E1C-B027D2FB45E0}"/>
              </a:ext>
            </a:extLst>
          </p:cNvPr>
          <p:cNvGrpSpPr/>
          <p:nvPr/>
        </p:nvGrpSpPr>
        <p:grpSpPr>
          <a:xfrm rot="21113525">
            <a:off x="2506636" y="4211137"/>
            <a:ext cx="2590800" cy="2362647"/>
            <a:chOff x="3733800" y="81707"/>
            <a:chExt cx="2590800" cy="2362647"/>
          </a:xfrm>
        </p:grpSpPr>
        <p:sp>
          <p:nvSpPr>
            <p:cNvPr id="18" name="Rectangle 17">
              <a:extLst>
                <a:ext uri="{FF2B5EF4-FFF2-40B4-BE49-F238E27FC236}">
                  <a16:creationId xmlns:a16="http://schemas.microsoft.com/office/drawing/2014/main" id="{3ED29E43-CABA-4CD8-8D7C-21EFFB5D22DB}"/>
                </a:ext>
              </a:extLst>
            </p:cNvPr>
            <p:cNvSpPr/>
            <p:nvPr/>
          </p:nvSpPr>
          <p:spPr>
            <a:xfrm>
              <a:off x="3733800" y="81707"/>
              <a:ext cx="2590800" cy="2362647"/>
            </a:xfrm>
            <a:prstGeom prst="rect">
              <a:avLst/>
            </a:pr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http://frogstylebiscuit.com/images/content/06-jul/gop_logo.jpg">
              <a:extLst>
                <a:ext uri="{FF2B5EF4-FFF2-40B4-BE49-F238E27FC236}">
                  <a16:creationId xmlns:a16="http://schemas.microsoft.com/office/drawing/2014/main" id="{B3A9222F-0DA4-4943-A546-2BF73420FE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2047" y="291706"/>
              <a:ext cx="2238375" cy="19716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B08E7FA0-C136-4C90-B712-D3CEC8EDF536}"/>
              </a:ext>
            </a:extLst>
          </p:cNvPr>
          <p:cNvGrpSpPr/>
          <p:nvPr/>
        </p:nvGrpSpPr>
        <p:grpSpPr>
          <a:xfrm rot="324564">
            <a:off x="5743835" y="3389430"/>
            <a:ext cx="2653011" cy="2509093"/>
            <a:chOff x="7543798" y="41751"/>
            <a:chExt cx="2653011" cy="2509093"/>
          </a:xfrm>
        </p:grpSpPr>
        <p:sp>
          <p:nvSpPr>
            <p:cNvPr id="21" name="Rectangle 20">
              <a:extLst>
                <a:ext uri="{FF2B5EF4-FFF2-40B4-BE49-F238E27FC236}">
                  <a16:creationId xmlns:a16="http://schemas.microsoft.com/office/drawing/2014/main" id="{E11493D2-84BF-4396-B1E0-16B493C6F729}"/>
                </a:ext>
              </a:extLst>
            </p:cNvPr>
            <p:cNvSpPr/>
            <p:nvPr/>
          </p:nvSpPr>
          <p:spPr>
            <a:xfrm>
              <a:off x="7543798" y="41751"/>
              <a:ext cx="2653011" cy="2509093"/>
            </a:xfrm>
            <a:prstGeom prst="rect">
              <a:avLst/>
            </a:prstGeom>
            <a:solidFill>
              <a:srgbClr val="FF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itmakessenseblog.com/files/2011/01/donkey-democrat-logo1.jpg">
              <a:extLst>
                <a:ext uri="{FF2B5EF4-FFF2-40B4-BE49-F238E27FC236}">
                  <a16:creationId xmlns:a16="http://schemas.microsoft.com/office/drawing/2014/main" id="{8C48EE24-7404-4170-9A11-66E823AD4A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400" y="302634"/>
              <a:ext cx="2158192" cy="1920791"/>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6" descr="http://wandasworx.com/pages_blog/wp-content/uploads/2010/03/mother-in-law-blond.jpg">
            <a:extLst>
              <a:ext uri="{FF2B5EF4-FFF2-40B4-BE49-F238E27FC236}">
                <a16:creationId xmlns:a16="http://schemas.microsoft.com/office/drawing/2014/main" id="{9B2E213B-596A-405D-AD2F-46B6BF45A9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303107">
            <a:off x="1617629" y="1249054"/>
            <a:ext cx="2828205" cy="28922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A56CB69-C2B0-4662-8175-A204737E9AE4}"/>
              </a:ext>
            </a:extLst>
          </p:cNvPr>
          <p:cNvGrpSpPr/>
          <p:nvPr/>
        </p:nvGrpSpPr>
        <p:grpSpPr>
          <a:xfrm>
            <a:off x="2547762" y="2252400"/>
            <a:ext cx="3895775" cy="2768674"/>
            <a:chOff x="2572648" y="2075247"/>
            <a:chExt cx="4285352" cy="3045541"/>
          </a:xfrm>
        </p:grpSpPr>
        <p:pic>
          <p:nvPicPr>
            <p:cNvPr id="25" name="Picture 11" descr="http://t2.gstatic.com/images?q=tbn:ANd9GcR41YPzrXF68aRM5ZpFwRynkKVwS6qjbNWC-UREtB1G8wp_Ami8">
              <a:extLst>
                <a:ext uri="{FF2B5EF4-FFF2-40B4-BE49-F238E27FC236}">
                  <a16:creationId xmlns:a16="http://schemas.microsoft.com/office/drawing/2014/main" id="{BAAA4324-F226-403E-AE4A-DFC5937DF8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2648" y="2075247"/>
              <a:ext cx="4285352" cy="287775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EAAD372-530B-4175-A3DB-439F0C74EA6A}"/>
                </a:ext>
              </a:extLst>
            </p:cNvPr>
            <p:cNvSpPr txBox="1"/>
            <p:nvPr/>
          </p:nvSpPr>
          <p:spPr>
            <a:xfrm>
              <a:off x="2667000" y="4274403"/>
              <a:ext cx="4038600" cy="846385"/>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latin typeface="Lincoln" pitchFamily="34" charset="0"/>
                </a:rPr>
                <a:t>Angel of Light</a:t>
              </a:r>
            </a:p>
          </p:txBody>
        </p:sp>
      </p:grpSp>
      <p:sp>
        <p:nvSpPr>
          <p:cNvPr id="37" name="TextBox 36">
            <a:extLst>
              <a:ext uri="{FF2B5EF4-FFF2-40B4-BE49-F238E27FC236}">
                <a16:creationId xmlns:a16="http://schemas.microsoft.com/office/drawing/2014/main" id="{DBF02F68-76A8-4083-A1FE-E3FD0242B45E}"/>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165640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xit" presetSubtype="0" fill="hold"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par>
                                <p:cTn id="64" presetID="6" presetClass="emph" presetSubtype="0" fill="hold" nodeType="withEffect">
                                  <p:stCondLst>
                                    <p:cond delay="0"/>
                                  </p:stCondLst>
                                  <p:childTnLst>
                                    <p:animScale>
                                      <p:cBhvr>
                                        <p:cTn id="65"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9F44EB-B7B7-4BB0-A4DD-615B7AC0A209}"/>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433846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107721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Luke 10:18 ~ </a:t>
            </a:r>
            <a:r>
              <a:rPr lang="en-US" sz="3200" dirty="0">
                <a:solidFill>
                  <a:srgbClr val="FFFF00"/>
                </a:solidFill>
                <a:effectLst>
                  <a:outerShdw blurRad="38100" dist="38100" dir="2700000" algn="tl">
                    <a:srgbClr val="000000">
                      <a:alpha val="43137"/>
                    </a:srgbClr>
                  </a:outerShdw>
                </a:effectLst>
              </a:rPr>
              <a:t>And He said to them, “I saw Satan fall like lightning from heaven.”</a:t>
            </a:r>
          </a:p>
        </p:txBody>
      </p:sp>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sp>
        <p:nvSpPr>
          <p:cNvPr id="5" name="TextBox 4">
            <a:extLst>
              <a:ext uri="{FF2B5EF4-FFF2-40B4-BE49-F238E27FC236}">
                <a16:creationId xmlns:a16="http://schemas.microsoft.com/office/drawing/2014/main" id="{425391A4-EEDA-4C9D-8CC4-8424FCE80658}"/>
              </a:ext>
            </a:extLst>
          </p:cNvPr>
          <p:cNvSpPr txBox="1"/>
          <p:nvPr/>
        </p:nvSpPr>
        <p:spPr>
          <a:xfrm>
            <a:off x="429424" y="1791082"/>
            <a:ext cx="8278234" cy="403187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Rev. 12:3-4 ~ </a:t>
            </a:r>
            <a:r>
              <a:rPr lang="en-US" sz="3200" baseline="30000" dirty="0">
                <a:effectLst>
                  <a:outerShdw blurRad="38100" dist="38100" dir="2700000" algn="tl">
                    <a:srgbClr val="000000">
                      <a:alpha val="43137"/>
                    </a:srgbClr>
                  </a:outerShdw>
                </a:effectLst>
              </a:rPr>
              <a:t>3</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And another sign appeared in heaven: behold, a great, fiery red dragon having seven heads and ten horns, and seven diadems on his heads. </a:t>
            </a:r>
            <a:r>
              <a:rPr lang="en-US" sz="3200" baseline="30000" dirty="0">
                <a:effectLst>
                  <a:outerShdw blurRad="38100" dist="38100" dir="2700000" algn="tl">
                    <a:srgbClr val="000000">
                      <a:alpha val="43137"/>
                    </a:srgbClr>
                  </a:outerShdw>
                </a:effectLst>
              </a:rPr>
              <a:t>4</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His tail drew a third of the stars of heaven and threw them to the earth. And the dragon stood before the woman who was ready to give birth, to devour her Child as soon as it was born. </a:t>
            </a:r>
          </a:p>
        </p:txBody>
      </p:sp>
      <p:sp>
        <p:nvSpPr>
          <p:cNvPr id="8" name="TextBox 7">
            <a:extLst>
              <a:ext uri="{FF2B5EF4-FFF2-40B4-BE49-F238E27FC236}">
                <a16:creationId xmlns:a16="http://schemas.microsoft.com/office/drawing/2014/main" id="{58FBBF01-392E-426E-8555-C0DE4DD9FB62}"/>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618991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EAD7B6-CC29-4F0A-B448-18D297316E03}"/>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798206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403187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Ezek. 28:14-15 ~ </a:t>
            </a:r>
            <a:r>
              <a:rPr lang="en-US" sz="3200" baseline="30000" dirty="0">
                <a:effectLst>
                  <a:outerShdw blurRad="38100" dist="38100" dir="2700000" algn="tl">
                    <a:srgbClr val="000000">
                      <a:alpha val="43137"/>
                    </a:srgbClr>
                  </a:outerShdw>
                </a:effectLst>
              </a:rPr>
              <a:t>14</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You </a:t>
            </a:r>
            <a:r>
              <a:rPr lang="en-US" sz="3200" i="1" dirty="0">
                <a:solidFill>
                  <a:srgbClr val="FFFF00"/>
                </a:solidFill>
                <a:effectLst>
                  <a:outerShdw blurRad="38100" dist="38100" dir="2700000" algn="tl">
                    <a:srgbClr val="000000">
                      <a:alpha val="43137"/>
                    </a:srgbClr>
                  </a:outerShdw>
                </a:effectLst>
              </a:rPr>
              <a:t>were</a:t>
            </a:r>
            <a:r>
              <a:rPr lang="en-US" sz="3200" dirty="0">
                <a:solidFill>
                  <a:srgbClr val="FFFF00"/>
                </a:solidFill>
                <a:effectLst>
                  <a:outerShdw blurRad="38100" dist="38100" dir="2700000" algn="tl">
                    <a:srgbClr val="000000">
                      <a:alpha val="43137"/>
                    </a:srgbClr>
                  </a:outerShdw>
                </a:effectLst>
              </a:rPr>
              <a:t> the anointed cherub who covers; </a:t>
            </a:r>
          </a:p>
          <a:p>
            <a:r>
              <a:rPr lang="en-US" sz="3200" dirty="0">
                <a:solidFill>
                  <a:srgbClr val="FFFF00"/>
                </a:solidFill>
                <a:effectLst>
                  <a:outerShdw blurRad="38100" dist="38100" dir="2700000" algn="tl">
                    <a:srgbClr val="000000">
                      <a:alpha val="43137"/>
                    </a:srgbClr>
                  </a:outerShdw>
                </a:effectLst>
              </a:rPr>
              <a:t>I established you; </a:t>
            </a:r>
          </a:p>
          <a:p>
            <a:r>
              <a:rPr lang="en-US" sz="3200" dirty="0">
                <a:solidFill>
                  <a:srgbClr val="FFFF00"/>
                </a:solidFill>
                <a:effectLst>
                  <a:outerShdw blurRad="38100" dist="38100" dir="2700000" algn="tl">
                    <a:srgbClr val="000000">
                      <a:alpha val="43137"/>
                    </a:srgbClr>
                  </a:outerShdw>
                </a:effectLst>
              </a:rPr>
              <a:t>You were on the holy mountain of God; </a:t>
            </a:r>
          </a:p>
          <a:p>
            <a:r>
              <a:rPr lang="en-US" sz="3200" dirty="0">
                <a:solidFill>
                  <a:srgbClr val="FFFF00"/>
                </a:solidFill>
                <a:effectLst>
                  <a:outerShdw blurRad="38100" dist="38100" dir="2700000" algn="tl">
                    <a:srgbClr val="000000">
                      <a:alpha val="43137"/>
                    </a:srgbClr>
                  </a:outerShdw>
                </a:effectLst>
              </a:rPr>
              <a:t>You walked back and forth in the midst of fiery stones. </a:t>
            </a:r>
          </a:p>
          <a:p>
            <a:r>
              <a:rPr lang="en-US" sz="3200" baseline="30000" dirty="0">
                <a:effectLst>
                  <a:outerShdw blurRad="38100" dist="38100" dir="2700000" algn="tl">
                    <a:srgbClr val="000000">
                      <a:alpha val="43137"/>
                    </a:srgbClr>
                  </a:outerShdw>
                </a:effectLst>
              </a:rPr>
              <a:t>15</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You </a:t>
            </a:r>
            <a:r>
              <a:rPr lang="en-US" sz="3200" i="1" dirty="0">
                <a:solidFill>
                  <a:srgbClr val="FFFF00"/>
                </a:solidFill>
                <a:effectLst>
                  <a:outerShdw blurRad="38100" dist="38100" dir="2700000" algn="tl">
                    <a:srgbClr val="000000">
                      <a:alpha val="43137"/>
                    </a:srgbClr>
                  </a:outerShdw>
                </a:effectLst>
              </a:rPr>
              <a:t>were</a:t>
            </a:r>
            <a:r>
              <a:rPr lang="en-US" sz="3200" dirty="0">
                <a:solidFill>
                  <a:srgbClr val="FFFF00"/>
                </a:solidFill>
                <a:effectLst>
                  <a:outerShdw blurRad="38100" dist="38100" dir="2700000" algn="tl">
                    <a:srgbClr val="000000">
                      <a:alpha val="43137"/>
                    </a:srgbClr>
                  </a:outerShdw>
                </a:effectLst>
              </a:rPr>
              <a:t> perfect in your ways from the day you were created, Till iniquity was found in you.</a:t>
            </a:r>
          </a:p>
        </p:txBody>
      </p:sp>
      <p:sp>
        <p:nvSpPr>
          <p:cNvPr id="8" name="TextBox 7">
            <a:extLst>
              <a:ext uri="{FF2B5EF4-FFF2-40B4-BE49-F238E27FC236}">
                <a16:creationId xmlns:a16="http://schemas.microsoft.com/office/drawing/2014/main" id="{CC919A5B-4F1E-4F91-8F72-6D61B7530B8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41709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D031B7-75AB-41BE-BED6-A035356BB8B0}"/>
              </a:ext>
            </a:extLst>
          </p:cNvPr>
          <p:cNvSpPr/>
          <p:nvPr/>
        </p:nvSpPr>
        <p:spPr>
          <a:xfrm>
            <a:off x="277490" y="4872092"/>
            <a:ext cx="1185487"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A3861D-5B8E-47CD-B5D6-6D75EDAF54DE}"/>
              </a:ext>
            </a:extLst>
          </p:cNvPr>
          <p:cNvSpPr/>
          <p:nvPr/>
        </p:nvSpPr>
        <p:spPr>
          <a:xfrm>
            <a:off x="620161" y="4444007"/>
            <a:ext cx="1185487"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71259C-E50E-4F89-A761-9C6A54707EAF}"/>
              </a:ext>
            </a:extLst>
          </p:cNvPr>
          <p:cNvSpPr/>
          <p:nvPr/>
        </p:nvSpPr>
        <p:spPr>
          <a:xfrm>
            <a:off x="334977" y="3630704"/>
            <a:ext cx="1185487"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653EBA-1D99-4828-AA4C-873D5C3FE8D6}"/>
              </a:ext>
            </a:extLst>
          </p:cNvPr>
          <p:cNvSpPr/>
          <p:nvPr/>
        </p:nvSpPr>
        <p:spPr>
          <a:xfrm>
            <a:off x="387007" y="2774534"/>
            <a:ext cx="1241867"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12945F2-F7B7-42C1-9DDF-CDA7080A74AE}"/>
              </a:ext>
            </a:extLst>
          </p:cNvPr>
          <p:cNvSpPr/>
          <p:nvPr/>
        </p:nvSpPr>
        <p:spPr>
          <a:xfrm>
            <a:off x="300488" y="3221140"/>
            <a:ext cx="1133457"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5693866"/>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Is. 14:12-15 ~ </a:t>
            </a:r>
            <a:r>
              <a:rPr lang="en-US" sz="2800" baseline="30000" dirty="0">
                <a:effectLst>
                  <a:outerShdw blurRad="38100" dist="38100" dir="2700000" algn="tl">
                    <a:srgbClr val="000000">
                      <a:alpha val="43137"/>
                    </a:srgbClr>
                  </a:outerShdw>
                </a:effectLst>
              </a:rPr>
              <a:t>12</a:t>
            </a:r>
            <a:r>
              <a:rPr lang="en-US" sz="2800" dirty="0">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How you are fallen from heaven, </a:t>
            </a:r>
          </a:p>
          <a:p>
            <a:r>
              <a:rPr lang="en-US" sz="2800" dirty="0">
                <a:solidFill>
                  <a:srgbClr val="FFFF00"/>
                </a:solidFill>
                <a:effectLst>
                  <a:outerShdw blurRad="38100" dist="38100" dir="2700000" algn="tl">
                    <a:srgbClr val="000000">
                      <a:alpha val="43137"/>
                    </a:srgbClr>
                  </a:outerShdw>
                </a:effectLst>
              </a:rPr>
              <a:t>O Lucifer, son of the morning! </a:t>
            </a:r>
          </a:p>
          <a:p>
            <a:r>
              <a:rPr lang="en-US" sz="2800" i="1" dirty="0">
                <a:solidFill>
                  <a:srgbClr val="FFFF00"/>
                </a:solidFill>
                <a:effectLst>
                  <a:outerShdw blurRad="38100" dist="38100" dir="2700000" algn="tl">
                    <a:srgbClr val="000000">
                      <a:alpha val="43137"/>
                    </a:srgbClr>
                  </a:outerShdw>
                </a:effectLst>
              </a:rPr>
              <a:t>How</a:t>
            </a:r>
            <a:r>
              <a:rPr lang="en-US" sz="2800" dirty="0">
                <a:solidFill>
                  <a:srgbClr val="FFFF00"/>
                </a:solidFill>
                <a:effectLst>
                  <a:outerShdw blurRad="38100" dist="38100" dir="2700000" algn="tl">
                    <a:srgbClr val="000000">
                      <a:alpha val="43137"/>
                    </a:srgbClr>
                  </a:outerShdw>
                </a:effectLst>
              </a:rPr>
              <a:t> you are cut down to the ground, </a:t>
            </a:r>
          </a:p>
          <a:p>
            <a:r>
              <a:rPr lang="en-US" sz="2800" dirty="0">
                <a:solidFill>
                  <a:srgbClr val="FFFF00"/>
                </a:solidFill>
                <a:effectLst>
                  <a:outerShdw blurRad="38100" dist="38100" dir="2700000" algn="tl">
                    <a:srgbClr val="000000">
                      <a:alpha val="43137"/>
                    </a:srgbClr>
                  </a:outerShdw>
                </a:effectLst>
              </a:rPr>
              <a:t>You who weakened the nations! </a:t>
            </a:r>
          </a:p>
          <a:p>
            <a:r>
              <a:rPr lang="en-US" sz="2800" baseline="30000" dirty="0">
                <a:effectLst>
                  <a:outerShdw blurRad="38100" dist="38100" dir="2700000" algn="tl">
                    <a:srgbClr val="000000">
                      <a:alpha val="43137"/>
                    </a:srgbClr>
                  </a:outerShdw>
                </a:effectLst>
              </a:rPr>
              <a:t>13</a:t>
            </a:r>
            <a:r>
              <a:rPr lang="en-US" sz="2800" dirty="0">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For you have said in your heart: </a:t>
            </a:r>
          </a:p>
          <a:p>
            <a:r>
              <a:rPr lang="en-US" sz="2800" dirty="0">
                <a:solidFill>
                  <a:srgbClr val="FFFF00"/>
                </a:solidFill>
                <a:effectLst>
                  <a:outerShdw blurRad="38100" dist="38100" dir="2700000" algn="tl">
                    <a:srgbClr val="000000">
                      <a:alpha val="43137"/>
                    </a:srgbClr>
                  </a:outerShdw>
                </a:effectLst>
              </a:rPr>
              <a:t>“I will ascend into heaven, </a:t>
            </a:r>
          </a:p>
          <a:p>
            <a:r>
              <a:rPr lang="en-US" sz="2800" dirty="0">
                <a:solidFill>
                  <a:srgbClr val="FFFF00"/>
                </a:solidFill>
                <a:effectLst>
                  <a:outerShdw blurRad="38100" dist="38100" dir="2700000" algn="tl">
                    <a:srgbClr val="000000">
                      <a:alpha val="43137"/>
                    </a:srgbClr>
                  </a:outerShdw>
                </a:effectLst>
              </a:rPr>
              <a:t>I will exalt my throne above the stars of God; </a:t>
            </a:r>
          </a:p>
          <a:p>
            <a:r>
              <a:rPr lang="en-US" sz="2800" dirty="0">
                <a:solidFill>
                  <a:srgbClr val="FFFF00"/>
                </a:solidFill>
                <a:effectLst>
                  <a:outerShdw blurRad="38100" dist="38100" dir="2700000" algn="tl">
                    <a:srgbClr val="000000">
                      <a:alpha val="43137"/>
                    </a:srgbClr>
                  </a:outerShdw>
                </a:effectLst>
              </a:rPr>
              <a:t>I will also sit on the mount of the congregation </a:t>
            </a:r>
          </a:p>
          <a:p>
            <a:r>
              <a:rPr lang="en-US" sz="2800" dirty="0">
                <a:solidFill>
                  <a:srgbClr val="FFFF00"/>
                </a:solidFill>
                <a:effectLst>
                  <a:outerShdw blurRad="38100" dist="38100" dir="2700000" algn="tl">
                    <a:srgbClr val="000000">
                      <a:alpha val="43137"/>
                    </a:srgbClr>
                  </a:outerShdw>
                </a:effectLst>
              </a:rPr>
              <a:t>On the farthest sides of the north; </a:t>
            </a:r>
          </a:p>
          <a:p>
            <a:r>
              <a:rPr lang="en-US" sz="2800" baseline="30000" dirty="0">
                <a:effectLst>
                  <a:outerShdw blurRad="38100" dist="38100" dir="2700000" algn="tl">
                    <a:srgbClr val="000000">
                      <a:alpha val="43137"/>
                    </a:srgbClr>
                  </a:outerShdw>
                </a:effectLst>
              </a:rPr>
              <a:t>14</a:t>
            </a:r>
            <a:r>
              <a:rPr lang="en-US" sz="2800" dirty="0">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I will ascend above the heights of the clouds, </a:t>
            </a:r>
          </a:p>
          <a:p>
            <a:r>
              <a:rPr lang="en-US" sz="2800" dirty="0">
                <a:solidFill>
                  <a:srgbClr val="FFFF00"/>
                </a:solidFill>
                <a:effectLst>
                  <a:outerShdw blurRad="38100" dist="38100" dir="2700000" algn="tl">
                    <a:srgbClr val="000000">
                      <a:alpha val="43137"/>
                    </a:srgbClr>
                  </a:outerShdw>
                </a:effectLst>
              </a:rPr>
              <a:t>I will be like the Most High.”</a:t>
            </a:r>
          </a:p>
          <a:p>
            <a:r>
              <a:rPr lang="en-US" sz="2800" baseline="30000" dirty="0">
                <a:effectLst>
                  <a:outerShdw blurRad="38100" dist="38100" dir="2700000" algn="tl">
                    <a:srgbClr val="000000">
                      <a:alpha val="43137"/>
                    </a:srgbClr>
                  </a:outerShdw>
                </a:effectLst>
              </a:rPr>
              <a:t>15</a:t>
            </a:r>
            <a:r>
              <a:rPr lang="en-US" sz="2800" dirty="0">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Yet you shall be brought down to Sheol, </a:t>
            </a:r>
          </a:p>
          <a:p>
            <a:r>
              <a:rPr lang="en-US" sz="2800" dirty="0">
                <a:solidFill>
                  <a:srgbClr val="FFFF00"/>
                </a:solidFill>
                <a:effectLst>
                  <a:outerShdw blurRad="38100" dist="38100" dir="2700000" algn="tl">
                    <a:srgbClr val="000000">
                      <a:alpha val="43137"/>
                    </a:srgbClr>
                  </a:outerShdw>
                </a:effectLst>
              </a:rPr>
              <a:t>To the lowest depths of the Pit. </a:t>
            </a:r>
          </a:p>
        </p:txBody>
      </p:sp>
      <p:sp>
        <p:nvSpPr>
          <p:cNvPr id="8" name="TextBox 7">
            <a:extLst>
              <a:ext uri="{FF2B5EF4-FFF2-40B4-BE49-F238E27FC236}">
                <a16:creationId xmlns:a16="http://schemas.microsoft.com/office/drawing/2014/main" id="{5267A0E7-257A-493C-A8B5-6BA7F17ABFD0}"/>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252043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6" grpId="0" animBg="1"/>
      <p:bldP spid="5" grpId="0" animBg="1"/>
      <p:bldP spid="4"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81FC60-CCBB-4EA6-8CDE-136EE54FD493}"/>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510120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40827A-15F2-44EF-8335-478A6591A802}"/>
              </a:ext>
            </a:extLst>
          </p:cNvPr>
          <p:cNvSpPr/>
          <p:nvPr/>
        </p:nvSpPr>
        <p:spPr>
          <a:xfrm>
            <a:off x="3366069" y="1702559"/>
            <a:ext cx="1248726"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B75883-A20E-4607-B680-0797098EF297}"/>
              </a:ext>
            </a:extLst>
          </p:cNvPr>
          <p:cNvSpPr/>
          <p:nvPr/>
        </p:nvSpPr>
        <p:spPr>
          <a:xfrm>
            <a:off x="4911840" y="1717076"/>
            <a:ext cx="1248726"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8FABD8-313D-46E1-A281-A33123BA321D}"/>
              </a:ext>
            </a:extLst>
          </p:cNvPr>
          <p:cNvSpPr txBox="1"/>
          <p:nvPr/>
        </p:nvSpPr>
        <p:spPr>
          <a:xfrm>
            <a:off x="3513909" y="1396873"/>
            <a:ext cx="5197207" cy="2323713"/>
          </a:xfrm>
          <a:prstGeom prst="rect">
            <a:avLst/>
          </a:prstGeom>
          <a:noFill/>
        </p:spPr>
        <p:txBody>
          <a:bodyPr wrap="square" rtlCol="0">
            <a:spAutoFit/>
          </a:bodyPr>
          <a:lstStyle/>
          <a:p>
            <a:r>
              <a:rPr lang="en-US" sz="2900" dirty="0">
                <a:effectLst>
                  <a:outerShdw blurRad="38100" dist="38100" dir="2700000" algn="tl">
                    <a:srgbClr val="000000">
                      <a:alpha val="43137"/>
                    </a:srgbClr>
                  </a:outerShdw>
                </a:effectLst>
              </a:rPr>
              <a:t>Gen. 1:2 ~ </a:t>
            </a:r>
            <a:r>
              <a:rPr lang="en-US" sz="2900" dirty="0">
                <a:solidFill>
                  <a:srgbClr val="FFFF00"/>
                </a:solidFill>
              </a:rPr>
              <a:t>The earth </a:t>
            </a:r>
            <a:r>
              <a:rPr lang="en-US" sz="2900" i="1" dirty="0">
                <a:solidFill>
                  <a:srgbClr val="FFFF00"/>
                </a:solidFill>
              </a:rPr>
              <a:t>was</a:t>
            </a:r>
            <a:r>
              <a:rPr lang="en-US" sz="2900" dirty="0">
                <a:solidFill>
                  <a:srgbClr val="FFFF00"/>
                </a:solidFill>
              </a:rPr>
              <a:t> without form, and void; and darkness was on the face of the deep. And the Spirit of God was hovering over the face of the waters.</a:t>
            </a:r>
            <a:endParaRPr lang="en-US" sz="2900" dirty="0">
              <a:solidFill>
                <a:srgbClr val="FFFF00"/>
              </a:solidFill>
              <a:effectLst>
                <a:outerShdw blurRad="38100" dist="38100" dir="2700000" algn="tl">
                  <a:srgbClr val="000000">
                    <a:alpha val="43137"/>
                  </a:srgbClr>
                </a:outerShdw>
              </a:effectLst>
            </a:endParaRPr>
          </a:p>
        </p:txBody>
      </p:sp>
      <p:grpSp>
        <p:nvGrpSpPr>
          <p:cNvPr id="10" name="Group 9">
            <a:extLst>
              <a:ext uri="{FF2B5EF4-FFF2-40B4-BE49-F238E27FC236}">
                <a16:creationId xmlns:a16="http://schemas.microsoft.com/office/drawing/2014/main" id="{E584FC6C-2864-4BCD-AFE1-9FE854FACD5A}"/>
              </a:ext>
            </a:extLst>
          </p:cNvPr>
          <p:cNvGrpSpPr/>
          <p:nvPr/>
        </p:nvGrpSpPr>
        <p:grpSpPr>
          <a:xfrm>
            <a:off x="1814571" y="3641246"/>
            <a:ext cx="2726608" cy="862148"/>
            <a:chOff x="1814571" y="3162275"/>
            <a:chExt cx="2726608" cy="862148"/>
          </a:xfrm>
        </p:grpSpPr>
        <p:sp>
          <p:nvSpPr>
            <p:cNvPr id="11" name="Rectangle 15">
              <a:extLst>
                <a:ext uri="{FF2B5EF4-FFF2-40B4-BE49-F238E27FC236}">
                  <a16:creationId xmlns:a16="http://schemas.microsoft.com/office/drawing/2014/main" id="{951A773B-0143-4CBE-99B1-C33E3B43D1CD}"/>
                </a:ext>
              </a:extLst>
            </p:cNvPr>
            <p:cNvSpPr/>
            <p:nvPr/>
          </p:nvSpPr>
          <p:spPr>
            <a:xfrm>
              <a:off x="1814571" y="3162275"/>
              <a:ext cx="2726608" cy="862148"/>
            </a:xfrm>
            <a:custGeom>
              <a:avLst/>
              <a:gdLst>
                <a:gd name="connsiteX0" fmla="*/ 0 w 2723773"/>
                <a:gd name="connsiteY0" fmla="*/ 0 h 862148"/>
                <a:gd name="connsiteX1" fmla="*/ 2723773 w 2723773"/>
                <a:gd name="connsiteY1" fmla="*/ 0 h 862148"/>
                <a:gd name="connsiteX2" fmla="*/ 2723773 w 2723773"/>
                <a:gd name="connsiteY2" fmla="*/ 862148 h 862148"/>
                <a:gd name="connsiteX3" fmla="*/ 0 w 2723773"/>
                <a:gd name="connsiteY3" fmla="*/ 862148 h 862148"/>
                <a:gd name="connsiteX4" fmla="*/ 0 w 2723773"/>
                <a:gd name="connsiteY4" fmla="*/ 0 h 862148"/>
                <a:gd name="connsiteX0" fmla="*/ 0 w 2724554"/>
                <a:gd name="connsiteY0" fmla="*/ 0 h 862148"/>
                <a:gd name="connsiteX1" fmla="*/ 2723773 w 2724554"/>
                <a:gd name="connsiteY1" fmla="*/ 0 h 862148"/>
                <a:gd name="connsiteX2" fmla="*/ 2724554 w 2724554"/>
                <a:gd name="connsiteY2" fmla="*/ 156632 h 862148"/>
                <a:gd name="connsiteX3" fmla="*/ 2723773 w 2724554"/>
                <a:gd name="connsiteY3" fmla="*/ 862148 h 862148"/>
                <a:gd name="connsiteX4" fmla="*/ 0 w 2724554"/>
                <a:gd name="connsiteY4" fmla="*/ 862148 h 862148"/>
                <a:gd name="connsiteX5" fmla="*/ 0 w 2724554"/>
                <a:gd name="connsiteY5" fmla="*/ 0 h 862148"/>
                <a:gd name="connsiteX0" fmla="*/ 0 w 2925765"/>
                <a:gd name="connsiteY0" fmla="*/ 0 h 862148"/>
                <a:gd name="connsiteX1" fmla="*/ 2723773 w 2925765"/>
                <a:gd name="connsiteY1" fmla="*/ 0 h 862148"/>
                <a:gd name="connsiteX2" fmla="*/ 2724554 w 2925765"/>
                <a:gd name="connsiteY2" fmla="*/ 156632 h 862148"/>
                <a:gd name="connsiteX3" fmla="*/ 2724553 w 2925765"/>
                <a:gd name="connsiteY3" fmla="*/ 707327 h 862148"/>
                <a:gd name="connsiteX4" fmla="*/ 2723773 w 2925765"/>
                <a:gd name="connsiteY4" fmla="*/ 862148 h 862148"/>
                <a:gd name="connsiteX5" fmla="*/ 0 w 2925765"/>
                <a:gd name="connsiteY5" fmla="*/ 862148 h 862148"/>
                <a:gd name="connsiteX6" fmla="*/ 0 w 2925765"/>
                <a:gd name="connsiteY6" fmla="*/ 0 h 862148"/>
                <a:gd name="connsiteX0" fmla="*/ 0 w 2724651"/>
                <a:gd name="connsiteY0" fmla="*/ 0 h 862148"/>
                <a:gd name="connsiteX1" fmla="*/ 2723773 w 2724651"/>
                <a:gd name="connsiteY1" fmla="*/ 0 h 862148"/>
                <a:gd name="connsiteX2" fmla="*/ 2724554 w 2724651"/>
                <a:gd name="connsiteY2" fmla="*/ 156632 h 862148"/>
                <a:gd name="connsiteX3" fmla="*/ 2724553 w 2724651"/>
                <a:gd name="connsiteY3" fmla="*/ 707327 h 862148"/>
                <a:gd name="connsiteX4" fmla="*/ 2723773 w 2724651"/>
                <a:gd name="connsiteY4" fmla="*/ 862148 h 862148"/>
                <a:gd name="connsiteX5" fmla="*/ 0 w 2724651"/>
                <a:gd name="connsiteY5" fmla="*/ 862148 h 862148"/>
                <a:gd name="connsiteX6" fmla="*/ 0 w 2724651"/>
                <a:gd name="connsiteY6" fmla="*/ 0 h 862148"/>
                <a:gd name="connsiteX0" fmla="*/ 0 w 2726608"/>
                <a:gd name="connsiteY0" fmla="*/ 0 h 862148"/>
                <a:gd name="connsiteX1" fmla="*/ 2723773 w 2726608"/>
                <a:gd name="connsiteY1" fmla="*/ 0 h 862148"/>
                <a:gd name="connsiteX2" fmla="*/ 2724554 w 2726608"/>
                <a:gd name="connsiteY2" fmla="*/ 156632 h 862148"/>
                <a:gd name="connsiteX3" fmla="*/ 2726608 w 2726608"/>
                <a:gd name="connsiteY3" fmla="*/ 456637 h 862148"/>
                <a:gd name="connsiteX4" fmla="*/ 272455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72455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40198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6608" h="862148">
                  <a:moveTo>
                    <a:pt x="0" y="0"/>
                  </a:moveTo>
                  <a:lnTo>
                    <a:pt x="2723773" y="0"/>
                  </a:lnTo>
                  <a:cubicBezTo>
                    <a:pt x="2724033" y="52211"/>
                    <a:pt x="2592785" y="96202"/>
                    <a:pt x="2593045" y="148413"/>
                  </a:cubicBezTo>
                  <a:lnTo>
                    <a:pt x="2726608" y="440198"/>
                  </a:lnTo>
                  <a:lnTo>
                    <a:pt x="2601263" y="707327"/>
                  </a:lnTo>
                  <a:lnTo>
                    <a:pt x="2723773" y="862148"/>
                  </a:lnTo>
                  <a:lnTo>
                    <a:pt x="0" y="862148"/>
                  </a:lnTo>
                  <a:lnTo>
                    <a:pt x="0" y="0"/>
                  </a:lnTo>
                  <a:close/>
                </a:path>
              </a:pathLst>
            </a:cu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6B7D4F-268D-499E-9CFF-4F84966AB7BD}"/>
                </a:ext>
              </a:extLst>
            </p:cNvPr>
            <p:cNvSpPr txBox="1"/>
            <p:nvPr/>
          </p:nvSpPr>
          <p:spPr>
            <a:xfrm>
              <a:off x="2609998" y="3365817"/>
              <a:ext cx="1862310" cy="430887"/>
            </a:xfrm>
            <a:prstGeom prst="rect">
              <a:avLst/>
            </a:prstGeom>
            <a:noFill/>
          </p:spPr>
          <p:txBody>
            <a:bodyPr wrap="square" rtlCol="0">
              <a:spAutoFit/>
            </a:bodyPr>
            <a:lstStyle/>
            <a:p>
              <a:pPr algn="l"/>
              <a:r>
                <a:rPr lang="en-US" sz="2200" dirty="0">
                  <a:solidFill>
                    <a:srgbClr val="FFFF00"/>
                  </a:solidFill>
                  <a:effectLst>
                    <a:outerShdw blurRad="38100" dist="38100" dir="2700000" algn="tl">
                      <a:srgbClr val="000000">
                        <a:alpha val="43137"/>
                      </a:srgbClr>
                    </a:outerShdw>
                  </a:effectLst>
                </a:rPr>
                <a:t>indeterminate</a:t>
              </a:r>
            </a:p>
          </p:txBody>
        </p:sp>
      </p:grpSp>
      <p:sp>
        <p:nvSpPr>
          <p:cNvPr id="13" name="TextBox 12">
            <a:extLst>
              <a:ext uri="{FF2B5EF4-FFF2-40B4-BE49-F238E27FC236}">
                <a16:creationId xmlns:a16="http://schemas.microsoft.com/office/drawing/2014/main" id="{52997EB1-E1BB-48B0-8A1D-2AC82BCDA2FD}"/>
              </a:ext>
            </a:extLst>
          </p:cNvPr>
          <p:cNvSpPr txBox="1"/>
          <p:nvPr/>
        </p:nvSpPr>
        <p:spPr>
          <a:xfrm>
            <a:off x="670562" y="1394694"/>
            <a:ext cx="2941318" cy="2400657"/>
          </a:xfrm>
          <a:prstGeom prst="rect">
            <a:avLst/>
          </a:prstGeom>
          <a:noFill/>
        </p:spPr>
        <p:txBody>
          <a:bodyPr wrap="square" rtlCol="0">
            <a:spAutoFit/>
          </a:bodyPr>
          <a:lstStyle/>
          <a:p>
            <a:r>
              <a:rPr lang="en-US" sz="2900" dirty="0">
                <a:effectLst>
                  <a:outerShdw blurRad="38100" dist="38100" dir="2700000" algn="tl">
                    <a:srgbClr val="000000">
                      <a:alpha val="43137"/>
                    </a:srgbClr>
                  </a:outerShdw>
                </a:effectLst>
              </a:rPr>
              <a:t>Gen. 1:1 ~ </a:t>
            </a:r>
            <a:r>
              <a:rPr lang="en-US" sz="2900" dirty="0">
                <a:solidFill>
                  <a:srgbClr val="FFFF00"/>
                </a:solidFill>
                <a:effectLst>
                  <a:outerShdw blurRad="38100" dist="38100" dir="2700000" algn="tl">
                    <a:srgbClr val="000000">
                      <a:alpha val="43137"/>
                    </a:srgbClr>
                  </a:outerShdw>
                </a:effectLst>
              </a:rPr>
              <a:t>In the beginning God created the heavens and the earth.</a:t>
            </a:r>
          </a:p>
        </p:txBody>
      </p:sp>
      <p:grpSp>
        <p:nvGrpSpPr>
          <p:cNvPr id="14" name="Group 13">
            <a:extLst>
              <a:ext uri="{FF2B5EF4-FFF2-40B4-BE49-F238E27FC236}">
                <a16:creationId xmlns:a16="http://schemas.microsoft.com/office/drawing/2014/main" id="{A9B0ECEF-0307-493B-833A-AC7182217F6E}"/>
              </a:ext>
            </a:extLst>
          </p:cNvPr>
          <p:cNvGrpSpPr/>
          <p:nvPr/>
        </p:nvGrpSpPr>
        <p:grpSpPr>
          <a:xfrm>
            <a:off x="463731" y="3646714"/>
            <a:ext cx="1397726" cy="862148"/>
            <a:chOff x="463731" y="3167743"/>
            <a:chExt cx="1397726" cy="862148"/>
          </a:xfrm>
        </p:grpSpPr>
        <p:sp>
          <p:nvSpPr>
            <p:cNvPr id="15" name="Rectangle 14">
              <a:extLst>
                <a:ext uri="{FF2B5EF4-FFF2-40B4-BE49-F238E27FC236}">
                  <a16:creationId xmlns:a16="http://schemas.microsoft.com/office/drawing/2014/main" id="{D59D5B5B-1B8C-4F7F-886C-F99697CA15C1}"/>
                </a:ext>
              </a:extLst>
            </p:cNvPr>
            <p:cNvSpPr/>
            <p:nvPr/>
          </p:nvSpPr>
          <p:spPr>
            <a:xfrm>
              <a:off x="463731" y="3167743"/>
              <a:ext cx="1397726"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C0BB3C9-0278-4123-824D-09DCF4B8AE92}"/>
                </a:ext>
              </a:extLst>
            </p:cNvPr>
            <p:cNvSpPr txBox="1"/>
            <p:nvPr/>
          </p:nvSpPr>
          <p:spPr>
            <a:xfrm>
              <a:off x="607426" y="3369404"/>
              <a:ext cx="1195252" cy="430887"/>
            </a:xfrm>
            <a:prstGeom prst="rect">
              <a:avLst/>
            </a:prstGeom>
            <a:noFill/>
          </p:spPr>
          <p:txBody>
            <a:bodyPr wrap="square" rtlCol="0">
              <a:spAutoFit/>
            </a:bodyPr>
            <a:lstStyle/>
            <a:p>
              <a:pPr algn="l"/>
              <a:r>
                <a:rPr lang="en-US" sz="2200" dirty="0">
                  <a:solidFill>
                    <a:srgbClr val="FFFF00"/>
                  </a:solidFill>
                  <a:effectLst>
                    <a:outerShdw blurRad="38100" dist="38100" dir="2700000" algn="tl">
                      <a:srgbClr val="000000">
                        <a:alpha val="43137"/>
                      </a:srgbClr>
                    </a:outerShdw>
                  </a:effectLst>
                </a:rPr>
                <a:t>Gen. 1:1</a:t>
              </a:r>
            </a:p>
          </p:txBody>
        </p:sp>
      </p:grpSp>
      <p:grpSp>
        <p:nvGrpSpPr>
          <p:cNvPr id="17" name="Group 16">
            <a:extLst>
              <a:ext uri="{FF2B5EF4-FFF2-40B4-BE49-F238E27FC236}">
                <a16:creationId xmlns:a16="http://schemas.microsoft.com/office/drawing/2014/main" id="{3FAA3277-D351-463D-86FA-D561B5B891D8}"/>
              </a:ext>
            </a:extLst>
          </p:cNvPr>
          <p:cNvGrpSpPr/>
          <p:nvPr/>
        </p:nvGrpSpPr>
        <p:grpSpPr>
          <a:xfrm>
            <a:off x="1861457" y="3646714"/>
            <a:ext cx="1397726" cy="862148"/>
            <a:chOff x="1861457" y="3167743"/>
            <a:chExt cx="1397726" cy="862148"/>
          </a:xfrm>
        </p:grpSpPr>
        <p:sp>
          <p:nvSpPr>
            <p:cNvPr id="18" name="Rectangle 17">
              <a:extLst>
                <a:ext uri="{FF2B5EF4-FFF2-40B4-BE49-F238E27FC236}">
                  <a16:creationId xmlns:a16="http://schemas.microsoft.com/office/drawing/2014/main" id="{15C6CBC9-D925-43FE-8255-0DDE1A32319A}"/>
                </a:ext>
              </a:extLst>
            </p:cNvPr>
            <p:cNvSpPr/>
            <p:nvPr/>
          </p:nvSpPr>
          <p:spPr>
            <a:xfrm>
              <a:off x="1861457" y="3167743"/>
              <a:ext cx="1397726"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F8AEF1-7333-4391-9A93-0D53D507769A}"/>
                </a:ext>
              </a:extLst>
            </p:cNvPr>
            <p:cNvSpPr txBox="1"/>
            <p:nvPr/>
          </p:nvSpPr>
          <p:spPr>
            <a:xfrm>
              <a:off x="1942010" y="3379971"/>
              <a:ext cx="1195252" cy="430887"/>
            </a:xfrm>
            <a:prstGeom prst="rect">
              <a:avLst/>
            </a:prstGeom>
            <a:noFill/>
          </p:spPr>
          <p:txBody>
            <a:bodyPr wrap="square" rtlCol="0">
              <a:spAutoFit/>
            </a:bodyPr>
            <a:lstStyle/>
            <a:p>
              <a:pPr algn="l"/>
              <a:r>
                <a:rPr lang="en-US" sz="2200" dirty="0">
                  <a:solidFill>
                    <a:srgbClr val="FFFF00"/>
                  </a:solidFill>
                  <a:effectLst>
                    <a:outerShdw blurRad="38100" dist="38100" dir="2700000" algn="tl">
                      <a:srgbClr val="000000">
                        <a:alpha val="43137"/>
                      </a:srgbClr>
                    </a:outerShdw>
                  </a:effectLst>
                </a:rPr>
                <a:t>Gen. 1:2</a:t>
              </a:r>
            </a:p>
          </p:txBody>
        </p:sp>
      </p:grpSp>
      <p:grpSp>
        <p:nvGrpSpPr>
          <p:cNvPr id="20" name="Group 19">
            <a:extLst>
              <a:ext uri="{FF2B5EF4-FFF2-40B4-BE49-F238E27FC236}">
                <a16:creationId xmlns:a16="http://schemas.microsoft.com/office/drawing/2014/main" id="{8361665D-2589-42BE-BE87-06BACB20C6E7}"/>
              </a:ext>
            </a:extLst>
          </p:cNvPr>
          <p:cNvGrpSpPr/>
          <p:nvPr/>
        </p:nvGrpSpPr>
        <p:grpSpPr>
          <a:xfrm>
            <a:off x="4505632" y="3643703"/>
            <a:ext cx="2846454" cy="862148"/>
            <a:chOff x="4505632" y="3164732"/>
            <a:chExt cx="2846454" cy="862148"/>
          </a:xfrm>
        </p:grpSpPr>
        <p:sp>
          <p:nvSpPr>
            <p:cNvPr id="21" name="Rectangle 15">
              <a:extLst>
                <a:ext uri="{FF2B5EF4-FFF2-40B4-BE49-F238E27FC236}">
                  <a16:creationId xmlns:a16="http://schemas.microsoft.com/office/drawing/2014/main" id="{2DDCF72D-F3C7-4F4D-9797-B7FCE9B67A86}"/>
                </a:ext>
              </a:extLst>
            </p:cNvPr>
            <p:cNvSpPr/>
            <p:nvPr/>
          </p:nvSpPr>
          <p:spPr>
            <a:xfrm flipH="1">
              <a:off x="4505632" y="3164732"/>
              <a:ext cx="2846454" cy="862148"/>
            </a:xfrm>
            <a:custGeom>
              <a:avLst/>
              <a:gdLst>
                <a:gd name="connsiteX0" fmla="*/ 0 w 2723773"/>
                <a:gd name="connsiteY0" fmla="*/ 0 h 862148"/>
                <a:gd name="connsiteX1" fmla="*/ 2723773 w 2723773"/>
                <a:gd name="connsiteY1" fmla="*/ 0 h 862148"/>
                <a:gd name="connsiteX2" fmla="*/ 2723773 w 2723773"/>
                <a:gd name="connsiteY2" fmla="*/ 862148 h 862148"/>
                <a:gd name="connsiteX3" fmla="*/ 0 w 2723773"/>
                <a:gd name="connsiteY3" fmla="*/ 862148 h 862148"/>
                <a:gd name="connsiteX4" fmla="*/ 0 w 2723773"/>
                <a:gd name="connsiteY4" fmla="*/ 0 h 862148"/>
                <a:gd name="connsiteX0" fmla="*/ 0 w 2724554"/>
                <a:gd name="connsiteY0" fmla="*/ 0 h 862148"/>
                <a:gd name="connsiteX1" fmla="*/ 2723773 w 2724554"/>
                <a:gd name="connsiteY1" fmla="*/ 0 h 862148"/>
                <a:gd name="connsiteX2" fmla="*/ 2724554 w 2724554"/>
                <a:gd name="connsiteY2" fmla="*/ 156632 h 862148"/>
                <a:gd name="connsiteX3" fmla="*/ 2723773 w 2724554"/>
                <a:gd name="connsiteY3" fmla="*/ 862148 h 862148"/>
                <a:gd name="connsiteX4" fmla="*/ 0 w 2724554"/>
                <a:gd name="connsiteY4" fmla="*/ 862148 h 862148"/>
                <a:gd name="connsiteX5" fmla="*/ 0 w 2724554"/>
                <a:gd name="connsiteY5" fmla="*/ 0 h 862148"/>
                <a:gd name="connsiteX0" fmla="*/ 0 w 2925765"/>
                <a:gd name="connsiteY0" fmla="*/ 0 h 862148"/>
                <a:gd name="connsiteX1" fmla="*/ 2723773 w 2925765"/>
                <a:gd name="connsiteY1" fmla="*/ 0 h 862148"/>
                <a:gd name="connsiteX2" fmla="*/ 2724554 w 2925765"/>
                <a:gd name="connsiteY2" fmla="*/ 156632 h 862148"/>
                <a:gd name="connsiteX3" fmla="*/ 2724553 w 2925765"/>
                <a:gd name="connsiteY3" fmla="*/ 707327 h 862148"/>
                <a:gd name="connsiteX4" fmla="*/ 2723773 w 2925765"/>
                <a:gd name="connsiteY4" fmla="*/ 862148 h 862148"/>
                <a:gd name="connsiteX5" fmla="*/ 0 w 2925765"/>
                <a:gd name="connsiteY5" fmla="*/ 862148 h 862148"/>
                <a:gd name="connsiteX6" fmla="*/ 0 w 2925765"/>
                <a:gd name="connsiteY6" fmla="*/ 0 h 862148"/>
                <a:gd name="connsiteX0" fmla="*/ 0 w 2724651"/>
                <a:gd name="connsiteY0" fmla="*/ 0 h 862148"/>
                <a:gd name="connsiteX1" fmla="*/ 2723773 w 2724651"/>
                <a:gd name="connsiteY1" fmla="*/ 0 h 862148"/>
                <a:gd name="connsiteX2" fmla="*/ 2724554 w 2724651"/>
                <a:gd name="connsiteY2" fmla="*/ 156632 h 862148"/>
                <a:gd name="connsiteX3" fmla="*/ 2724553 w 2724651"/>
                <a:gd name="connsiteY3" fmla="*/ 707327 h 862148"/>
                <a:gd name="connsiteX4" fmla="*/ 2723773 w 2724651"/>
                <a:gd name="connsiteY4" fmla="*/ 862148 h 862148"/>
                <a:gd name="connsiteX5" fmla="*/ 0 w 2724651"/>
                <a:gd name="connsiteY5" fmla="*/ 862148 h 862148"/>
                <a:gd name="connsiteX6" fmla="*/ 0 w 2724651"/>
                <a:gd name="connsiteY6" fmla="*/ 0 h 862148"/>
                <a:gd name="connsiteX0" fmla="*/ 0 w 2726608"/>
                <a:gd name="connsiteY0" fmla="*/ 0 h 862148"/>
                <a:gd name="connsiteX1" fmla="*/ 2723773 w 2726608"/>
                <a:gd name="connsiteY1" fmla="*/ 0 h 862148"/>
                <a:gd name="connsiteX2" fmla="*/ 2724554 w 2726608"/>
                <a:gd name="connsiteY2" fmla="*/ 156632 h 862148"/>
                <a:gd name="connsiteX3" fmla="*/ 2726608 w 2726608"/>
                <a:gd name="connsiteY3" fmla="*/ 456637 h 862148"/>
                <a:gd name="connsiteX4" fmla="*/ 272455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72455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40198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844039"/>
                <a:gd name="connsiteY0" fmla="*/ 0 h 862148"/>
                <a:gd name="connsiteX1" fmla="*/ 2723773 w 2844039"/>
                <a:gd name="connsiteY1" fmla="*/ 0 h 862148"/>
                <a:gd name="connsiteX2" fmla="*/ 2593045 w 2844039"/>
                <a:gd name="connsiteY2" fmla="*/ 148413 h 862148"/>
                <a:gd name="connsiteX3" fmla="*/ 2726608 w 2844039"/>
                <a:gd name="connsiteY3" fmla="*/ 440198 h 862148"/>
                <a:gd name="connsiteX4" fmla="*/ 2844039 w 2844039"/>
                <a:gd name="connsiteY4" fmla="*/ 696694 h 862148"/>
                <a:gd name="connsiteX5" fmla="*/ 2723773 w 2844039"/>
                <a:gd name="connsiteY5" fmla="*/ 862148 h 862148"/>
                <a:gd name="connsiteX6" fmla="*/ 0 w 2844039"/>
                <a:gd name="connsiteY6" fmla="*/ 862148 h 862148"/>
                <a:gd name="connsiteX7" fmla="*/ 0 w 2844039"/>
                <a:gd name="connsiteY7" fmla="*/ 0 h 862148"/>
                <a:gd name="connsiteX0" fmla="*/ 0 w 2846454"/>
                <a:gd name="connsiteY0" fmla="*/ 0 h 862148"/>
                <a:gd name="connsiteX1" fmla="*/ 2723773 w 2846454"/>
                <a:gd name="connsiteY1" fmla="*/ 0 h 862148"/>
                <a:gd name="connsiteX2" fmla="*/ 2846454 w 2846454"/>
                <a:gd name="connsiteY2" fmla="*/ 148413 h 862148"/>
                <a:gd name="connsiteX3" fmla="*/ 2726608 w 2846454"/>
                <a:gd name="connsiteY3" fmla="*/ 440198 h 862148"/>
                <a:gd name="connsiteX4" fmla="*/ 2844039 w 2846454"/>
                <a:gd name="connsiteY4" fmla="*/ 696694 h 862148"/>
                <a:gd name="connsiteX5" fmla="*/ 2723773 w 2846454"/>
                <a:gd name="connsiteY5" fmla="*/ 862148 h 862148"/>
                <a:gd name="connsiteX6" fmla="*/ 0 w 2846454"/>
                <a:gd name="connsiteY6" fmla="*/ 862148 h 862148"/>
                <a:gd name="connsiteX7" fmla="*/ 0 w 2846454"/>
                <a:gd name="connsiteY7" fmla="*/ 0 h 862148"/>
                <a:gd name="connsiteX0" fmla="*/ 0 w 2846454"/>
                <a:gd name="connsiteY0" fmla="*/ 0 h 862148"/>
                <a:gd name="connsiteX1" fmla="*/ 2723773 w 2846454"/>
                <a:gd name="connsiteY1" fmla="*/ 0 h 862148"/>
                <a:gd name="connsiteX2" fmla="*/ 2846454 w 2846454"/>
                <a:gd name="connsiteY2" fmla="*/ 148413 h 862148"/>
                <a:gd name="connsiteX3" fmla="*/ 2726608 w 2846454"/>
                <a:gd name="connsiteY3" fmla="*/ 440198 h 862148"/>
                <a:gd name="connsiteX4" fmla="*/ 2844039 w 2846454"/>
                <a:gd name="connsiteY4" fmla="*/ 696694 h 862148"/>
                <a:gd name="connsiteX5" fmla="*/ 2723773 w 2846454"/>
                <a:gd name="connsiteY5" fmla="*/ 862148 h 862148"/>
                <a:gd name="connsiteX6" fmla="*/ 0 w 2846454"/>
                <a:gd name="connsiteY6" fmla="*/ 862148 h 862148"/>
                <a:gd name="connsiteX7" fmla="*/ 0 w 2846454"/>
                <a:gd name="connsiteY7" fmla="*/ 0 h 86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6454" h="862148">
                  <a:moveTo>
                    <a:pt x="0" y="0"/>
                  </a:moveTo>
                  <a:lnTo>
                    <a:pt x="2723773" y="0"/>
                  </a:lnTo>
                  <a:lnTo>
                    <a:pt x="2846454" y="148413"/>
                  </a:lnTo>
                  <a:lnTo>
                    <a:pt x="2726608" y="440198"/>
                  </a:lnTo>
                  <a:lnTo>
                    <a:pt x="2844039" y="696694"/>
                  </a:lnTo>
                  <a:lnTo>
                    <a:pt x="2723773" y="862148"/>
                  </a:lnTo>
                  <a:lnTo>
                    <a:pt x="0" y="862148"/>
                  </a:lnTo>
                  <a:lnTo>
                    <a:pt x="0" y="0"/>
                  </a:lnTo>
                  <a:close/>
                </a:path>
              </a:pathLst>
            </a:cu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82C31E7-A4AB-4C49-B88D-ADDE4D434615}"/>
                </a:ext>
              </a:extLst>
            </p:cNvPr>
            <p:cNvSpPr txBox="1"/>
            <p:nvPr/>
          </p:nvSpPr>
          <p:spPr>
            <a:xfrm>
              <a:off x="4703856" y="3387077"/>
              <a:ext cx="1862310" cy="430887"/>
            </a:xfrm>
            <a:prstGeom prst="rect">
              <a:avLst/>
            </a:prstGeom>
            <a:noFill/>
          </p:spPr>
          <p:txBody>
            <a:bodyPr wrap="square" rtlCol="0">
              <a:spAutoFit/>
            </a:bodyPr>
            <a:lstStyle/>
            <a:p>
              <a:pPr algn="l"/>
              <a:r>
                <a:rPr lang="en-US" sz="2200" dirty="0">
                  <a:solidFill>
                    <a:srgbClr val="FFFF00"/>
                  </a:solidFill>
                  <a:effectLst>
                    <a:outerShdw blurRad="38100" dist="38100" dir="2700000" algn="tl">
                      <a:srgbClr val="000000">
                        <a:alpha val="43137"/>
                      </a:srgbClr>
                    </a:outerShdw>
                  </a:effectLst>
                </a:rPr>
                <a:t>eons of time</a:t>
              </a:r>
            </a:p>
          </p:txBody>
        </p:sp>
      </p:grpSp>
      <p:sp>
        <p:nvSpPr>
          <p:cNvPr id="23" name="TextBox 22">
            <a:extLst>
              <a:ext uri="{FF2B5EF4-FFF2-40B4-BE49-F238E27FC236}">
                <a16:creationId xmlns:a16="http://schemas.microsoft.com/office/drawing/2014/main" id="{C9963DE6-D6A0-4180-922F-A236021546D7}"/>
              </a:ext>
            </a:extLst>
          </p:cNvPr>
          <p:cNvSpPr txBox="1"/>
          <p:nvPr/>
        </p:nvSpPr>
        <p:spPr>
          <a:xfrm>
            <a:off x="462642" y="783771"/>
            <a:ext cx="8248475"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Duralith" pitchFamily="2" charset="0"/>
              </a:rPr>
              <a:t>Gap between Gen. 1:1 and 1:2</a:t>
            </a:r>
            <a:endParaRPr lang="en-US" sz="7200" dirty="0">
              <a:solidFill>
                <a:srgbClr val="FFFF00"/>
              </a:solidFill>
              <a:effectLst>
                <a:outerShdw blurRad="38100" dist="38100" dir="2700000" algn="tl">
                  <a:srgbClr val="000000">
                    <a:alpha val="43137"/>
                  </a:srgbClr>
                </a:outerShdw>
              </a:effectLst>
              <a:latin typeface="Duralith" pitchFamily="2" charset="0"/>
            </a:endParaRPr>
          </a:p>
        </p:txBody>
      </p:sp>
      <p:sp>
        <p:nvSpPr>
          <p:cNvPr id="28" name="TextBox 27">
            <a:extLst>
              <a:ext uri="{FF2B5EF4-FFF2-40B4-BE49-F238E27FC236}">
                <a16:creationId xmlns:a16="http://schemas.microsoft.com/office/drawing/2014/main" id="{DD8682F2-83F0-4B25-B206-511157D86F27}"/>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50454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fill="hold" nodeType="clickEffect">
                                  <p:stCondLst>
                                    <p:cond delay="0"/>
                                  </p:stCondLst>
                                  <p:childTnLst>
                                    <p:animMotion origin="layout" path="M -4.72222E-6 -4.44444E-6 L 0.59757 -0.00046 " pathEditMode="relative" rAng="0" ptsTypes="AA">
                                      <p:cBhvr>
                                        <p:cTn id="27" dur="1000" fill="hold"/>
                                        <p:tgtEl>
                                          <p:spTgt spid="17"/>
                                        </p:tgtEl>
                                        <p:attrNameLst>
                                          <p:attrName>ppt_x</p:attrName>
                                          <p:attrName>ppt_y</p:attrName>
                                        </p:attrNameLst>
                                      </p:cBhvr>
                                      <p:rCtr x="29878" y="-23"/>
                                    </p:animMotion>
                                  </p:childTnLst>
                                </p:cTn>
                              </p:par>
                              <p:par>
                                <p:cTn id="28" presetID="22" presetClass="entr" presetSubtype="2"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1000"/>
                                        <p:tgtEl>
                                          <p:spTgt spid="10"/>
                                        </p:tgtEl>
                                      </p:cBhvr>
                                    </p:animEffect>
                                  </p:childTnLst>
                                </p:cTn>
                              </p:par>
                              <p:par>
                                <p:cTn id="31" presetID="22" presetClass="entr" presetSubtype="8" fill="hold" nodeType="withEffect">
                                  <p:stCondLst>
                                    <p:cond delay="25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1000"/>
                                        <p:tgtEl>
                                          <p:spTgt spid="20"/>
                                        </p:tgtEl>
                                      </p:cBhvr>
                                    </p:animEffect>
                                  </p:childTnLst>
                                </p:cTn>
                              </p:par>
                            </p:childTnLst>
                          </p:cTn>
                        </p:par>
                        <p:par>
                          <p:cTn id="34" fill="hold">
                            <p:stCondLst>
                              <p:cond delay="125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par>
                          <p:cTn id="38" fill="hold">
                            <p:stCondLst>
                              <p:cond delay="175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3"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E8024-D626-40FD-8C7E-D390E0E14991}"/>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273247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653EBA-1D99-4828-AA4C-873D5C3FE8D6}"/>
              </a:ext>
            </a:extLst>
          </p:cNvPr>
          <p:cNvSpPr/>
          <p:nvPr/>
        </p:nvSpPr>
        <p:spPr>
          <a:xfrm>
            <a:off x="296900" y="3352648"/>
            <a:ext cx="4576436"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EDE35CD-4E65-4F97-A972-639A61B9A9EE}"/>
              </a:ext>
            </a:extLst>
          </p:cNvPr>
          <p:cNvSpPr txBox="1"/>
          <p:nvPr/>
        </p:nvSpPr>
        <p:spPr>
          <a:xfrm>
            <a:off x="432883" y="1334479"/>
            <a:ext cx="8278234" cy="353943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Is. 45:18 ~ </a:t>
            </a:r>
            <a:r>
              <a:rPr lang="en-US" sz="2800" dirty="0">
                <a:solidFill>
                  <a:srgbClr val="FFFF00"/>
                </a:solidFill>
                <a:effectLst>
                  <a:outerShdw blurRad="38100" dist="38100" dir="2700000" algn="tl">
                    <a:srgbClr val="000000">
                      <a:alpha val="43137"/>
                    </a:srgbClr>
                  </a:outerShdw>
                </a:effectLst>
              </a:rPr>
              <a:t>For thus says the </a:t>
            </a:r>
            <a:r>
              <a:rPr lang="en-US" sz="2800" cap="small" dirty="0">
                <a:solidFill>
                  <a:srgbClr val="FFFF00"/>
                </a:solidFill>
                <a:effectLst>
                  <a:outerShdw blurRad="38100" dist="38100" dir="2700000" algn="tl">
                    <a:srgbClr val="000000">
                      <a:alpha val="43137"/>
                    </a:srgbClr>
                  </a:outerShdw>
                </a:effectLst>
              </a:rPr>
              <a:t>Lord</a:t>
            </a:r>
            <a:r>
              <a:rPr lang="en-US" sz="2800" dirty="0">
                <a:solidFill>
                  <a:srgbClr val="FFFF00"/>
                </a:solidFill>
                <a:effectLst>
                  <a:outerShdw blurRad="38100" dist="38100" dir="2700000" algn="tl">
                    <a:srgbClr val="000000">
                      <a:alpha val="43137"/>
                    </a:srgbClr>
                  </a:outerShdw>
                </a:effectLst>
              </a:rPr>
              <a:t>, </a:t>
            </a:r>
          </a:p>
          <a:p>
            <a:r>
              <a:rPr lang="en-US" sz="2800" dirty="0">
                <a:solidFill>
                  <a:srgbClr val="FFFF00"/>
                </a:solidFill>
                <a:effectLst>
                  <a:outerShdw blurRad="38100" dist="38100" dir="2700000" algn="tl">
                    <a:srgbClr val="000000">
                      <a:alpha val="43137"/>
                    </a:srgbClr>
                  </a:outerShdw>
                </a:effectLst>
              </a:rPr>
              <a:t>Who created the heavens, </a:t>
            </a:r>
          </a:p>
          <a:p>
            <a:r>
              <a:rPr lang="en-US" sz="2800" dirty="0">
                <a:solidFill>
                  <a:srgbClr val="FFFF00"/>
                </a:solidFill>
                <a:effectLst>
                  <a:outerShdw blurRad="38100" dist="38100" dir="2700000" algn="tl">
                    <a:srgbClr val="000000">
                      <a:alpha val="43137"/>
                    </a:srgbClr>
                  </a:outerShdw>
                </a:effectLst>
              </a:rPr>
              <a:t>Who is God, </a:t>
            </a:r>
          </a:p>
          <a:p>
            <a:r>
              <a:rPr lang="en-US" sz="2800" dirty="0">
                <a:solidFill>
                  <a:srgbClr val="FFFF00"/>
                </a:solidFill>
                <a:effectLst>
                  <a:outerShdw blurRad="38100" dist="38100" dir="2700000" algn="tl">
                    <a:srgbClr val="000000">
                      <a:alpha val="43137"/>
                    </a:srgbClr>
                  </a:outerShdw>
                </a:effectLst>
              </a:rPr>
              <a:t>Who formed the earth and made it, </a:t>
            </a:r>
          </a:p>
          <a:p>
            <a:r>
              <a:rPr lang="en-US" sz="2800" dirty="0">
                <a:solidFill>
                  <a:srgbClr val="FFFF00"/>
                </a:solidFill>
                <a:effectLst>
                  <a:outerShdw blurRad="38100" dist="38100" dir="2700000" algn="tl">
                    <a:srgbClr val="000000">
                      <a:alpha val="43137"/>
                    </a:srgbClr>
                  </a:outerShdw>
                </a:effectLst>
              </a:rPr>
              <a:t>Who has established it, </a:t>
            </a:r>
          </a:p>
          <a:p>
            <a:r>
              <a:rPr lang="en-US" sz="2800" dirty="0">
                <a:solidFill>
                  <a:srgbClr val="FFFF00"/>
                </a:solidFill>
                <a:effectLst>
                  <a:outerShdw blurRad="38100" dist="38100" dir="2700000" algn="tl">
                    <a:srgbClr val="000000">
                      <a:alpha val="43137"/>
                    </a:srgbClr>
                  </a:outerShdw>
                </a:effectLst>
              </a:rPr>
              <a:t>Who did not create it in vain,</a:t>
            </a:r>
            <a:r>
              <a:rPr lang="en-US" sz="2800" u="sng" dirty="0">
                <a:solidFill>
                  <a:srgbClr val="FFFF00"/>
                </a:solidFill>
                <a:effectLst>
                  <a:outerShdw blurRad="38100" dist="38100" dir="2700000" algn="tl">
                    <a:srgbClr val="000000">
                      <a:alpha val="43137"/>
                    </a:srgbClr>
                  </a:outerShdw>
                </a:effectLst>
              </a:rPr>
              <a:t> </a:t>
            </a:r>
            <a:endParaRPr lang="en-US" sz="2800" dirty="0">
              <a:solidFill>
                <a:srgbClr val="FFFF00"/>
              </a:solidFill>
              <a:effectLst>
                <a:outerShdw blurRad="38100" dist="38100" dir="2700000" algn="tl">
                  <a:srgbClr val="000000">
                    <a:alpha val="43137"/>
                  </a:srgbClr>
                </a:outerShdw>
              </a:effectLst>
            </a:endParaRPr>
          </a:p>
          <a:p>
            <a:r>
              <a:rPr lang="en-US" sz="2800" dirty="0">
                <a:solidFill>
                  <a:srgbClr val="FFFF00"/>
                </a:solidFill>
                <a:effectLst>
                  <a:outerShdw blurRad="38100" dist="38100" dir="2700000" algn="tl">
                    <a:srgbClr val="000000">
                      <a:alpha val="43137"/>
                    </a:srgbClr>
                  </a:outerShdw>
                </a:effectLst>
              </a:rPr>
              <a:t>Who formed it to be inhabited: </a:t>
            </a:r>
          </a:p>
          <a:p>
            <a:r>
              <a:rPr lang="en-US" sz="2800" dirty="0">
                <a:solidFill>
                  <a:srgbClr val="FFFF00"/>
                </a:solidFill>
                <a:effectLst>
                  <a:outerShdw blurRad="38100" dist="38100" dir="2700000" algn="tl">
                    <a:srgbClr val="000000">
                      <a:alpha val="43137"/>
                    </a:srgbClr>
                  </a:outerShdw>
                </a:effectLst>
              </a:rPr>
              <a:t>“I am the </a:t>
            </a:r>
            <a:r>
              <a:rPr lang="en-US" sz="2800" cap="small" dirty="0">
                <a:solidFill>
                  <a:srgbClr val="FFFF00"/>
                </a:solidFill>
                <a:effectLst>
                  <a:outerShdw blurRad="38100" dist="38100" dir="2700000" algn="tl">
                    <a:srgbClr val="000000">
                      <a:alpha val="43137"/>
                    </a:srgbClr>
                  </a:outerShdw>
                </a:effectLst>
              </a:rPr>
              <a:t>Lord</a:t>
            </a:r>
            <a:r>
              <a:rPr lang="en-US" sz="2800" dirty="0">
                <a:solidFill>
                  <a:srgbClr val="FFFF00"/>
                </a:solidFill>
                <a:effectLst>
                  <a:outerShdw blurRad="38100" dist="38100" dir="2700000" algn="tl">
                    <a:srgbClr val="000000">
                      <a:alpha val="43137"/>
                    </a:srgbClr>
                  </a:outerShdw>
                </a:effectLst>
              </a:rPr>
              <a:t>, and there is no other. </a:t>
            </a:r>
          </a:p>
        </p:txBody>
      </p:sp>
      <p:sp>
        <p:nvSpPr>
          <p:cNvPr id="6" name="TextBox 5">
            <a:extLst>
              <a:ext uri="{FF2B5EF4-FFF2-40B4-BE49-F238E27FC236}">
                <a16:creationId xmlns:a16="http://schemas.microsoft.com/office/drawing/2014/main" id="{944D6CCC-00E9-4D01-BA92-80435690AFE2}"/>
              </a:ext>
            </a:extLst>
          </p:cNvPr>
          <p:cNvSpPr txBox="1"/>
          <p:nvPr/>
        </p:nvSpPr>
        <p:spPr>
          <a:xfrm>
            <a:off x="721360" y="4771002"/>
            <a:ext cx="7989757" cy="523220"/>
          </a:xfrm>
          <a:prstGeom prst="rect">
            <a:avLst/>
          </a:prstGeom>
          <a:noFill/>
        </p:spPr>
        <p:txBody>
          <a:bodyPr wrap="square" rtlCol="0">
            <a:spAutoFit/>
          </a:bodyPr>
          <a:lstStyle/>
          <a:p>
            <a:pPr marL="228600" indent="-228600">
              <a:buFont typeface="Arial" panose="020B0604020202020204" pitchFamily="34" charset="0"/>
              <a:buChar char="•"/>
            </a:pPr>
            <a:r>
              <a:rPr lang="en-US" sz="2800" dirty="0">
                <a:solidFill>
                  <a:schemeClr val="bg1"/>
                </a:solidFill>
              </a:rPr>
              <a:t> </a:t>
            </a:r>
            <a:r>
              <a:rPr lang="en-US" sz="2800" dirty="0">
                <a:solidFill>
                  <a:srgbClr val="FFFF00"/>
                </a:solidFill>
              </a:rPr>
              <a:t>vain</a:t>
            </a:r>
            <a:r>
              <a:rPr lang="en-US" sz="2800" dirty="0"/>
              <a:t> ~ </a:t>
            </a:r>
            <a:r>
              <a:rPr lang="en-US" sz="2800" i="1" dirty="0" err="1">
                <a:solidFill>
                  <a:srgbClr val="FFFF00"/>
                </a:solidFill>
                <a:latin typeface="Times New Roman" panose="02020603050405020304" pitchFamily="18" charset="0"/>
                <a:cs typeface="Times New Roman" panose="02020603050405020304" pitchFamily="18" charset="0"/>
              </a:rPr>
              <a:t>tohu</a:t>
            </a:r>
            <a:r>
              <a:rPr lang="en-US" sz="2800" dirty="0"/>
              <a:t> (same as </a:t>
            </a:r>
            <a:r>
              <a:rPr lang="en-US" sz="2800" dirty="0">
                <a:solidFill>
                  <a:srgbClr val="FFFF00"/>
                </a:solidFill>
              </a:rPr>
              <a:t>without form </a:t>
            </a:r>
            <a:r>
              <a:rPr lang="en-US" sz="2800" dirty="0"/>
              <a:t>in Gen. 1:2)</a:t>
            </a:r>
          </a:p>
        </p:txBody>
      </p:sp>
      <p:sp>
        <p:nvSpPr>
          <p:cNvPr id="9" name="TextBox 8">
            <a:extLst>
              <a:ext uri="{FF2B5EF4-FFF2-40B4-BE49-F238E27FC236}">
                <a16:creationId xmlns:a16="http://schemas.microsoft.com/office/drawing/2014/main" id="{CBC821D8-A715-44E4-B372-38B7E0C0DB04}"/>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
        <p:nvSpPr>
          <p:cNvPr id="10" name="TextBox 9">
            <a:extLst>
              <a:ext uri="{FF2B5EF4-FFF2-40B4-BE49-F238E27FC236}">
                <a16:creationId xmlns:a16="http://schemas.microsoft.com/office/drawing/2014/main" id="{22DF19CA-B811-415E-A3E5-BDBE276BD5F1}"/>
              </a:ext>
            </a:extLst>
          </p:cNvPr>
          <p:cNvSpPr txBox="1"/>
          <p:nvPr/>
        </p:nvSpPr>
        <p:spPr>
          <a:xfrm>
            <a:off x="462642" y="783771"/>
            <a:ext cx="8248475"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Duralith" pitchFamily="2" charset="0"/>
              </a:rPr>
              <a:t>Gap between Gen. 1:1 and 1:2</a:t>
            </a:r>
            <a:endParaRPr lang="en-US" sz="7200" dirty="0">
              <a:solidFill>
                <a:srgbClr val="FFFF00"/>
              </a:solidFill>
              <a:effectLst>
                <a:outerShdw blurRad="38100" dist="38100" dir="2700000" algn="tl">
                  <a:srgbClr val="000000">
                    <a:alpha val="43137"/>
                  </a:srgbClr>
                </a:outerShdw>
              </a:effectLst>
              <a:latin typeface="Duralith" pitchFamily="2" charset="0"/>
            </a:endParaRPr>
          </a:p>
        </p:txBody>
      </p:sp>
    </p:spTree>
    <p:extLst>
      <p:ext uri="{BB962C8B-B14F-4D97-AF65-F5344CB8AC3E}">
        <p14:creationId xmlns:p14="http://schemas.microsoft.com/office/powerpoint/2010/main" val="2374507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96AD6F-B1B2-43E2-940C-03EA7A59ECFA}"/>
              </a:ext>
            </a:extLst>
          </p:cNvPr>
          <p:cNvSpPr/>
          <p:nvPr/>
        </p:nvSpPr>
        <p:spPr>
          <a:xfrm>
            <a:off x="2123675" y="1638945"/>
            <a:ext cx="2448325"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BF7604-97F7-4F8C-825A-3A68D5532168}"/>
              </a:ext>
            </a:extLst>
          </p:cNvPr>
          <p:cNvSpPr txBox="1"/>
          <p:nvPr/>
        </p:nvSpPr>
        <p:spPr>
          <a:xfrm>
            <a:off x="464374" y="794058"/>
            <a:ext cx="8248475"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Job 38:7 ~ </a:t>
            </a:r>
            <a:r>
              <a:rPr lang="en-US" sz="3200" dirty="0">
                <a:solidFill>
                  <a:srgbClr val="FFFF00"/>
                </a:solidFill>
                <a:effectLst>
                  <a:outerShdw blurRad="38100" dist="38100" dir="2700000" algn="tl">
                    <a:srgbClr val="000000">
                      <a:alpha val="43137"/>
                    </a:srgbClr>
                  </a:outerShdw>
                </a:effectLst>
              </a:rPr>
              <a:t>When the morning stars sang together,</a:t>
            </a:r>
          </a:p>
          <a:p>
            <a:r>
              <a:rPr lang="en-US" sz="3200" dirty="0">
                <a:solidFill>
                  <a:srgbClr val="FFFF00"/>
                </a:solidFill>
                <a:effectLst>
                  <a:outerShdw blurRad="38100" dist="38100" dir="2700000" algn="tl">
                    <a:srgbClr val="000000">
                      <a:alpha val="43137"/>
                    </a:srgbClr>
                  </a:outerShdw>
                </a:effectLst>
              </a:rPr>
              <a:t>And all the sons of God shouted for joy? </a:t>
            </a:r>
          </a:p>
        </p:txBody>
      </p:sp>
      <p:sp>
        <p:nvSpPr>
          <p:cNvPr id="10" name="TextBox 9">
            <a:extLst>
              <a:ext uri="{FF2B5EF4-FFF2-40B4-BE49-F238E27FC236}">
                <a16:creationId xmlns:a16="http://schemas.microsoft.com/office/drawing/2014/main" id="{6423E636-7A0D-47B7-97AF-28F90E24922F}"/>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
        <p:nvSpPr>
          <p:cNvPr id="11" name="TextBox 10">
            <a:extLst>
              <a:ext uri="{FF2B5EF4-FFF2-40B4-BE49-F238E27FC236}">
                <a16:creationId xmlns:a16="http://schemas.microsoft.com/office/drawing/2014/main" id="{F28990B3-F3E3-4E96-BB49-6E7B0FF5AB0A}"/>
              </a:ext>
            </a:extLst>
          </p:cNvPr>
          <p:cNvSpPr txBox="1"/>
          <p:nvPr/>
        </p:nvSpPr>
        <p:spPr>
          <a:xfrm>
            <a:off x="921474" y="2321071"/>
            <a:ext cx="7475043" cy="1077218"/>
          </a:xfrm>
          <a:prstGeom prst="rect">
            <a:avLst/>
          </a:prstGeom>
          <a:noFill/>
        </p:spPr>
        <p:txBody>
          <a:bodyPr wrap="square" rtlCol="0">
            <a:spAutoFit/>
          </a:bodyPr>
          <a:lstStyle/>
          <a:p>
            <a:pPr marL="282575" indent="-282575" algn="l">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sons of God </a:t>
            </a:r>
            <a:r>
              <a:rPr lang="en-US" sz="3200" dirty="0">
                <a:solidFill>
                  <a:schemeClr val="bg1"/>
                </a:solidFill>
                <a:effectLst>
                  <a:outerShdw blurRad="38100" dist="38100" dir="2700000" algn="tl">
                    <a:srgbClr val="000000">
                      <a:alpha val="43137"/>
                    </a:srgbClr>
                  </a:outerShdw>
                </a:effectLst>
              </a:rPr>
              <a:t>~</a:t>
            </a:r>
            <a:r>
              <a:rPr lang="en-US" sz="3200" dirty="0">
                <a:solidFill>
                  <a:srgbClr val="FFFF00"/>
                </a:solidFill>
                <a:effectLst>
                  <a:outerShdw blurRad="38100" dist="38100" dir="2700000" algn="tl">
                    <a:srgbClr val="000000">
                      <a:alpha val="43137"/>
                    </a:srgbClr>
                  </a:outerShdw>
                </a:effectLst>
              </a:rPr>
              <a:t> </a:t>
            </a:r>
            <a:r>
              <a:rPr lang="en-US" sz="32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bene Elohim </a:t>
            </a:r>
            <a:r>
              <a:rPr lang="en-US" sz="3200" dirty="0">
                <a:solidFill>
                  <a:schemeClr val="bg1"/>
                </a:solidFill>
                <a:effectLst>
                  <a:outerShdw blurRad="38100" dist="38100" dir="2700000" algn="tl">
                    <a:srgbClr val="000000">
                      <a:alpha val="43137"/>
                    </a:srgbClr>
                  </a:outerShdw>
                </a:effectLst>
                <a:cs typeface="Times New Roman" panose="02020603050405020304" pitchFamily="18" charset="0"/>
              </a:rPr>
              <a:t>– only in Gen. 6; Job 2 and 38 </a:t>
            </a:r>
          </a:p>
        </p:txBody>
      </p:sp>
    </p:spTree>
    <p:extLst>
      <p:ext uri="{BB962C8B-B14F-4D97-AF65-F5344CB8AC3E}">
        <p14:creationId xmlns:p14="http://schemas.microsoft.com/office/powerpoint/2010/main" val="537245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452431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Ezek. 28:13 ~ </a:t>
            </a:r>
            <a:r>
              <a:rPr lang="en-US" sz="3200" dirty="0">
                <a:solidFill>
                  <a:srgbClr val="FFFF00"/>
                </a:solidFill>
                <a:effectLst>
                  <a:outerShdw blurRad="38100" dist="38100" dir="2700000" algn="tl">
                    <a:srgbClr val="000000">
                      <a:alpha val="43137"/>
                    </a:srgbClr>
                  </a:outerShdw>
                </a:effectLst>
              </a:rPr>
              <a:t>You were in Eden, the garden of God; </a:t>
            </a:r>
          </a:p>
          <a:p>
            <a:r>
              <a:rPr lang="en-US" sz="3200" dirty="0">
                <a:solidFill>
                  <a:srgbClr val="FFFF00"/>
                </a:solidFill>
                <a:effectLst>
                  <a:outerShdw blurRad="38100" dist="38100" dir="2700000" algn="tl">
                    <a:srgbClr val="000000">
                      <a:alpha val="43137"/>
                    </a:srgbClr>
                  </a:outerShdw>
                </a:effectLst>
              </a:rPr>
              <a:t>Every precious stone </a:t>
            </a:r>
            <a:r>
              <a:rPr lang="en-US" sz="3200" i="1" dirty="0">
                <a:solidFill>
                  <a:srgbClr val="FFFF00"/>
                </a:solidFill>
                <a:effectLst>
                  <a:outerShdw blurRad="38100" dist="38100" dir="2700000" algn="tl">
                    <a:srgbClr val="000000">
                      <a:alpha val="43137"/>
                    </a:srgbClr>
                  </a:outerShdw>
                </a:effectLst>
              </a:rPr>
              <a:t>was</a:t>
            </a:r>
            <a:r>
              <a:rPr lang="en-US" sz="3200" dirty="0">
                <a:solidFill>
                  <a:srgbClr val="FFFF00"/>
                </a:solidFill>
                <a:effectLst>
                  <a:outerShdw blurRad="38100" dist="38100" dir="2700000" algn="tl">
                    <a:srgbClr val="000000">
                      <a:alpha val="43137"/>
                    </a:srgbClr>
                  </a:outerShdw>
                </a:effectLst>
              </a:rPr>
              <a:t> your covering: </a:t>
            </a:r>
          </a:p>
          <a:p>
            <a:r>
              <a:rPr lang="en-US" sz="3200" dirty="0">
                <a:solidFill>
                  <a:srgbClr val="FFFF00"/>
                </a:solidFill>
                <a:effectLst>
                  <a:outerShdw blurRad="38100" dist="38100" dir="2700000" algn="tl">
                    <a:srgbClr val="000000">
                      <a:alpha val="43137"/>
                    </a:srgbClr>
                  </a:outerShdw>
                </a:effectLst>
              </a:rPr>
              <a:t>The sardius, topaz, and diamond, </a:t>
            </a:r>
          </a:p>
          <a:p>
            <a:r>
              <a:rPr lang="en-US" sz="3200" dirty="0">
                <a:solidFill>
                  <a:srgbClr val="FFFF00"/>
                </a:solidFill>
                <a:effectLst>
                  <a:outerShdw blurRad="38100" dist="38100" dir="2700000" algn="tl">
                    <a:srgbClr val="000000">
                      <a:alpha val="43137"/>
                    </a:srgbClr>
                  </a:outerShdw>
                </a:effectLst>
              </a:rPr>
              <a:t>Beryl, onyx, and jasper, </a:t>
            </a:r>
          </a:p>
          <a:p>
            <a:r>
              <a:rPr lang="en-US" sz="3200" dirty="0">
                <a:solidFill>
                  <a:srgbClr val="FFFF00"/>
                </a:solidFill>
                <a:effectLst>
                  <a:outerShdw blurRad="38100" dist="38100" dir="2700000" algn="tl">
                    <a:srgbClr val="000000">
                      <a:alpha val="43137"/>
                    </a:srgbClr>
                  </a:outerShdw>
                </a:effectLst>
              </a:rPr>
              <a:t>Sapphire, turquoise, and emerald with gold. </a:t>
            </a:r>
          </a:p>
          <a:p>
            <a:r>
              <a:rPr lang="en-US" sz="3200" dirty="0">
                <a:solidFill>
                  <a:srgbClr val="FFFF00"/>
                </a:solidFill>
                <a:effectLst>
                  <a:outerShdw blurRad="38100" dist="38100" dir="2700000" algn="tl">
                    <a:srgbClr val="000000">
                      <a:alpha val="43137"/>
                    </a:srgbClr>
                  </a:outerShdw>
                </a:effectLst>
              </a:rPr>
              <a:t>The workmanship of your timbrels and pipes </a:t>
            </a:r>
          </a:p>
          <a:p>
            <a:r>
              <a:rPr lang="en-US" sz="3200" dirty="0">
                <a:solidFill>
                  <a:srgbClr val="FFFF00"/>
                </a:solidFill>
                <a:effectLst>
                  <a:outerShdw blurRad="38100" dist="38100" dir="2700000" algn="tl">
                    <a:srgbClr val="000000">
                      <a:alpha val="43137"/>
                    </a:srgbClr>
                  </a:outerShdw>
                </a:effectLst>
              </a:rPr>
              <a:t>Was prepared for you on the day you were created. </a:t>
            </a:r>
          </a:p>
        </p:txBody>
      </p:sp>
      <p:sp>
        <p:nvSpPr>
          <p:cNvPr id="6" name="TextBox 5">
            <a:extLst>
              <a:ext uri="{FF2B5EF4-FFF2-40B4-BE49-F238E27FC236}">
                <a16:creationId xmlns:a16="http://schemas.microsoft.com/office/drawing/2014/main" id="{6FFF650E-A9C2-4D31-BA37-21BEC7D01062}"/>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774108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31C975-0D77-40BB-AD3F-559A1BEC0C0E}"/>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996977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Literally, </a:t>
            </a:r>
            <a:r>
              <a:rPr lang="en-US" sz="3200" i="1" dirty="0">
                <a:effectLst>
                  <a:outerShdw blurRad="38100" dist="38100" dir="2700000" algn="tl">
                    <a:srgbClr val="000000">
                      <a:alpha val="43137"/>
                    </a:srgbClr>
                  </a:outerShdw>
                </a:effectLst>
              </a:rPr>
              <a:t>you will be like gods</a:t>
            </a:r>
            <a:endParaRPr lang="en-US" sz="4800" i="1" dirty="0">
              <a:solidFill>
                <a:srgbClr val="FFFF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E47A6563-B44E-48E2-BAC8-40A33DFE427C}"/>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2842562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BC307B-56BF-41B6-86A2-47BB973463BF}"/>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471767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3246A5-3871-4602-B274-361E132F0116}"/>
              </a:ext>
            </a:extLst>
          </p:cNvPr>
          <p:cNvSpPr/>
          <p:nvPr/>
        </p:nvSpPr>
        <p:spPr>
          <a:xfrm>
            <a:off x="281312" y="1688585"/>
            <a:ext cx="2357979"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CEE760-9252-4C54-BCBF-CFD44B649384}"/>
              </a:ext>
            </a:extLst>
          </p:cNvPr>
          <p:cNvSpPr/>
          <p:nvPr/>
        </p:nvSpPr>
        <p:spPr>
          <a:xfrm>
            <a:off x="3652319" y="1170560"/>
            <a:ext cx="3017802"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061BB9E-156A-4D28-8848-C6CBA354A92F}"/>
              </a:ext>
            </a:extLst>
          </p:cNvPr>
          <p:cNvSpPr/>
          <p:nvPr/>
        </p:nvSpPr>
        <p:spPr>
          <a:xfrm>
            <a:off x="281312" y="1170560"/>
            <a:ext cx="3017802"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1 John 2:16 ~ </a:t>
            </a:r>
            <a:r>
              <a:rPr lang="en-US" sz="3200" dirty="0">
                <a:solidFill>
                  <a:srgbClr val="FFFF00"/>
                </a:solidFill>
                <a:effectLst>
                  <a:outerShdw blurRad="38100" dist="38100" dir="2700000" algn="tl">
                    <a:srgbClr val="000000">
                      <a:alpha val="43137"/>
                    </a:srgbClr>
                  </a:outerShdw>
                </a:effectLst>
              </a:rPr>
              <a:t>For all that </a:t>
            </a:r>
            <a:r>
              <a:rPr lang="en-US" sz="3200" i="1" dirty="0">
                <a:solidFill>
                  <a:srgbClr val="FFFF00"/>
                </a:solidFill>
                <a:effectLst>
                  <a:outerShdw blurRad="38100" dist="38100" dir="2700000" algn="tl">
                    <a:srgbClr val="000000">
                      <a:alpha val="43137"/>
                    </a:srgbClr>
                  </a:outerShdw>
                </a:effectLst>
              </a:rPr>
              <a:t>is</a:t>
            </a:r>
            <a:r>
              <a:rPr lang="en-US" sz="3200" dirty="0">
                <a:solidFill>
                  <a:srgbClr val="FFFF00"/>
                </a:solidFill>
                <a:effectLst>
                  <a:outerShdw blurRad="38100" dist="38100" dir="2700000" algn="tl">
                    <a:srgbClr val="000000">
                      <a:alpha val="43137"/>
                    </a:srgbClr>
                  </a:outerShdw>
                </a:effectLst>
              </a:rPr>
              <a:t> in the world – the lust of the flesh, the lust of the eyes, and the pride of life – is not of the Father but is of the world. </a:t>
            </a:r>
            <a:endParaRPr lang="en-US" sz="7200" i="1"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DCA2592-3FD4-4F7E-8EED-0774B88DEE7A}"/>
              </a:ext>
            </a:extLst>
          </p:cNvPr>
          <p:cNvSpPr txBox="1"/>
          <p:nvPr/>
        </p:nvSpPr>
        <p:spPr>
          <a:xfrm>
            <a:off x="921474" y="2774450"/>
            <a:ext cx="7475043"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solidFill>
                  <a:schemeClr val="bg1"/>
                </a:solidFill>
              </a:rPr>
              <a:t> </a:t>
            </a:r>
            <a:r>
              <a:rPr lang="en-US" sz="3200" dirty="0"/>
              <a:t>it was </a:t>
            </a:r>
            <a:r>
              <a:rPr lang="en-US" sz="3200" dirty="0">
                <a:solidFill>
                  <a:srgbClr val="FFFF00"/>
                </a:solidFill>
              </a:rPr>
              <a:t>good for food</a:t>
            </a:r>
            <a:endParaRPr lang="en-US" sz="3200" i="1"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4FEF8D5-D605-4A10-9C52-FC9DAA03FDBF}"/>
              </a:ext>
            </a:extLst>
          </p:cNvPr>
          <p:cNvSpPr txBox="1"/>
          <p:nvPr/>
        </p:nvSpPr>
        <p:spPr>
          <a:xfrm>
            <a:off x="923212" y="3306124"/>
            <a:ext cx="7475043"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solidFill>
                  <a:schemeClr val="bg1"/>
                </a:solidFill>
              </a:rPr>
              <a:t> </a:t>
            </a:r>
            <a:r>
              <a:rPr lang="en-US" sz="3200" dirty="0"/>
              <a:t>it was </a:t>
            </a:r>
            <a:r>
              <a:rPr lang="en-US" sz="3200" dirty="0">
                <a:solidFill>
                  <a:srgbClr val="FFFF00"/>
                </a:solidFill>
              </a:rPr>
              <a:t>pleasant to the eyes</a:t>
            </a:r>
            <a:endParaRPr lang="en-US" sz="3200" i="1"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0E0E360-2BF3-4006-BB5E-23D8E64455F4}"/>
              </a:ext>
            </a:extLst>
          </p:cNvPr>
          <p:cNvSpPr txBox="1"/>
          <p:nvPr/>
        </p:nvSpPr>
        <p:spPr>
          <a:xfrm>
            <a:off x="924948" y="3853375"/>
            <a:ext cx="7475043"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solidFill>
                  <a:schemeClr val="bg1"/>
                </a:solidFill>
              </a:rPr>
              <a:t> </a:t>
            </a:r>
            <a:r>
              <a:rPr lang="en-US" sz="3200" dirty="0"/>
              <a:t>it would </a:t>
            </a:r>
            <a:r>
              <a:rPr lang="en-US" sz="3200" dirty="0">
                <a:solidFill>
                  <a:srgbClr val="FFFF00"/>
                </a:solidFill>
              </a:rPr>
              <a:t>make one wise</a:t>
            </a:r>
            <a:endParaRPr lang="en-US" sz="3200" i="1" dirty="0">
              <a:solidFill>
                <a:srgbClr val="FFFF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9FB8CDB-F71D-4175-BB8E-9EAA3F38B102}"/>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2560702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1" nodeType="clickEffect">
                                  <p:stCondLst>
                                    <p:cond delay="0"/>
                                  </p:stCondLst>
                                  <p:childTnLst>
                                    <p:animEffect transition="out" filter="wipe(left)">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1" nodeType="clickEffect">
                                  <p:stCondLst>
                                    <p:cond delay="0"/>
                                  </p:stCondLst>
                                  <p:childTnLst>
                                    <p:animEffect transition="out" filter="wipe(left)">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8" grpId="1" animBg="1"/>
      <p:bldP spid="4" grpId="0" animBg="1"/>
      <p:bldP spid="4" grpId="1" animBg="1"/>
      <p:bldP spid="24" grpId="0"/>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954107"/>
          </a:xfrm>
          <a:prstGeom prst="rect">
            <a:avLst/>
          </a:prstGeom>
          <a:noFill/>
        </p:spPr>
        <p:txBody>
          <a:bodyPr wrap="square" rtlCol="0">
            <a:spAutoFit/>
          </a:bodyPr>
          <a:lstStyle/>
          <a:p>
            <a:r>
              <a:rPr lang="en-US" sz="2800" dirty="0"/>
              <a:t>Matt. 4:3 ~ </a:t>
            </a:r>
            <a:r>
              <a:rPr lang="en-US" sz="2800" dirty="0">
                <a:solidFill>
                  <a:srgbClr val="FFFF00"/>
                </a:solidFill>
              </a:rPr>
              <a:t>“If You are the Son of God, command that these stones become bread.” </a:t>
            </a:r>
            <a:endParaRPr lang="en-US" sz="2800" i="1"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DCA2592-3FD4-4F7E-8EED-0774B88DEE7A}"/>
              </a:ext>
            </a:extLst>
          </p:cNvPr>
          <p:cNvSpPr txBox="1"/>
          <p:nvPr/>
        </p:nvSpPr>
        <p:spPr>
          <a:xfrm>
            <a:off x="921474" y="1650386"/>
            <a:ext cx="7475043" cy="523220"/>
          </a:xfrm>
          <a:prstGeom prst="rect">
            <a:avLst/>
          </a:prstGeom>
          <a:noFill/>
        </p:spPr>
        <p:txBody>
          <a:bodyPr wrap="square" rtlCol="0">
            <a:spAutoFit/>
          </a:bodyPr>
          <a:lstStyle/>
          <a:p>
            <a:pPr marL="282575" indent="-282575">
              <a:buFont typeface="Arial" panose="020B0604020202020204" pitchFamily="34" charset="0"/>
              <a:buChar char="•"/>
            </a:pPr>
            <a:r>
              <a:rPr lang="en-US" sz="2800" dirty="0">
                <a:solidFill>
                  <a:schemeClr val="bg1"/>
                </a:solidFill>
              </a:rPr>
              <a:t> </a:t>
            </a:r>
            <a:r>
              <a:rPr lang="en-US" sz="2800" dirty="0">
                <a:solidFill>
                  <a:srgbClr val="FFFF00"/>
                </a:solidFill>
              </a:rPr>
              <a:t>lust of the flesh</a:t>
            </a:r>
            <a:endParaRPr lang="en-US" sz="2800" i="1"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4FEF8D5-D605-4A10-9C52-FC9DAA03FDBF}"/>
              </a:ext>
            </a:extLst>
          </p:cNvPr>
          <p:cNvSpPr txBox="1"/>
          <p:nvPr/>
        </p:nvSpPr>
        <p:spPr>
          <a:xfrm>
            <a:off x="923212" y="2991622"/>
            <a:ext cx="7475043" cy="523220"/>
          </a:xfrm>
          <a:prstGeom prst="rect">
            <a:avLst/>
          </a:prstGeom>
          <a:noFill/>
        </p:spPr>
        <p:txBody>
          <a:bodyPr wrap="square" rtlCol="0">
            <a:spAutoFit/>
          </a:bodyPr>
          <a:lstStyle/>
          <a:p>
            <a:pPr marL="282575" indent="-282575">
              <a:buFont typeface="Arial" panose="020B0604020202020204" pitchFamily="34" charset="0"/>
              <a:buChar char="•"/>
            </a:pPr>
            <a:r>
              <a:rPr lang="en-US" sz="2800" dirty="0">
                <a:solidFill>
                  <a:schemeClr val="bg1"/>
                </a:solidFill>
              </a:rPr>
              <a:t> </a:t>
            </a:r>
            <a:r>
              <a:rPr lang="en-US" sz="2800" dirty="0">
                <a:solidFill>
                  <a:srgbClr val="FFFF00"/>
                </a:solidFill>
              </a:rPr>
              <a:t>lust of the eyes</a:t>
            </a:r>
            <a:endParaRPr lang="en-US" sz="2800" i="1"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0E0E360-2BF3-4006-BB5E-23D8E64455F4}"/>
              </a:ext>
            </a:extLst>
          </p:cNvPr>
          <p:cNvSpPr txBox="1"/>
          <p:nvPr/>
        </p:nvSpPr>
        <p:spPr>
          <a:xfrm>
            <a:off x="924948" y="5600636"/>
            <a:ext cx="7475043" cy="523220"/>
          </a:xfrm>
          <a:prstGeom prst="rect">
            <a:avLst/>
          </a:prstGeom>
          <a:noFill/>
        </p:spPr>
        <p:txBody>
          <a:bodyPr wrap="square" rtlCol="0">
            <a:spAutoFit/>
          </a:bodyPr>
          <a:lstStyle/>
          <a:p>
            <a:pPr marL="282575" indent="-282575">
              <a:buFont typeface="Arial" panose="020B0604020202020204" pitchFamily="34" charset="0"/>
              <a:buChar char="•"/>
            </a:pPr>
            <a:r>
              <a:rPr lang="en-US" sz="2800" dirty="0">
                <a:solidFill>
                  <a:schemeClr val="bg1"/>
                </a:solidFill>
              </a:rPr>
              <a:t> </a:t>
            </a:r>
            <a:r>
              <a:rPr lang="en-US" sz="2800" dirty="0">
                <a:solidFill>
                  <a:srgbClr val="FFFF00"/>
                </a:solidFill>
              </a:rPr>
              <a:t>lust of the flesh</a:t>
            </a:r>
            <a:endParaRPr lang="en-US" sz="2800" i="1" dirty="0">
              <a:solidFill>
                <a:srgbClr val="FFFF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9FB8CDB-F71D-4175-BB8E-9EAA3F38B102}"/>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
        <p:nvSpPr>
          <p:cNvPr id="12" name="TextBox 11">
            <a:extLst>
              <a:ext uri="{FF2B5EF4-FFF2-40B4-BE49-F238E27FC236}">
                <a16:creationId xmlns:a16="http://schemas.microsoft.com/office/drawing/2014/main" id="{1DFFE0A9-F009-4E58-BFE7-00B491C73F09}"/>
              </a:ext>
            </a:extLst>
          </p:cNvPr>
          <p:cNvSpPr txBox="1"/>
          <p:nvPr/>
        </p:nvSpPr>
        <p:spPr>
          <a:xfrm>
            <a:off x="433857" y="2106834"/>
            <a:ext cx="8278234" cy="954107"/>
          </a:xfrm>
          <a:prstGeom prst="rect">
            <a:avLst/>
          </a:prstGeom>
          <a:noFill/>
        </p:spPr>
        <p:txBody>
          <a:bodyPr wrap="square" rtlCol="0">
            <a:spAutoFit/>
          </a:bodyPr>
          <a:lstStyle/>
          <a:p>
            <a:r>
              <a:rPr lang="en-US" sz="2800" dirty="0"/>
              <a:t>Matt. 4:9 ~ </a:t>
            </a:r>
            <a:r>
              <a:rPr lang="en-US" sz="2800" dirty="0">
                <a:solidFill>
                  <a:srgbClr val="FFFF00"/>
                </a:solidFill>
              </a:rPr>
              <a:t>“All these things I will give You if You will fall down and worship me.”</a:t>
            </a:r>
            <a:endParaRPr lang="en-US" sz="2800" i="1" dirty="0">
              <a:solidFill>
                <a:srgbClr val="FFFF00"/>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BCA98C01-6A94-4C12-8A98-0EB964A3A90B}"/>
              </a:ext>
            </a:extLst>
          </p:cNvPr>
          <p:cNvSpPr txBox="1"/>
          <p:nvPr/>
        </p:nvSpPr>
        <p:spPr>
          <a:xfrm>
            <a:off x="434828" y="3447369"/>
            <a:ext cx="8278234" cy="2246769"/>
          </a:xfrm>
          <a:prstGeom prst="rect">
            <a:avLst/>
          </a:prstGeom>
          <a:noFill/>
        </p:spPr>
        <p:txBody>
          <a:bodyPr wrap="square" rtlCol="0">
            <a:spAutoFit/>
          </a:bodyPr>
          <a:lstStyle/>
          <a:p>
            <a:r>
              <a:rPr lang="en-US" sz="2800" dirty="0"/>
              <a:t>Matt. 4:6 ~ </a:t>
            </a:r>
            <a:r>
              <a:rPr lang="en-US" sz="2800" dirty="0">
                <a:solidFill>
                  <a:srgbClr val="FFFF00"/>
                </a:solidFill>
              </a:rPr>
              <a:t>“If You are the Son of God, throw Yourself down. For it is written: </a:t>
            </a:r>
          </a:p>
          <a:p>
            <a:r>
              <a:rPr lang="en-US" sz="2800" i="1" dirty="0">
                <a:solidFill>
                  <a:srgbClr val="FFFF00"/>
                </a:solidFill>
              </a:rPr>
              <a:t>‘He shall give His angels charge over you.’</a:t>
            </a:r>
            <a:r>
              <a:rPr lang="en-US" sz="2800" dirty="0">
                <a:solidFill>
                  <a:srgbClr val="FFFF00"/>
                </a:solidFill>
              </a:rPr>
              <a:t> </a:t>
            </a:r>
          </a:p>
          <a:p>
            <a:r>
              <a:rPr lang="en-US" sz="2800" dirty="0">
                <a:solidFill>
                  <a:srgbClr val="FFFF00"/>
                </a:solidFill>
              </a:rPr>
              <a:t>and, </a:t>
            </a:r>
            <a:r>
              <a:rPr lang="en-US" sz="2800" i="1" dirty="0">
                <a:solidFill>
                  <a:srgbClr val="FFFF00"/>
                </a:solidFill>
              </a:rPr>
              <a:t>“In their hands they shall bear you up,</a:t>
            </a:r>
            <a:r>
              <a:rPr lang="en-US" sz="2800" dirty="0">
                <a:solidFill>
                  <a:srgbClr val="FFFF00"/>
                </a:solidFill>
              </a:rPr>
              <a:t> </a:t>
            </a:r>
          </a:p>
          <a:p>
            <a:r>
              <a:rPr lang="en-US" sz="2800" i="1" dirty="0">
                <a:solidFill>
                  <a:srgbClr val="FFFF00"/>
                </a:solidFill>
              </a:rPr>
              <a:t>Lest you dash your foot against a stone.’”</a:t>
            </a:r>
            <a:endParaRPr lang="en-US" sz="2800"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0347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24"/>
                                        </p:tgtEl>
                                        <p:attrNameLst>
                                          <p:attrName>style.color</p:attrName>
                                        </p:attrNameLst>
                                      </p:cBhvr>
                                      <p:to>
                                        <a:schemeClr val="accent2"/>
                                      </p:to>
                                    </p:animClr>
                                  </p:childTnLst>
                                </p:cTn>
                              </p:par>
                              <p:par>
                                <p:cTn id="20" presetID="3" presetClass="emph" presetSubtype="2" fill="hold" grpId="1" nodeType="withEffect">
                                  <p:stCondLst>
                                    <p:cond delay="0"/>
                                  </p:stCondLst>
                                  <p:childTnLst>
                                    <p:animClr clrSpc="rgb" dir="cw">
                                      <p:cBhvr override="childStyle">
                                        <p:cTn id="21" dur="500" fill="hold"/>
                                        <p:tgtEl>
                                          <p:spTgt spid="5"/>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3" presetClass="emph" presetSubtype="2" fill="hold" grpId="1" nodeType="withEffect">
                                  <p:stCondLst>
                                    <p:cond delay="0"/>
                                  </p:stCondLst>
                                  <p:childTnLst>
                                    <p:animClr clrSpc="rgb" dir="cw">
                                      <p:cBhvr override="childStyle">
                                        <p:cTn id="33" dur="500" fill="hold"/>
                                        <p:tgtEl>
                                          <p:spTgt spid="12"/>
                                        </p:tgtEl>
                                        <p:attrNameLst>
                                          <p:attrName>style.color</p:attrName>
                                        </p:attrNameLst>
                                      </p:cBhvr>
                                      <p:to>
                                        <a:schemeClr val="accent2"/>
                                      </p:to>
                                    </p:animClr>
                                  </p:childTnLst>
                                </p:cTn>
                              </p:par>
                              <p:par>
                                <p:cTn id="34" presetID="3" presetClass="emph" presetSubtype="2" fill="hold" grpId="1" nodeType="withEffect">
                                  <p:stCondLst>
                                    <p:cond delay="0"/>
                                  </p:stCondLst>
                                  <p:childTnLst>
                                    <p:animClr clrSpc="rgb" dir="cw">
                                      <p:cBhvr override="childStyle">
                                        <p:cTn id="35" dur="500" fill="hold"/>
                                        <p:tgtEl>
                                          <p:spTgt spid="6"/>
                                        </p:tgtEl>
                                        <p:attrNameLst>
                                          <p:attrName>style.color</p:attrName>
                                        </p:attrNameLst>
                                      </p:cBhvr>
                                      <p:to>
                                        <a:schemeClr val="accent2"/>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5" grpId="0"/>
      <p:bldP spid="5" grpId="1"/>
      <p:bldP spid="6" grpId="0"/>
      <p:bldP spid="6" grpId="1"/>
      <p:bldP spid="10" grpId="0"/>
      <p:bldP spid="12" grpId="0"/>
      <p:bldP spid="12" grpId="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146DF8-9A1A-4A52-96EE-67F0455EDF05}"/>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450568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1 Tim. 2:13-14 ~ </a:t>
            </a:r>
            <a:r>
              <a:rPr lang="en-US" sz="3200" baseline="30000" dirty="0">
                <a:effectLst>
                  <a:outerShdw blurRad="38100" dist="38100" dir="2700000" algn="tl">
                    <a:srgbClr val="000000">
                      <a:alpha val="43137"/>
                    </a:srgbClr>
                  </a:outerShdw>
                </a:effectLst>
              </a:rPr>
              <a:t>13</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For Adam was formed first, then Eve.</a:t>
            </a:r>
            <a:r>
              <a:rPr lang="en-US" sz="3200" dirty="0">
                <a:effectLst>
                  <a:outerShdw blurRad="38100" dist="38100" dir="2700000" algn="tl">
                    <a:srgbClr val="000000">
                      <a:alpha val="43137"/>
                    </a:srgbClr>
                  </a:outerShdw>
                </a:effectLst>
              </a:rPr>
              <a:t> </a:t>
            </a:r>
            <a:r>
              <a:rPr lang="en-US" sz="3200" baseline="30000" dirty="0">
                <a:effectLst>
                  <a:outerShdw blurRad="38100" dist="38100" dir="2700000" algn="tl">
                    <a:srgbClr val="000000">
                      <a:alpha val="43137"/>
                    </a:srgbClr>
                  </a:outerShdw>
                </a:effectLst>
              </a:rPr>
              <a:t>14</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And Adam was not deceived, but the woman being deceived, fell into transgression.</a:t>
            </a:r>
            <a:endParaRPr lang="en-US" sz="11500" i="1" dirty="0">
              <a:solidFill>
                <a:srgbClr val="FFFF0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CA9CD20-C04F-4913-BCD5-2768417ADBBE}"/>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2484797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5C2F8-937B-441D-A21C-A6C3A84EB4AB}"/>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pic>
        <p:nvPicPr>
          <p:cNvPr id="4" name="Picture 3">
            <a:extLst>
              <a:ext uri="{FF2B5EF4-FFF2-40B4-BE49-F238E27FC236}">
                <a16:creationId xmlns:a16="http://schemas.microsoft.com/office/drawing/2014/main" id="{5FD9EED5-DCDF-4272-8027-B7E52AA89B2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6783" y="2646444"/>
            <a:ext cx="6245475" cy="4085582"/>
          </a:xfrm>
          <a:prstGeom prst="rect">
            <a:avLst/>
          </a:prstGeom>
        </p:spPr>
      </p:pic>
      <p:pic>
        <p:nvPicPr>
          <p:cNvPr id="10" name="Picture 2" descr="Image result for braum's peanut butter hot fudge sundae">
            <a:extLst>
              <a:ext uri="{FF2B5EF4-FFF2-40B4-BE49-F238E27FC236}">
                <a16:creationId xmlns:a16="http://schemas.microsoft.com/office/drawing/2014/main" id="{49F4330D-B4B4-47DB-87D7-EA3A55ED09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556" l="4000" r="96000">
                        <a14:foregroundMark x1="15000" y1="48333" x2="8000" y2="65000"/>
                        <a14:foregroundMark x1="4000" y1="54444" x2="4000" y2="57778"/>
                        <a14:foregroundMark x1="24500" y1="86111" x2="50500" y2="91111"/>
                        <a14:foregroundMark x1="50500" y1="91111" x2="76000" y2="90556"/>
                        <a14:foregroundMark x1="76000" y1="90556" x2="77000" y2="89444"/>
                        <a14:foregroundMark x1="94467" y1="67222" x2="94506" y2="67136"/>
                        <a14:foregroundMark x1="93956" y1="68333" x2="94467" y2="67222"/>
                        <a14:foregroundMark x1="84500" y1="88889" x2="93956" y2="68333"/>
                        <a14:foregroundMark x1="95010" y1="63119" x2="91000" y2="60000"/>
                        <a14:foregroundMark x1="94000" y1="56667" x2="95000" y2="57778"/>
                        <a14:backgroundMark x1="97000" y1="67222" x2="97000" y2="67222"/>
                        <a14:backgroundMark x1="97000" y1="65556" x2="97000" y2="65556"/>
                        <a14:backgroundMark x1="96000" y1="65000" x2="96000" y2="65000"/>
                        <a14:backgroundMark x1="98000" y1="65556" x2="96500" y2="68333"/>
                        <a14:backgroundMark x1="97500" y1="63889" x2="96500" y2="67778"/>
                        <a14:backgroundMark x1="95000" y1="68333" x2="95000" y2="68333"/>
                      </a14:backgroundRemoval>
                    </a14:imgEffect>
                  </a14:imgLayer>
                </a14:imgProps>
              </a:ext>
              <a:ext uri="{28A0092B-C50C-407E-A947-70E740481C1C}">
                <a14:useLocalDpi xmlns:a14="http://schemas.microsoft.com/office/drawing/2010/main" val="0"/>
              </a:ext>
            </a:extLst>
          </a:blip>
          <a:srcRect/>
          <a:stretch>
            <a:fillRect/>
          </a:stretch>
        </p:blipFill>
        <p:spPr bwMode="auto">
          <a:xfrm rot="21022689">
            <a:off x="825218" y="3194674"/>
            <a:ext cx="807905" cy="7271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braum's peanut butter hot fudge sundae">
            <a:extLst>
              <a:ext uri="{FF2B5EF4-FFF2-40B4-BE49-F238E27FC236}">
                <a16:creationId xmlns:a16="http://schemas.microsoft.com/office/drawing/2014/main" id="{F8B8A84D-3631-4842-A24E-068E2884EB7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556" l="4000" r="96000">
                        <a14:foregroundMark x1="15000" y1="48333" x2="8000" y2="65000"/>
                        <a14:foregroundMark x1="4000" y1="54444" x2="4000" y2="57778"/>
                        <a14:foregroundMark x1="24500" y1="86111" x2="50500" y2="91111"/>
                        <a14:foregroundMark x1="50500" y1="91111" x2="76000" y2="90556"/>
                        <a14:foregroundMark x1="76000" y1="90556" x2="77000" y2="89444"/>
                        <a14:foregroundMark x1="94467" y1="67222" x2="94506" y2="67136"/>
                        <a14:foregroundMark x1="93956" y1="68333" x2="94467" y2="67222"/>
                        <a14:foregroundMark x1="84500" y1="88889" x2="93956" y2="68333"/>
                        <a14:foregroundMark x1="95010" y1="63119" x2="91000" y2="60000"/>
                        <a14:foregroundMark x1="94000" y1="56667" x2="95000" y2="57778"/>
                        <a14:backgroundMark x1="97000" y1="67222" x2="97000" y2="67222"/>
                        <a14:backgroundMark x1="97000" y1="65556" x2="97000" y2="65556"/>
                        <a14:backgroundMark x1="96000" y1="65000" x2="96000" y2="65000"/>
                        <a14:backgroundMark x1="98000" y1="65556" x2="96500" y2="68333"/>
                        <a14:backgroundMark x1="97500" y1="63889" x2="96500" y2="67778"/>
                        <a14:backgroundMark x1="95000" y1="68333" x2="95000" y2="68333"/>
                      </a14:backgroundRemoval>
                    </a14:imgEffect>
                  </a14:imgLayer>
                </a14:imgProps>
              </a:ext>
              <a:ext uri="{28A0092B-C50C-407E-A947-70E740481C1C}">
                <a14:useLocalDpi xmlns:a14="http://schemas.microsoft.com/office/drawing/2010/main" val="0"/>
              </a:ext>
            </a:extLst>
          </a:blip>
          <a:srcRect/>
          <a:stretch>
            <a:fillRect/>
          </a:stretch>
        </p:blipFill>
        <p:spPr bwMode="auto">
          <a:xfrm>
            <a:off x="877963" y="4905577"/>
            <a:ext cx="456041" cy="4104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braum's peanut butter hot fudge sundae">
            <a:extLst>
              <a:ext uri="{FF2B5EF4-FFF2-40B4-BE49-F238E27FC236}">
                <a16:creationId xmlns:a16="http://schemas.microsoft.com/office/drawing/2014/main" id="{E65F55A5-2876-4969-B828-3EBCE199A8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556" l="4000" r="96000">
                        <a14:foregroundMark x1="15000" y1="48333" x2="8000" y2="65000"/>
                        <a14:foregroundMark x1="4000" y1="54444" x2="4000" y2="57778"/>
                        <a14:foregroundMark x1="24500" y1="86111" x2="50500" y2="91111"/>
                        <a14:foregroundMark x1="50500" y1="91111" x2="76000" y2="90556"/>
                        <a14:foregroundMark x1="76000" y1="90556" x2="77000" y2="89444"/>
                        <a14:foregroundMark x1="94467" y1="67222" x2="94506" y2="67136"/>
                        <a14:foregroundMark x1="93956" y1="68333" x2="94467" y2="67222"/>
                        <a14:foregroundMark x1="84500" y1="88889" x2="93956" y2="68333"/>
                        <a14:foregroundMark x1="95010" y1="63119" x2="91000" y2="60000"/>
                        <a14:foregroundMark x1="94000" y1="56667" x2="95000" y2="57778"/>
                        <a14:backgroundMark x1="97000" y1="67222" x2="97000" y2="67222"/>
                        <a14:backgroundMark x1="97000" y1="65556" x2="97000" y2="65556"/>
                        <a14:backgroundMark x1="96000" y1="65000" x2="96000" y2="65000"/>
                        <a14:backgroundMark x1="98000" y1="65556" x2="96500" y2="68333"/>
                        <a14:backgroundMark x1="97500" y1="63889" x2="96500" y2="67778"/>
                        <a14:backgroundMark x1="95000" y1="68333" x2="95000" y2="68333"/>
                      </a14:backgroundRemoval>
                    </a14:imgEffect>
                  </a14:imgLayer>
                </a14:imgProps>
              </a:ext>
              <a:ext uri="{28A0092B-C50C-407E-A947-70E740481C1C}">
                <a14:useLocalDpi xmlns:a14="http://schemas.microsoft.com/office/drawing/2010/main" val="0"/>
              </a:ext>
            </a:extLst>
          </a:blip>
          <a:srcRect/>
          <a:stretch>
            <a:fillRect/>
          </a:stretch>
        </p:blipFill>
        <p:spPr bwMode="auto">
          <a:xfrm rot="20570957">
            <a:off x="1731272" y="3849364"/>
            <a:ext cx="667690" cy="6009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braum's peanut butter hot fudge sundae">
            <a:extLst>
              <a:ext uri="{FF2B5EF4-FFF2-40B4-BE49-F238E27FC236}">
                <a16:creationId xmlns:a16="http://schemas.microsoft.com/office/drawing/2014/main" id="{70D78A1E-9A44-4775-BD90-2E4A942659F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556" l="4000" r="96000">
                        <a14:foregroundMark x1="15000" y1="48333" x2="8000" y2="65000"/>
                        <a14:foregroundMark x1="4000" y1="54444" x2="4000" y2="57778"/>
                        <a14:foregroundMark x1="24500" y1="86111" x2="50500" y2="91111"/>
                        <a14:foregroundMark x1="50500" y1="91111" x2="76000" y2="90556"/>
                        <a14:foregroundMark x1="76000" y1="90556" x2="77000" y2="89444"/>
                        <a14:foregroundMark x1="94467" y1="67222" x2="94506" y2="67136"/>
                        <a14:foregroundMark x1="93956" y1="68333" x2="94467" y2="67222"/>
                        <a14:foregroundMark x1="84500" y1="88889" x2="93956" y2="68333"/>
                        <a14:foregroundMark x1="95010" y1="63119" x2="91000" y2="60000"/>
                        <a14:foregroundMark x1="94000" y1="56667" x2="95000" y2="57778"/>
                        <a14:backgroundMark x1="97000" y1="67222" x2="97000" y2="67222"/>
                        <a14:backgroundMark x1="97000" y1="65556" x2="97000" y2="65556"/>
                        <a14:backgroundMark x1="96000" y1="65000" x2="96000" y2="65000"/>
                        <a14:backgroundMark x1="98000" y1="65556" x2="96500" y2="68333"/>
                        <a14:backgroundMark x1="97500" y1="63889" x2="96500" y2="67778"/>
                        <a14:backgroundMark x1="95000" y1="68333" x2="95000" y2="68333"/>
                      </a14:backgroundRemoval>
                    </a14:imgEffect>
                  </a14:imgLayer>
                </a14:imgProps>
              </a:ext>
              <a:ext uri="{28A0092B-C50C-407E-A947-70E740481C1C}">
                <a14:useLocalDpi xmlns:a14="http://schemas.microsoft.com/office/drawing/2010/main" val="0"/>
              </a:ext>
            </a:extLst>
          </a:blip>
          <a:srcRect/>
          <a:stretch>
            <a:fillRect/>
          </a:stretch>
        </p:blipFill>
        <p:spPr bwMode="auto">
          <a:xfrm rot="313879">
            <a:off x="1836676" y="3195251"/>
            <a:ext cx="606991" cy="5462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raum's peanut butter hot fudge sundae">
            <a:extLst>
              <a:ext uri="{FF2B5EF4-FFF2-40B4-BE49-F238E27FC236}">
                <a16:creationId xmlns:a16="http://schemas.microsoft.com/office/drawing/2014/main" id="{B1B5ABBD-11EC-46D0-9A70-5E2296107F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556" l="4000" r="96000">
                        <a14:foregroundMark x1="15000" y1="48333" x2="8000" y2="65000"/>
                        <a14:foregroundMark x1="4000" y1="54444" x2="4000" y2="57778"/>
                        <a14:foregroundMark x1="24500" y1="86111" x2="50500" y2="91111"/>
                        <a14:foregroundMark x1="50500" y1="91111" x2="76000" y2="90556"/>
                        <a14:foregroundMark x1="76000" y1="90556" x2="77000" y2="89444"/>
                        <a14:foregroundMark x1="94467" y1="67222" x2="94506" y2="67136"/>
                        <a14:foregroundMark x1="93956" y1="68333" x2="94467" y2="67222"/>
                        <a14:foregroundMark x1="84500" y1="88889" x2="93956" y2="68333"/>
                        <a14:foregroundMark x1="95010" y1="63119" x2="91000" y2="60000"/>
                        <a14:foregroundMark x1="94000" y1="56667" x2="95000" y2="57778"/>
                        <a14:backgroundMark x1="97000" y1="67222" x2="97000" y2="67222"/>
                        <a14:backgroundMark x1="97000" y1="65556" x2="97000" y2="65556"/>
                        <a14:backgroundMark x1="96000" y1="65000" x2="96000" y2="65000"/>
                        <a14:backgroundMark x1="98000" y1="65556" x2="96500" y2="68333"/>
                        <a14:backgroundMark x1="97500" y1="63889" x2="96500" y2="67778"/>
                        <a14:backgroundMark x1="95000" y1="68333" x2="95000" y2="68333"/>
                      </a14:backgroundRemoval>
                    </a14:imgEffect>
                  </a14:imgLayer>
                </a14:imgProps>
              </a:ext>
              <a:ext uri="{28A0092B-C50C-407E-A947-70E740481C1C}">
                <a14:useLocalDpi xmlns:a14="http://schemas.microsoft.com/office/drawing/2010/main" val="0"/>
              </a:ext>
            </a:extLst>
          </a:blip>
          <a:srcRect/>
          <a:stretch>
            <a:fillRect/>
          </a:stretch>
        </p:blipFill>
        <p:spPr bwMode="auto">
          <a:xfrm rot="518067">
            <a:off x="728406" y="4101018"/>
            <a:ext cx="807905" cy="727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ece of food&#10;&#10;Description automatically generated">
            <a:extLst>
              <a:ext uri="{FF2B5EF4-FFF2-40B4-BE49-F238E27FC236}">
                <a16:creationId xmlns:a16="http://schemas.microsoft.com/office/drawing/2014/main" id="{9F95D61C-84D6-46B8-BE1C-2ECC1182FB7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4219" y1="58333" x2="24219" y2="6208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rcRect l="22640" t="9874" r="16448" b="7053"/>
          <a:stretch/>
        </p:blipFill>
        <p:spPr>
          <a:xfrm rot="19944692">
            <a:off x="3054216" y="5042573"/>
            <a:ext cx="734640" cy="751435"/>
          </a:xfrm>
          <a:prstGeom prst="rect">
            <a:avLst/>
          </a:prstGeom>
        </p:spPr>
      </p:pic>
      <p:pic>
        <p:nvPicPr>
          <p:cNvPr id="16" name="Picture 15" descr="A piece of food&#10;&#10;Description automatically generated">
            <a:extLst>
              <a:ext uri="{FF2B5EF4-FFF2-40B4-BE49-F238E27FC236}">
                <a16:creationId xmlns:a16="http://schemas.microsoft.com/office/drawing/2014/main" id="{5E2703E9-FED1-4B8E-9FC5-18D6CEBFF34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4219" y1="58333" x2="24219" y2="6208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rcRect l="22640" t="9874" r="16448" b="7053"/>
          <a:stretch/>
        </p:blipFill>
        <p:spPr>
          <a:xfrm rot="4164544">
            <a:off x="3618819" y="4596778"/>
            <a:ext cx="551946" cy="564565"/>
          </a:xfrm>
          <a:prstGeom prst="rect">
            <a:avLst/>
          </a:prstGeom>
        </p:spPr>
      </p:pic>
      <p:pic>
        <p:nvPicPr>
          <p:cNvPr id="17" name="Picture 16" descr="A piece of food&#10;&#10;Description automatically generated">
            <a:extLst>
              <a:ext uri="{FF2B5EF4-FFF2-40B4-BE49-F238E27FC236}">
                <a16:creationId xmlns:a16="http://schemas.microsoft.com/office/drawing/2014/main" id="{B100BCD9-D6E8-411F-A1A4-1A05E5E6ABD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4219" y1="58333" x2="24219" y2="6208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rcRect l="22640" t="9874" r="16448" b="7053"/>
          <a:stretch/>
        </p:blipFill>
        <p:spPr>
          <a:xfrm rot="1639053">
            <a:off x="3952963" y="5467635"/>
            <a:ext cx="501769" cy="513241"/>
          </a:xfrm>
          <a:prstGeom prst="rect">
            <a:avLst/>
          </a:prstGeom>
        </p:spPr>
      </p:pic>
      <p:pic>
        <p:nvPicPr>
          <p:cNvPr id="15" name="Picture 14" descr="A piece of bread&#10;&#10;Description automatically generated">
            <a:extLst>
              <a:ext uri="{FF2B5EF4-FFF2-40B4-BE49-F238E27FC236}">
                <a16:creationId xmlns:a16="http://schemas.microsoft.com/office/drawing/2014/main" id="{C6EAAFAB-CA44-4FBD-AEB3-4048E04167C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79" b="95499" l="9705" r="90422">
                        <a14:foregroundMark x1="14852" y1="89516" x2="19958" y2="90427"/>
                        <a14:foregroundMark x1="16118" y1="95499" x2="17173" y2="94074"/>
                        <a14:foregroundMark x1="9705" y1="65071" x2="9916" y2="67806"/>
                        <a14:foregroundMark x1="43333" y1="7863" x2="51772" y2="10199"/>
                        <a14:foregroundMark x1="51772" y1="10199" x2="58481" y2="7236"/>
                        <a14:foregroundMark x1="58481" y1="7236" x2="65696" y2="10142"/>
                        <a14:foregroundMark x1="90338" y1="33960" x2="90422" y2="3618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538752" y="3487576"/>
            <a:ext cx="666724" cy="493714"/>
          </a:xfrm>
          <a:prstGeom prst="rect">
            <a:avLst/>
          </a:prstGeom>
        </p:spPr>
      </p:pic>
      <p:pic>
        <p:nvPicPr>
          <p:cNvPr id="23" name="Picture 22" descr="A piece of bread&#10;&#10;Description automatically generated">
            <a:extLst>
              <a:ext uri="{FF2B5EF4-FFF2-40B4-BE49-F238E27FC236}">
                <a16:creationId xmlns:a16="http://schemas.microsoft.com/office/drawing/2014/main" id="{5E9C1225-BABD-4887-923D-564C654C34F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79" b="95499" l="9705" r="90422">
                        <a14:foregroundMark x1="14852" y1="89516" x2="19958" y2="90427"/>
                        <a14:foregroundMark x1="16118" y1="95499" x2="17173" y2="94074"/>
                        <a14:foregroundMark x1="9705" y1="65071" x2="9916" y2="67806"/>
                        <a14:foregroundMark x1="43333" y1="7863" x2="51772" y2="10199"/>
                        <a14:foregroundMark x1="51772" y1="10199" x2="58481" y2="7236"/>
                        <a14:foregroundMark x1="58481" y1="7236" x2="65696" y2="10142"/>
                        <a14:foregroundMark x1="90338" y1="33960" x2="90422" y2="3618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rot="1790414">
            <a:off x="5321889" y="3952937"/>
            <a:ext cx="666724" cy="493714"/>
          </a:xfrm>
          <a:prstGeom prst="rect">
            <a:avLst/>
          </a:prstGeom>
        </p:spPr>
      </p:pic>
      <p:pic>
        <p:nvPicPr>
          <p:cNvPr id="25" name="Picture 24" descr="A piece of bread&#10;&#10;Description automatically generated">
            <a:extLst>
              <a:ext uri="{FF2B5EF4-FFF2-40B4-BE49-F238E27FC236}">
                <a16:creationId xmlns:a16="http://schemas.microsoft.com/office/drawing/2014/main" id="{EC0E8F56-EB94-43A7-8F94-EF6E34E72C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79" b="95499" l="9705" r="90422">
                        <a14:foregroundMark x1="14852" y1="89516" x2="19958" y2="90427"/>
                        <a14:foregroundMark x1="16118" y1="95499" x2="17173" y2="94074"/>
                        <a14:foregroundMark x1="9705" y1="65071" x2="9916" y2="67806"/>
                        <a14:foregroundMark x1="43333" y1="7863" x2="51772" y2="10199"/>
                        <a14:foregroundMark x1="51772" y1="10199" x2="58481" y2="7236"/>
                        <a14:foregroundMark x1="58481" y1="7236" x2="65696" y2="10142"/>
                        <a14:foregroundMark x1="90338" y1="33960" x2="90422" y2="3618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136316" y="4031095"/>
            <a:ext cx="666724" cy="493714"/>
          </a:xfrm>
          <a:prstGeom prst="rect">
            <a:avLst/>
          </a:prstGeom>
        </p:spPr>
      </p:pic>
      <p:pic>
        <p:nvPicPr>
          <p:cNvPr id="26" name="Picture 25" descr="A piece of bread&#10;&#10;Description automatically generated">
            <a:extLst>
              <a:ext uri="{FF2B5EF4-FFF2-40B4-BE49-F238E27FC236}">
                <a16:creationId xmlns:a16="http://schemas.microsoft.com/office/drawing/2014/main" id="{2577D78E-1CB6-4859-8531-66BDDA09D6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79" b="95499" l="9705" r="90422">
                        <a14:foregroundMark x1="14852" y1="89516" x2="19958" y2="90427"/>
                        <a14:foregroundMark x1="16118" y1="95499" x2="17173" y2="94074"/>
                        <a14:foregroundMark x1="9705" y1="65071" x2="9916" y2="67806"/>
                        <a14:foregroundMark x1="43333" y1="7863" x2="51772" y2="10199"/>
                        <a14:foregroundMark x1="51772" y1="10199" x2="58481" y2="7236"/>
                        <a14:foregroundMark x1="58481" y1="7236" x2="65696" y2="10142"/>
                        <a14:foregroundMark x1="90338" y1="33960" x2="90422" y2="3618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rot="4871130">
            <a:off x="5867204" y="4428030"/>
            <a:ext cx="666724" cy="493714"/>
          </a:xfrm>
          <a:prstGeom prst="rect">
            <a:avLst/>
          </a:prstGeom>
        </p:spPr>
      </p:pic>
      <p:pic>
        <p:nvPicPr>
          <p:cNvPr id="27" name="Picture 26" descr="A piece of bread&#10;&#10;Description automatically generated">
            <a:extLst>
              <a:ext uri="{FF2B5EF4-FFF2-40B4-BE49-F238E27FC236}">
                <a16:creationId xmlns:a16="http://schemas.microsoft.com/office/drawing/2014/main" id="{BCE7D533-D5A7-40EF-AFF4-2D7253E625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79" b="95499" l="9705" r="90422">
                        <a14:foregroundMark x1="14852" y1="89516" x2="19958" y2="90427"/>
                        <a14:foregroundMark x1="16118" y1="95499" x2="17173" y2="94074"/>
                        <a14:foregroundMark x1="9705" y1="65071" x2="9916" y2="67806"/>
                        <a14:foregroundMark x1="43333" y1="7863" x2="51772" y2="10199"/>
                        <a14:foregroundMark x1="51772" y1="10199" x2="58481" y2="7236"/>
                        <a14:foregroundMark x1="58481" y1="7236" x2="65696" y2="10142"/>
                        <a14:foregroundMark x1="90338" y1="33960" x2="90422" y2="3618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rot="2559423">
            <a:off x="4724401" y="4144164"/>
            <a:ext cx="666724" cy="493714"/>
          </a:xfrm>
          <a:prstGeom prst="rect">
            <a:avLst/>
          </a:prstGeom>
        </p:spPr>
      </p:pic>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1384995"/>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Shelby Mack (age 7) ~ </a:t>
            </a:r>
            <a:r>
              <a:rPr lang="en-US" sz="2800" dirty="0">
                <a:effectLst>
                  <a:outerShdw blurRad="38100" dist="38100" dir="2700000" algn="tl">
                    <a:srgbClr val="000000">
                      <a:alpha val="43137"/>
                    </a:srgbClr>
                  </a:outerShdw>
                </a:effectLst>
              </a:rPr>
              <a:t>“Kids know that candy is not better than God because candy can’t love us.  Plus God doesn’t give you no cavities.”</a:t>
            </a:r>
            <a:endParaRPr lang="en-US" sz="6600" dirty="0">
              <a:solidFill>
                <a:srgbClr val="FFFF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E74886FF-AB32-4C13-ACFB-68CB76477D40}"/>
              </a:ext>
            </a:extLst>
          </p:cNvPr>
          <p:cNvSpPr txBox="1"/>
          <p:nvPr/>
        </p:nvSpPr>
        <p:spPr>
          <a:xfrm>
            <a:off x="432883" y="2104571"/>
            <a:ext cx="8278234" cy="1384995"/>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Sara </a:t>
            </a:r>
            <a:r>
              <a:rPr lang="en-US" sz="2800" dirty="0" err="1">
                <a:solidFill>
                  <a:srgbClr val="FFFF00"/>
                </a:solidFill>
                <a:effectLst>
                  <a:outerShdw blurRad="38100" dist="38100" dir="2700000" algn="tl">
                    <a:srgbClr val="000000">
                      <a:alpha val="43137"/>
                    </a:srgbClr>
                  </a:outerShdw>
                </a:effectLst>
              </a:rPr>
              <a:t>Clogston</a:t>
            </a:r>
            <a:r>
              <a:rPr lang="en-US" sz="2800" dirty="0">
                <a:solidFill>
                  <a:srgbClr val="FFFF00"/>
                </a:solidFill>
                <a:effectLst>
                  <a:outerShdw blurRad="38100" dist="38100" dir="2700000" algn="tl">
                    <a:srgbClr val="000000">
                      <a:alpha val="43137"/>
                    </a:srgbClr>
                  </a:outerShdw>
                </a:effectLst>
              </a:rPr>
              <a:t> (age 6) ~ </a:t>
            </a:r>
            <a:r>
              <a:rPr lang="en-US" sz="2800" dirty="0">
                <a:effectLst>
                  <a:outerShdw blurRad="38100" dist="38100" dir="2700000" algn="tl">
                    <a:srgbClr val="000000">
                      <a:alpha val="43137"/>
                    </a:srgbClr>
                  </a:outerShdw>
                </a:effectLst>
              </a:rPr>
              <a:t>“God is in love with your heart.  He made people with hearts and people are a lot harder to make than trees.”</a:t>
            </a:r>
          </a:p>
        </p:txBody>
      </p:sp>
      <p:pic>
        <p:nvPicPr>
          <p:cNvPr id="5" name="Picture 4" descr="A close up of a tree&#10;&#10;Description automatically generated">
            <a:extLst>
              <a:ext uri="{FF2B5EF4-FFF2-40B4-BE49-F238E27FC236}">
                <a16:creationId xmlns:a16="http://schemas.microsoft.com/office/drawing/2014/main" id="{1C353942-B8A1-4EDA-B8A5-3BA55EF13B6C}"/>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flipH="1">
            <a:off x="1639797" y="5427480"/>
            <a:ext cx="4265744" cy="1321579"/>
          </a:xfrm>
          <a:prstGeom prst="rect">
            <a:avLst/>
          </a:prstGeom>
        </p:spPr>
      </p:pic>
      <p:pic>
        <p:nvPicPr>
          <p:cNvPr id="19" name="Picture 18">
            <a:extLst>
              <a:ext uri="{FF2B5EF4-FFF2-40B4-BE49-F238E27FC236}">
                <a16:creationId xmlns:a16="http://schemas.microsoft.com/office/drawing/2014/main" id="{66CC0C17-085D-4D67-9AC9-9C8624B73C7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109" b="90511" l="3182" r="96364">
                        <a14:foregroundMark x1="9091" y1="13869" x2="21928" y2="13204"/>
                        <a14:foregroundMark x1="62977" y1="12409" x2="63182" y2="12409"/>
                        <a14:foregroundMark x1="63182" y1="12409" x2="85000" y2="24088"/>
                        <a14:foregroundMark x1="85000" y1="24088" x2="89091" y2="62044"/>
                        <a14:foregroundMark x1="89091" y1="62044" x2="33636" y2="69343"/>
                        <a14:foregroundMark x1="33636" y1="69343" x2="10455" y2="59124"/>
                        <a14:foregroundMark x1="10455" y1="59124" x2="10000" y2="23358"/>
                        <a14:foregroundMark x1="3182" y1="17518" x2="15000" y2="88321"/>
                        <a14:foregroundMark x1="15000" y1="88321" x2="38636" y2="84672"/>
                        <a14:foregroundMark x1="38636" y1="84672" x2="88636" y2="89051"/>
                        <a14:foregroundMark x1="88636" y1="89051" x2="87727" y2="45255"/>
                        <a14:foregroundMark x1="87727" y1="45255" x2="93636" y2="16788"/>
                        <a14:foregroundMark x1="96364" y1="9489" x2="92273" y2="84672"/>
                        <a14:foregroundMark x1="6818" y1="7299" x2="9091" y2="83212"/>
                        <a14:foregroundMark x1="9091" y1="83212" x2="7273" y2="23358"/>
                        <a14:foregroundMark x1="3636" y1="62651" x2="3636" y2="13869"/>
                        <a14:foregroundMark x1="3636" y1="66197" x2="3636" y2="64149"/>
                        <a14:foregroundMark x1="3636" y1="72151" x2="3636" y2="68500"/>
                        <a14:foregroundMark x1="3636" y1="90511" x2="3636" y2="78720"/>
                        <a14:foregroundMark x1="11818" y1="83942" x2="61364" y2="76642"/>
                        <a14:foregroundMark x1="61364" y1="76642" x2="84091" y2="81752"/>
                        <a14:foregroundMark x1="84091" y1="81752" x2="91818" y2="45985"/>
                        <a14:foregroundMark x1="91818" y1="45985" x2="77727" y2="16058"/>
                        <a14:foregroundMark x1="77727" y1="16058" x2="61203" y2="7935"/>
                        <a14:foregroundMark x1="19898" y1="8083" x2="11818" y2="8759"/>
                        <a14:backgroundMark x1="58636" y1="1460" x2="17273" y2="1460"/>
                        <a14:backgroundMark x1="909" y1="64964" x2="909" y2="58394"/>
                        <a14:backgroundMark x1="1818" y1="64964" x2="1818" y2="56934"/>
                        <a14:backgroundMark x1="2727" y1="64234" x2="1818" y2="57664"/>
                        <a14:backgroundMark x1="2727" y1="59854" x2="2273" y2="5620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rot="20657034">
            <a:off x="5194293" y="5573281"/>
            <a:ext cx="551810" cy="343627"/>
          </a:xfrm>
          <a:prstGeom prst="rect">
            <a:avLst/>
          </a:prstGeom>
        </p:spPr>
      </p:pic>
      <p:pic>
        <p:nvPicPr>
          <p:cNvPr id="28" name="Picture 27">
            <a:extLst>
              <a:ext uri="{FF2B5EF4-FFF2-40B4-BE49-F238E27FC236}">
                <a16:creationId xmlns:a16="http://schemas.microsoft.com/office/drawing/2014/main" id="{E89658CF-BD7F-4D01-B441-752CB8F04DB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109" b="90511" l="3182" r="96364">
                        <a14:foregroundMark x1="9091" y1="13869" x2="21928" y2="13204"/>
                        <a14:foregroundMark x1="62977" y1="12409" x2="63182" y2="12409"/>
                        <a14:foregroundMark x1="63182" y1="12409" x2="85000" y2="24088"/>
                        <a14:foregroundMark x1="85000" y1="24088" x2="89091" y2="62044"/>
                        <a14:foregroundMark x1="89091" y1="62044" x2="33636" y2="69343"/>
                        <a14:foregroundMark x1="33636" y1="69343" x2="10455" y2="59124"/>
                        <a14:foregroundMark x1="10455" y1="59124" x2="10000" y2="23358"/>
                        <a14:foregroundMark x1="3182" y1="17518" x2="15000" y2="88321"/>
                        <a14:foregroundMark x1="15000" y1="88321" x2="38636" y2="84672"/>
                        <a14:foregroundMark x1="38636" y1="84672" x2="88636" y2="89051"/>
                        <a14:foregroundMark x1="88636" y1="89051" x2="87727" y2="45255"/>
                        <a14:foregroundMark x1="87727" y1="45255" x2="93636" y2="16788"/>
                        <a14:foregroundMark x1="96364" y1="9489" x2="92273" y2="84672"/>
                        <a14:foregroundMark x1="6818" y1="7299" x2="9091" y2="83212"/>
                        <a14:foregroundMark x1="9091" y1="83212" x2="7273" y2="23358"/>
                        <a14:foregroundMark x1="3636" y1="62651" x2="3636" y2="13869"/>
                        <a14:foregroundMark x1="3636" y1="66197" x2="3636" y2="64149"/>
                        <a14:foregroundMark x1="3636" y1="72151" x2="3636" y2="68500"/>
                        <a14:foregroundMark x1="3636" y1="90511" x2="3636" y2="78720"/>
                        <a14:foregroundMark x1="11818" y1="83942" x2="61364" y2="76642"/>
                        <a14:foregroundMark x1="61364" y1="76642" x2="84091" y2="81752"/>
                        <a14:foregroundMark x1="84091" y1="81752" x2="91818" y2="45985"/>
                        <a14:foregroundMark x1="91818" y1="45985" x2="77727" y2="16058"/>
                        <a14:foregroundMark x1="77727" y1="16058" x2="61203" y2="7935"/>
                        <a14:foregroundMark x1="19898" y1="8083" x2="11818" y2="8759"/>
                        <a14:backgroundMark x1="58636" y1="1460" x2="17273" y2="1460"/>
                        <a14:backgroundMark x1="909" y1="64964" x2="909" y2="58394"/>
                        <a14:backgroundMark x1="1818" y1="64964" x2="1818" y2="56934"/>
                        <a14:backgroundMark x1="2727" y1="64234" x2="1818" y2="57664"/>
                        <a14:backgroundMark x1="2727" y1="59854" x2="2273" y2="5620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rot="733075">
            <a:off x="4829753" y="5955240"/>
            <a:ext cx="551810" cy="343627"/>
          </a:xfrm>
          <a:prstGeom prst="rect">
            <a:avLst/>
          </a:prstGeom>
        </p:spPr>
      </p:pic>
      <p:pic>
        <p:nvPicPr>
          <p:cNvPr id="29" name="Picture 28">
            <a:extLst>
              <a:ext uri="{FF2B5EF4-FFF2-40B4-BE49-F238E27FC236}">
                <a16:creationId xmlns:a16="http://schemas.microsoft.com/office/drawing/2014/main" id="{CDBFC214-8559-4AAA-B0C0-BB2137454D3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109" b="90511" l="3182" r="96364">
                        <a14:foregroundMark x1="9091" y1="13869" x2="21928" y2="13204"/>
                        <a14:foregroundMark x1="62977" y1="12409" x2="63182" y2="12409"/>
                        <a14:foregroundMark x1="63182" y1="12409" x2="85000" y2="24088"/>
                        <a14:foregroundMark x1="85000" y1="24088" x2="89091" y2="62044"/>
                        <a14:foregroundMark x1="89091" y1="62044" x2="33636" y2="69343"/>
                        <a14:foregroundMark x1="33636" y1="69343" x2="10455" y2="59124"/>
                        <a14:foregroundMark x1="10455" y1="59124" x2="10000" y2="23358"/>
                        <a14:foregroundMark x1="3182" y1="17518" x2="15000" y2="88321"/>
                        <a14:foregroundMark x1="15000" y1="88321" x2="38636" y2="84672"/>
                        <a14:foregroundMark x1="38636" y1="84672" x2="88636" y2="89051"/>
                        <a14:foregroundMark x1="88636" y1="89051" x2="87727" y2="45255"/>
                        <a14:foregroundMark x1="87727" y1="45255" x2="93636" y2="16788"/>
                        <a14:foregroundMark x1="96364" y1="9489" x2="92273" y2="84672"/>
                        <a14:foregroundMark x1="6818" y1="7299" x2="9091" y2="83212"/>
                        <a14:foregroundMark x1="9091" y1="83212" x2="7273" y2="23358"/>
                        <a14:foregroundMark x1="3636" y1="62651" x2="3636" y2="13869"/>
                        <a14:foregroundMark x1="3636" y1="66197" x2="3636" y2="64149"/>
                        <a14:foregroundMark x1="3636" y1="72151" x2="3636" y2="68500"/>
                        <a14:foregroundMark x1="3636" y1="90511" x2="3636" y2="78720"/>
                        <a14:foregroundMark x1="11818" y1="83942" x2="61364" y2="76642"/>
                        <a14:foregroundMark x1="61364" y1="76642" x2="84091" y2="81752"/>
                        <a14:foregroundMark x1="84091" y1="81752" x2="91818" y2="45985"/>
                        <a14:foregroundMark x1="91818" y1="45985" x2="77727" y2="16058"/>
                        <a14:foregroundMark x1="77727" y1="16058" x2="61203" y2="7935"/>
                        <a14:foregroundMark x1="19898" y1="8083" x2="11818" y2="8759"/>
                        <a14:backgroundMark x1="58636" y1="1460" x2="17273" y2="1460"/>
                        <a14:backgroundMark x1="909" y1="64964" x2="909" y2="58394"/>
                        <a14:backgroundMark x1="1818" y1="64964" x2="1818" y2="56934"/>
                        <a14:backgroundMark x1="2727" y1="64234" x2="1818" y2="57664"/>
                        <a14:backgroundMark x1="2727" y1="59854" x2="2273" y2="5620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rot="1463562">
            <a:off x="2422568" y="5999352"/>
            <a:ext cx="551810" cy="343627"/>
          </a:xfrm>
          <a:prstGeom prst="rect">
            <a:avLst/>
          </a:prstGeom>
        </p:spPr>
      </p:pic>
      <p:pic>
        <p:nvPicPr>
          <p:cNvPr id="22" name="Picture 21" descr="A picture containing sweet, table, indoor, sitting&#10;&#10;Description automatically generated">
            <a:extLst>
              <a:ext uri="{FF2B5EF4-FFF2-40B4-BE49-F238E27FC236}">
                <a16:creationId xmlns:a16="http://schemas.microsoft.com/office/drawing/2014/main" id="{B7529D8D-FC9C-4719-BF98-111C60A9DB11}"/>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backgroundMark x1="43841" y1="69459" x2="77174" y2="69459"/>
                        <a14:backgroundMark x1="41486" y1="69189" x2="72464" y2="64054"/>
                        <a14:backgroundMark x1="72464" y1="64054" x2="47283" y2="810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rcRect l="1717" t="7357" r="5946" b="31629"/>
          <a:stretch/>
        </p:blipFill>
        <p:spPr>
          <a:xfrm rot="1049497">
            <a:off x="5324013" y="5991317"/>
            <a:ext cx="724743" cy="321001"/>
          </a:xfrm>
          <a:prstGeom prst="rect">
            <a:avLst/>
          </a:prstGeom>
        </p:spPr>
      </p:pic>
      <p:pic>
        <p:nvPicPr>
          <p:cNvPr id="1024" name="Picture 1023" descr="A picture containing sky, sitting&#10;&#10;Description automatically generated">
            <a:extLst>
              <a:ext uri="{FF2B5EF4-FFF2-40B4-BE49-F238E27FC236}">
                <a16:creationId xmlns:a16="http://schemas.microsoft.com/office/drawing/2014/main" id="{D75C51C7-1492-424E-A8A3-35BC09ABC33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7500" r="93594">
                        <a14:foregroundMark x1="13750" y1="25417" x2="10000" y2="34792"/>
                        <a14:foregroundMark x1="10000" y1="34792" x2="7500" y2="54792"/>
                        <a14:foregroundMark x1="91563" y1="45833" x2="93594" y2="56250"/>
                        <a14:foregroundMark x1="93594" y1="56250" x2="92656" y2="6020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5"/>
              </a:ext>
            </a:extLst>
          </a:blip>
          <a:srcRect l="1026" t="15562" r="3198" b="31014"/>
          <a:stretch/>
        </p:blipFill>
        <p:spPr>
          <a:xfrm rot="1116532">
            <a:off x="1908490" y="6305198"/>
            <a:ext cx="652029" cy="272778"/>
          </a:xfrm>
          <a:prstGeom prst="rect">
            <a:avLst/>
          </a:prstGeom>
        </p:spPr>
      </p:pic>
      <p:pic>
        <p:nvPicPr>
          <p:cNvPr id="35" name="Picture 34" descr="A picture containing sweet, table, indoor, sitting&#10;&#10;Description automatically generated">
            <a:extLst>
              <a:ext uri="{FF2B5EF4-FFF2-40B4-BE49-F238E27FC236}">
                <a16:creationId xmlns:a16="http://schemas.microsoft.com/office/drawing/2014/main" id="{6F246A84-C12E-4EC0-9C6E-3A307A723320}"/>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backgroundMark x1="43841" y1="69459" x2="77174" y2="69459"/>
                        <a14:backgroundMark x1="41486" y1="69189" x2="72464" y2="64054"/>
                        <a14:backgroundMark x1="72464" y1="64054" x2="47283" y2="810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rcRect l="1717" t="7357" r="5946" b="31629"/>
          <a:stretch/>
        </p:blipFill>
        <p:spPr>
          <a:xfrm>
            <a:off x="3678045" y="5976243"/>
            <a:ext cx="724743" cy="321001"/>
          </a:xfrm>
          <a:prstGeom prst="rect">
            <a:avLst/>
          </a:prstGeom>
        </p:spPr>
      </p:pic>
      <p:pic>
        <p:nvPicPr>
          <p:cNvPr id="36" name="Picture 35" descr="A picture containing sky, sitting&#10;&#10;Description automatically generated">
            <a:extLst>
              <a:ext uri="{FF2B5EF4-FFF2-40B4-BE49-F238E27FC236}">
                <a16:creationId xmlns:a16="http://schemas.microsoft.com/office/drawing/2014/main" id="{CD0888AE-E1BE-43CA-B87A-B86D117E3A44}"/>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7500" r="93594">
                        <a14:foregroundMark x1="13750" y1="25417" x2="10000" y2="34792"/>
                        <a14:foregroundMark x1="10000" y1="34792" x2="7500" y2="54792"/>
                        <a14:foregroundMark x1="91563" y1="45833" x2="93594" y2="56250"/>
                        <a14:foregroundMark x1="93594" y1="56250" x2="92656" y2="6020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5"/>
              </a:ext>
            </a:extLst>
          </a:blip>
          <a:srcRect l="1026" t="15562" r="3198" b="31014"/>
          <a:stretch/>
        </p:blipFill>
        <p:spPr>
          <a:xfrm rot="19979090">
            <a:off x="3789068" y="6332341"/>
            <a:ext cx="788955" cy="330062"/>
          </a:xfrm>
          <a:prstGeom prst="rect">
            <a:avLst/>
          </a:prstGeom>
        </p:spPr>
      </p:pic>
    </p:spTree>
    <p:extLst>
      <p:ext uri="{BB962C8B-B14F-4D97-AF65-F5344CB8AC3E}">
        <p14:creationId xmlns:p14="http://schemas.microsoft.com/office/powerpoint/2010/main" val="3348740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2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40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6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8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2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4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2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4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6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8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20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nodeType="withEffect">
                                  <p:stCondLst>
                                    <p:cond delay="4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nodeType="withEffect">
                                  <p:stCondLst>
                                    <p:cond delay="60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par>
                                <p:cTn id="70" presetID="10" presetClass="entr" presetSubtype="0" fill="hold" nodeType="withEffect">
                                  <p:stCondLst>
                                    <p:cond delay="800"/>
                                  </p:stCondLst>
                                  <p:childTnLst>
                                    <p:set>
                                      <p:cBhvr>
                                        <p:cTn id="71" dur="1" fill="hold">
                                          <p:stCondLst>
                                            <p:cond delay="0"/>
                                          </p:stCondLst>
                                        </p:cTn>
                                        <p:tgtEl>
                                          <p:spTgt spid="1024"/>
                                        </p:tgtEl>
                                        <p:attrNameLst>
                                          <p:attrName>style.visibility</p:attrName>
                                        </p:attrNameLst>
                                      </p:cBhvr>
                                      <p:to>
                                        <p:strVal val="visible"/>
                                      </p:to>
                                    </p:set>
                                    <p:animEffect transition="in" filter="fade">
                                      <p:cBhvr>
                                        <p:cTn id="72" dur="500"/>
                                        <p:tgtEl>
                                          <p:spTgt spid="1024"/>
                                        </p:tgtEl>
                                      </p:cBhvr>
                                    </p:animEffect>
                                  </p:childTnLst>
                                </p:cTn>
                              </p:par>
                              <p:par>
                                <p:cTn id="73" presetID="10" presetClass="entr" presetSubtype="0" fill="hold" nodeType="withEffect">
                                  <p:stCondLst>
                                    <p:cond delay="100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par>
                                <p:cTn id="76" presetID="10" presetClass="entr" presetSubtype="0" fill="hold" nodeType="withEffect">
                                  <p:stCondLst>
                                    <p:cond delay="120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500"/>
                                        <p:tgtEl>
                                          <p:spTgt spid="9"/>
                                        </p:tgtEl>
                                      </p:cBhvr>
                                    </p:animEffect>
                                  </p:childTnLst>
                                </p:cTn>
                              </p:par>
                              <p:par>
                                <p:cTn id="89" presetID="3" presetClass="emph" presetSubtype="2" fill="hold" grpId="1" nodeType="withEffect">
                                  <p:stCondLst>
                                    <p:cond delay="0"/>
                                  </p:stCondLst>
                                  <p:childTnLst>
                                    <p:animClr clrSpc="rgb" dir="cw">
                                      <p:cBhvr override="childStyle">
                                        <p:cTn id="90" dur="500" fill="hold"/>
                                        <p:tgtEl>
                                          <p:spTgt spid="2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B7FC81-A426-4CA3-9F74-AB352C89C88E}"/>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791319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E8024-D626-40FD-8C7E-D390E0E14991}"/>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768410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pic>
        <p:nvPicPr>
          <p:cNvPr id="3" name="Picture 2">
            <a:extLst>
              <a:ext uri="{FF2B5EF4-FFF2-40B4-BE49-F238E27FC236}">
                <a16:creationId xmlns:a16="http://schemas.microsoft.com/office/drawing/2014/main" id="{2BEB82CD-CF34-4CB1-803C-D531177A55BA}"/>
              </a:ext>
            </a:extLst>
          </p:cNvPr>
          <p:cNvPicPr>
            <a:picLocks noChangeAspect="1"/>
          </p:cNvPicPr>
          <p:nvPr/>
        </p:nvPicPr>
        <p:blipFill rotWithShape="1">
          <a:blip r:embed="rId5"/>
          <a:srcRect l="14764" t="2882" r="13699" b="18866"/>
          <a:stretch/>
        </p:blipFill>
        <p:spPr>
          <a:xfrm>
            <a:off x="657065" y="949569"/>
            <a:ext cx="6236104" cy="4965612"/>
          </a:xfrm>
          <a:prstGeom prst="rect">
            <a:avLst/>
          </a:prstGeom>
          <a:solidFill>
            <a:schemeClr val="accent1"/>
          </a:solidFill>
        </p:spPr>
      </p:pic>
      <p:sp>
        <p:nvSpPr>
          <p:cNvPr id="5" name="Freeform: Shape 4">
            <a:extLst>
              <a:ext uri="{FF2B5EF4-FFF2-40B4-BE49-F238E27FC236}">
                <a16:creationId xmlns:a16="http://schemas.microsoft.com/office/drawing/2014/main" id="{2191C090-74D7-4CCB-8A44-1C31B079C679}"/>
              </a:ext>
            </a:extLst>
          </p:cNvPr>
          <p:cNvSpPr/>
          <p:nvPr/>
        </p:nvSpPr>
        <p:spPr>
          <a:xfrm>
            <a:off x="4065638" y="2497690"/>
            <a:ext cx="644188" cy="552195"/>
          </a:xfrm>
          <a:custGeom>
            <a:avLst/>
            <a:gdLst>
              <a:gd name="connsiteX0" fmla="*/ 122781 w 644188"/>
              <a:gd name="connsiteY0" fmla="*/ 1637 h 552195"/>
              <a:gd name="connsiteX1" fmla="*/ 476832 w 644188"/>
              <a:gd name="connsiteY1" fmla="*/ 85271 h 552195"/>
              <a:gd name="connsiteX2" fmla="*/ 607859 w 644188"/>
              <a:gd name="connsiteY2" fmla="*/ 308296 h 552195"/>
              <a:gd name="connsiteX3" fmla="*/ 644100 w 644188"/>
              <a:gd name="connsiteY3" fmla="*/ 408657 h 552195"/>
              <a:gd name="connsiteX4" fmla="*/ 616222 w 644188"/>
              <a:gd name="connsiteY4" fmla="*/ 442110 h 552195"/>
              <a:gd name="connsiteX5" fmla="*/ 560466 w 644188"/>
              <a:gd name="connsiteY5" fmla="*/ 436535 h 552195"/>
              <a:gd name="connsiteX6" fmla="*/ 487983 w 644188"/>
              <a:gd name="connsiteY6" fmla="*/ 464413 h 552195"/>
              <a:gd name="connsiteX7" fmla="*/ 412712 w 644188"/>
              <a:gd name="connsiteY7" fmla="*/ 520169 h 552195"/>
              <a:gd name="connsiteX8" fmla="*/ 351381 w 644188"/>
              <a:gd name="connsiteY8" fmla="*/ 542471 h 552195"/>
              <a:gd name="connsiteX9" fmla="*/ 103266 w 644188"/>
              <a:gd name="connsiteY9" fmla="*/ 358476 h 552195"/>
              <a:gd name="connsiteX10" fmla="*/ 117 w 644188"/>
              <a:gd name="connsiteY10" fmla="*/ 149391 h 552195"/>
              <a:gd name="connsiteX11" fmla="*/ 122781 w 644188"/>
              <a:gd name="connsiteY11" fmla="*/ 1637 h 55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188" h="552195">
                <a:moveTo>
                  <a:pt x="122781" y="1637"/>
                </a:moveTo>
                <a:cubicBezTo>
                  <a:pt x="202233" y="-9050"/>
                  <a:pt x="395986" y="34161"/>
                  <a:pt x="476832" y="85271"/>
                </a:cubicBezTo>
                <a:cubicBezTo>
                  <a:pt x="557678" y="136381"/>
                  <a:pt x="579981" y="254398"/>
                  <a:pt x="607859" y="308296"/>
                </a:cubicBezTo>
                <a:cubicBezTo>
                  <a:pt x="635737" y="362194"/>
                  <a:pt x="642706" y="386355"/>
                  <a:pt x="644100" y="408657"/>
                </a:cubicBezTo>
                <a:cubicBezTo>
                  <a:pt x="645494" y="430959"/>
                  <a:pt x="630161" y="437464"/>
                  <a:pt x="616222" y="442110"/>
                </a:cubicBezTo>
                <a:cubicBezTo>
                  <a:pt x="602283" y="446756"/>
                  <a:pt x="581839" y="432818"/>
                  <a:pt x="560466" y="436535"/>
                </a:cubicBezTo>
                <a:cubicBezTo>
                  <a:pt x="539093" y="440252"/>
                  <a:pt x="512609" y="450474"/>
                  <a:pt x="487983" y="464413"/>
                </a:cubicBezTo>
                <a:cubicBezTo>
                  <a:pt x="463357" y="478352"/>
                  <a:pt x="435479" y="507159"/>
                  <a:pt x="412712" y="520169"/>
                </a:cubicBezTo>
                <a:cubicBezTo>
                  <a:pt x="389945" y="533179"/>
                  <a:pt x="402955" y="569420"/>
                  <a:pt x="351381" y="542471"/>
                </a:cubicBezTo>
                <a:cubicBezTo>
                  <a:pt x="299807" y="515522"/>
                  <a:pt x="161810" y="423989"/>
                  <a:pt x="103266" y="358476"/>
                </a:cubicBezTo>
                <a:cubicBezTo>
                  <a:pt x="44722" y="292963"/>
                  <a:pt x="-2671" y="212581"/>
                  <a:pt x="117" y="149391"/>
                </a:cubicBezTo>
                <a:cubicBezTo>
                  <a:pt x="2905" y="86201"/>
                  <a:pt x="43329" y="12324"/>
                  <a:pt x="122781" y="1637"/>
                </a:cubicBezTo>
                <a:close/>
              </a:path>
            </a:pathLst>
          </a:custGeom>
          <a:solidFill>
            <a:schemeClr val="accent2">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3F7088C-6699-46B2-979E-AC5A182E4174}"/>
              </a:ext>
            </a:extLst>
          </p:cNvPr>
          <p:cNvSpPr/>
          <p:nvPr/>
        </p:nvSpPr>
        <p:spPr>
          <a:xfrm>
            <a:off x="4143402" y="1787676"/>
            <a:ext cx="559226" cy="459308"/>
          </a:xfrm>
          <a:custGeom>
            <a:avLst/>
            <a:gdLst>
              <a:gd name="connsiteX0" fmla="*/ 317086 w 488661"/>
              <a:gd name="connsiteY0" fmla="*/ 94092 h 459308"/>
              <a:gd name="connsiteX1" fmla="*/ 333813 w 488661"/>
              <a:gd name="connsiteY1" fmla="*/ 177726 h 459308"/>
              <a:gd name="connsiteX2" fmla="*/ 378418 w 488661"/>
              <a:gd name="connsiteY2" fmla="*/ 244634 h 459308"/>
              <a:gd name="connsiteX3" fmla="*/ 375630 w 488661"/>
              <a:gd name="connsiteY3" fmla="*/ 269724 h 459308"/>
              <a:gd name="connsiteX4" fmla="*/ 462052 w 488661"/>
              <a:gd name="connsiteY4" fmla="*/ 261361 h 459308"/>
              <a:gd name="connsiteX5" fmla="*/ 478778 w 488661"/>
              <a:gd name="connsiteY5" fmla="*/ 361722 h 459308"/>
              <a:gd name="connsiteX6" fmla="*/ 322661 w 488661"/>
              <a:gd name="connsiteY6" fmla="*/ 459295 h 459308"/>
              <a:gd name="connsiteX7" fmla="*/ 71759 w 488661"/>
              <a:gd name="connsiteY7" fmla="*/ 367297 h 459308"/>
              <a:gd name="connsiteX8" fmla="*/ 13215 w 488661"/>
              <a:gd name="connsiteY8" fmla="*/ 183302 h 459308"/>
              <a:gd name="connsiteX9" fmla="*/ 4852 w 488661"/>
              <a:gd name="connsiteY9" fmla="*/ 71790 h 459308"/>
              <a:gd name="connsiteX10" fmla="*/ 74547 w 488661"/>
              <a:gd name="connsiteY10" fmla="*/ 7670 h 459308"/>
              <a:gd name="connsiteX11" fmla="*/ 219513 w 488661"/>
              <a:gd name="connsiteY11" fmla="*/ 7670 h 459308"/>
              <a:gd name="connsiteX12" fmla="*/ 317086 w 488661"/>
              <a:gd name="connsiteY12" fmla="*/ 94092 h 45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661" h="459308">
                <a:moveTo>
                  <a:pt x="317086" y="94092"/>
                </a:moveTo>
                <a:cubicBezTo>
                  <a:pt x="336136" y="122435"/>
                  <a:pt x="323591" y="152636"/>
                  <a:pt x="333813" y="177726"/>
                </a:cubicBezTo>
                <a:cubicBezTo>
                  <a:pt x="344035" y="202816"/>
                  <a:pt x="371448" y="229301"/>
                  <a:pt x="378418" y="244634"/>
                </a:cubicBezTo>
                <a:cubicBezTo>
                  <a:pt x="385388" y="259967"/>
                  <a:pt x="361691" y="266936"/>
                  <a:pt x="375630" y="269724"/>
                </a:cubicBezTo>
                <a:cubicBezTo>
                  <a:pt x="389569" y="272512"/>
                  <a:pt x="444861" y="246028"/>
                  <a:pt x="462052" y="261361"/>
                </a:cubicBezTo>
                <a:cubicBezTo>
                  <a:pt x="479243" y="276694"/>
                  <a:pt x="502010" y="328733"/>
                  <a:pt x="478778" y="361722"/>
                </a:cubicBezTo>
                <a:cubicBezTo>
                  <a:pt x="455546" y="394711"/>
                  <a:pt x="390497" y="458366"/>
                  <a:pt x="322661" y="459295"/>
                </a:cubicBezTo>
                <a:cubicBezTo>
                  <a:pt x="254825" y="460224"/>
                  <a:pt x="123333" y="413296"/>
                  <a:pt x="71759" y="367297"/>
                </a:cubicBezTo>
                <a:cubicBezTo>
                  <a:pt x="20185" y="321298"/>
                  <a:pt x="24366" y="232553"/>
                  <a:pt x="13215" y="183302"/>
                </a:cubicBezTo>
                <a:cubicBezTo>
                  <a:pt x="2064" y="134051"/>
                  <a:pt x="-5370" y="101062"/>
                  <a:pt x="4852" y="71790"/>
                </a:cubicBezTo>
                <a:cubicBezTo>
                  <a:pt x="15074" y="42518"/>
                  <a:pt x="38770" y="18357"/>
                  <a:pt x="74547" y="7670"/>
                </a:cubicBezTo>
                <a:cubicBezTo>
                  <a:pt x="110324" y="-3017"/>
                  <a:pt x="184201" y="-2087"/>
                  <a:pt x="219513" y="7670"/>
                </a:cubicBezTo>
                <a:cubicBezTo>
                  <a:pt x="254825" y="17427"/>
                  <a:pt x="298036" y="65749"/>
                  <a:pt x="317086" y="94092"/>
                </a:cubicBezTo>
                <a:close/>
              </a:path>
            </a:pathLst>
          </a:custGeom>
          <a:solidFill>
            <a:schemeClr val="accent2">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547BB0-F90A-4690-8036-56E471D85DF2}"/>
              </a:ext>
            </a:extLst>
          </p:cNvPr>
          <p:cNvSpPr/>
          <p:nvPr/>
        </p:nvSpPr>
        <p:spPr>
          <a:xfrm>
            <a:off x="3639288" y="1183689"/>
            <a:ext cx="879446" cy="621745"/>
          </a:xfrm>
          <a:custGeom>
            <a:avLst/>
            <a:gdLst>
              <a:gd name="connsiteX0" fmla="*/ 453 w 805945"/>
              <a:gd name="connsiteY0" fmla="*/ 60253 h 244822"/>
              <a:gd name="connsiteX1" fmla="*/ 111181 w 805945"/>
              <a:gd name="connsiteY1" fmla="*/ 722 h 244822"/>
              <a:gd name="connsiteX2" fmla="*/ 208812 w 805945"/>
              <a:gd name="connsiteY2" fmla="*/ 26916 h 244822"/>
              <a:gd name="connsiteX3" fmla="*/ 269534 w 805945"/>
              <a:gd name="connsiteY3" fmla="*/ 22153 h 244822"/>
              <a:gd name="connsiteX4" fmla="*/ 349306 w 805945"/>
              <a:gd name="connsiteY4" fmla="*/ 81685 h 244822"/>
              <a:gd name="connsiteX5" fmla="*/ 415981 w 805945"/>
              <a:gd name="connsiteY5" fmla="*/ 94782 h 244822"/>
              <a:gd name="connsiteX6" fmla="*/ 461225 w 805945"/>
              <a:gd name="connsiteY6" fmla="*/ 65016 h 244822"/>
              <a:gd name="connsiteX7" fmla="*/ 539806 w 805945"/>
              <a:gd name="connsiteY7" fmla="*/ 74541 h 244822"/>
              <a:gd name="connsiteX8" fmla="*/ 617196 w 805945"/>
              <a:gd name="connsiteY8" fmla="*/ 95972 h 244822"/>
              <a:gd name="connsiteX9" fmla="*/ 673156 w 805945"/>
              <a:gd name="connsiteY9" fmla="*/ 132882 h 244822"/>
              <a:gd name="connsiteX10" fmla="*/ 741021 w 805945"/>
              <a:gd name="connsiteY10" fmla="*/ 150741 h 244822"/>
              <a:gd name="connsiteX11" fmla="*/ 787456 w 805945"/>
              <a:gd name="connsiteY11" fmla="*/ 201938 h 244822"/>
              <a:gd name="connsiteX12" fmla="*/ 792218 w 805945"/>
              <a:gd name="connsiteY12" fmla="*/ 228132 h 244822"/>
              <a:gd name="connsiteX13" fmla="*/ 611243 w 805945"/>
              <a:gd name="connsiteY13" fmla="*/ 244800 h 244822"/>
              <a:gd name="connsiteX14" fmla="*/ 529090 w 805945"/>
              <a:gd name="connsiteY14" fmla="*/ 230513 h 244822"/>
              <a:gd name="connsiteX15" fmla="*/ 480275 w 805945"/>
              <a:gd name="connsiteY15" fmla="*/ 186460 h 244822"/>
              <a:gd name="connsiteX16" fmla="*/ 379071 w 805945"/>
              <a:gd name="connsiteY16" fmla="*/ 185269 h 244822"/>
              <a:gd name="connsiteX17" fmla="*/ 294537 w 805945"/>
              <a:gd name="connsiteY17" fmla="*/ 170982 h 244822"/>
              <a:gd name="connsiteX18" fmla="*/ 199287 w 805945"/>
              <a:gd name="connsiteY18" fmla="*/ 163838 h 244822"/>
              <a:gd name="connsiteX19" fmla="*/ 139756 w 805945"/>
              <a:gd name="connsiteY19" fmla="*/ 154313 h 244822"/>
              <a:gd name="connsiteX20" fmla="*/ 101656 w 805945"/>
              <a:gd name="connsiteY20" fmla="*/ 160266 h 244822"/>
              <a:gd name="connsiteX21" fmla="*/ 71890 w 805945"/>
              <a:gd name="connsiteY21" fmla="*/ 115022 h 244822"/>
              <a:gd name="connsiteX22" fmla="*/ 453 w 805945"/>
              <a:gd name="connsiteY22" fmla="*/ 60253 h 2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945" h="244822">
                <a:moveTo>
                  <a:pt x="453" y="60253"/>
                </a:moveTo>
                <a:cubicBezTo>
                  <a:pt x="7001" y="41203"/>
                  <a:pt x="76455" y="6278"/>
                  <a:pt x="111181" y="722"/>
                </a:cubicBezTo>
                <a:cubicBezTo>
                  <a:pt x="145907" y="-4834"/>
                  <a:pt x="182420" y="23344"/>
                  <a:pt x="208812" y="26916"/>
                </a:cubicBezTo>
                <a:cubicBezTo>
                  <a:pt x="235204" y="30488"/>
                  <a:pt x="246119" y="13025"/>
                  <a:pt x="269534" y="22153"/>
                </a:cubicBezTo>
                <a:cubicBezTo>
                  <a:pt x="292949" y="31281"/>
                  <a:pt x="324898" y="69580"/>
                  <a:pt x="349306" y="81685"/>
                </a:cubicBezTo>
                <a:cubicBezTo>
                  <a:pt x="373714" y="93790"/>
                  <a:pt x="397328" y="97560"/>
                  <a:pt x="415981" y="94782"/>
                </a:cubicBezTo>
                <a:cubicBezTo>
                  <a:pt x="434634" y="92004"/>
                  <a:pt x="440588" y="68389"/>
                  <a:pt x="461225" y="65016"/>
                </a:cubicBezTo>
                <a:cubicBezTo>
                  <a:pt x="481862" y="61643"/>
                  <a:pt x="513811" y="69382"/>
                  <a:pt x="539806" y="74541"/>
                </a:cubicBezTo>
                <a:cubicBezTo>
                  <a:pt x="565801" y="79700"/>
                  <a:pt x="594971" y="86249"/>
                  <a:pt x="617196" y="95972"/>
                </a:cubicBezTo>
                <a:cubicBezTo>
                  <a:pt x="639421" y="105695"/>
                  <a:pt x="652519" y="123754"/>
                  <a:pt x="673156" y="132882"/>
                </a:cubicBezTo>
                <a:cubicBezTo>
                  <a:pt x="693793" y="142010"/>
                  <a:pt x="721971" y="139232"/>
                  <a:pt x="741021" y="150741"/>
                </a:cubicBezTo>
                <a:cubicBezTo>
                  <a:pt x="760071" y="162250"/>
                  <a:pt x="778923" y="189040"/>
                  <a:pt x="787456" y="201938"/>
                </a:cubicBezTo>
                <a:cubicBezTo>
                  <a:pt x="795989" y="214837"/>
                  <a:pt x="821587" y="220988"/>
                  <a:pt x="792218" y="228132"/>
                </a:cubicBezTo>
                <a:cubicBezTo>
                  <a:pt x="762849" y="235276"/>
                  <a:pt x="655098" y="244403"/>
                  <a:pt x="611243" y="244800"/>
                </a:cubicBezTo>
                <a:cubicBezTo>
                  <a:pt x="567388" y="245197"/>
                  <a:pt x="550918" y="240236"/>
                  <a:pt x="529090" y="230513"/>
                </a:cubicBezTo>
                <a:cubicBezTo>
                  <a:pt x="507262" y="220790"/>
                  <a:pt x="505278" y="194001"/>
                  <a:pt x="480275" y="186460"/>
                </a:cubicBezTo>
                <a:cubicBezTo>
                  <a:pt x="455272" y="178919"/>
                  <a:pt x="410027" y="187849"/>
                  <a:pt x="379071" y="185269"/>
                </a:cubicBezTo>
                <a:cubicBezTo>
                  <a:pt x="348115" y="182689"/>
                  <a:pt x="324501" y="174554"/>
                  <a:pt x="294537" y="170982"/>
                </a:cubicBezTo>
                <a:cubicBezTo>
                  <a:pt x="264573" y="167410"/>
                  <a:pt x="225084" y="166616"/>
                  <a:pt x="199287" y="163838"/>
                </a:cubicBezTo>
                <a:cubicBezTo>
                  <a:pt x="173490" y="161060"/>
                  <a:pt x="156028" y="154908"/>
                  <a:pt x="139756" y="154313"/>
                </a:cubicBezTo>
                <a:cubicBezTo>
                  <a:pt x="123484" y="153718"/>
                  <a:pt x="112967" y="166815"/>
                  <a:pt x="101656" y="160266"/>
                </a:cubicBezTo>
                <a:cubicBezTo>
                  <a:pt x="90345" y="153718"/>
                  <a:pt x="83598" y="126135"/>
                  <a:pt x="71890" y="115022"/>
                </a:cubicBezTo>
                <a:cubicBezTo>
                  <a:pt x="60182" y="103909"/>
                  <a:pt x="-6095" y="79303"/>
                  <a:pt x="453" y="60253"/>
                </a:cubicBezTo>
                <a:close/>
              </a:path>
            </a:pathLst>
          </a:custGeom>
          <a:solidFill>
            <a:schemeClr val="accent2">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A03C867-2C33-4B13-AD12-5D4CFC252F78}"/>
              </a:ext>
            </a:extLst>
          </p:cNvPr>
          <p:cNvSpPr/>
          <p:nvPr/>
        </p:nvSpPr>
        <p:spPr>
          <a:xfrm>
            <a:off x="2786584" y="2261626"/>
            <a:ext cx="588030" cy="549957"/>
          </a:xfrm>
          <a:custGeom>
            <a:avLst/>
            <a:gdLst>
              <a:gd name="connsiteX0" fmla="*/ 139360 w 249382"/>
              <a:gd name="connsiteY0" fmla="*/ 0 h 413191"/>
              <a:gd name="connsiteX1" fmla="*/ 249382 w 249382"/>
              <a:gd name="connsiteY1" fmla="*/ 41563 h 413191"/>
              <a:gd name="connsiteX2" fmla="*/ 246937 w 249382"/>
              <a:gd name="connsiteY2" fmla="*/ 161364 h 413191"/>
              <a:gd name="connsiteX3" fmla="*/ 176034 w 249382"/>
              <a:gd name="connsiteY3" fmla="*/ 310504 h 413191"/>
              <a:gd name="connsiteX4" fmla="*/ 144250 w 249382"/>
              <a:gd name="connsiteY4" fmla="*/ 374072 h 413191"/>
              <a:gd name="connsiteX5" fmla="*/ 95352 w 249382"/>
              <a:gd name="connsiteY5" fmla="*/ 413191 h 413191"/>
              <a:gd name="connsiteX6" fmla="*/ 0 w 249382"/>
              <a:gd name="connsiteY6" fmla="*/ 352068 h 413191"/>
              <a:gd name="connsiteX7" fmla="*/ 75793 w 249382"/>
              <a:gd name="connsiteY7" fmla="*/ 215152 h 413191"/>
              <a:gd name="connsiteX8" fmla="*/ 85572 w 249382"/>
              <a:gd name="connsiteY8" fmla="*/ 151585 h 413191"/>
              <a:gd name="connsiteX9" fmla="*/ 141805 w 249382"/>
              <a:gd name="connsiteY9" fmla="*/ 92907 h 413191"/>
              <a:gd name="connsiteX10" fmla="*/ 139360 w 249382"/>
              <a:gd name="connsiteY10" fmla="*/ 0 h 41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82" h="413191">
                <a:moveTo>
                  <a:pt x="139360" y="0"/>
                </a:moveTo>
                <a:lnTo>
                  <a:pt x="249382" y="41563"/>
                </a:lnTo>
                <a:lnTo>
                  <a:pt x="246937" y="161364"/>
                </a:lnTo>
                <a:lnTo>
                  <a:pt x="176034" y="310504"/>
                </a:lnTo>
                <a:lnTo>
                  <a:pt x="144250" y="374072"/>
                </a:lnTo>
                <a:lnTo>
                  <a:pt x="95352" y="413191"/>
                </a:lnTo>
                <a:lnTo>
                  <a:pt x="0" y="352068"/>
                </a:lnTo>
                <a:lnTo>
                  <a:pt x="75793" y="215152"/>
                </a:lnTo>
                <a:lnTo>
                  <a:pt x="85572" y="151585"/>
                </a:lnTo>
                <a:lnTo>
                  <a:pt x="141805" y="92907"/>
                </a:lnTo>
                <a:lnTo>
                  <a:pt x="139360" y="0"/>
                </a:lnTo>
                <a:close/>
              </a:path>
            </a:pathLst>
          </a:custGeom>
          <a:solidFill>
            <a:schemeClr val="accent2">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0B23267-0F99-49C1-9E25-B32088225DDA}"/>
              </a:ext>
            </a:extLst>
          </p:cNvPr>
          <p:cNvSpPr/>
          <p:nvPr/>
        </p:nvSpPr>
        <p:spPr>
          <a:xfrm>
            <a:off x="2810094" y="4589758"/>
            <a:ext cx="1207318" cy="1229515"/>
          </a:xfrm>
          <a:custGeom>
            <a:avLst/>
            <a:gdLst>
              <a:gd name="connsiteX0" fmla="*/ 679386 w 1207318"/>
              <a:gd name="connsiteY0" fmla="*/ 0 h 1260149"/>
              <a:gd name="connsiteX1" fmla="*/ 697228 w 1207318"/>
              <a:gd name="connsiteY1" fmla="*/ 178419 h 1260149"/>
              <a:gd name="connsiteX2" fmla="*/ 795359 w 1207318"/>
              <a:gd name="connsiteY2" fmla="*/ 231945 h 1260149"/>
              <a:gd name="connsiteX3" fmla="*/ 915792 w 1207318"/>
              <a:gd name="connsiteY3" fmla="*/ 312234 h 1260149"/>
              <a:gd name="connsiteX4" fmla="*/ 978239 w 1207318"/>
              <a:gd name="connsiteY4" fmla="*/ 396983 h 1260149"/>
              <a:gd name="connsiteX5" fmla="*/ 1036225 w 1207318"/>
              <a:gd name="connsiteY5" fmla="*/ 423746 h 1260149"/>
              <a:gd name="connsiteX6" fmla="*/ 1067449 w 1207318"/>
              <a:gd name="connsiteY6" fmla="*/ 512956 h 1260149"/>
              <a:gd name="connsiteX7" fmla="*/ 1183421 w 1207318"/>
              <a:gd name="connsiteY7" fmla="*/ 548640 h 1260149"/>
              <a:gd name="connsiteX8" fmla="*/ 1183421 w 1207318"/>
              <a:gd name="connsiteY8" fmla="*/ 642310 h 1260149"/>
              <a:gd name="connsiteX9" fmla="*/ 929174 w 1207318"/>
              <a:gd name="connsiteY9" fmla="*/ 762743 h 1260149"/>
              <a:gd name="connsiteX10" fmla="*/ 768596 w 1207318"/>
              <a:gd name="connsiteY10" fmla="*/ 1021451 h 1260149"/>
              <a:gd name="connsiteX11" fmla="*/ 599097 w 1207318"/>
              <a:gd name="connsiteY11" fmla="*/ 1168647 h 1260149"/>
              <a:gd name="connsiteX12" fmla="*/ 527730 w 1207318"/>
              <a:gd name="connsiteY12" fmla="*/ 1253397 h 1260149"/>
              <a:gd name="connsiteX13" fmla="*/ 202114 w 1207318"/>
              <a:gd name="connsiteY13" fmla="*/ 990228 h 1260149"/>
              <a:gd name="connsiteX14" fmla="*/ 45997 w 1207318"/>
              <a:gd name="connsiteY14" fmla="*/ 749362 h 1260149"/>
              <a:gd name="connsiteX15" fmla="*/ 1392 w 1207318"/>
              <a:gd name="connsiteY15" fmla="*/ 495114 h 1260149"/>
              <a:gd name="connsiteX16" fmla="*/ 86141 w 1207318"/>
              <a:gd name="connsiteY16" fmla="*/ 272089 h 1260149"/>
              <a:gd name="connsiteX17" fmla="*/ 264561 w 1207318"/>
              <a:gd name="connsiteY17" fmla="*/ 62446 h 1260149"/>
              <a:gd name="connsiteX18" fmla="*/ 411757 w 1207318"/>
              <a:gd name="connsiteY18" fmla="*/ 35683 h 1260149"/>
              <a:gd name="connsiteX19" fmla="*/ 588741 w 1207318"/>
              <a:gd name="connsiteY19" fmla="*/ 105129 h 1260149"/>
              <a:gd name="connsiteX20" fmla="*/ 685833 w 1207318"/>
              <a:gd name="connsiteY20" fmla="*/ 115272 h 1260149"/>
              <a:gd name="connsiteX21" fmla="*/ 707570 w 1207318"/>
              <a:gd name="connsiteY21" fmla="*/ 183381 h 1260149"/>
              <a:gd name="connsiteX22" fmla="*/ 732205 w 1207318"/>
              <a:gd name="connsiteY22" fmla="*/ 203669 h 1260149"/>
              <a:gd name="connsiteX23" fmla="*/ 782925 w 1207318"/>
              <a:gd name="connsiteY23" fmla="*/ 221059 h 1260149"/>
              <a:gd name="connsiteX24" fmla="*/ 801763 w 1207318"/>
              <a:gd name="connsiteY24" fmla="*/ 252940 h 1260149"/>
              <a:gd name="connsiteX25" fmla="*/ 832195 w 1207318"/>
              <a:gd name="connsiteY25" fmla="*/ 257287 h 1260149"/>
              <a:gd name="connsiteX26" fmla="*/ 866974 w 1207318"/>
              <a:gd name="connsiteY26" fmla="*/ 280473 h 1260149"/>
              <a:gd name="connsiteX27" fmla="*/ 837992 w 1207318"/>
              <a:gd name="connsiteY27" fmla="*/ 261634 h 1260149"/>
              <a:gd name="connsiteX0" fmla="*/ 679386 w 1207318"/>
              <a:gd name="connsiteY0" fmla="*/ 0 h 1260149"/>
              <a:gd name="connsiteX1" fmla="*/ 697228 w 1207318"/>
              <a:gd name="connsiteY1" fmla="*/ 178419 h 1260149"/>
              <a:gd name="connsiteX2" fmla="*/ 795359 w 1207318"/>
              <a:gd name="connsiteY2" fmla="*/ 231945 h 1260149"/>
              <a:gd name="connsiteX3" fmla="*/ 915792 w 1207318"/>
              <a:gd name="connsiteY3" fmla="*/ 312234 h 1260149"/>
              <a:gd name="connsiteX4" fmla="*/ 978239 w 1207318"/>
              <a:gd name="connsiteY4" fmla="*/ 396983 h 1260149"/>
              <a:gd name="connsiteX5" fmla="*/ 1036225 w 1207318"/>
              <a:gd name="connsiteY5" fmla="*/ 423746 h 1260149"/>
              <a:gd name="connsiteX6" fmla="*/ 1067449 w 1207318"/>
              <a:gd name="connsiteY6" fmla="*/ 512956 h 1260149"/>
              <a:gd name="connsiteX7" fmla="*/ 1183421 w 1207318"/>
              <a:gd name="connsiteY7" fmla="*/ 548640 h 1260149"/>
              <a:gd name="connsiteX8" fmla="*/ 1183421 w 1207318"/>
              <a:gd name="connsiteY8" fmla="*/ 642310 h 1260149"/>
              <a:gd name="connsiteX9" fmla="*/ 929174 w 1207318"/>
              <a:gd name="connsiteY9" fmla="*/ 762743 h 1260149"/>
              <a:gd name="connsiteX10" fmla="*/ 768596 w 1207318"/>
              <a:gd name="connsiteY10" fmla="*/ 1021451 h 1260149"/>
              <a:gd name="connsiteX11" fmla="*/ 599097 w 1207318"/>
              <a:gd name="connsiteY11" fmla="*/ 1168647 h 1260149"/>
              <a:gd name="connsiteX12" fmla="*/ 527730 w 1207318"/>
              <a:gd name="connsiteY12" fmla="*/ 1253397 h 1260149"/>
              <a:gd name="connsiteX13" fmla="*/ 202114 w 1207318"/>
              <a:gd name="connsiteY13" fmla="*/ 990228 h 1260149"/>
              <a:gd name="connsiteX14" fmla="*/ 45997 w 1207318"/>
              <a:gd name="connsiteY14" fmla="*/ 749362 h 1260149"/>
              <a:gd name="connsiteX15" fmla="*/ 1392 w 1207318"/>
              <a:gd name="connsiteY15" fmla="*/ 495114 h 1260149"/>
              <a:gd name="connsiteX16" fmla="*/ 86141 w 1207318"/>
              <a:gd name="connsiteY16" fmla="*/ 272089 h 1260149"/>
              <a:gd name="connsiteX17" fmla="*/ 264561 w 1207318"/>
              <a:gd name="connsiteY17" fmla="*/ 62446 h 1260149"/>
              <a:gd name="connsiteX18" fmla="*/ 411757 w 1207318"/>
              <a:gd name="connsiteY18" fmla="*/ 35683 h 1260149"/>
              <a:gd name="connsiteX19" fmla="*/ 588741 w 1207318"/>
              <a:gd name="connsiteY19" fmla="*/ 105129 h 1260149"/>
              <a:gd name="connsiteX20" fmla="*/ 685833 w 1207318"/>
              <a:gd name="connsiteY20" fmla="*/ 115272 h 1260149"/>
              <a:gd name="connsiteX21" fmla="*/ 707570 w 1207318"/>
              <a:gd name="connsiteY21" fmla="*/ 183381 h 1260149"/>
              <a:gd name="connsiteX22" fmla="*/ 732205 w 1207318"/>
              <a:gd name="connsiteY22" fmla="*/ 203669 h 1260149"/>
              <a:gd name="connsiteX23" fmla="*/ 782925 w 1207318"/>
              <a:gd name="connsiteY23" fmla="*/ 221059 h 1260149"/>
              <a:gd name="connsiteX24" fmla="*/ 801763 w 1207318"/>
              <a:gd name="connsiteY24" fmla="*/ 252940 h 1260149"/>
              <a:gd name="connsiteX25" fmla="*/ 832195 w 1207318"/>
              <a:gd name="connsiteY25" fmla="*/ 257287 h 1260149"/>
              <a:gd name="connsiteX26" fmla="*/ 866974 w 1207318"/>
              <a:gd name="connsiteY26" fmla="*/ 280473 h 1260149"/>
              <a:gd name="connsiteX27" fmla="*/ 837992 w 1207318"/>
              <a:gd name="connsiteY27" fmla="*/ 261634 h 1260149"/>
              <a:gd name="connsiteX28" fmla="*/ 679386 w 1207318"/>
              <a:gd name="connsiteY28" fmla="*/ 0 h 1260149"/>
              <a:gd name="connsiteX0" fmla="*/ 837992 w 1207318"/>
              <a:gd name="connsiteY0" fmla="*/ 231000 h 1229515"/>
              <a:gd name="connsiteX1" fmla="*/ 697228 w 1207318"/>
              <a:gd name="connsiteY1" fmla="*/ 147785 h 1229515"/>
              <a:gd name="connsiteX2" fmla="*/ 795359 w 1207318"/>
              <a:gd name="connsiteY2" fmla="*/ 201311 h 1229515"/>
              <a:gd name="connsiteX3" fmla="*/ 915792 w 1207318"/>
              <a:gd name="connsiteY3" fmla="*/ 281600 h 1229515"/>
              <a:gd name="connsiteX4" fmla="*/ 978239 w 1207318"/>
              <a:gd name="connsiteY4" fmla="*/ 366349 h 1229515"/>
              <a:gd name="connsiteX5" fmla="*/ 1036225 w 1207318"/>
              <a:gd name="connsiteY5" fmla="*/ 393112 h 1229515"/>
              <a:gd name="connsiteX6" fmla="*/ 1067449 w 1207318"/>
              <a:gd name="connsiteY6" fmla="*/ 482322 h 1229515"/>
              <a:gd name="connsiteX7" fmla="*/ 1183421 w 1207318"/>
              <a:gd name="connsiteY7" fmla="*/ 518006 h 1229515"/>
              <a:gd name="connsiteX8" fmla="*/ 1183421 w 1207318"/>
              <a:gd name="connsiteY8" fmla="*/ 611676 h 1229515"/>
              <a:gd name="connsiteX9" fmla="*/ 929174 w 1207318"/>
              <a:gd name="connsiteY9" fmla="*/ 732109 h 1229515"/>
              <a:gd name="connsiteX10" fmla="*/ 768596 w 1207318"/>
              <a:gd name="connsiteY10" fmla="*/ 990817 h 1229515"/>
              <a:gd name="connsiteX11" fmla="*/ 599097 w 1207318"/>
              <a:gd name="connsiteY11" fmla="*/ 1138013 h 1229515"/>
              <a:gd name="connsiteX12" fmla="*/ 527730 w 1207318"/>
              <a:gd name="connsiteY12" fmla="*/ 1222763 h 1229515"/>
              <a:gd name="connsiteX13" fmla="*/ 202114 w 1207318"/>
              <a:gd name="connsiteY13" fmla="*/ 959594 h 1229515"/>
              <a:gd name="connsiteX14" fmla="*/ 45997 w 1207318"/>
              <a:gd name="connsiteY14" fmla="*/ 718728 h 1229515"/>
              <a:gd name="connsiteX15" fmla="*/ 1392 w 1207318"/>
              <a:gd name="connsiteY15" fmla="*/ 464480 h 1229515"/>
              <a:gd name="connsiteX16" fmla="*/ 86141 w 1207318"/>
              <a:gd name="connsiteY16" fmla="*/ 241455 h 1229515"/>
              <a:gd name="connsiteX17" fmla="*/ 264561 w 1207318"/>
              <a:gd name="connsiteY17" fmla="*/ 31812 h 1229515"/>
              <a:gd name="connsiteX18" fmla="*/ 411757 w 1207318"/>
              <a:gd name="connsiteY18" fmla="*/ 5049 h 1229515"/>
              <a:gd name="connsiteX19" fmla="*/ 588741 w 1207318"/>
              <a:gd name="connsiteY19" fmla="*/ 74495 h 1229515"/>
              <a:gd name="connsiteX20" fmla="*/ 685833 w 1207318"/>
              <a:gd name="connsiteY20" fmla="*/ 84638 h 1229515"/>
              <a:gd name="connsiteX21" fmla="*/ 707570 w 1207318"/>
              <a:gd name="connsiteY21" fmla="*/ 152747 h 1229515"/>
              <a:gd name="connsiteX22" fmla="*/ 732205 w 1207318"/>
              <a:gd name="connsiteY22" fmla="*/ 173035 h 1229515"/>
              <a:gd name="connsiteX23" fmla="*/ 782925 w 1207318"/>
              <a:gd name="connsiteY23" fmla="*/ 190425 h 1229515"/>
              <a:gd name="connsiteX24" fmla="*/ 801763 w 1207318"/>
              <a:gd name="connsiteY24" fmla="*/ 222306 h 1229515"/>
              <a:gd name="connsiteX25" fmla="*/ 832195 w 1207318"/>
              <a:gd name="connsiteY25" fmla="*/ 226653 h 1229515"/>
              <a:gd name="connsiteX26" fmla="*/ 866974 w 1207318"/>
              <a:gd name="connsiteY26" fmla="*/ 249839 h 1229515"/>
              <a:gd name="connsiteX27" fmla="*/ 837992 w 1207318"/>
              <a:gd name="connsiteY27" fmla="*/ 231000 h 1229515"/>
              <a:gd name="connsiteX0" fmla="*/ 837992 w 1207318"/>
              <a:gd name="connsiteY0" fmla="*/ 231000 h 1229515"/>
              <a:gd name="connsiteX1" fmla="*/ 697228 w 1207318"/>
              <a:gd name="connsiteY1" fmla="*/ 147785 h 1229515"/>
              <a:gd name="connsiteX2" fmla="*/ 795359 w 1207318"/>
              <a:gd name="connsiteY2" fmla="*/ 201311 h 1229515"/>
              <a:gd name="connsiteX3" fmla="*/ 915792 w 1207318"/>
              <a:gd name="connsiteY3" fmla="*/ 281600 h 1229515"/>
              <a:gd name="connsiteX4" fmla="*/ 978239 w 1207318"/>
              <a:gd name="connsiteY4" fmla="*/ 366349 h 1229515"/>
              <a:gd name="connsiteX5" fmla="*/ 1036225 w 1207318"/>
              <a:gd name="connsiteY5" fmla="*/ 393112 h 1229515"/>
              <a:gd name="connsiteX6" fmla="*/ 1067449 w 1207318"/>
              <a:gd name="connsiteY6" fmla="*/ 482322 h 1229515"/>
              <a:gd name="connsiteX7" fmla="*/ 1183421 w 1207318"/>
              <a:gd name="connsiteY7" fmla="*/ 518006 h 1229515"/>
              <a:gd name="connsiteX8" fmla="*/ 1183421 w 1207318"/>
              <a:gd name="connsiteY8" fmla="*/ 611676 h 1229515"/>
              <a:gd name="connsiteX9" fmla="*/ 929174 w 1207318"/>
              <a:gd name="connsiteY9" fmla="*/ 732109 h 1229515"/>
              <a:gd name="connsiteX10" fmla="*/ 768596 w 1207318"/>
              <a:gd name="connsiteY10" fmla="*/ 990817 h 1229515"/>
              <a:gd name="connsiteX11" fmla="*/ 599097 w 1207318"/>
              <a:gd name="connsiteY11" fmla="*/ 1138013 h 1229515"/>
              <a:gd name="connsiteX12" fmla="*/ 527730 w 1207318"/>
              <a:gd name="connsiteY12" fmla="*/ 1222763 h 1229515"/>
              <a:gd name="connsiteX13" fmla="*/ 202114 w 1207318"/>
              <a:gd name="connsiteY13" fmla="*/ 959594 h 1229515"/>
              <a:gd name="connsiteX14" fmla="*/ 45997 w 1207318"/>
              <a:gd name="connsiteY14" fmla="*/ 718728 h 1229515"/>
              <a:gd name="connsiteX15" fmla="*/ 1392 w 1207318"/>
              <a:gd name="connsiteY15" fmla="*/ 464480 h 1229515"/>
              <a:gd name="connsiteX16" fmla="*/ 86141 w 1207318"/>
              <a:gd name="connsiteY16" fmla="*/ 241455 h 1229515"/>
              <a:gd name="connsiteX17" fmla="*/ 264561 w 1207318"/>
              <a:gd name="connsiteY17" fmla="*/ 31812 h 1229515"/>
              <a:gd name="connsiteX18" fmla="*/ 411757 w 1207318"/>
              <a:gd name="connsiteY18" fmla="*/ 5049 h 1229515"/>
              <a:gd name="connsiteX19" fmla="*/ 588741 w 1207318"/>
              <a:gd name="connsiteY19" fmla="*/ 74495 h 1229515"/>
              <a:gd name="connsiteX20" fmla="*/ 685833 w 1207318"/>
              <a:gd name="connsiteY20" fmla="*/ 84638 h 1229515"/>
              <a:gd name="connsiteX21" fmla="*/ 753942 w 1207318"/>
              <a:gd name="connsiteY21" fmla="*/ 123764 h 1229515"/>
              <a:gd name="connsiteX22" fmla="*/ 732205 w 1207318"/>
              <a:gd name="connsiteY22" fmla="*/ 173035 h 1229515"/>
              <a:gd name="connsiteX23" fmla="*/ 782925 w 1207318"/>
              <a:gd name="connsiteY23" fmla="*/ 190425 h 1229515"/>
              <a:gd name="connsiteX24" fmla="*/ 801763 w 1207318"/>
              <a:gd name="connsiteY24" fmla="*/ 222306 h 1229515"/>
              <a:gd name="connsiteX25" fmla="*/ 832195 w 1207318"/>
              <a:gd name="connsiteY25" fmla="*/ 226653 h 1229515"/>
              <a:gd name="connsiteX26" fmla="*/ 866974 w 1207318"/>
              <a:gd name="connsiteY26" fmla="*/ 249839 h 1229515"/>
              <a:gd name="connsiteX27" fmla="*/ 837992 w 1207318"/>
              <a:gd name="connsiteY27" fmla="*/ 231000 h 1229515"/>
              <a:gd name="connsiteX0" fmla="*/ 837992 w 1207318"/>
              <a:gd name="connsiteY0" fmla="*/ 231000 h 1229515"/>
              <a:gd name="connsiteX1" fmla="*/ 795359 w 1207318"/>
              <a:gd name="connsiteY1" fmla="*/ 201311 h 1229515"/>
              <a:gd name="connsiteX2" fmla="*/ 915792 w 1207318"/>
              <a:gd name="connsiteY2" fmla="*/ 281600 h 1229515"/>
              <a:gd name="connsiteX3" fmla="*/ 978239 w 1207318"/>
              <a:gd name="connsiteY3" fmla="*/ 366349 h 1229515"/>
              <a:gd name="connsiteX4" fmla="*/ 1036225 w 1207318"/>
              <a:gd name="connsiteY4" fmla="*/ 393112 h 1229515"/>
              <a:gd name="connsiteX5" fmla="*/ 1067449 w 1207318"/>
              <a:gd name="connsiteY5" fmla="*/ 482322 h 1229515"/>
              <a:gd name="connsiteX6" fmla="*/ 1183421 w 1207318"/>
              <a:gd name="connsiteY6" fmla="*/ 518006 h 1229515"/>
              <a:gd name="connsiteX7" fmla="*/ 1183421 w 1207318"/>
              <a:gd name="connsiteY7" fmla="*/ 611676 h 1229515"/>
              <a:gd name="connsiteX8" fmla="*/ 929174 w 1207318"/>
              <a:gd name="connsiteY8" fmla="*/ 732109 h 1229515"/>
              <a:gd name="connsiteX9" fmla="*/ 768596 w 1207318"/>
              <a:gd name="connsiteY9" fmla="*/ 990817 h 1229515"/>
              <a:gd name="connsiteX10" fmla="*/ 599097 w 1207318"/>
              <a:gd name="connsiteY10" fmla="*/ 1138013 h 1229515"/>
              <a:gd name="connsiteX11" fmla="*/ 527730 w 1207318"/>
              <a:gd name="connsiteY11" fmla="*/ 1222763 h 1229515"/>
              <a:gd name="connsiteX12" fmla="*/ 202114 w 1207318"/>
              <a:gd name="connsiteY12" fmla="*/ 959594 h 1229515"/>
              <a:gd name="connsiteX13" fmla="*/ 45997 w 1207318"/>
              <a:gd name="connsiteY13" fmla="*/ 718728 h 1229515"/>
              <a:gd name="connsiteX14" fmla="*/ 1392 w 1207318"/>
              <a:gd name="connsiteY14" fmla="*/ 464480 h 1229515"/>
              <a:gd name="connsiteX15" fmla="*/ 86141 w 1207318"/>
              <a:gd name="connsiteY15" fmla="*/ 241455 h 1229515"/>
              <a:gd name="connsiteX16" fmla="*/ 264561 w 1207318"/>
              <a:gd name="connsiteY16" fmla="*/ 31812 h 1229515"/>
              <a:gd name="connsiteX17" fmla="*/ 411757 w 1207318"/>
              <a:gd name="connsiteY17" fmla="*/ 5049 h 1229515"/>
              <a:gd name="connsiteX18" fmla="*/ 588741 w 1207318"/>
              <a:gd name="connsiteY18" fmla="*/ 74495 h 1229515"/>
              <a:gd name="connsiteX19" fmla="*/ 685833 w 1207318"/>
              <a:gd name="connsiteY19" fmla="*/ 84638 h 1229515"/>
              <a:gd name="connsiteX20" fmla="*/ 753942 w 1207318"/>
              <a:gd name="connsiteY20" fmla="*/ 123764 h 1229515"/>
              <a:gd name="connsiteX21" fmla="*/ 732205 w 1207318"/>
              <a:gd name="connsiteY21" fmla="*/ 173035 h 1229515"/>
              <a:gd name="connsiteX22" fmla="*/ 782925 w 1207318"/>
              <a:gd name="connsiteY22" fmla="*/ 190425 h 1229515"/>
              <a:gd name="connsiteX23" fmla="*/ 801763 w 1207318"/>
              <a:gd name="connsiteY23" fmla="*/ 222306 h 1229515"/>
              <a:gd name="connsiteX24" fmla="*/ 832195 w 1207318"/>
              <a:gd name="connsiteY24" fmla="*/ 226653 h 1229515"/>
              <a:gd name="connsiteX25" fmla="*/ 866974 w 1207318"/>
              <a:gd name="connsiteY25" fmla="*/ 249839 h 1229515"/>
              <a:gd name="connsiteX26" fmla="*/ 837992 w 1207318"/>
              <a:gd name="connsiteY26" fmla="*/ 231000 h 1229515"/>
              <a:gd name="connsiteX0" fmla="*/ 837992 w 1207318"/>
              <a:gd name="connsiteY0" fmla="*/ 231000 h 1229515"/>
              <a:gd name="connsiteX1" fmla="*/ 795359 w 1207318"/>
              <a:gd name="connsiteY1" fmla="*/ 201311 h 1229515"/>
              <a:gd name="connsiteX2" fmla="*/ 915792 w 1207318"/>
              <a:gd name="connsiteY2" fmla="*/ 281600 h 1229515"/>
              <a:gd name="connsiteX3" fmla="*/ 978239 w 1207318"/>
              <a:gd name="connsiteY3" fmla="*/ 366349 h 1229515"/>
              <a:gd name="connsiteX4" fmla="*/ 1036225 w 1207318"/>
              <a:gd name="connsiteY4" fmla="*/ 393112 h 1229515"/>
              <a:gd name="connsiteX5" fmla="*/ 1067449 w 1207318"/>
              <a:gd name="connsiteY5" fmla="*/ 482322 h 1229515"/>
              <a:gd name="connsiteX6" fmla="*/ 1183421 w 1207318"/>
              <a:gd name="connsiteY6" fmla="*/ 518006 h 1229515"/>
              <a:gd name="connsiteX7" fmla="*/ 1183421 w 1207318"/>
              <a:gd name="connsiteY7" fmla="*/ 611676 h 1229515"/>
              <a:gd name="connsiteX8" fmla="*/ 929174 w 1207318"/>
              <a:gd name="connsiteY8" fmla="*/ 732109 h 1229515"/>
              <a:gd name="connsiteX9" fmla="*/ 768596 w 1207318"/>
              <a:gd name="connsiteY9" fmla="*/ 990817 h 1229515"/>
              <a:gd name="connsiteX10" fmla="*/ 599097 w 1207318"/>
              <a:gd name="connsiteY10" fmla="*/ 1138013 h 1229515"/>
              <a:gd name="connsiteX11" fmla="*/ 527730 w 1207318"/>
              <a:gd name="connsiteY11" fmla="*/ 1222763 h 1229515"/>
              <a:gd name="connsiteX12" fmla="*/ 202114 w 1207318"/>
              <a:gd name="connsiteY12" fmla="*/ 959594 h 1229515"/>
              <a:gd name="connsiteX13" fmla="*/ 45997 w 1207318"/>
              <a:gd name="connsiteY13" fmla="*/ 718728 h 1229515"/>
              <a:gd name="connsiteX14" fmla="*/ 1392 w 1207318"/>
              <a:gd name="connsiteY14" fmla="*/ 464480 h 1229515"/>
              <a:gd name="connsiteX15" fmla="*/ 86141 w 1207318"/>
              <a:gd name="connsiteY15" fmla="*/ 241455 h 1229515"/>
              <a:gd name="connsiteX16" fmla="*/ 264561 w 1207318"/>
              <a:gd name="connsiteY16" fmla="*/ 31812 h 1229515"/>
              <a:gd name="connsiteX17" fmla="*/ 411757 w 1207318"/>
              <a:gd name="connsiteY17" fmla="*/ 5049 h 1229515"/>
              <a:gd name="connsiteX18" fmla="*/ 588741 w 1207318"/>
              <a:gd name="connsiteY18" fmla="*/ 74495 h 1229515"/>
              <a:gd name="connsiteX19" fmla="*/ 685833 w 1207318"/>
              <a:gd name="connsiteY19" fmla="*/ 84638 h 1229515"/>
              <a:gd name="connsiteX20" fmla="*/ 753942 w 1207318"/>
              <a:gd name="connsiteY20" fmla="*/ 123764 h 1229515"/>
              <a:gd name="connsiteX21" fmla="*/ 732205 w 1207318"/>
              <a:gd name="connsiteY21" fmla="*/ 173035 h 1229515"/>
              <a:gd name="connsiteX22" fmla="*/ 801763 w 1207318"/>
              <a:gd name="connsiteY22" fmla="*/ 222306 h 1229515"/>
              <a:gd name="connsiteX23" fmla="*/ 832195 w 1207318"/>
              <a:gd name="connsiteY23" fmla="*/ 226653 h 1229515"/>
              <a:gd name="connsiteX24" fmla="*/ 866974 w 1207318"/>
              <a:gd name="connsiteY24" fmla="*/ 249839 h 1229515"/>
              <a:gd name="connsiteX25" fmla="*/ 837992 w 1207318"/>
              <a:gd name="connsiteY25" fmla="*/ 231000 h 1229515"/>
              <a:gd name="connsiteX0" fmla="*/ 837992 w 1207318"/>
              <a:gd name="connsiteY0" fmla="*/ 231000 h 1229515"/>
              <a:gd name="connsiteX1" fmla="*/ 915792 w 1207318"/>
              <a:gd name="connsiteY1" fmla="*/ 281600 h 1229515"/>
              <a:gd name="connsiteX2" fmla="*/ 978239 w 1207318"/>
              <a:gd name="connsiteY2" fmla="*/ 366349 h 1229515"/>
              <a:gd name="connsiteX3" fmla="*/ 1036225 w 1207318"/>
              <a:gd name="connsiteY3" fmla="*/ 393112 h 1229515"/>
              <a:gd name="connsiteX4" fmla="*/ 1067449 w 1207318"/>
              <a:gd name="connsiteY4" fmla="*/ 482322 h 1229515"/>
              <a:gd name="connsiteX5" fmla="*/ 1183421 w 1207318"/>
              <a:gd name="connsiteY5" fmla="*/ 518006 h 1229515"/>
              <a:gd name="connsiteX6" fmla="*/ 1183421 w 1207318"/>
              <a:gd name="connsiteY6" fmla="*/ 611676 h 1229515"/>
              <a:gd name="connsiteX7" fmla="*/ 929174 w 1207318"/>
              <a:gd name="connsiteY7" fmla="*/ 732109 h 1229515"/>
              <a:gd name="connsiteX8" fmla="*/ 768596 w 1207318"/>
              <a:gd name="connsiteY8" fmla="*/ 990817 h 1229515"/>
              <a:gd name="connsiteX9" fmla="*/ 599097 w 1207318"/>
              <a:gd name="connsiteY9" fmla="*/ 1138013 h 1229515"/>
              <a:gd name="connsiteX10" fmla="*/ 527730 w 1207318"/>
              <a:gd name="connsiteY10" fmla="*/ 1222763 h 1229515"/>
              <a:gd name="connsiteX11" fmla="*/ 202114 w 1207318"/>
              <a:gd name="connsiteY11" fmla="*/ 959594 h 1229515"/>
              <a:gd name="connsiteX12" fmla="*/ 45997 w 1207318"/>
              <a:gd name="connsiteY12" fmla="*/ 718728 h 1229515"/>
              <a:gd name="connsiteX13" fmla="*/ 1392 w 1207318"/>
              <a:gd name="connsiteY13" fmla="*/ 464480 h 1229515"/>
              <a:gd name="connsiteX14" fmla="*/ 86141 w 1207318"/>
              <a:gd name="connsiteY14" fmla="*/ 241455 h 1229515"/>
              <a:gd name="connsiteX15" fmla="*/ 264561 w 1207318"/>
              <a:gd name="connsiteY15" fmla="*/ 31812 h 1229515"/>
              <a:gd name="connsiteX16" fmla="*/ 411757 w 1207318"/>
              <a:gd name="connsiteY16" fmla="*/ 5049 h 1229515"/>
              <a:gd name="connsiteX17" fmla="*/ 588741 w 1207318"/>
              <a:gd name="connsiteY17" fmla="*/ 74495 h 1229515"/>
              <a:gd name="connsiteX18" fmla="*/ 685833 w 1207318"/>
              <a:gd name="connsiteY18" fmla="*/ 84638 h 1229515"/>
              <a:gd name="connsiteX19" fmla="*/ 753942 w 1207318"/>
              <a:gd name="connsiteY19" fmla="*/ 123764 h 1229515"/>
              <a:gd name="connsiteX20" fmla="*/ 732205 w 1207318"/>
              <a:gd name="connsiteY20" fmla="*/ 173035 h 1229515"/>
              <a:gd name="connsiteX21" fmla="*/ 801763 w 1207318"/>
              <a:gd name="connsiteY21" fmla="*/ 222306 h 1229515"/>
              <a:gd name="connsiteX22" fmla="*/ 832195 w 1207318"/>
              <a:gd name="connsiteY22" fmla="*/ 226653 h 1229515"/>
              <a:gd name="connsiteX23" fmla="*/ 866974 w 1207318"/>
              <a:gd name="connsiteY23" fmla="*/ 249839 h 1229515"/>
              <a:gd name="connsiteX24" fmla="*/ 837992 w 1207318"/>
              <a:gd name="connsiteY24" fmla="*/ 231000 h 1229515"/>
              <a:gd name="connsiteX0" fmla="*/ 837992 w 1207318"/>
              <a:gd name="connsiteY0" fmla="*/ 231000 h 1229515"/>
              <a:gd name="connsiteX1" fmla="*/ 915792 w 1207318"/>
              <a:gd name="connsiteY1" fmla="*/ 281600 h 1229515"/>
              <a:gd name="connsiteX2" fmla="*/ 978239 w 1207318"/>
              <a:gd name="connsiteY2" fmla="*/ 366349 h 1229515"/>
              <a:gd name="connsiteX3" fmla="*/ 1036225 w 1207318"/>
              <a:gd name="connsiteY3" fmla="*/ 393112 h 1229515"/>
              <a:gd name="connsiteX4" fmla="*/ 1067449 w 1207318"/>
              <a:gd name="connsiteY4" fmla="*/ 482322 h 1229515"/>
              <a:gd name="connsiteX5" fmla="*/ 1183421 w 1207318"/>
              <a:gd name="connsiteY5" fmla="*/ 518006 h 1229515"/>
              <a:gd name="connsiteX6" fmla="*/ 1183421 w 1207318"/>
              <a:gd name="connsiteY6" fmla="*/ 611676 h 1229515"/>
              <a:gd name="connsiteX7" fmla="*/ 929174 w 1207318"/>
              <a:gd name="connsiteY7" fmla="*/ 732109 h 1229515"/>
              <a:gd name="connsiteX8" fmla="*/ 768596 w 1207318"/>
              <a:gd name="connsiteY8" fmla="*/ 990817 h 1229515"/>
              <a:gd name="connsiteX9" fmla="*/ 599097 w 1207318"/>
              <a:gd name="connsiteY9" fmla="*/ 1138013 h 1229515"/>
              <a:gd name="connsiteX10" fmla="*/ 527730 w 1207318"/>
              <a:gd name="connsiteY10" fmla="*/ 1222763 h 1229515"/>
              <a:gd name="connsiteX11" fmla="*/ 202114 w 1207318"/>
              <a:gd name="connsiteY11" fmla="*/ 959594 h 1229515"/>
              <a:gd name="connsiteX12" fmla="*/ 45997 w 1207318"/>
              <a:gd name="connsiteY12" fmla="*/ 718728 h 1229515"/>
              <a:gd name="connsiteX13" fmla="*/ 1392 w 1207318"/>
              <a:gd name="connsiteY13" fmla="*/ 464480 h 1229515"/>
              <a:gd name="connsiteX14" fmla="*/ 86141 w 1207318"/>
              <a:gd name="connsiteY14" fmla="*/ 241455 h 1229515"/>
              <a:gd name="connsiteX15" fmla="*/ 264561 w 1207318"/>
              <a:gd name="connsiteY15" fmla="*/ 31812 h 1229515"/>
              <a:gd name="connsiteX16" fmla="*/ 411757 w 1207318"/>
              <a:gd name="connsiteY16" fmla="*/ 5049 h 1229515"/>
              <a:gd name="connsiteX17" fmla="*/ 588741 w 1207318"/>
              <a:gd name="connsiteY17" fmla="*/ 74495 h 1229515"/>
              <a:gd name="connsiteX18" fmla="*/ 685833 w 1207318"/>
              <a:gd name="connsiteY18" fmla="*/ 84638 h 1229515"/>
              <a:gd name="connsiteX19" fmla="*/ 753942 w 1207318"/>
              <a:gd name="connsiteY19" fmla="*/ 123764 h 1229515"/>
              <a:gd name="connsiteX20" fmla="*/ 732205 w 1207318"/>
              <a:gd name="connsiteY20" fmla="*/ 173035 h 1229515"/>
              <a:gd name="connsiteX21" fmla="*/ 832195 w 1207318"/>
              <a:gd name="connsiteY21" fmla="*/ 226653 h 1229515"/>
              <a:gd name="connsiteX22" fmla="*/ 866974 w 1207318"/>
              <a:gd name="connsiteY22" fmla="*/ 249839 h 1229515"/>
              <a:gd name="connsiteX23" fmla="*/ 837992 w 1207318"/>
              <a:gd name="connsiteY23" fmla="*/ 231000 h 1229515"/>
              <a:gd name="connsiteX0" fmla="*/ 866974 w 1207318"/>
              <a:gd name="connsiteY0" fmla="*/ 249839 h 1229515"/>
              <a:gd name="connsiteX1" fmla="*/ 915792 w 1207318"/>
              <a:gd name="connsiteY1" fmla="*/ 281600 h 1229515"/>
              <a:gd name="connsiteX2" fmla="*/ 978239 w 1207318"/>
              <a:gd name="connsiteY2" fmla="*/ 366349 h 1229515"/>
              <a:gd name="connsiteX3" fmla="*/ 1036225 w 1207318"/>
              <a:gd name="connsiteY3" fmla="*/ 393112 h 1229515"/>
              <a:gd name="connsiteX4" fmla="*/ 1067449 w 1207318"/>
              <a:gd name="connsiteY4" fmla="*/ 482322 h 1229515"/>
              <a:gd name="connsiteX5" fmla="*/ 1183421 w 1207318"/>
              <a:gd name="connsiteY5" fmla="*/ 518006 h 1229515"/>
              <a:gd name="connsiteX6" fmla="*/ 1183421 w 1207318"/>
              <a:gd name="connsiteY6" fmla="*/ 611676 h 1229515"/>
              <a:gd name="connsiteX7" fmla="*/ 929174 w 1207318"/>
              <a:gd name="connsiteY7" fmla="*/ 732109 h 1229515"/>
              <a:gd name="connsiteX8" fmla="*/ 768596 w 1207318"/>
              <a:gd name="connsiteY8" fmla="*/ 990817 h 1229515"/>
              <a:gd name="connsiteX9" fmla="*/ 599097 w 1207318"/>
              <a:gd name="connsiteY9" fmla="*/ 1138013 h 1229515"/>
              <a:gd name="connsiteX10" fmla="*/ 527730 w 1207318"/>
              <a:gd name="connsiteY10" fmla="*/ 1222763 h 1229515"/>
              <a:gd name="connsiteX11" fmla="*/ 202114 w 1207318"/>
              <a:gd name="connsiteY11" fmla="*/ 959594 h 1229515"/>
              <a:gd name="connsiteX12" fmla="*/ 45997 w 1207318"/>
              <a:gd name="connsiteY12" fmla="*/ 718728 h 1229515"/>
              <a:gd name="connsiteX13" fmla="*/ 1392 w 1207318"/>
              <a:gd name="connsiteY13" fmla="*/ 464480 h 1229515"/>
              <a:gd name="connsiteX14" fmla="*/ 86141 w 1207318"/>
              <a:gd name="connsiteY14" fmla="*/ 241455 h 1229515"/>
              <a:gd name="connsiteX15" fmla="*/ 264561 w 1207318"/>
              <a:gd name="connsiteY15" fmla="*/ 31812 h 1229515"/>
              <a:gd name="connsiteX16" fmla="*/ 411757 w 1207318"/>
              <a:gd name="connsiteY16" fmla="*/ 5049 h 1229515"/>
              <a:gd name="connsiteX17" fmla="*/ 588741 w 1207318"/>
              <a:gd name="connsiteY17" fmla="*/ 74495 h 1229515"/>
              <a:gd name="connsiteX18" fmla="*/ 685833 w 1207318"/>
              <a:gd name="connsiteY18" fmla="*/ 84638 h 1229515"/>
              <a:gd name="connsiteX19" fmla="*/ 753942 w 1207318"/>
              <a:gd name="connsiteY19" fmla="*/ 123764 h 1229515"/>
              <a:gd name="connsiteX20" fmla="*/ 732205 w 1207318"/>
              <a:gd name="connsiteY20" fmla="*/ 173035 h 1229515"/>
              <a:gd name="connsiteX21" fmla="*/ 832195 w 1207318"/>
              <a:gd name="connsiteY21" fmla="*/ 226653 h 1229515"/>
              <a:gd name="connsiteX22" fmla="*/ 866974 w 1207318"/>
              <a:gd name="connsiteY22" fmla="*/ 249839 h 122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7318" h="1229515">
                <a:moveTo>
                  <a:pt x="866974" y="249839"/>
                </a:moveTo>
                <a:cubicBezTo>
                  <a:pt x="880907" y="258997"/>
                  <a:pt x="897248" y="262182"/>
                  <a:pt x="915792" y="281600"/>
                </a:cubicBezTo>
                <a:cubicBezTo>
                  <a:pt x="934336" y="301018"/>
                  <a:pt x="958167" y="347764"/>
                  <a:pt x="978239" y="366349"/>
                </a:cubicBezTo>
                <a:cubicBezTo>
                  <a:pt x="998311" y="384934"/>
                  <a:pt x="1021357" y="373783"/>
                  <a:pt x="1036225" y="393112"/>
                </a:cubicBezTo>
                <a:cubicBezTo>
                  <a:pt x="1051093" y="412441"/>
                  <a:pt x="1042916" y="461506"/>
                  <a:pt x="1067449" y="482322"/>
                </a:cubicBezTo>
                <a:cubicBezTo>
                  <a:pt x="1091982" y="503138"/>
                  <a:pt x="1164092" y="496447"/>
                  <a:pt x="1183421" y="518006"/>
                </a:cubicBezTo>
                <a:cubicBezTo>
                  <a:pt x="1202750" y="539565"/>
                  <a:pt x="1225796" y="575992"/>
                  <a:pt x="1183421" y="611676"/>
                </a:cubicBezTo>
                <a:cubicBezTo>
                  <a:pt x="1141046" y="647360"/>
                  <a:pt x="998311" y="668919"/>
                  <a:pt x="929174" y="732109"/>
                </a:cubicBezTo>
                <a:cubicBezTo>
                  <a:pt x="860037" y="795299"/>
                  <a:pt x="823609" y="923166"/>
                  <a:pt x="768596" y="990817"/>
                </a:cubicBezTo>
                <a:cubicBezTo>
                  <a:pt x="713583" y="1058468"/>
                  <a:pt x="639241" y="1099355"/>
                  <a:pt x="599097" y="1138013"/>
                </a:cubicBezTo>
                <a:cubicBezTo>
                  <a:pt x="558953" y="1176671"/>
                  <a:pt x="593894" y="1252500"/>
                  <a:pt x="527730" y="1222763"/>
                </a:cubicBezTo>
                <a:cubicBezTo>
                  <a:pt x="461566" y="1193027"/>
                  <a:pt x="282403" y="1043600"/>
                  <a:pt x="202114" y="959594"/>
                </a:cubicBezTo>
                <a:cubicBezTo>
                  <a:pt x="121825" y="875588"/>
                  <a:pt x="79451" y="801247"/>
                  <a:pt x="45997" y="718728"/>
                </a:cubicBezTo>
                <a:cubicBezTo>
                  <a:pt x="12543" y="636209"/>
                  <a:pt x="-5299" y="544026"/>
                  <a:pt x="1392" y="464480"/>
                </a:cubicBezTo>
                <a:cubicBezTo>
                  <a:pt x="8083" y="384935"/>
                  <a:pt x="42279" y="313566"/>
                  <a:pt x="86141" y="241455"/>
                </a:cubicBezTo>
                <a:cubicBezTo>
                  <a:pt x="130003" y="169344"/>
                  <a:pt x="210292" y="71213"/>
                  <a:pt x="264561" y="31812"/>
                </a:cubicBezTo>
                <a:cubicBezTo>
                  <a:pt x="318830" y="-7589"/>
                  <a:pt x="357727" y="-2065"/>
                  <a:pt x="411757" y="5049"/>
                </a:cubicBezTo>
                <a:cubicBezTo>
                  <a:pt x="465787" y="12163"/>
                  <a:pt x="543062" y="61230"/>
                  <a:pt x="588741" y="74495"/>
                </a:cubicBezTo>
                <a:cubicBezTo>
                  <a:pt x="634420" y="87760"/>
                  <a:pt x="658300" y="76427"/>
                  <a:pt x="685833" y="84638"/>
                </a:cubicBezTo>
                <a:cubicBezTo>
                  <a:pt x="713366" y="92849"/>
                  <a:pt x="746213" y="109031"/>
                  <a:pt x="753942" y="123764"/>
                </a:cubicBezTo>
                <a:cubicBezTo>
                  <a:pt x="761671" y="138497"/>
                  <a:pt x="719163" y="155887"/>
                  <a:pt x="732205" y="173035"/>
                </a:cubicBezTo>
                <a:cubicBezTo>
                  <a:pt x="745247" y="190183"/>
                  <a:pt x="809734" y="213852"/>
                  <a:pt x="832195" y="226653"/>
                </a:cubicBezTo>
                <a:cubicBezTo>
                  <a:pt x="854657" y="239454"/>
                  <a:pt x="853041" y="240681"/>
                  <a:pt x="866974" y="249839"/>
                </a:cubicBezTo>
                <a:close/>
              </a:path>
            </a:pathLst>
          </a:custGeom>
          <a:solidFill>
            <a:schemeClr val="accent2">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D1F953-5451-4A32-B6D0-5775DAF643BC}"/>
              </a:ext>
            </a:extLst>
          </p:cNvPr>
          <p:cNvSpPr txBox="1"/>
          <p:nvPr/>
        </p:nvSpPr>
        <p:spPr>
          <a:xfrm>
            <a:off x="5746020" y="3626427"/>
            <a:ext cx="2935585" cy="584775"/>
          </a:xfrm>
          <a:prstGeom prst="rect">
            <a:avLst/>
          </a:prstGeom>
          <a:noFill/>
        </p:spPr>
        <p:txBody>
          <a:bodyPr wrap="square" rtlCol="0">
            <a:spAutoFit/>
          </a:bodyPr>
          <a:lstStyle/>
          <a:p>
            <a:pPr algn="r"/>
            <a:r>
              <a:rPr lang="en-US" sz="3200" dirty="0">
                <a:solidFill>
                  <a:srgbClr val="FFFF00"/>
                </a:solidFill>
                <a:effectLst>
                  <a:outerShdw blurRad="38100" dist="38100" dir="2700000" algn="tl">
                    <a:srgbClr val="000000">
                      <a:alpha val="43137"/>
                    </a:srgbClr>
                  </a:outerShdw>
                </a:effectLst>
              </a:rPr>
              <a:t>Death Valley, CA</a:t>
            </a:r>
          </a:p>
        </p:txBody>
      </p:sp>
      <p:sp>
        <p:nvSpPr>
          <p:cNvPr id="28" name="TextBox 27">
            <a:extLst>
              <a:ext uri="{FF2B5EF4-FFF2-40B4-BE49-F238E27FC236}">
                <a16:creationId xmlns:a16="http://schemas.microsoft.com/office/drawing/2014/main" id="{885640CA-6A38-4F57-A7B8-338ADC54A89A}"/>
              </a:ext>
            </a:extLst>
          </p:cNvPr>
          <p:cNvSpPr txBox="1"/>
          <p:nvPr/>
        </p:nvSpPr>
        <p:spPr>
          <a:xfrm>
            <a:off x="5216237" y="4126977"/>
            <a:ext cx="3460096" cy="584775"/>
          </a:xfrm>
          <a:prstGeom prst="rect">
            <a:avLst/>
          </a:prstGeom>
          <a:noFill/>
        </p:spPr>
        <p:txBody>
          <a:bodyPr wrap="square" rtlCol="0">
            <a:spAutoFit/>
          </a:bodyPr>
          <a:lstStyle/>
          <a:p>
            <a:pPr algn="r"/>
            <a:r>
              <a:rPr lang="en-US" sz="3200" dirty="0">
                <a:solidFill>
                  <a:srgbClr val="FFFF00"/>
                </a:solidFill>
                <a:effectLst>
                  <a:outerShdw blurRad="38100" dist="38100" dir="2700000" algn="tl">
                    <a:srgbClr val="000000">
                      <a:alpha val="43137"/>
                    </a:srgbClr>
                  </a:outerShdw>
                </a:effectLst>
              </a:rPr>
              <a:t>Novosibirsk, Siberia</a:t>
            </a:r>
          </a:p>
        </p:txBody>
      </p:sp>
      <p:sp>
        <p:nvSpPr>
          <p:cNvPr id="29" name="TextBox 28">
            <a:extLst>
              <a:ext uri="{FF2B5EF4-FFF2-40B4-BE49-F238E27FC236}">
                <a16:creationId xmlns:a16="http://schemas.microsoft.com/office/drawing/2014/main" id="{BBF9BE05-8AFE-4033-AC70-E114455EF509}"/>
              </a:ext>
            </a:extLst>
          </p:cNvPr>
          <p:cNvSpPr txBox="1"/>
          <p:nvPr/>
        </p:nvSpPr>
        <p:spPr>
          <a:xfrm>
            <a:off x="5217972" y="4606683"/>
            <a:ext cx="3460096" cy="584775"/>
          </a:xfrm>
          <a:prstGeom prst="rect">
            <a:avLst/>
          </a:prstGeom>
          <a:noFill/>
        </p:spPr>
        <p:txBody>
          <a:bodyPr wrap="square" rtlCol="0">
            <a:spAutoFit/>
          </a:bodyPr>
          <a:lstStyle/>
          <a:p>
            <a:pPr algn="r"/>
            <a:r>
              <a:rPr lang="en-US" sz="3200" dirty="0">
                <a:solidFill>
                  <a:srgbClr val="FFFF00"/>
                </a:solidFill>
                <a:effectLst>
                  <a:outerShdw blurRad="38100" dist="38100" dir="2700000" algn="tl">
                    <a:srgbClr val="000000">
                      <a:alpha val="43137"/>
                    </a:srgbClr>
                  </a:outerShdw>
                </a:effectLst>
              </a:rPr>
              <a:t>University of Texas</a:t>
            </a:r>
          </a:p>
        </p:txBody>
      </p:sp>
      <p:sp>
        <p:nvSpPr>
          <p:cNvPr id="31" name="Freeform: Shape 30">
            <a:extLst>
              <a:ext uri="{FF2B5EF4-FFF2-40B4-BE49-F238E27FC236}">
                <a16:creationId xmlns:a16="http://schemas.microsoft.com/office/drawing/2014/main" id="{4405638F-6D88-4D30-9BDD-B008453B1490}"/>
              </a:ext>
            </a:extLst>
          </p:cNvPr>
          <p:cNvSpPr/>
          <p:nvPr/>
        </p:nvSpPr>
        <p:spPr>
          <a:xfrm>
            <a:off x="5876059" y="3647209"/>
            <a:ext cx="2753591" cy="410441"/>
          </a:xfrm>
          <a:custGeom>
            <a:avLst/>
            <a:gdLst>
              <a:gd name="connsiteX0" fmla="*/ 0 w 2753591"/>
              <a:gd name="connsiteY0" fmla="*/ 0 h 410441"/>
              <a:gd name="connsiteX1" fmla="*/ 1137805 w 2753591"/>
              <a:gd name="connsiteY1" fmla="*/ 244186 h 410441"/>
              <a:gd name="connsiteX2" fmla="*/ 2753591 w 2753591"/>
              <a:gd name="connsiteY2" fmla="*/ 410441 h 410441"/>
            </a:gdLst>
            <a:ahLst/>
            <a:cxnLst>
              <a:cxn ang="0">
                <a:pos x="connsiteX0" y="connsiteY0"/>
              </a:cxn>
              <a:cxn ang="0">
                <a:pos x="connsiteX1" y="connsiteY1"/>
              </a:cxn>
              <a:cxn ang="0">
                <a:pos x="connsiteX2" y="connsiteY2"/>
              </a:cxn>
            </a:cxnLst>
            <a:rect l="l" t="t" r="r" b="b"/>
            <a:pathLst>
              <a:path w="2753591" h="410441">
                <a:moveTo>
                  <a:pt x="0" y="0"/>
                </a:moveTo>
                <a:cubicBezTo>
                  <a:pt x="339436" y="87889"/>
                  <a:pt x="678873" y="175779"/>
                  <a:pt x="1137805" y="244186"/>
                </a:cubicBezTo>
                <a:cubicBezTo>
                  <a:pt x="1596737" y="312593"/>
                  <a:pt x="2175164" y="361517"/>
                  <a:pt x="2753591" y="410441"/>
                </a:cubicBezTo>
              </a:path>
            </a:pathLst>
          </a:custGeom>
          <a:noFill/>
          <a:ln w="5715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E187F4B-DAA4-464C-9F0E-FC1F79B67372}"/>
              </a:ext>
            </a:extLst>
          </p:cNvPr>
          <p:cNvSpPr/>
          <p:nvPr/>
        </p:nvSpPr>
        <p:spPr>
          <a:xfrm rot="9778312">
            <a:off x="5948981" y="3767393"/>
            <a:ext cx="2753591" cy="410441"/>
          </a:xfrm>
          <a:custGeom>
            <a:avLst/>
            <a:gdLst>
              <a:gd name="connsiteX0" fmla="*/ 0 w 2753591"/>
              <a:gd name="connsiteY0" fmla="*/ 0 h 410441"/>
              <a:gd name="connsiteX1" fmla="*/ 1137805 w 2753591"/>
              <a:gd name="connsiteY1" fmla="*/ 244186 h 410441"/>
              <a:gd name="connsiteX2" fmla="*/ 2753591 w 2753591"/>
              <a:gd name="connsiteY2" fmla="*/ 410441 h 410441"/>
            </a:gdLst>
            <a:ahLst/>
            <a:cxnLst>
              <a:cxn ang="0">
                <a:pos x="connsiteX0" y="connsiteY0"/>
              </a:cxn>
              <a:cxn ang="0">
                <a:pos x="connsiteX1" y="connsiteY1"/>
              </a:cxn>
              <a:cxn ang="0">
                <a:pos x="connsiteX2" y="connsiteY2"/>
              </a:cxn>
            </a:cxnLst>
            <a:rect l="l" t="t" r="r" b="b"/>
            <a:pathLst>
              <a:path w="2753591" h="410441">
                <a:moveTo>
                  <a:pt x="0" y="0"/>
                </a:moveTo>
                <a:cubicBezTo>
                  <a:pt x="339436" y="87889"/>
                  <a:pt x="678873" y="175779"/>
                  <a:pt x="1137805" y="244186"/>
                </a:cubicBezTo>
                <a:cubicBezTo>
                  <a:pt x="1596737" y="312593"/>
                  <a:pt x="2175164" y="361517"/>
                  <a:pt x="2753591" y="410441"/>
                </a:cubicBezTo>
              </a:path>
            </a:pathLst>
          </a:custGeom>
          <a:noFill/>
          <a:ln w="5715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212CE8B-D904-4220-A7EF-62E3CC4810B9}"/>
              </a:ext>
            </a:extLst>
          </p:cNvPr>
          <p:cNvSpPr/>
          <p:nvPr/>
        </p:nvSpPr>
        <p:spPr>
          <a:xfrm>
            <a:off x="5469474" y="4161579"/>
            <a:ext cx="3066658" cy="479768"/>
          </a:xfrm>
          <a:custGeom>
            <a:avLst/>
            <a:gdLst>
              <a:gd name="connsiteX0" fmla="*/ 0 w 2753591"/>
              <a:gd name="connsiteY0" fmla="*/ 0 h 410441"/>
              <a:gd name="connsiteX1" fmla="*/ 1137805 w 2753591"/>
              <a:gd name="connsiteY1" fmla="*/ 244186 h 410441"/>
              <a:gd name="connsiteX2" fmla="*/ 2753591 w 2753591"/>
              <a:gd name="connsiteY2" fmla="*/ 410441 h 410441"/>
            </a:gdLst>
            <a:ahLst/>
            <a:cxnLst>
              <a:cxn ang="0">
                <a:pos x="connsiteX0" y="connsiteY0"/>
              </a:cxn>
              <a:cxn ang="0">
                <a:pos x="connsiteX1" y="connsiteY1"/>
              </a:cxn>
              <a:cxn ang="0">
                <a:pos x="connsiteX2" y="connsiteY2"/>
              </a:cxn>
            </a:cxnLst>
            <a:rect l="l" t="t" r="r" b="b"/>
            <a:pathLst>
              <a:path w="2753591" h="410441">
                <a:moveTo>
                  <a:pt x="0" y="0"/>
                </a:moveTo>
                <a:cubicBezTo>
                  <a:pt x="339436" y="87889"/>
                  <a:pt x="678873" y="175779"/>
                  <a:pt x="1137805" y="244186"/>
                </a:cubicBezTo>
                <a:cubicBezTo>
                  <a:pt x="1596737" y="312593"/>
                  <a:pt x="2175164" y="361517"/>
                  <a:pt x="2753591" y="410441"/>
                </a:cubicBezTo>
              </a:path>
            </a:pathLst>
          </a:custGeom>
          <a:noFill/>
          <a:ln w="5715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6B4125D-5452-4FF1-B3B6-CD4D0E90EBBE}"/>
              </a:ext>
            </a:extLst>
          </p:cNvPr>
          <p:cNvSpPr/>
          <p:nvPr/>
        </p:nvSpPr>
        <p:spPr>
          <a:xfrm rot="9778312">
            <a:off x="5545684" y="4234404"/>
            <a:ext cx="3066658" cy="479768"/>
          </a:xfrm>
          <a:custGeom>
            <a:avLst/>
            <a:gdLst>
              <a:gd name="connsiteX0" fmla="*/ 0 w 2753591"/>
              <a:gd name="connsiteY0" fmla="*/ 0 h 410441"/>
              <a:gd name="connsiteX1" fmla="*/ 1137805 w 2753591"/>
              <a:gd name="connsiteY1" fmla="*/ 244186 h 410441"/>
              <a:gd name="connsiteX2" fmla="*/ 2753591 w 2753591"/>
              <a:gd name="connsiteY2" fmla="*/ 410441 h 410441"/>
            </a:gdLst>
            <a:ahLst/>
            <a:cxnLst>
              <a:cxn ang="0">
                <a:pos x="connsiteX0" y="connsiteY0"/>
              </a:cxn>
              <a:cxn ang="0">
                <a:pos x="connsiteX1" y="connsiteY1"/>
              </a:cxn>
              <a:cxn ang="0">
                <a:pos x="connsiteX2" y="connsiteY2"/>
              </a:cxn>
            </a:cxnLst>
            <a:rect l="l" t="t" r="r" b="b"/>
            <a:pathLst>
              <a:path w="2753591" h="410441">
                <a:moveTo>
                  <a:pt x="0" y="0"/>
                </a:moveTo>
                <a:cubicBezTo>
                  <a:pt x="339436" y="87889"/>
                  <a:pt x="678873" y="175779"/>
                  <a:pt x="1137805" y="244186"/>
                </a:cubicBezTo>
                <a:cubicBezTo>
                  <a:pt x="1596737" y="312593"/>
                  <a:pt x="2175164" y="361517"/>
                  <a:pt x="2753591" y="410441"/>
                </a:cubicBezTo>
              </a:path>
            </a:pathLst>
          </a:custGeom>
          <a:noFill/>
          <a:ln w="5715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19F615B-C968-4379-9D0D-0A64FEE86698}"/>
              </a:ext>
            </a:extLst>
          </p:cNvPr>
          <p:cNvSpPr/>
          <p:nvPr/>
        </p:nvSpPr>
        <p:spPr>
          <a:xfrm rot="21416320">
            <a:off x="5590704" y="4672460"/>
            <a:ext cx="3066658" cy="479768"/>
          </a:xfrm>
          <a:custGeom>
            <a:avLst/>
            <a:gdLst>
              <a:gd name="connsiteX0" fmla="*/ 0 w 2753591"/>
              <a:gd name="connsiteY0" fmla="*/ 0 h 410441"/>
              <a:gd name="connsiteX1" fmla="*/ 1137805 w 2753591"/>
              <a:gd name="connsiteY1" fmla="*/ 244186 h 410441"/>
              <a:gd name="connsiteX2" fmla="*/ 2753591 w 2753591"/>
              <a:gd name="connsiteY2" fmla="*/ 410441 h 410441"/>
            </a:gdLst>
            <a:ahLst/>
            <a:cxnLst>
              <a:cxn ang="0">
                <a:pos x="connsiteX0" y="connsiteY0"/>
              </a:cxn>
              <a:cxn ang="0">
                <a:pos x="connsiteX1" y="connsiteY1"/>
              </a:cxn>
              <a:cxn ang="0">
                <a:pos x="connsiteX2" y="connsiteY2"/>
              </a:cxn>
            </a:cxnLst>
            <a:rect l="l" t="t" r="r" b="b"/>
            <a:pathLst>
              <a:path w="2753591" h="410441">
                <a:moveTo>
                  <a:pt x="0" y="0"/>
                </a:moveTo>
                <a:cubicBezTo>
                  <a:pt x="339436" y="87889"/>
                  <a:pt x="678873" y="175779"/>
                  <a:pt x="1137805" y="244186"/>
                </a:cubicBezTo>
                <a:cubicBezTo>
                  <a:pt x="1596737" y="312593"/>
                  <a:pt x="2175164" y="361517"/>
                  <a:pt x="2753591" y="410441"/>
                </a:cubicBezTo>
              </a:path>
            </a:pathLst>
          </a:custGeom>
          <a:noFill/>
          <a:ln w="5715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3C8138E-597D-4D81-B0E1-12C60DB1A044}"/>
              </a:ext>
            </a:extLst>
          </p:cNvPr>
          <p:cNvSpPr/>
          <p:nvPr/>
        </p:nvSpPr>
        <p:spPr>
          <a:xfrm rot="9970628">
            <a:off x="5583789" y="4745285"/>
            <a:ext cx="3066658" cy="479768"/>
          </a:xfrm>
          <a:custGeom>
            <a:avLst/>
            <a:gdLst>
              <a:gd name="connsiteX0" fmla="*/ 0 w 2753591"/>
              <a:gd name="connsiteY0" fmla="*/ 0 h 410441"/>
              <a:gd name="connsiteX1" fmla="*/ 1137805 w 2753591"/>
              <a:gd name="connsiteY1" fmla="*/ 244186 h 410441"/>
              <a:gd name="connsiteX2" fmla="*/ 2753591 w 2753591"/>
              <a:gd name="connsiteY2" fmla="*/ 410441 h 410441"/>
            </a:gdLst>
            <a:ahLst/>
            <a:cxnLst>
              <a:cxn ang="0">
                <a:pos x="connsiteX0" y="connsiteY0"/>
              </a:cxn>
              <a:cxn ang="0">
                <a:pos x="connsiteX1" y="connsiteY1"/>
              </a:cxn>
              <a:cxn ang="0">
                <a:pos x="connsiteX2" y="connsiteY2"/>
              </a:cxn>
            </a:cxnLst>
            <a:rect l="l" t="t" r="r" b="b"/>
            <a:pathLst>
              <a:path w="2753591" h="410441">
                <a:moveTo>
                  <a:pt x="0" y="0"/>
                </a:moveTo>
                <a:cubicBezTo>
                  <a:pt x="339436" y="87889"/>
                  <a:pt x="678873" y="175779"/>
                  <a:pt x="1137805" y="244186"/>
                </a:cubicBezTo>
                <a:cubicBezTo>
                  <a:pt x="1596737" y="312593"/>
                  <a:pt x="2175164" y="361517"/>
                  <a:pt x="2753591" y="410441"/>
                </a:cubicBezTo>
              </a:path>
            </a:pathLst>
          </a:custGeom>
          <a:noFill/>
          <a:ln w="5715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56305BB-9525-4083-B2B2-59E0BAF95701}"/>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2795410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30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1000"/>
                                        <p:tgtEl>
                                          <p:spTgt spid="8"/>
                                        </p:tgtEl>
                                      </p:cBhvr>
                                    </p:animEffect>
                                  </p:childTnLst>
                                </p:cTn>
                              </p:par>
                              <p:par>
                                <p:cTn id="15" presetID="21" presetClass="entr" presetSubtype="1" fill="hold" grpId="0" nodeType="withEffect">
                                  <p:stCondLst>
                                    <p:cond delay="60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1000"/>
                                        <p:tgtEl>
                                          <p:spTgt spid="19"/>
                                        </p:tgtEl>
                                      </p:cBhvr>
                                    </p:animEffect>
                                  </p:childTnLst>
                                </p:cTn>
                              </p:par>
                              <p:par>
                                <p:cTn id="18" presetID="21" presetClass="entr" presetSubtype="1" fill="hold" grpId="0" nodeType="withEffect">
                                  <p:stCondLst>
                                    <p:cond delay="90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1000"/>
                                        <p:tgtEl>
                                          <p:spTgt spid="5"/>
                                        </p:tgtEl>
                                      </p:cBhvr>
                                    </p:animEffect>
                                  </p:childTnLst>
                                </p:cTn>
                              </p:par>
                              <p:par>
                                <p:cTn id="21" presetID="21" presetClass="entr" presetSubtype="1" fill="hold" grpId="0" nodeType="withEffect">
                                  <p:stCondLst>
                                    <p:cond delay="120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right)">
                                      <p:cBhvr>
                                        <p:cTn id="36" dur="500"/>
                                        <p:tgtEl>
                                          <p:spTgt spid="33"/>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par>
                          <p:cTn id="45" fill="hold">
                            <p:stCondLst>
                              <p:cond delay="2500"/>
                            </p:stCondLst>
                            <p:childTnLst>
                              <p:par>
                                <p:cTn id="46" presetID="22" presetClass="entr" presetSubtype="2"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right)">
                                      <p:cBhvr>
                                        <p:cTn id="48" dur="500"/>
                                        <p:tgtEl>
                                          <p:spTgt spid="35"/>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par>
                          <p:cTn id="53" fill="hold">
                            <p:stCondLst>
                              <p:cond delay="3500"/>
                            </p:stCondLst>
                            <p:childTnLst>
                              <p:par>
                                <p:cTn id="54" presetID="22" presetClass="entr" presetSubtype="8"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childTnLst>
                          </p:cTn>
                        </p:par>
                        <p:par>
                          <p:cTn id="57" fill="hold">
                            <p:stCondLst>
                              <p:cond delay="4000"/>
                            </p:stCondLst>
                            <p:childTnLst>
                              <p:par>
                                <p:cTn id="58" presetID="22" presetClass="entr" presetSubtype="2"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right)">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8" grpId="0" animBg="1"/>
      <p:bldP spid="19" grpId="0" animBg="1"/>
      <p:bldP spid="20" grpId="0" animBg="1"/>
      <p:bldP spid="21" grpId="0"/>
      <p:bldP spid="28" grpId="0"/>
      <p:bldP spid="29" grpId="0"/>
      <p:bldP spid="31"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771432-DFD5-47CE-8C2A-A063D6248FF5}"/>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1388787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sp>
        <p:nvSpPr>
          <p:cNvPr id="38" name="TextBox 37">
            <a:extLst>
              <a:ext uri="{FF2B5EF4-FFF2-40B4-BE49-F238E27FC236}">
                <a16:creationId xmlns:a16="http://schemas.microsoft.com/office/drawing/2014/main" id="{756305BB-9525-4083-B2B2-59E0BAF95701}"/>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pic>
        <p:nvPicPr>
          <p:cNvPr id="9" name="Picture 8" descr="A close up of text on a black background&#10;&#10;Description automatically generated">
            <a:extLst>
              <a:ext uri="{FF2B5EF4-FFF2-40B4-BE49-F238E27FC236}">
                <a16:creationId xmlns:a16="http://schemas.microsoft.com/office/drawing/2014/main" id="{879B452C-2341-4FF8-944B-6B309141E5D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14444" y="968819"/>
            <a:ext cx="5798438" cy="5152516"/>
          </a:xfrm>
          <a:prstGeom prst="rect">
            <a:avLst/>
          </a:prstGeom>
        </p:spPr>
      </p:pic>
      <p:pic>
        <p:nvPicPr>
          <p:cNvPr id="11" name="Picture 10" descr="A picture containing vegetable, indoor, brussels sprouts, food&#10;&#10;Description automatically generated">
            <a:extLst>
              <a:ext uri="{FF2B5EF4-FFF2-40B4-BE49-F238E27FC236}">
                <a16:creationId xmlns:a16="http://schemas.microsoft.com/office/drawing/2014/main" id="{39EA69E0-863A-4816-9ED6-A24BD8F480A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a:off x="1981893" y="2525684"/>
            <a:ext cx="670560" cy="770312"/>
          </a:xfrm>
          <a:prstGeom prst="rect">
            <a:avLst/>
          </a:prstGeom>
        </p:spPr>
      </p:pic>
      <p:pic>
        <p:nvPicPr>
          <p:cNvPr id="30" name="Picture 29" descr="A picture containing vegetable, indoor, brussels sprouts, food&#10;&#10;Description automatically generated">
            <a:extLst>
              <a:ext uri="{FF2B5EF4-FFF2-40B4-BE49-F238E27FC236}">
                <a16:creationId xmlns:a16="http://schemas.microsoft.com/office/drawing/2014/main" id="{D2734C70-4E1F-44FC-ADC2-3D58DC185C0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a:off x="5433753" y="4434524"/>
            <a:ext cx="670560" cy="770312"/>
          </a:xfrm>
          <a:prstGeom prst="rect">
            <a:avLst/>
          </a:prstGeom>
        </p:spPr>
      </p:pic>
      <p:pic>
        <p:nvPicPr>
          <p:cNvPr id="32" name="Picture 31" descr="A picture containing vegetable, indoor, brussels sprouts, food&#10;&#10;Description automatically generated">
            <a:extLst>
              <a:ext uri="{FF2B5EF4-FFF2-40B4-BE49-F238E27FC236}">
                <a16:creationId xmlns:a16="http://schemas.microsoft.com/office/drawing/2014/main" id="{3DE5FCEC-0F34-4F23-8E99-6C0E81C5553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rot="19787841">
            <a:off x="3680341" y="2140527"/>
            <a:ext cx="670560" cy="770312"/>
          </a:xfrm>
          <a:prstGeom prst="rect">
            <a:avLst/>
          </a:prstGeom>
        </p:spPr>
      </p:pic>
      <p:pic>
        <p:nvPicPr>
          <p:cNvPr id="39" name="Picture 38" descr="A picture containing vegetable, indoor, brussels sprouts, food&#10;&#10;Description automatically generated">
            <a:extLst>
              <a:ext uri="{FF2B5EF4-FFF2-40B4-BE49-F238E27FC236}">
                <a16:creationId xmlns:a16="http://schemas.microsoft.com/office/drawing/2014/main" id="{E925DA9B-28B9-4CC8-B9BC-59F3172C6FE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rot="2275170">
            <a:off x="2317172" y="4309792"/>
            <a:ext cx="670560" cy="770312"/>
          </a:xfrm>
          <a:prstGeom prst="rect">
            <a:avLst/>
          </a:prstGeom>
        </p:spPr>
      </p:pic>
      <p:pic>
        <p:nvPicPr>
          <p:cNvPr id="40" name="Picture 39" descr="A picture containing vegetable, indoor, brussels sprouts, food&#10;&#10;Description automatically generated">
            <a:extLst>
              <a:ext uri="{FF2B5EF4-FFF2-40B4-BE49-F238E27FC236}">
                <a16:creationId xmlns:a16="http://schemas.microsoft.com/office/drawing/2014/main" id="{EC0978AF-406E-4266-ACFE-0FE097E10DA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rot="19972489">
            <a:off x="4236720" y="1291244"/>
            <a:ext cx="670560" cy="770312"/>
          </a:xfrm>
          <a:prstGeom prst="rect">
            <a:avLst/>
          </a:prstGeom>
        </p:spPr>
      </p:pic>
      <p:pic>
        <p:nvPicPr>
          <p:cNvPr id="42" name="Picture 41" descr="A picture containing vegetable, indoor, brussels sprouts, food&#10;&#10;Description automatically generated">
            <a:extLst>
              <a:ext uri="{FF2B5EF4-FFF2-40B4-BE49-F238E27FC236}">
                <a16:creationId xmlns:a16="http://schemas.microsoft.com/office/drawing/2014/main" id="{CD78DBBE-62A2-4BB7-8F01-91AF53FB46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a:off x="3119902" y="1485129"/>
            <a:ext cx="670560" cy="770312"/>
          </a:xfrm>
          <a:prstGeom prst="rect">
            <a:avLst/>
          </a:prstGeom>
        </p:spPr>
      </p:pic>
      <p:pic>
        <p:nvPicPr>
          <p:cNvPr id="43" name="Picture 42" descr="A picture containing vegetable, indoor, brussels sprouts, food&#10;&#10;Description automatically generated">
            <a:extLst>
              <a:ext uri="{FF2B5EF4-FFF2-40B4-BE49-F238E27FC236}">
                <a16:creationId xmlns:a16="http://schemas.microsoft.com/office/drawing/2014/main" id="{5C8A3E33-DA6B-40C8-947F-DCE41BD2158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a:off x="5638749" y="2525683"/>
            <a:ext cx="670560" cy="770312"/>
          </a:xfrm>
          <a:prstGeom prst="rect">
            <a:avLst/>
          </a:prstGeom>
        </p:spPr>
      </p:pic>
      <p:pic>
        <p:nvPicPr>
          <p:cNvPr id="44" name="Picture 43" descr="A picture containing vegetable, indoor, brussels sprouts, food&#10;&#10;Description automatically generated">
            <a:extLst>
              <a:ext uri="{FF2B5EF4-FFF2-40B4-BE49-F238E27FC236}">
                <a16:creationId xmlns:a16="http://schemas.microsoft.com/office/drawing/2014/main" id="{6BAF2D16-9BE9-43DF-9BA3-2C3FE743FD8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rot="2275170">
            <a:off x="2882677" y="2948222"/>
            <a:ext cx="670560" cy="770312"/>
          </a:xfrm>
          <a:prstGeom prst="rect">
            <a:avLst/>
          </a:prstGeom>
        </p:spPr>
      </p:pic>
      <p:pic>
        <p:nvPicPr>
          <p:cNvPr id="45" name="Picture 44" descr="A picture containing vegetable, indoor, brussels sprouts, food&#10;&#10;Description automatically generated">
            <a:extLst>
              <a:ext uri="{FF2B5EF4-FFF2-40B4-BE49-F238E27FC236}">
                <a16:creationId xmlns:a16="http://schemas.microsoft.com/office/drawing/2014/main" id="{CBCBB8C1-6D19-44AE-94DF-CAF9855C89F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rot="19787841">
            <a:off x="4854579" y="2500361"/>
            <a:ext cx="670560" cy="770312"/>
          </a:xfrm>
          <a:prstGeom prst="rect">
            <a:avLst/>
          </a:prstGeom>
        </p:spPr>
      </p:pic>
      <p:pic>
        <p:nvPicPr>
          <p:cNvPr id="46" name="Picture 45" descr="A picture containing vegetable, indoor, brussels sprouts, food&#10;&#10;Description automatically generated">
            <a:extLst>
              <a:ext uri="{FF2B5EF4-FFF2-40B4-BE49-F238E27FC236}">
                <a16:creationId xmlns:a16="http://schemas.microsoft.com/office/drawing/2014/main" id="{1876E528-B0A3-4760-B4F5-BAEE4C2803C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rot="2275170">
            <a:off x="6270175" y="3560357"/>
            <a:ext cx="670560" cy="770312"/>
          </a:xfrm>
          <a:prstGeom prst="rect">
            <a:avLst/>
          </a:prstGeom>
        </p:spPr>
      </p:pic>
      <p:pic>
        <p:nvPicPr>
          <p:cNvPr id="47" name="Picture 46" descr="A picture containing vegetable, indoor, brussels sprouts, food&#10;&#10;Description automatically generated">
            <a:extLst>
              <a:ext uri="{FF2B5EF4-FFF2-40B4-BE49-F238E27FC236}">
                <a16:creationId xmlns:a16="http://schemas.microsoft.com/office/drawing/2014/main" id="{CA5B197B-9744-4EFE-BD30-E8A90993D4D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rot="2275170">
            <a:off x="3410803" y="3877534"/>
            <a:ext cx="670560" cy="770312"/>
          </a:xfrm>
          <a:prstGeom prst="rect">
            <a:avLst/>
          </a:prstGeom>
        </p:spPr>
      </p:pic>
      <p:pic>
        <p:nvPicPr>
          <p:cNvPr id="48" name="Picture 47" descr="A picture containing vegetable, indoor, brussels sprouts, food&#10;&#10;Description automatically generated">
            <a:extLst>
              <a:ext uri="{FF2B5EF4-FFF2-40B4-BE49-F238E27FC236}">
                <a16:creationId xmlns:a16="http://schemas.microsoft.com/office/drawing/2014/main" id="{E4E251A7-0A52-49D6-A1C5-B2901843B98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001" b="79663" l="8167" r="38417">
                        <a14:foregroundMark x1="8167" y1="44039" x2="8250" y2="50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55" t="15957" r="57879" b="13152"/>
          <a:stretch/>
        </p:blipFill>
        <p:spPr>
          <a:xfrm>
            <a:off x="5338102" y="3460148"/>
            <a:ext cx="670560" cy="770312"/>
          </a:xfrm>
          <a:prstGeom prst="rect">
            <a:avLst/>
          </a:prstGeom>
        </p:spPr>
      </p:pic>
    </p:spTree>
    <p:extLst>
      <p:ext uri="{BB962C8B-B14F-4D97-AF65-F5344CB8AC3E}">
        <p14:creationId xmlns:p14="http://schemas.microsoft.com/office/powerpoint/2010/main" val="216118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nodeType="withEffect">
                                  <p:stCondLst>
                                    <p:cond delay="1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2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nodeType="withEffect">
                                  <p:stCondLst>
                                    <p:cond delay="30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nodeType="withEffect">
                                  <p:stCondLst>
                                    <p:cond delay="40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nodeType="withEffect">
                                  <p:stCondLst>
                                    <p:cond delay="5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nodeType="withEffect">
                                  <p:stCondLst>
                                    <p:cond delay="6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70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80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nodeType="withEffect">
                                  <p:stCondLst>
                                    <p:cond delay="90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nodeType="withEffect">
                                  <p:stCondLst>
                                    <p:cond delay="100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par>
                                <p:cTn id="42" presetID="10" presetClass="entr" presetSubtype="0" fill="hold" nodeType="withEffect">
                                  <p:stCondLst>
                                    <p:cond delay="110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771432-DFD5-47CE-8C2A-A063D6248FF5}"/>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2:8-3:7</a:t>
            </a:r>
          </a:p>
        </p:txBody>
      </p:sp>
    </p:spTree>
    <p:extLst>
      <p:ext uri="{BB962C8B-B14F-4D97-AF65-F5344CB8AC3E}">
        <p14:creationId xmlns:p14="http://schemas.microsoft.com/office/powerpoint/2010/main" val="3458066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Genesis">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nesi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rgbClr val="FFFF00"/>
            </a:solidFill>
            <a:effectLst>
              <a:outerShdw blurRad="38100" dist="38100" dir="2700000" algn="tl">
                <a:srgbClr val="000000">
                  <a:alpha val="43137"/>
                </a:srgbClr>
              </a:outerShdw>
            </a:effectLst>
          </a:defRPr>
        </a:defPPr>
      </a:lstStyle>
    </a:txDef>
  </a:objectDefaults>
  <a:extraClrSchemeLst/>
  <a:extLst>
    <a:ext uri="{05A4C25C-085E-4340-85A3-A5531E510DB2}">
      <thm15:themeFamily xmlns:thm15="http://schemas.microsoft.com/office/thememl/2012/main" name="Presentation3" id="{58E0B8CE-A3A0-495A-8A72-16B629967F5F}" vid="{FEDF63CA-A0A0-4BFB-A17F-AD685A700D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Genesis</Template>
  <TotalTime>0</TotalTime>
  <Words>945</Words>
  <Application>Microsoft Office PowerPoint</Application>
  <PresentationFormat>On-screen Show (4:3)</PresentationFormat>
  <Paragraphs>139</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Calibri</vt:lpstr>
      <vt:lpstr>Lincoln</vt:lpstr>
      <vt:lpstr>Duralith</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9</cp:revision>
  <dcterms:created xsi:type="dcterms:W3CDTF">2018-11-07T22:16:13Z</dcterms:created>
  <dcterms:modified xsi:type="dcterms:W3CDTF">2018-11-28T23:25:15Z</dcterms:modified>
</cp:coreProperties>
</file>