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56" r:id="rId2"/>
    <p:sldId id="301" r:id="rId3"/>
    <p:sldId id="309" r:id="rId4"/>
    <p:sldId id="304" r:id="rId5"/>
    <p:sldId id="298" r:id="rId6"/>
    <p:sldId id="299" r:id="rId7"/>
    <p:sldId id="310" r:id="rId8"/>
    <p:sldId id="311" r:id="rId9"/>
    <p:sldId id="270" r:id="rId10"/>
    <p:sldId id="271" r:id="rId11"/>
    <p:sldId id="300" r:id="rId12"/>
    <p:sldId id="305" r:id="rId13"/>
    <p:sldId id="290" r:id="rId14"/>
    <p:sldId id="268" r:id="rId15"/>
    <p:sldId id="312" r:id="rId16"/>
    <p:sldId id="306" r:id="rId17"/>
    <p:sldId id="308" r:id="rId18"/>
    <p:sldId id="307" r:id="rId19"/>
    <p:sldId id="291" r:id="rId20"/>
    <p:sldId id="269" r:id="rId21"/>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Duralith" pitchFamily="2" charset="0"/>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FF"/>
    <a:srgbClr val="990099"/>
    <a:srgbClr val="CC3399"/>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D85A18-45B7-425A-8859-5B36A2EE0BF4}" v="128" dt="2018-11-21T23:27:05.9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4643" autoAdjust="0"/>
  </p:normalViewPr>
  <p:slideViewPr>
    <p:cSldViewPr snapToGrid="0" showGuides="1">
      <p:cViewPr>
        <p:scale>
          <a:sx n="92" d="100"/>
          <a:sy n="92" d="100"/>
        </p:scale>
        <p:origin x="6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231C3FB0-4D37-44D5-9E23-285B101EAC81}"/>
    <pc:docChg chg="undo custSel addSld modSld sldOrd">
      <pc:chgData name="Ken Merrihew" userId="bcb7a1e886d99f07" providerId="LiveId" clId="{231C3FB0-4D37-44D5-9E23-285B101EAC81}" dt="2018-11-21T23:27:05.925" v="763"/>
      <pc:docMkLst>
        <pc:docMk/>
      </pc:docMkLst>
      <pc:sldChg chg="ord">
        <pc:chgData name="Ken Merrihew" userId="bcb7a1e886d99f07" providerId="LiveId" clId="{231C3FB0-4D37-44D5-9E23-285B101EAC81}" dt="2018-11-21T23:27:05.925" v="763"/>
        <pc:sldMkLst>
          <pc:docMk/>
          <pc:sldMk cId="3986385283" sldId="268"/>
        </pc:sldMkLst>
      </pc:sldChg>
      <pc:sldChg chg="ord">
        <pc:chgData name="Ken Merrihew" userId="bcb7a1e886d99f07" providerId="LiveId" clId="{231C3FB0-4D37-44D5-9E23-285B101EAC81}" dt="2018-11-21T23:24:26.446" v="752"/>
        <pc:sldMkLst>
          <pc:docMk/>
          <pc:sldMk cId="3194866213" sldId="269"/>
        </pc:sldMkLst>
      </pc:sldChg>
      <pc:sldChg chg="ord">
        <pc:chgData name="Ken Merrihew" userId="bcb7a1e886d99f07" providerId="LiveId" clId="{231C3FB0-4D37-44D5-9E23-285B101EAC81}" dt="2018-11-21T23:24:26.446" v="752"/>
        <pc:sldMkLst>
          <pc:docMk/>
          <pc:sldMk cId="3285874992" sldId="291"/>
        </pc:sldMkLst>
      </pc:sldChg>
      <pc:sldChg chg="modSp">
        <pc:chgData name="Ken Merrihew" userId="bcb7a1e886d99f07" providerId="LiveId" clId="{231C3FB0-4D37-44D5-9E23-285B101EAC81}" dt="2018-11-21T23:26:10.771" v="761" actId="1035"/>
        <pc:sldMkLst>
          <pc:docMk/>
          <pc:sldMk cId="1727614613" sldId="300"/>
        </pc:sldMkLst>
        <pc:picChg chg="mod">
          <ac:chgData name="Ken Merrihew" userId="bcb7a1e886d99f07" providerId="LiveId" clId="{231C3FB0-4D37-44D5-9E23-285B101EAC81}" dt="2018-11-21T23:26:10.771" v="761" actId="1035"/>
          <ac:picMkLst>
            <pc:docMk/>
            <pc:sldMk cId="1727614613" sldId="300"/>
            <ac:picMk id="13" creationId="{19A645B8-8C27-4546-BC96-7BF613C5043F}"/>
          </ac:picMkLst>
        </pc:picChg>
      </pc:sldChg>
      <pc:sldChg chg="addSp delSp modSp modTransition modAnim">
        <pc:chgData name="Ken Merrihew" userId="bcb7a1e886d99f07" providerId="LiveId" clId="{231C3FB0-4D37-44D5-9E23-285B101EAC81}" dt="2018-11-21T22:22:23.137" v="751"/>
        <pc:sldMkLst>
          <pc:docMk/>
          <pc:sldMk cId="690768839" sldId="301"/>
        </pc:sldMkLst>
        <pc:spChg chg="del">
          <ac:chgData name="Ken Merrihew" userId="bcb7a1e886d99f07" providerId="LiveId" clId="{231C3FB0-4D37-44D5-9E23-285B101EAC81}" dt="2018-11-21T21:30:07.019" v="410" actId="478"/>
          <ac:spMkLst>
            <pc:docMk/>
            <pc:sldMk cId="690768839" sldId="301"/>
            <ac:spMk id="6" creationId="{9676A74A-7724-4A87-ADB4-F5F208FF8E80}"/>
          </ac:spMkLst>
        </pc:spChg>
        <pc:spChg chg="add mod">
          <ac:chgData name="Ken Merrihew" userId="bcb7a1e886d99f07" providerId="LiveId" clId="{231C3FB0-4D37-44D5-9E23-285B101EAC81}" dt="2018-11-21T21:46:30.146" v="624" actId="1038"/>
          <ac:spMkLst>
            <pc:docMk/>
            <pc:sldMk cId="690768839" sldId="301"/>
            <ac:spMk id="16" creationId="{14B5AE7A-BA30-4DBC-ADED-386659897C3D}"/>
          </ac:spMkLst>
        </pc:spChg>
        <pc:grpChg chg="add mod">
          <ac:chgData name="Ken Merrihew" userId="bcb7a1e886d99f07" providerId="LiveId" clId="{231C3FB0-4D37-44D5-9E23-285B101EAC81}" dt="2018-11-21T21:45:46.773" v="542" actId="688"/>
          <ac:grpSpMkLst>
            <pc:docMk/>
            <pc:sldMk cId="690768839" sldId="301"/>
            <ac:grpSpMk id="15" creationId="{03E4E44B-35F7-43B7-9EBD-464061B8B6AC}"/>
          </ac:grpSpMkLst>
        </pc:grpChg>
        <pc:picChg chg="add mod modCrop">
          <ac:chgData name="Ken Merrihew" userId="bcb7a1e886d99f07" providerId="LiveId" clId="{231C3FB0-4D37-44D5-9E23-285B101EAC81}" dt="2018-11-21T21:45:54.501" v="545" actId="1076"/>
          <ac:picMkLst>
            <pc:docMk/>
            <pc:sldMk cId="690768839" sldId="301"/>
            <ac:picMk id="4" creationId="{ADE265AF-3800-4B12-BF3D-7516FC4926FA}"/>
          </ac:picMkLst>
        </pc:picChg>
        <pc:picChg chg="add mod ord modCrop">
          <ac:chgData name="Ken Merrihew" userId="bcb7a1e886d99f07" providerId="LiveId" clId="{231C3FB0-4D37-44D5-9E23-285B101EAC81}" dt="2018-11-21T21:45:32.323" v="538" actId="164"/>
          <ac:picMkLst>
            <pc:docMk/>
            <pc:sldMk cId="690768839" sldId="301"/>
            <ac:picMk id="8" creationId="{78C8D4FD-AE59-4FDE-BC9F-496F82647D61}"/>
          </ac:picMkLst>
        </pc:picChg>
        <pc:picChg chg="add del mod ord modCrop">
          <ac:chgData name="Ken Merrihew" userId="bcb7a1e886d99f07" providerId="LiveId" clId="{231C3FB0-4D37-44D5-9E23-285B101EAC81}" dt="2018-11-21T21:41:11.240" v="486" actId="478"/>
          <ac:picMkLst>
            <pc:docMk/>
            <pc:sldMk cId="690768839" sldId="301"/>
            <ac:picMk id="10" creationId="{95B3C1ED-6DF8-4CEB-90E9-B04219334C0D}"/>
          </ac:picMkLst>
        </pc:picChg>
        <pc:picChg chg="add del mod">
          <ac:chgData name="Ken Merrihew" userId="bcb7a1e886d99f07" providerId="LiveId" clId="{231C3FB0-4D37-44D5-9E23-285B101EAC81}" dt="2018-11-21T21:43:59.361" v="520" actId="478"/>
          <ac:picMkLst>
            <pc:docMk/>
            <pc:sldMk cId="690768839" sldId="301"/>
            <ac:picMk id="12" creationId="{63A14B11-238D-4730-9E1F-22D4265A2D0E}"/>
          </ac:picMkLst>
        </pc:picChg>
        <pc:picChg chg="add mod ord">
          <ac:chgData name="Ken Merrihew" userId="bcb7a1e886d99f07" providerId="LiveId" clId="{231C3FB0-4D37-44D5-9E23-285B101EAC81}" dt="2018-11-21T21:45:32.323" v="538" actId="164"/>
          <ac:picMkLst>
            <pc:docMk/>
            <pc:sldMk cId="690768839" sldId="301"/>
            <ac:picMk id="14" creationId="{61510FF3-20C9-4CB2-9870-42C0899AACE1}"/>
          </ac:picMkLst>
        </pc:picChg>
      </pc:sldChg>
      <pc:sldChg chg="addSp modSp modAnim">
        <pc:chgData name="Ken Merrihew" userId="bcb7a1e886d99f07" providerId="LiveId" clId="{231C3FB0-4D37-44D5-9E23-285B101EAC81}" dt="2018-11-21T21:01:44.740" v="362" actId="14100"/>
        <pc:sldMkLst>
          <pc:docMk/>
          <pc:sldMk cId="39080671" sldId="306"/>
        </pc:sldMkLst>
        <pc:spChg chg="add mod">
          <ac:chgData name="Ken Merrihew" userId="bcb7a1e886d99f07" providerId="LiveId" clId="{231C3FB0-4D37-44D5-9E23-285B101EAC81}" dt="2018-11-21T20:40:27.843" v="198" actId="14100"/>
          <ac:spMkLst>
            <pc:docMk/>
            <pc:sldMk cId="39080671" sldId="306"/>
            <ac:spMk id="3" creationId="{67E0DEF0-BCE4-48FB-8844-C68F37FB4D51}"/>
          </ac:spMkLst>
        </pc:spChg>
        <pc:spChg chg="add mod">
          <ac:chgData name="Ken Merrihew" userId="bcb7a1e886d99f07" providerId="LiveId" clId="{231C3FB0-4D37-44D5-9E23-285B101EAC81}" dt="2018-11-21T20:41:05.062" v="203" actId="1582"/>
          <ac:spMkLst>
            <pc:docMk/>
            <pc:sldMk cId="39080671" sldId="306"/>
            <ac:spMk id="4" creationId="{70792F87-1FF0-4B6D-BDF7-F6F5BFA05D57}"/>
          </ac:spMkLst>
        </pc:spChg>
        <pc:spChg chg="add mod">
          <ac:chgData name="Ken Merrihew" userId="bcb7a1e886d99f07" providerId="LiveId" clId="{231C3FB0-4D37-44D5-9E23-285B101EAC81}" dt="2018-11-21T20:41:29.252" v="209" actId="14100"/>
          <ac:spMkLst>
            <pc:docMk/>
            <pc:sldMk cId="39080671" sldId="306"/>
            <ac:spMk id="6" creationId="{9F0F95F1-0413-4C2C-87D1-F5E56AD115B5}"/>
          </ac:spMkLst>
        </pc:spChg>
        <pc:spChg chg="add mod">
          <ac:chgData name="Ken Merrihew" userId="bcb7a1e886d99f07" providerId="LiveId" clId="{231C3FB0-4D37-44D5-9E23-285B101EAC81}" dt="2018-11-21T20:55:06.935" v="335" actId="1038"/>
          <ac:spMkLst>
            <pc:docMk/>
            <pc:sldMk cId="39080671" sldId="306"/>
            <ac:spMk id="9" creationId="{840E5F41-1E8B-49F8-9996-96D6BE4D20D2}"/>
          </ac:spMkLst>
        </pc:spChg>
        <pc:spChg chg="add mod">
          <ac:chgData name="Ken Merrihew" userId="bcb7a1e886d99f07" providerId="LiveId" clId="{231C3FB0-4D37-44D5-9E23-285B101EAC81}" dt="2018-11-21T20:53:15.578" v="311" actId="14861"/>
          <ac:spMkLst>
            <pc:docMk/>
            <pc:sldMk cId="39080671" sldId="306"/>
            <ac:spMk id="11" creationId="{ECB6A2CF-1133-485B-845F-46AE8454649F}"/>
          </ac:spMkLst>
        </pc:spChg>
        <pc:spChg chg="add mod">
          <ac:chgData name="Ken Merrihew" userId="bcb7a1e886d99f07" providerId="LiveId" clId="{231C3FB0-4D37-44D5-9E23-285B101EAC81}" dt="2018-11-21T20:54:17.412" v="316" actId="688"/>
          <ac:spMkLst>
            <pc:docMk/>
            <pc:sldMk cId="39080671" sldId="306"/>
            <ac:spMk id="12" creationId="{37CF6611-350C-43D0-BBEA-3D9A9452985A}"/>
          </ac:spMkLst>
        </pc:spChg>
        <pc:spChg chg="mod">
          <ac:chgData name="Ken Merrihew" userId="bcb7a1e886d99f07" providerId="LiveId" clId="{231C3FB0-4D37-44D5-9E23-285B101EAC81}" dt="2018-11-21T20:37:22.228" v="0" actId="1076"/>
          <ac:spMkLst>
            <pc:docMk/>
            <pc:sldMk cId="39080671" sldId="306"/>
            <ac:spMk id="26" creationId="{8E3901E9-25B3-4CE7-90EA-6425F2F82494}"/>
          </ac:spMkLst>
        </pc:spChg>
        <pc:spChg chg="mod">
          <ac:chgData name="Ken Merrihew" userId="bcb7a1e886d99f07" providerId="LiveId" clId="{231C3FB0-4D37-44D5-9E23-285B101EAC81}" dt="2018-11-21T21:01:44.740" v="362" actId="14100"/>
          <ac:spMkLst>
            <pc:docMk/>
            <pc:sldMk cId="39080671" sldId="306"/>
            <ac:spMk id="29" creationId="{36BAFCAE-3C05-4440-ACD7-B9196B09ADC2}"/>
          </ac:spMkLst>
        </pc:spChg>
        <pc:spChg chg="add mod">
          <ac:chgData name="Ken Merrihew" userId="bcb7a1e886d99f07" providerId="LiveId" clId="{231C3FB0-4D37-44D5-9E23-285B101EAC81}" dt="2018-11-21T20:40:27.843" v="198" actId="14100"/>
          <ac:spMkLst>
            <pc:docMk/>
            <pc:sldMk cId="39080671" sldId="306"/>
            <ac:spMk id="31" creationId="{01FDBECF-0A16-4C82-A993-BDC755390817}"/>
          </ac:spMkLst>
        </pc:spChg>
        <pc:spChg chg="add mod">
          <ac:chgData name="Ken Merrihew" userId="bcb7a1e886d99f07" providerId="LiveId" clId="{231C3FB0-4D37-44D5-9E23-285B101EAC81}" dt="2018-11-21T20:40:27.843" v="198" actId="14100"/>
          <ac:spMkLst>
            <pc:docMk/>
            <pc:sldMk cId="39080671" sldId="306"/>
            <ac:spMk id="32" creationId="{C1FC7BF4-0026-4312-B418-3FA9D6395DF6}"/>
          </ac:spMkLst>
        </pc:spChg>
        <pc:spChg chg="add mod">
          <ac:chgData name="Ken Merrihew" userId="bcb7a1e886d99f07" providerId="LiveId" clId="{231C3FB0-4D37-44D5-9E23-285B101EAC81}" dt="2018-11-21T20:40:27.843" v="198" actId="14100"/>
          <ac:spMkLst>
            <pc:docMk/>
            <pc:sldMk cId="39080671" sldId="306"/>
            <ac:spMk id="33" creationId="{C5343F31-E476-455B-87E5-83D4ECD3A950}"/>
          </ac:spMkLst>
        </pc:spChg>
        <pc:spChg chg="add mod">
          <ac:chgData name="Ken Merrihew" userId="bcb7a1e886d99f07" providerId="LiveId" clId="{231C3FB0-4D37-44D5-9E23-285B101EAC81}" dt="2018-11-21T20:40:27.843" v="198" actId="14100"/>
          <ac:spMkLst>
            <pc:docMk/>
            <pc:sldMk cId="39080671" sldId="306"/>
            <ac:spMk id="34" creationId="{0D21E363-1C74-4188-B77B-67A7E923DF3A}"/>
          </ac:spMkLst>
        </pc:spChg>
        <pc:spChg chg="add mod">
          <ac:chgData name="Ken Merrihew" userId="bcb7a1e886d99f07" providerId="LiveId" clId="{231C3FB0-4D37-44D5-9E23-285B101EAC81}" dt="2018-11-21T20:40:27.843" v="198" actId="14100"/>
          <ac:spMkLst>
            <pc:docMk/>
            <pc:sldMk cId="39080671" sldId="306"/>
            <ac:spMk id="35" creationId="{4092BA28-3AF2-4B8E-9823-400E013153F9}"/>
          </ac:spMkLst>
        </pc:spChg>
        <pc:picChg chg="add mod">
          <ac:chgData name="Ken Merrihew" userId="bcb7a1e886d99f07" providerId="LiveId" clId="{231C3FB0-4D37-44D5-9E23-285B101EAC81}" dt="2018-11-21T20:48:50.515" v="303" actId="1038"/>
          <ac:picMkLst>
            <pc:docMk/>
            <pc:sldMk cId="39080671" sldId="306"/>
            <ac:picMk id="8" creationId="{51DCFA80-2885-4C74-AB7F-82CA20DCA7BE}"/>
          </ac:picMkLst>
        </pc:picChg>
        <pc:picChg chg="mod modCrop">
          <ac:chgData name="Ken Merrihew" userId="bcb7a1e886d99f07" providerId="LiveId" clId="{231C3FB0-4D37-44D5-9E23-285B101EAC81}" dt="2018-11-21T20:59:44.887" v="337" actId="732"/>
          <ac:picMkLst>
            <pc:docMk/>
            <pc:sldMk cId="39080671" sldId="306"/>
            <ac:picMk id="20" creationId="{35DE1398-E793-4756-95C8-2DB81396AE78}"/>
          </ac:picMkLst>
        </pc:picChg>
        <pc:picChg chg="mod modCrop">
          <ac:chgData name="Ken Merrihew" userId="bcb7a1e886d99f07" providerId="LiveId" clId="{231C3FB0-4D37-44D5-9E23-285B101EAC81}" dt="2018-11-21T21:00:52.817" v="352" actId="732"/>
          <ac:picMkLst>
            <pc:docMk/>
            <pc:sldMk cId="39080671" sldId="306"/>
            <ac:picMk id="22" creationId="{14803C2E-5CCB-4AC2-B2FD-076E1623D57A}"/>
          </ac:picMkLst>
        </pc:picChg>
        <pc:picChg chg="mod modCrop">
          <ac:chgData name="Ken Merrihew" userId="bcb7a1e886d99f07" providerId="LiveId" clId="{231C3FB0-4D37-44D5-9E23-285B101EAC81}" dt="2018-11-21T21:00:40.783" v="351" actId="14100"/>
          <ac:picMkLst>
            <pc:docMk/>
            <pc:sldMk cId="39080671" sldId="306"/>
            <ac:picMk id="23" creationId="{13D4C21A-6EA1-4B6B-ABF4-789A8A115702}"/>
          </ac:picMkLst>
        </pc:picChg>
        <pc:picChg chg="mod modCrop">
          <ac:chgData name="Ken Merrihew" userId="bcb7a1e886d99f07" providerId="LiveId" clId="{231C3FB0-4D37-44D5-9E23-285B101EAC81}" dt="2018-11-21T21:01:15.097" v="354" actId="732"/>
          <ac:picMkLst>
            <pc:docMk/>
            <pc:sldMk cId="39080671" sldId="306"/>
            <ac:picMk id="25" creationId="{3FEEBF93-C299-4D10-98C3-9C0D0B35A056}"/>
          </ac:picMkLst>
        </pc:picChg>
        <pc:cxnChg chg="mod">
          <ac:chgData name="Ken Merrihew" userId="bcb7a1e886d99f07" providerId="LiveId" clId="{231C3FB0-4D37-44D5-9E23-285B101EAC81}" dt="2018-11-21T20:37:25.630" v="1" actId="14100"/>
          <ac:cxnSpMkLst>
            <pc:docMk/>
            <pc:sldMk cId="39080671" sldId="306"/>
            <ac:cxnSpMk id="39" creationId="{BF08B481-8487-4455-B783-6B4ED7C9451B}"/>
          </ac:cxnSpMkLst>
        </pc:cxnChg>
      </pc:sldChg>
      <pc:sldChg chg="delSp modSp delAnim modAnim">
        <pc:chgData name="Ken Merrihew" userId="bcb7a1e886d99f07" providerId="LiveId" clId="{231C3FB0-4D37-44D5-9E23-285B101EAC81}" dt="2018-11-21T21:04:43.217" v="406"/>
        <pc:sldMkLst>
          <pc:docMk/>
          <pc:sldMk cId="280631440" sldId="308"/>
        </pc:sldMkLst>
        <pc:spChg chg="del">
          <ac:chgData name="Ken Merrihew" userId="bcb7a1e886d99f07" providerId="LiveId" clId="{231C3FB0-4D37-44D5-9E23-285B101EAC81}" dt="2018-11-21T21:04:34.294" v="405" actId="478"/>
          <ac:spMkLst>
            <pc:docMk/>
            <pc:sldMk cId="280631440" sldId="308"/>
            <ac:spMk id="5" creationId="{6E369CB2-9F04-4278-93DB-74503EC4DD2D}"/>
          </ac:spMkLst>
        </pc:spChg>
        <pc:spChg chg="mod ord">
          <ac:chgData name="Ken Merrihew" userId="bcb7a1e886d99f07" providerId="LiveId" clId="{231C3FB0-4D37-44D5-9E23-285B101EAC81}" dt="2018-11-21T21:04:28.380" v="404" actId="1035"/>
          <ac:spMkLst>
            <pc:docMk/>
            <pc:sldMk cId="280631440" sldId="308"/>
            <ac:spMk id="7" creationId="{D30D0B6C-3B57-4CB7-8BA2-17D1008BCF35}"/>
          </ac:spMkLst>
        </pc:spChg>
        <pc:spChg chg="mod ord">
          <ac:chgData name="Ken Merrihew" userId="bcb7a1e886d99f07" providerId="LiveId" clId="{231C3FB0-4D37-44D5-9E23-285B101EAC81}" dt="2018-11-21T21:04:28.380" v="404" actId="1035"/>
          <ac:spMkLst>
            <pc:docMk/>
            <pc:sldMk cId="280631440" sldId="308"/>
            <ac:spMk id="8" creationId="{790CF3BE-3BE2-4C52-8677-9FA8094A9373}"/>
          </ac:spMkLst>
        </pc:spChg>
        <pc:spChg chg="mod ord">
          <ac:chgData name="Ken Merrihew" userId="bcb7a1e886d99f07" providerId="LiveId" clId="{231C3FB0-4D37-44D5-9E23-285B101EAC81}" dt="2018-11-21T21:04:28.380" v="404" actId="1035"/>
          <ac:spMkLst>
            <pc:docMk/>
            <pc:sldMk cId="280631440" sldId="308"/>
            <ac:spMk id="9" creationId="{E74886FF-AB32-4C13-ACFB-68CB76477D40}"/>
          </ac:spMkLst>
        </pc:spChg>
        <pc:spChg chg="del">
          <ac:chgData name="Ken Merrihew" userId="bcb7a1e886d99f07" providerId="LiveId" clId="{231C3FB0-4D37-44D5-9E23-285B101EAC81}" dt="2018-11-21T21:04:34.294" v="405" actId="478"/>
          <ac:spMkLst>
            <pc:docMk/>
            <pc:sldMk cId="280631440" sldId="308"/>
            <ac:spMk id="24" creationId="{3EDE35CD-4E65-4F97-A972-639A61B9A9EE}"/>
          </ac:spMkLst>
        </pc:spChg>
      </pc:sldChg>
      <pc:sldChg chg="addSp delSp modSp add modAnim">
        <pc:chgData name="Ken Merrihew" userId="bcb7a1e886d99f07" providerId="LiveId" clId="{231C3FB0-4D37-44D5-9E23-285B101EAC81}" dt="2018-11-21T21:55:26.142" v="704" actId="478"/>
        <pc:sldMkLst>
          <pc:docMk/>
          <pc:sldMk cId="1272075158" sldId="309"/>
        </pc:sldMkLst>
        <pc:spChg chg="del">
          <ac:chgData name="Ken Merrihew" userId="bcb7a1e886d99f07" providerId="LiveId" clId="{231C3FB0-4D37-44D5-9E23-285B101EAC81}" dt="2018-11-21T21:55:25.002" v="703" actId="478"/>
          <ac:spMkLst>
            <pc:docMk/>
            <pc:sldMk cId="1272075158" sldId="309"/>
            <ac:spMk id="5" creationId="{9AE9E21D-866C-4CF5-AA53-EFCC64AF87B8}"/>
          </ac:spMkLst>
        </pc:spChg>
        <pc:spChg chg="add mod ord">
          <ac:chgData name="Ken Merrihew" userId="bcb7a1e886d99f07" providerId="LiveId" clId="{231C3FB0-4D37-44D5-9E23-285B101EAC81}" dt="2018-11-21T21:48:03.902" v="670" actId="1038"/>
          <ac:spMkLst>
            <pc:docMk/>
            <pc:sldMk cId="1272075158" sldId="309"/>
            <ac:spMk id="10" creationId="{E04EB9F1-E1DE-4107-AEF7-513219A67617}"/>
          </ac:spMkLst>
        </pc:spChg>
        <pc:spChg chg="del">
          <ac:chgData name="Ken Merrihew" userId="bcb7a1e886d99f07" providerId="LiveId" clId="{231C3FB0-4D37-44D5-9E23-285B101EAC81}" dt="2018-11-21T21:48:10.915" v="671" actId="478"/>
          <ac:spMkLst>
            <pc:docMk/>
            <pc:sldMk cId="1272075158" sldId="309"/>
            <ac:spMk id="16" creationId="{14B5AE7A-BA30-4DBC-ADED-386659897C3D}"/>
          </ac:spMkLst>
        </pc:spChg>
        <pc:spChg chg="del">
          <ac:chgData name="Ken Merrihew" userId="bcb7a1e886d99f07" providerId="LiveId" clId="{231C3FB0-4D37-44D5-9E23-285B101EAC81}" dt="2018-11-21T21:55:26.142" v="704" actId="478"/>
          <ac:spMkLst>
            <pc:docMk/>
            <pc:sldMk cId="1272075158" sldId="309"/>
            <ac:spMk id="24" creationId="{3EDE35CD-4E65-4F97-A972-639A61B9A9EE}"/>
          </ac:spMkLst>
        </pc:spChg>
        <pc:grpChg chg="del">
          <ac:chgData name="Ken Merrihew" userId="bcb7a1e886d99f07" providerId="LiveId" clId="{231C3FB0-4D37-44D5-9E23-285B101EAC81}" dt="2018-11-21T21:48:15.534" v="673" actId="478"/>
          <ac:grpSpMkLst>
            <pc:docMk/>
            <pc:sldMk cId="1272075158" sldId="309"/>
            <ac:grpSpMk id="15" creationId="{03E4E44B-35F7-43B7-9EBD-464061B8B6AC}"/>
          </ac:grpSpMkLst>
        </pc:grpChg>
        <pc:picChg chg="del">
          <ac:chgData name="Ken Merrihew" userId="bcb7a1e886d99f07" providerId="LiveId" clId="{231C3FB0-4D37-44D5-9E23-285B101EAC81}" dt="2018-11-21T21:48:14.600" v="672" actId="478"/>
          <ac:picMkLst>
            <pc:docMk/>
            <pc:sldMk cId="1272075158" sldId="309"/>
            <ac:picMk id="4" creationId="{ADE265AF-3800-4B12-BF3D-7516FC4926FA}"/>
          </ac:picMkLst>
        </pc:picChg>
        <pc:picChg chg="add mod ord">
          <ac:chgData name="Ken Merrihew" userId="bcb7a1e886d99f07" providerId="LiveId" clId="{231C3FB0-4D37-44D5-9E23-285B101EAC81}" dt="2018-11-21T21:54:19.798" v="702" actId="14100"/>
          <ac:picMkLst>
            <pc:docMk/>
            <pc:sldMk cId="1272075158" sldId="309"/>
            <ac:picMk id="1026" creationId="{23F2864F-5EF1-4FF7-A13E-D69522B654D8}"/>
          </ac:picMkLst>
        </pc:picChg>
        <pc:picChg chg="add mod ord">
          <ac:chgData name="Ken Merrihew" userId="bcb7a1e886d99f07" providerId="LiveId" clId="{231C3FB0-4D37-44D5-9E23-285B101EAC81}" dt="2018-11-21T21:54:19.798" v="702" actId="14100"/>
          <ac:picMkLst>
            <pc:docMk/>
            <pc:sldMk cId="1272075158" sldId="309"/>
            <ac:picMk id="1028" creationId="{87ED04D3-6922-4153-91AC-54BC4ED354AF}"/>
          </ac:picMkLst>
        </pc:picChg>
      </pc:sldChg>
      <pc:sldChg chg="addSp delSp modSp add delAnim modAnim">
        <pc:chgData name="Ken Merrihew" userId="bcb7a1e886d99f07" providerId="LiveId" clId="{231C3FB0-4D37-44D5-9E23-285B101EAC81}" dt="2018-11-21T22:18:55.888" v="749"/>
        <pc:sldMkLst>
          <pc:docMk/>
          <pc:sldMk cId="3276444040" sldId="310"/>
        </pc:sldMkLst>
        <pc:spChg chg="add mod">
          <ac:chgData name="Ken Merrihew" userId="bcb7a1e886d99f07" providerId="LiveId" clId="{231C3FB0-4D37-44D5-9E23-285B101EAC81}" dt="2018-11-21T22:18:46.733" v="747" actId="122"/>
          <ac:spMkLst>
            <pc:docMk/>
            <pc:sldMk cId="3276444040" sldId="310"/>
            <ac:spMk id="2" creationId="{50531130-2A99-410F-88BD-0A6C5AEB39F4}"/>
          </ac:spMkLst>
        </pc:spChg>
        <pc:spChg chg="del">
          <ac:chgData name="Ken Merrihew" userId="bcb7a1e886d99f07" providerId="LiveId" clId="{231C3FB0-4D37-44D5-9E23-285B101EAC81}" dt="2018-11-21T22:17:55.735" v="712" actId="478"/>
          <ac:spMkLst>
            <pc:docMk/>
            <pc:sldMk cId="3276444040" sldId="310"/>
            <ac:spMk id="7" creationId="{1F72ED2F-8906-4F42-9E9D-5F57D337A503}"/>
          </ac:spMkLst>
        </pc:spChg>
        <pc:picChg chg="add mod modCrop">
          <ac:chgData name="Ken Merrihew" userId="bcb7a1e886d99f07" providerId="LiveId" clId="{231C3FB0-4D37-44D5-9E23-285B101EAC81}" dt="2018-11-21T22:18:13.524" v="716" actId="732"/>
          <ac:picMkLst>
            <pc:docMk/>
            <pc:sldMk cId="3276444040" sldId="310"/>
            <ac:picMk id="2050" creationId="{C304C548-F3F7-4231-B4A1-B1B02E5C983F}"/>
          </ac:picMkLst>
        </pc:picChg>
      </pc:sldChg>
      <pc:sldChg chg="add">
        <pc:chgData name="Ken Merrihew" userId="bcb7a1e886d99f07" providerId="LiveId" clId="{231C3FB0-4D37-44D5-9E23-285B101EAC81}" dt="2018-11-21T22:17:47.191" v="705"/>
        <pc:sldMkLst>
          <pc:docMk/>
          <pc:sldMk cId="1348267001" sldId="311"/>
        </pc:sldMkLst>
      </pc:sldChg>
      <pc:sldChg chg="add">
        <pc:chgData name="Ken Merrihew" userId="bcb7a1e886d99f07" providerId="LiveId" clId="{231C3FB0-4D37-44D5-9E23-285B101EAC81}" dt="2018-11-21T23:27:03.473" v="762"/>
        <pc:sldMkLst>
          <pc:docMk/>
          <pc:sldMk cId="701401220"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7CEBC-4D54-49BF-948B-666830882258}" type="datetimeFigureOut">
              <a:rPr lang="en-US" smtClean="0"/>
              <a:t>11/21/2018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250F5-189F-4B10-BDAD-C6613B4C4C53}" type="slidenum">
              <a:rPr lang="en-US" smtClean="0"/>
              <a:t>‹#›</a:t>
            </a:fld>
            <a:endParaRPr lang="en-US"/>
          </a:p>
        </p:txBody>
      </p:sp>
    </p:spTree>
    <p:extLst>
      <p:ext uri="{BB962C8B-B14F-4D97-AF65-F5344CB8AC3E}">
        <p14:creationId xmlns:p14="http://schemas.microsoft.com/office/powerpoint/2010/main" val="83158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250F5-189F-4B10-BDAD-C6613B4C4C53}" type="slidenum">
              <a:rPr lang="en-US" smtClean="0"/>
              <a:t>16</a:t>
            </a:fld>
            <a:endParaRPr lang="en-US"/>
          </a:p>
        </p:txBody>
      </p:sp>
    </p:spTree>
    <p:extLst>
      <p:ext uri="{BB962C8B-B14F-4D97-AF65-F5344CB8AC3E}">
        <p14:creationId xmlns:p14="http://schemas.microsoft.com/office/powerpoint/2010/main" val="1166026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8952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82335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98835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82011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8099E-3E88-483A-9452-A7CB2B4B6989}"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9999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F8099E-3E88-483A-9452-A7CB2B4B6989}" type="datetimeFigureOut">
              <a:rPr lang="en-US" smtClean="0"/>
              <a:t>11/21/2018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7001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F8099E-3E88-483A-9452-A7CB2B4B6989}" type="datetimeFigureOut">
              <a:rPr lang="en-US" smtClean="0"/>
              <a:t>11/21/2018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5411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F8099E-3E88-483A-9452-A7CB2B4B6989}" type="datetimeFigureOut">
              <a:rPr lang="en-US" smtClean="0"/>
              <a:t>11/21/2018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92213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8099E-3E88-483A-9452-A7CB2B4B6989}" type="datetimeFigureOut">
              <a:rPr lang="en-US" smtClean="0"/>
              <a:t>11/21/2018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88769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8099E-3E88-483A-9452-A7CB2B4B6989}" type="datetimeFigureOut">
              <a:rPr lang="en-US" smtClean="0"/>
              <a:t>11/21/2018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352508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8099E-3E88-483A-9452-A7CB2B4B6989}" type="datetimeFigureOut">
              <a:rPr lang="en-US" smtClean="0"/>
              <a:t>11/21/2018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72486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8099E-3E88-483A-9452-A7CB2B4B6989}" type="datetimeFigureOut">
              <a:rPr lang="en-US" smtClean="0"/>
              <a:t>11/21/2018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55063-4221-4EFB-BE78-F218A2DDCD32}" type="slidenum">
              <a:rPr lang="en-US" smtClean="0"/>
              <a:t>‹#›</a:t>
            </a:fld>
            <a:endParaRPr lang="en-US"/>
          </a:p>
        </p:txBody>
      </p:sp>
    </p:spTree>
    <p:extLst>
      <p:ext uri="{BB962C8B-B14F-4D97-AF65-F5344CB8AC3E}">
        <p14:creationId xmlns:p14="http://schemas.microsoft.com/office/powerpoint/2010/main" val="1719071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hyperlink" Target="http://openclipart.org/detail/127921/banner2-normal-by-doofi"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http://www.publicdomainpictures.net/view-image.php?image=111728&amp;picture=red-label" TargetMode="External"/><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www.publicdomainfiles.com/show_file.php?id=13526560214396"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2D5140-3390-496D-9059-1AA838934705}"/>
              </a:ext>
            </a:extLst>
          </p:cNvPr>
          <p:cNvSpPr txBox="1"/>
          <p:nvPr/>
        </p:nvSpPr>
        <p:spPr>
          <a:xfrm>
            <a:off x="5595664" y="3734097"/>
            <a:ext cx="3204724" cy="584775"/>
          </a:xfrm>
          <a:prstGeom prst="rect">
            <a:avLst/>
          </a:prstGeom>
          <a:noFill/>
        </p:spPr>
        <p:txBody>
          <a:bodyPr wrap="none" rtlCol="0">
            <a:spAutoFit/>
          </a:bodyPr>
          <a:lstStyle/>
          <a:p>
            <a:pPr algn="r"/>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428328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CCA56E-2296-434C-82D3-0A7F7F8E78CE}"/>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69192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E7F056-0197-4D00-8BBF-F3C87FAB73B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404934">
            <a:off x="2811058" y="3082980"/>
            <a:ext cx="2812116" cy="1838804"/>
          </a:xfrm>
          <a:prstGeom prst="rect">
            <a:avLst/>
          </a:prstGeom>
        </p:spPr>
      </p:pic>
      <p:grpSp>
        <p:nvGrpSpPr>
          <p:cNvPr id="5" name="Group 4">
            <a:extLst>
              <a:ext uri="{FF2B5EF4-FFF2-40B4-BE49-F238E27FC236}">
                <a16:creationId xmlns:a16="http://schemas.microsoft.com/office/drawing/2014/main" id="{4FBB79E2-6C2D-4202-98FC-98B2EBC3E406}"/>
              </a:ext>
            </a:extLst>
          </p:cNvPr>
          <p:cNvGrpSpPr/>
          <p:nvPr/>
        </p:nvGrpSpPr>
        <p:grpSpPr>
          <a:xfrm>
            <a:off x="1892177" y="1202706"/>
            <a:ext cx="4396122" cy="5152516"/>
            <a:chOff x="1892177" y="1202706"/>
            <a:chExt cx="4396122" cy="5152516"/>
          </a:xfrm>
        </p:grpSpPr>
        <p:pic>
          <p:nvPicPr>
            <p:cNvPr id="3074" name="Picture 2" descr="Related image">
              <a:extLst>
                <a:ext uri="{FF2B5EF4-FFF2-40B4-BE49-F238E27FC236}">
                  <a16:creationId xmlns:a16="http://schemas.microsoft.com/office/drawing/2014/main" id="{A9504E25-A4DC-420F-96CE-55AF238E8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51288">
              <a:off x="2255280" y="1202706"/>
              <a:ext cx="3687866" cy="51525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9A645B8-8C27-4546-BC96-7BF613C5043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534408">
              <a:off x="1892177" y="3158215"/>
              <a:ext cx="4396122" cy="1798709"/>
            </a:xfrm>
            <a:prstGeom prst="rect">
              <a:avLst/>
            </a:prstGeom>
            <a:scene3d>
              <a:camera prst="perspectiveContrastingRightFacing"/>
              <a:lightRig rig="threePt" dir="t"/>
            </a:scene3d>
          </p:spPr>
        </p:pic>
        <p:pic>
          <p:nvPicPr>
            <p:cNvPr id="11" name="Picture 2" descr="Related image">
              <a:extLst>
                <a:ext uri="{FF2B5EF4-FFF2-40B4-BE49-F238E27FC236}">
                  <a16:creationId xmlns:a16="http://schemas.microsoft.com/office/drawing/2014/main" id="{7A7B0330-919A-49EC-B7C4-B8AC6268FCF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2367" b="59180" l="26042" r="40104">
                          <a14:foregroundMark x1="33944" y1="35042" x2="31901" y2="45573"/>
                          <a14:foregroundMark x1="35807" y1="25443" x2="34017" y2="34669"/>
                          <a14:foregroundMark x1="34885" y1="55057" x2="35156" y2="55918"/>
                          <a14:foregroundMark x1="34262" y1="53075" x2="34766" y2="54678"/>
                          <a14:foregroundMark x1="31901" y1="45573" x2="33034" y2="49174"/>
                          <a14:foregroundMark x1="32292" y1="29357" x2="37500" y2="29357"/>
                          <a14:foregroundMark x1="36979" y1="24511" x2="38281" y2="31687"/>
                          <a14:foregroundMark x1="39583" y1="24045" x2="38802" y2="32526"/>
                          <a14:foregroundMark x1="38802" y1="31407" x2="39844" y2="33924"/>
                          <a14:foregroundMark x1="34245" y1="57689" x2="37500" y2="59180"/>
                          <a14:foregroundMark x1="38672" y1="22740" x2="39193" y2="22740"/>
                          <a14:foregroundMark x1="39453" y1="23113" x2="39583" y2="23299"/>
                          <a14:foregroundMark x1="39844" y1="23020" x2="39714" y2="23672"/>
                          <a14:foregroundMark x1="40104" y1="22367" x2="40104" y2="22833"/>
                          <a14:foregroundMark x1="36589" y1="53774" x2="37630" y2="56850"/>
                          <a14:foregroundMark x1="28516" y1="41379" x2="28516" y2="41752"/>
                          <a14:foregroundMark x1="28776" y1="40634" x2="28776" y2="41100"/>
                          <a14:foregroundMark x1="30729" y1="32526" x2="30599" y2="33271"/>
                          <a14:foregroundMark x1="30599" y1="33364" x2="30599" y2="33737"/>
                          <a14:foregroundMark x1="30339" y1="33085" x2="30208" y2="33458"/>
                          <a14:foregroundMark x1="28385" y1="48089" x2="28776" y2="49208"/>
                          <a14:backgroundMark x1="36979" y1="37745" x2="38411" y2="38583"/>
                          <a14:backgroundMark x1="37370" y1="34669" x2="37370" y2="35042"/>
                          <a14:backgroundMark x1="33724" y1="50979" x2="35807" y2="52004"/>
                          <a14:backgroundMark x1="34505" y1="50419" x2="36719" y2="51072"/>
                          <a14:backgroundMark x1="34245" y1="50606" x2="34245" y2="50047"/>
                          <a14:backgroundMark x1="33464" y1="49208" x2="33333" y2="50047"/>
                          <a14:backgroundMark x1="33203" y1="49115" x2="33854" y2="50513"/>
                          <a14:backgroundMark x1="33073" y1="50233" x2="33464" y2="50513"/>
                          <a14:backgroundMark x1="33333" y1="50792" x2="33333" y2="50792"/>
                          <a14:backgroundMark x1="36979" y1="53122" x2="37370" y2="53308"/>
                          <a14:backgroundMark x1="33203" y1="50792" x2="33594" y2="50979"/>
                        </a14:backgroundRemoval>
                      </a14:imgEffect>
                    </a14:imgLayer>
                  </a14:imgProps>
                </a:ext>
                <a:ext uri="{28A0092B-C50C-407E-A947-70E740481C1C}">
                  <a14:useLocalDpi xmlns:a14="http://schemas.microsoft.com/office/drawing/2010/main" val="0"/>
                </a:ext>
              </a:extLst>
            </a:blip>
            <a:srcRect l="24580" t="22149" r="59583" b="38995"/>
            <a:stretch/>
          </p:blipFill>
          <p:spPr bwMode="auto">
            <a:xfrm rot="21351288">
              <a:off x="3118844" y="2403609"/>
              <a:ext cx="607649" cy="2002038"/>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3EDE35CD-4E65-4F97-A972-639A61B9A9EE}"/>
              </a:ext>
            </a:extLst>
          </p:cNvPr>
          <p:cNvSpPr txBox="1"/>
          <p:nvPr/>
        </p:nvSpPr>
        <p:spPr>
          <a:xfrm>
            <a:off x="487680" y="783771"/>
            <a:ext cx="8223437"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created</a:t>
            </a:r>
            <a:r>
              <a:rPr lang="en-US" sz="3200" dirty="0">
                <a:effectLst>
                  <a:outerShdw blurRad="38100" dist="38100" dir="2700000" algn="tl">
                    <a:srgbClr val="000000">
                      <a:alpha val="43137"/>
                    </a:srgbClr>
                  </a:outerShdw>
                </a:effectLst>
              </a:rPr>
              <a:t> ~ </a:t>
            </a:r>
            <a:r>
              <a:rPr lang="en-US" sz="32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bara</a:t>
            </a:r>
            <a:r>
              <a:rPr lang="en-US" sz="3200" dirty="0">
                <a:effectLst>
                  <a:outerShdw blurRad="38100" dist="38100" dir="2700000" algn="tl">
                    <a:srgbClr val="000000">
                      <a:alpha val="43137"/>
                    </a:srgbClr>
                  </a:outerShdw>
                </a:effectLst>
              </a:rPr>
              <a:t> – 3x in verse 27</a:t>
            </a:r>
            <a:endParaRPr lang="en-US" sz="4800"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056CF457-7B14-4F54-92F2-A16CFA85F90E}"/>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17276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52120" y="783771"/>
            <a:ext cx="8258997" cy="1384995"/>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Sarah Roark (age 11) ~ </a:t>
            </a:r>
            <a:r>
              <a:rPr lang="en-US" sz="2800" dirty="0">
                <a:effectLst>
                  <a:outerShdw blurRad="38100" dist="38100" dir="2700000" algn="tl">
                    <a:srgbClr val="000000">
                      <a:alpha val="43137"/>
                    </a:srgbClr>
                  </a:outerShdw>
                </a:effectLst>
              </a:rPr>
              <a:t>“God is very powerful.  He made the whole world in 6 days.  It takes me that long to clean my room.”</a:t>
            </a:r>
          </a:p>
        </p:txBody>
      </p:sp>
      <p:sp>
        <p:nvSpPr>
          <p:cNvPr id="9" name="TextBox 8">
            <a:extLst>
              <a:ext uri="{FF2B5EF4-FFF2-40B4-BE49-F238E27FC236}">
                <a16:creationId xmlns:a16="http://schemas.microsoft.com/office/drawing/2014/main" id="{4224D0DD-81E4-4CE5-B7C8-2AF8B0FA11C2}"/>
              </a:ext>
            </a:extLst>
          </p:cNvPr>
          <p:cNvSpPr txBox="1"/>
          <p:nvPr/>
        </p:nvSpPr>
        <p:spPr>
          <a:xfrm>
            <a:off x="457200" y="2089331"/>
            <a:ext cx="8258997" cy="1384995"/>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Rachel McKelvy (age 9) ~ </a:t>
            </a:r>
            <a:r>
              <a:rPr lang="en-US" sz="2800" dirty="0">
                <a:effectLst>
                  <a:outerShdw blurRad="38100" dist="38100" dir="2700000" algn="tl">
                    <a:srgbClr val="000000">
                      <a:alpha val="43137"/>
                    </a:srgbClr>
                  </a:outerShdw>
                </a:effectLst>
              </a:rPr>
              <a:t>“I think God looks like a Hispanic-Chinese person because I think He’s black and white and that kinda equals to Hispanic-Chinese.”</a:t>
            </a:r>
          </a:p>
        </p:txBody>
      </p:sp>
      <p:sp>
        <p:nvSpPr>
          <p:cNvPr id="10" name="TextBox 9">
            <a:extLst>
              <a:ext uri="{FF2B5EF4-FFF2-40B4-BE49-F238E27FC236}">
                <a16:creationId xmlns:a16="http://schemas.microsoft.com/office/drawing/2014/main" id="{75792F46-FE34-4726-BF63-175DCCD57084}"/>
              </a:ext>
            </a:extLst>
          </p:cNvPr>
          <p:cNvSpPr txBox="1"/>
          <p:nvPr/>
        </p:nvSpPr>
        <p:spPr>
          <a:xfrm>
            <a:off x="457200" y="3394891"/>
            <a:ext cx="8258997" cy="1384995"/>
          </a:xfrm>
          <a:prstGeom prst="rect">
            <a:avLst/>
          </a:prstGeom>
          <a:noFill/>
        </p:spPr>
        <p:txBody>
          <a:bodyPr wrap="square" rtlCol="0">
            <a:spAutoFit/>
          </a:bodyPr>
          <a:lstStyle/>
          <a:p>
            <a:r>
              <a:rPr lang="en-US" sz="2800" dirty="0" err="1">
                <a:solidFill>
                  <a:srgbClr val="FFFF00"/>
                </a:solidFill>
                <a:effectLst>
                  <a:outerShdw blurRad="38100" dist="38100" dir="2700000" algn="tl">
                    <a:srgbClr val="000000">
                      <a:alpha val="43137"/>
                    </a:srgbClr>
                  </a:outerShdw>
                </a:effectLst>
              </a:rPr>
              <a:t>Courtni</a:t>
            </a:r>
            <a:r>
              <a:rPr lang="en-US" sz="2800" dirty="0">
                <a:solidFill>
                  <a:srgbClr val="FFFF00"/>
                </a:solidFill>
                <a:effectLst>
                  <a:outerShdw blurRad="38100" dist="38100" dir="2700000" algn="tl">
                    <a:srgbClr val="000000">
                      <a:alpha val="43137"/>
                    </a:srgbClr>
                  </a:outerShdw>
                </a:effectLst>
              </a:rPr>
              <a:t> Smeltzer (age 11) ~ </a:t>
            </a:r>
            <a:r>
              <a:rPr lang="en-US" sz="2800" dirty="0">
                <a:effectLst>
                  <a:outerShdw blurRad="38100" dist="38100" dir="2700000" algn="tl">
                    <a:srgbClr val="000000">
                      <a:alpha val="43137"/>
                    </a:srgbClr>
                  </a:outerShdw>
                </a:effectLst>
              </a:rPr>
              <a:t>“There are so many people talking to God at the same time.  He listens to every one of them and doesn’t even have call waiting.”</a:t>
            </a:r>
            <a:endParaRPr lang="en-US" sz="40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4D9D6971-A4CC-4965-84E6-4BA165076E5B}"/>
              </a:ext>
            </a:extLst>
          </p:cNvPr>
          <p:cNvSpPr txBox="1"/>
          <p:nvPr/>
        </p:nvSpPr>
        <p:spPr>
          <a:xfrm>
            <a:off x="457200" y="4700451"/>
            <a:ext cx="8258997" cy="954107"/>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Jeff Smith (age 7) ~ </a:t>
            </a:r>
            <a:r>
              <a:rPr lang="en-US" sz="2800" dirty="0">
                <a:effectLst>
                  <a:outerShdw blurRad="38100" dist="38100" dir="2700000" algn="tl">
                    <a:srgbClr val="000000">
                      <a:alpha val="43137"/>
                    </a:srgbClr>
                  </a:outerShdw>
                </a:effectLst>
              </a:rPr>
              <a:t>“The funny thing is we don’t know if God is a he or a she.  That’s why we call God thee.”</a:t>
            </a:r>
          </a:p>
        </p:txBody>
      </p:sp>
      <p:sp>
        <p:nvSpPr>
          <p:cNvPr id="7" name="TextBox 6">
            <a:extLst>
              <a:ext uri="{FF2B5EF4-FFF2-40B4-BE49-F238E27FC236}">
                <a16:creationId xmlns:a16="http://schemas.microsoft.com/office/drawing/2014/main" id="{F9BB34DE-1F6A-4D65-859C-CD799A7CFCB6}"/>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217752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24"/>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3" presetClass="emph" presetSubtype="2" fill="hold" grpId="1" nodeType="withEffect">
                                  <p:stCondLst>
                                    <p:cond delay="0"/>
                                  </p:stCondLst>
                                  <p:childTnLst>
                                    <p:animClr clrSpc="rgb" dir="cw">
                                      <p:cBhvr override="childStyle">
                                        <p:cTn id="21" dur="500" fill="hold"/>
                                        <p:tgtEl>
                                          <p:spTgt spid="9"/>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3" presetClass="emph" presetSubtype="2" fill="hold" grpId="1" nodeType="withEffect">
                                  <p:stCondLst>
                                    <p:cond delay="0"/>
                                  </p:stCondLst>
                                  <p:childTnLst>
                                    <p:animClr clrSpc="rgb" dir="cw">
                                      <p:cBhvr override="childStyle">
                                        <p:cTn id="28" dur="500" fill="hold"/>
                                        <p:tgtEl>
                                          <p:spTgt spid="1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9" grpId="0"/>
      <p:bldP spid="9" grpId="1"/>
      <p:bldP spid="10" grpId="0"/>
      <p:bldP spid="10" grpId="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D6D43B-9583-473F-A2B7-19CC1EDFE11F}"/>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59480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AC7808-6D2A-4737-BB40-9F8FAC09E9D4}"/>
              </a:ext>
            </a:extLst>
          </p:cNvPr>
          <p:cNvSpPr/>
          <p:nvPr/>
        </p:nvSpPr>
        <p:spPr>
          <a:xfrm>
            <a:off x="921471" y="2096364"/>
            <a:ext cx="1828260"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EEEA7F96-1656-4930-BC90-81AE6C65562E}"/>
              </a:ext>
            </a:extLst>
          </p:cNvPr>
          <p:cNvGraphicFramePr>
            <a:graphicFrameLocks noGrp="1"/>
          </p:cNvGraphicFramePr>
          <p:nvPr>
            <p:extLst>
              <p:ext uri="{D42A27DB-BD31-4B8C-83A1-F6EECF244321}">
                <p14:modId xmlns:p14="http://schemas.microsoft.com/office/powerpoint/2010/main" val="2012224039"/>
              </p:ext>
            </p:extLst>
          </p:nvPr>
        </p:nvGraphicFramePr>
        <p:xfrm>
          <a:off x="431075" y="803366"/>
          <a:ext cx="8353695" cy="4846317"/>
        </p:xfrm>
        <a:graphic>
          <a:graphicData uri="http://schemas.openxmlformats.org/drawingml/2006/table">
            <a:tbl>
              <a:tblPr firstRow="1" bandRow="1">
                <a:tableStyleId>{5C22544A-7EE6-4342-B048-85BDC9FD1C3A}</a:tableStyleId>
              </a:tblPr>
              <a:tblGrid>
                <a:gridCol w="2784565">
                  <a:extLst>
                    <a:ext uri="{9D8B030D-6E8A-4147-A177-3AD203B41FA5}">
                      <a16:colId xmlns:a16="http://schemas.microsoft.com/office/drawing/2014/main" val="3702317286"/>
                    </a:ext>
                  </a:extLst>
                </a:gridCol>
                <a:gridCol w="951411">
                  <a:extLst>
                    <a:ext uri="{9D8B030D-6E8A-4147-A177-3AD203B41FA5}">
                      <a16:colId xmlns:a16="http://schemas.microsoft.com/office/drawing/2014/main" val="2481977001"/>
                    </a:ext>
                  </a:extLst>
                </a:gridCol>
                <a:gridCol w="4617719">
                  <a:extLst>
                    <a:ext uri="{9D8B030D-6E8A-4147-A177-3AD203B41FA5}">
                      <a16:colId xmlns:a16="http://schemas.microsoft.com/office/drawing/2014/main" val="2875508789"/>
                    </a:ext>
                  </a:extLst>
                </a:gridCol>
              </a:tblGrid>
              <a:tr h="692331">
                <a:tc>
                  <a:txBody>
                    <a:bodyPr/>
                    <a:lstStyle/>
                    <a:p>
                      <a:pPr algn="ctr"/>
                      <a:r>
                        <a:rPr lang="en-US" sz="3200" dirty="0">
                          <a:effectLst>
                            <a:outerShdw blurRad="38100" dist="38100" dir="2700000" algn="tl">
                              <a:srgbClr val="000000">
                                <a:alpha val="43137"/>
                              </a:srgbClr>
                            </a:outerShdw>
                          </a:effectLst>
                        </a:rPr>
                        <a:t>Day</a:t>
                      </a:r>
                    </a:p>
                  </a:txBody>
                  <a:tcPr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r>
                        <a:rPr lang="en-US" sz="3200" dirty="0">
                          <a:effectLst>
                            <a:outerShdw blurRad="38100" dist="38100" dir="2700000" algn="tl">
                              <a:srgbClr val="000000">
                                <a:alpha val="43137"/>
                              </a:srgbClr>
                            </a:outerShdw>
                          </a:effectLst>
                        </a:rPr>
                        <a:t>#</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r>
                        <a:rPr lang="en-US" sz="3200" dirty="0">
                          <a:effectLst>
                            <a:outerShdw blurRad="38100" dist="38100" dir="2700000" algn="tl">
                              <a:srgbClr val="000000">
                                <a:alpha val="43137"/>
                              </a:srgbClr>
                            </a:outerShdw>
                          </a:effectLst>
                        </a:rPr>
                        <a:t>Comment</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3802632858"/>
                  </a:ext>
                </a:extLst>
              </a:tr>
              <a:tr h="692331">
                <a:tc>
                  <a:txBody>
                    <a:bodyPr/>
                    <a:lstStyle/>
                    <a:p>
                      <a:pPr algn="ctr"/>
                      <a:r>
                        <a:rPr lang="en-US" sz="3200" dirty="0">
                          <a:effectLst>
                            <a:outerShdw blurRad="38100" dist="38100" dir="2700000" algn="tl">
                              <a:srgbClr val="000000">
                                <a:alpha val="43137"/>
                              </a:srgbClr>
                            </a:outerShdw>
                          </a:effectLst>
                        </a:rPr>
                        <a:t>Sunday</a:t>
                      </a:r>
                    </a:p>
                  </a:txBody>
                  <a:tcPr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r>
                        <a:rPr lang="en-US" sz="3200" dirty="0">
                          <a:effectLst>
                            <a:outerShdw blurRad="38100" dist="38100" dir="2700000" algn="tl">
                              <a:srgbClr val="000000">
                                <a:alpha val="43137"/>
                              </a:srgbClr>
                            </a:outerShdw>
                          </a:effectLst>
                        </a:rPr>
                        <a:t>1</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endParaRPr lang="en-US" sz="3200" dirty="0">
                        <a:solidFill>
                          <a:schemeClr val="bg1"/>
                        </a:solidFill>
                        <a:effectLst>
                          <a:outerShdw blurRad="38100" dist="38100" dir="2700000" algn="tl">
                            <a:srgbClr val="000000">
                              <a:alpha val="43137"/>
                            </a:srgbClr>
                          </a:outerShdw>
                        </a:effectLst>
                      </a:endParaRP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2455524988"/>
                  </a:ext>
                </a:extLst>
              </a:tr>
              <a:tr h="692331">
                <a:tc>
                  <a:txBody>
                    <a:bodyPr/>
                    <a:lstStyle/>
                    <a:p>
                      <a:pPr algn="ctr"/>
                      <a:r>
                        <a:rPr lang="en-US" sz="3200" dirty="0">
                          <a:effectLst>
                            <a:outerShdw blurRad="38100" dist="38100" dir="2700000" algn="tl">
                              <a:srgbClr val="000000">
                                <a:alpha val="43137"/>
                              </a:srgbClr>
                            </a:outerShdw>
                          </a:effectLst>
                        </a:rPr>
                        <a:t>Monday</a:t>
                      </a:r>
                    </a:p>
                  </a:txBody>
                  <a:tcPr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r>
                        <a:rPr lang="en-US" sz="3200" dirty="0">
                          <a:effectLst>
                            <a:outerShdw blurRad="38100" dist="38100" dir="2700000" algn="tl">
                              <a:srgbClr val="000000">
                                <a:alpha val="43137"/>
                              </a:srgbClr>
                            </a:outerShdw>
                          </a:effectLst>
                        </a:rPr>
                        <a:t>2</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endParaRPr lang="en-US" sz="3200" dirty="0">
                        <a:effectLst>
                          <a:outerShdw blurRad="38100" dist="38100" dir="2700000" algn="tl">
                            <a:srgbClr val="000000">
                              <a:alpha val="43137"/>
                            </a:srgbClr>
                          </a:outerShdw>
                        </a:effectLst>
                      </a:endParaRP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2103956692"/>
                  </a:ext>
                </a:extLst>
              </a:tr>
              <a:tr h="692331">
                <a:tc>
                  <a:txBody>
                    <a:bodyPr/>
                    <a:lstStyle/>
                    <a:p>
                      <a:pPr algn="ctr"/>
                      <a:r>
                        <a:rPr lang="en-US" sz="3200" dirty="0">
                          <a:effectLst>
                            <a:outerShdw blurRad="38100" dist="38100" dir="2700000" algn="tl">
                              <a:srgbClr val="000000">
                                <a:alpha val="43137"/>
                              </a:srgbClr>
                            </a:outerShdw>
                          </a:effectLst>
                        </a:rPr>
                        <a:t>Tuesday</a:t>
                      </a:r>
                    </a:p>
                  </a:txBody>
                  <a:tcPr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r>
                        <a:rPr lang="en-US" sz="3200" dirty="0">
                          <a:effectLst>
                            <a:outerShdw blurRad="38100" dist="38100" dir="2700000" algn="tl">
                              <a:srgbClr val="000000">
                                <a:alpha val="43137"/>
                              </a:srgbClr>
                            </a:outerShdw>
                          </a:effectLst>
                        </a:rPr>
                        <a:t>3</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effectLst>
                          <a:outerShdw blurRad="38100" dist="38100" dir="2700000" algn="tl">
                            <a:srgbClr val="000000">
                              <a:alpha val="43137"/>
                            </a:srgbClr>
                          </a:outerShdw>
                        </a:effectLst>
                      </a:endParaRP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3648211066"/>
                  </a:ext>
                </a:extLst>
              </a:tr>
              <a:tr h="692331">
                <a:tc>
                  <a:txBody>
                    <a:bodyPr/>
                    <a:lstStyle/>
                    <a:p>
                      <a:pPr algn="ctr"/>
                      <a:r>
                        <a:rPr lang="en-US" sz="3200" dirty="0">
                          <a:effectLst>
                            <a:outerShdw blurRad="38100" dist="38100" dir="2700000" algn="tl">
                              <a:srgbClr val="000000">
                                <a:alpha val="43137"/>
                              </a:srgbClr>
                            </a:outerShdw>
                          </a:effectLst>
                        </a:rPr>
                        <a:t>Wednesday</a:t>
                      </a:r>
                    </a:p>
                  </a:txBody>
                  <a:tcPr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r>
                        <a:rPr lang="en-US" sz="3200" dirty="0">
                          <a:effectLst>
                            <a:outerShdw blurRad="38100" dist="38100" dir="2700000" algn="tl">
                              <a:srgbClr val="000000">
                                <a:alpha val="43137"/>
                              </a:srgbClr>
                            </a:outerShdw>
                          </a:effectLst>
                        </a:rPr>
                        <a:t>4</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effectLst>
                          <a:outerShdw blurRad="38100" dist="38100" dir="2700000" algn="tl">
                            <a:srgbClr val="000000">
                              <a:alpha val="43137"/>
                            </a:srgbClr>
                          </a:outerShdw>
                        </a:effectLst>
                      </a:endParaRP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3206164146"/>
                  </a:ext>
                </a:extLst>
              </a:tr>
              <a:tr h="692331">
                <a:tc>
                  <a:txBody>
                    <a:bodyPr/>
                    <a:lstStyle/>
                    <a:p>
                      <a:pPr algn="ctr"/>
                      <a:r>
                        <a:rPr lang="en-US" sz="3200" dirty="0">
                          <a:effectLst>
                            <a:outerShdw blurRad="38100" dist="38100" dir="2700000" algn="tl">
                              <a:srgbClr val="000000">
                                <a:alpha val="43137"/>
                              </a:srgbClr>
                            </a:outerShdw>
                          </a:effectLst>
                        </a:rPr>
                        <a:t>Thursday</a:t>
                      </a:r>
                    </a:p>
                  </a:txBody>
                  <a:tcPr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r>
                        <a:rPr lang="en-US" sz="3200" dirty="0">
                          <a:effectLst>
                            <a:outerShdw blurRad="38100" dist="38100" dir="2700000" algn="tl">
                              <a:srgbClr val="000000">
                                <a:alpha val="43137"/>
                              </a:srgbClr>
                            </a:outerShdw>
                          </a:effectLst>
                        </a:rPr>
                        <a:t>5</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effectLst>
                          <a:outerShdw blurRad="38100" dist="38100" dir="2700000" algn="tl">
                            <a:srgbClr val="000000">
                              <a:alpha val="43137"/>
                            </a:srgbClr>
                          </a:outerShdw>
                        </a:effectLst>
                      </a:endParaRP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2667830113"/>
                  </a:ext>
                </a:extLst>
              </a:tr>
              <a:tr h="692331">
                <a:tc>
                  <a:txBody>
                    <a:bodyPr/>
                    <a:lstStyle/>
                    <a:p>
                      <a:pPr algn="ctr"/>
                      <a:r>
                        <a:rPr lang="en-US" sz="3200" dirty="0">
                          <a:effectLst>
                            <a:outerShdw blurRad="38100" dist="38100" dir="2700000" algn="tl">
                              <a:srgbClr val="000000">
                                <a:alpha val="43137"/>
                              </a:srgbClr>
                            </a:outerShdw>
                          </a:effectLst>
                        </a:rPr>
                        <a:t>Friday</a:t>
                      </a:r>
                    </a:p>
                  </a:txBody>
                  <a:tcPr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algn="ctr"/>
                      <a:r>
                        <a:rPr lang="en-US" sz="3200" dirty="0">
                          <a:effectLst>
                            <a:outerShdw blurRad="38100" dist="38100" dir="2700000" algn="tl">
                              <a:srgbClr val="000000">
                                <a:alpha val="43137"/>
                              </a:srgbClr>
                            </a:outerShdw>
                          </a:effectLst>
                        </a:rPr>
                        <a:t>6</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effectLst>
                          <a:outerShdw blurRad="38100" dist="38100" dir="2700000" algn="tl">
                            <a:srgbClr val="000000">
                              <a:alpha val="43137"/>
                            </a:srgbClr>
                          </a:outerShdw>
                        </a:effectLst>
                      </a:endParaRP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2779198074"/>
                  </a:ext>
                </a:extLst>
              </a:tr>
            </a:tbl>
          </a:graphicData>
        </a:graphic>
      </p:graphicFrame>
      <p:sp>
        <p:nvSpPr>
          <p:cNvPr id="12" name="TextBox 11">
            <a:extLst>
              <a:ext uri="{FF2B5EF4-FFF2-40B4-BE49-F238E27FC236}">
                <a16:creationId xmlns:a16="http://schemas.microsoft.com/office/drawing/2014/main" id="{E63C3859-26D9-4909-9F36-31D4E1BA0E81}"/>
              </a:ext>
            </a:extLst>
          </p:cNvPr>
          <p:cNvSpPr txBox="1"/>
          <p:nvPr/>
        </p:nvSpPr>
        <p:spPr>
          <a:xfrm>
            <a:off x="4165415" y="5004988"/>
            <a:ext cx="4640584"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a:t>
            </a:r>
            <a:r>
              <a:rPr lang="en-US" sz="3200" i="1" dirty="0">
                <a:solidFill>
                  <a:srgbClr val="FFFF00"/>
                </a:solidFill>
                <a:effectLst>
                  <a:outerShdw blurRad="38100" dist="38100" dir="2700000" algn="tl">
                    <a:srgbClr val="000000">
                      <a:alpha val="43137"/>
                    </a:srgbClr>
                  </a:outerShdw>
                </a:effectLst>
              </a:rPr>
              <a:t>it was very </a:t>
            </a:r>
            <a:r>
              <a:rPr lang="en-US" sz="3200" dirty="0">
                <a:solidFill>
                  <a:srgbClr val="FFFF00"/>
                </a:solidFill>
                <a:effectLst>
                  <a:outerShdw blurRad="38100" dist="38100" dir="2700000" algn="tl">
                    <a:srgbClr val="000000">
                      <a:alpha val="43137"/>
                    </a:srgbClr>
                  </a:outerShdw>
                </a:effectLst>
              </a:rPr>
              <a:t> good” </a:t>
            </a:r>
            <a:r>
              <a:rPr lang="en-US" sz="3200" dirty="0">
                <a:solidFill>
                  <a:schemeClr val="bg1"/>
                </a:solidFill>
                <a:effectLst>
                  <a:outerShdw blurRad="38100" dist="38100" dir="2700000" algn="tl">
                    <a:srgbClr val="000000">
                      <a:alpha val="43137"/>
                    </a:srgbClr>
                  </a:outerShdw>
                </a:effectLst>
              </a:rPr>
              <a:t>(v. 31)</a:t>
            </a:r>
          </a:p>
        </p:txBody>
      </p:sp>
      <p:sp>
        <p:nvSpPr>
          <p:cNvPr id="5" name="TextBox 4">
            <a:extLst>
              <a:ext uri="{FF2B5EF4-FFF2-40B4-BE49-F238E27FC236}">
                <a16:creationId xmlns:a16="http://schemas.microsoft.com/office/drawing/2014/main" id="{64355825-A83E-4A7B-B5F0-3301DCB0938D}"/>
              </a:ext>
            </a:extLst>
          </p:cNvPr>
          <p:cNvSpPr txBox="1"/>
          <p:nvPr/>
        </p:nvSpPr>
        <p:spPr>
          <a:xfrm>
            <a:off x="5779046" y="2246799"/>
            <a:ext cx="1258378"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a:t>
            </a:r>
            <a:endParaRPr lang="en-US" sz="3200" dirty="0">
              <a:solidFill>
                <a:srgbClr val="FFFF0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0DA91783-D72A-4653-A73F-4E5D0512B6D4}"/>
              </a:ext>
            </a:extLst>
          </p:cNvPr>
          <p:cNvSpPr txBox="1"/>
          <p:nvPr/>
        </p:nvSpPr>
        <p:spPr>
          <a:xfrm>
            <a:off x="4607922" y="1545928"/>
            <a:ext cx="3729446"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a:t>
            </a:r>
            <a:r>
              <a:rPr lang="en-US" sz="3200" i="1" dirty="0">
                <a:solidFill>
                  <a:srgbClr val="FFFF00"/>
                </a:solidFill>
                <a:effectLst>
                  <a:outerShdw blurRad="38100" dist="38100" dir="2700000" algn="tl">
                    <a:srgbClr val="000000">
                      <a:alpha val="43137"/>
                    </a:srgbClr>
                  </a:outerShdw>
                </a:effectLst>
              </a:rPr>
              <a:t>it was</a:t>
            </a:r>
            <a:r>
              <a:rPr lang="en-US" sz="3200" dirty="0">
                <a:solidFill>
                  <a:srgbClr val="FFFF00"/>
                </a:solidFill>
                <a:effectLst>
                  <a:outerShdw blurRad="38100" dist="38100" dir="2700000" algn="tl">
                    <a:srgbClr val="000000">
                      <a:alpha val="43137"/>
                    </a:srgbClr>
                  </a:outerShdw>
                </a:effectLst>
              </a:rPr>
              <a:t> good” </a:t>
            </a:r>
            <a:r>
              <a:rPr lang="en-US" sz="3200" dirty="0">
                <a:solidFill>
                  <a:schemeClr val="bg1"/>
                </a:solidFill>
                <a:effectLst>
                  <a:outerShdw blurRad="38100" dist="38100" dir="2700000" algn="tl">
                    <a:srgbClr val="000000">
                      <a:alpha val="43137"/>
                    </a:srgbClr>
                  </a:outerShdw>
                </a:effectLst>
              </a:rPr>
              <a:t>(v. 4)</a:t>
            </a:r>
          </a:p>
        </p:txBody>
      </p:sp>
      <p:sp>
        <p:nvSpPr>
          <p:cNvPr id="8" name="TextBox 7">
            <a:extLst>
              <a:ext uri="{FF2B5EF4-FFF2-40B4-BE49-F238E27FC236}">
                <a16:creationId xmlns:a16="http://schemas.microsoft.com/office/drawing/2014/main" id="{5614307F-6F90-4123-B3FE-33ADAD49AA77}"/>
              </a:ext>
            </a:extLst>
          </p:cNvPr>
          <p:cNvSpPr txBox="1"/>
          <p:nvPr/>
        </p:nvSpPr>
        <p:spPr>
          <a:xfrm>
            <a:off x="4353204" y="2914854"/>
            <a:ext cx="4201162"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a:t>
            </a:r>
            <a:r>
              <a:rPr lang="en-US" sz="3200" i="1" dirty="0">
                <a:solidFill>
                  <a:srgbClr val="FFFF00"/>
                </a:solidFill>
                <a:effectLst>
                  <a:outerShdw blurRad="38100" dist="38100" dir="2700000" algn="tl">
                    <a:srgbClr val="000000">
                      <a:alpha val="43137"/>
                    </a:srgbClr>
                  </a:outerShdw>
                </a:effectLst>
              </a:rPr>
              <a:t>it was</a:t>
            </a:r>
            <a:r>
              <a:rPr lang="en-US" sz="3200" dirty="0">
                <a:solidFill>
                  <a:srgbClr val="FFFF00"/>
                </a:solidFill>
                <a:effectLst>
                  <a:outerShdw blurRad="38100" dist="38100" dir="2700000" algn="tl">
                    <a:srgbClr val="000000">
                      <a:alpha val="43137"/>
                    </a:srgbClr>
                  </a:outerShdw>
                </a:effectLst>
              </a:rPr>
              <a:t> good” </a:t>
            </a:r>
            <a:r>
              <a:rPr lang="en-US" sz="3200" dirty="0">
                <a:solidFill>
                  <a:schemeClr val="bg1"/>
                </a:solidFill>
                <a:effectLst>
                  <a:outerShdw blurRad="38100" dist="38100" dir="2700000" algn="tl">
                    <a:srgbClr val="000000">
                      <a:alpha val="43137"/>
                    </a:srgbClr>
                  </a:outerShdw>
                </a:effectLst>
              </a:rPr>
              <a:t>(v. 10, 12)</a:t>
            </a:r>
          </a:p>
        </p:txBody>
      </p:sp>
      <p:sp>
        <p:nvSpPr>
          <p:cNvPr id="9" name="TextBox 8">
            <a:extLst>
              <a:ext uri="{FF2B5EF4-FFF2-40B4-BE49-F238E27FC236}">
                <a16:creationId xmlns:a16="http://schemas.microsoft.com/office/drawing/2014/main" id="{7753C414-99A3-46F6-A235-9113B80D1514}"/>
              </a:ext>
            </a:extLst>
          </p:cNvPr>
          <p:cNvSpPr txBox="1"/>
          <p:nvPr/>
        </p:nvSpPr>
        <p:spPr>
          <a:xfrm>
            <a:off x="4509955" y="3605401"/>
            <a:ext cx="3729446"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a:t>
            </a:r>
            <a:r>
              <a:rPr lang="en-US" sz="3200" i="1" dirty="0">
                <a:solidFill>
                  <a:srgbClr val="FFFF00"/>
                </a:solidFill>
                <a:effectLst>
                  <a:outerShdw blurRad="38100" dist="38100" dir="2700000" algn="tl">
                    <a:srgbClr val="000000">
                      <a:alpha val="43137"/>
                    </a:srgbClr>
                  </a:outerShdw>
                </a:effectLst>
              </a:rPr>
              <a:t>it was</a:t>
            </a:r>
            <a:r>
              <a:rPr lang="en-US" sz="3200" dirty="0">
                <a:solidFill>
                  <a:srgbClr val="FFFF00"/>
                </a:solidFill>
                <a:effectLst>
                  <a:outerShdw blurRad="38100" dist="38100" dir="2700000" algn="tl">
                    <a:srgbClr val="000000">
                      <a:alpha val="43137"/>
                    </a:srgbClr>
                  </a:outerShdw>
                </a:effectLst>
              </a:rPr>
              <a:t> good” </a:t>
            </a:r>
            <a:r>
              <a:rPr lang="en-US" sz="3200" dirty="0">
                <a:solidFill>
                  <a:schemeClr val="bg1"/>
                </a:solidFill>
                <a:effectLst>
                  <a:outerShdw blurRad="38100" dist="38100" dir="2700000" algn="tl">
                    <a:srgbClr val="000000">
                      <a:alpha val="43137"/>
                    </a:srgbClr>
                  </a:outerShdw>
                </a:effectLst>
              </a:rPr>
              <a:t>(v. 18)</a:t>
            </a:r>
          </a:p>
        </p:txBody>
      </p:sp>
      <p:sp>
        <p:nvSpPr>
          <p:cNvPr id="10" name="TextBox 9">
            <a:extLst>
              <a:ext uri="{FF2B5EF4-FFF2-40B4-BE49-F238E27FC236}">
                <a16:creationId xmlns:a16="http://schemas.microsoft.com/office/drawing/2014/main" id="{4C6C3E63-8790-4E24-BD10-759232FE6294}"/>
              </a:ext>
            </a:extLst>
          </p:cNvPr>
          <p:cNvSpPr txBox="1"/>
          <p:nvPr/>
        </p:nvSpPr>
        <p:spPr>
          <a:xfrm>
            <a:off x="4509955" y="4345473"/>
            <a:ext cx="3729446"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a:t>
            </a:r>
            <a:r>
              <a:rPr lang="en-US" sz="3200" i="1" dirty="0">
                <a:solidFill>
                  <a:srgbClr val="FFFF00"/>
                </a:solidFill>
                <a:effectLst>
                  <a:outerShdw blurRad="38100" dist="38100" dir="2700000" algn="tl">
                    <a:srgbClr val="000000">
                      <a:alpha val="43137"/>
                    </a:srgbClr>
                  </a:outerShdw>
                </a:effectLst>
              </a:rPr>
              <a:t>it was</a:t>
            </a:r>
            <a:r>
              <a:rPr lang="en-US" sz="3200" dirty="0">
                <a:solidFill>
                  <a:srgbClr val="FFFF00"/>
                </a:solidFill>
                <a:effectLst>
                  <a:outerShdw blurRad="38100" dist="38100" dir="2700000" algn="tl">
                    <a:srgbClr val="000000">
                      <a:alpha val="43137"/>
                    </a:srgbClr>
                  </a:outerShdw>
                </a:effectLst>
              </a:rPr>
              <a:t> good” </a:t>
            </a:r>
            <a:r>
              <a:rPr lang="en-US" sz="3200" dirty="0">
                <a:solidFill>
                  <a:schemeClr val="bg1"/>
                </a:solidFill>
                <a:effectLst>
                  <a:outerShdw blurRad="38100" dist="38100" dir="2700000" algn="tl">
                    <a:srgbClr val="000000">
                      <a:alpha val="43137"/>
                    </a:srgbClr>
                  </a:outerShdw>
                </a:effectLst>
              </a:rPr>
              <a:t>(v. 21)</a:t>
            </a:r>
          </a:p>
        </p:txBody>
      </p:sp>
      <p:sp>
        <p:nvSpPr>
          <p:cNvPr id="11" name="TextBox 10">
            <a:extLst>
              <a:ext uri="{FF2B5EF4-FFF2-40B4-BE49-F238E27FC236}">
                <a16:creationId xmlns:a16="http://schemas.microsoft.com/office/drawing/2014/main" id="{2A01685F-33BC-47C3-A98B-2DF903356B7B}"/>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398638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500"/>
                                  </p:iterate>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1501"/>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5"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D6D43B-9583-473F-A2B7-19CC1EDFE11F}"/>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70140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formed</a:t>
            </a:r>
            <a:r>
              <a:rPr lang="en-US" sz="3200" dirty="0">
                <a:effectLst>
                  <a:outerShdw blurRad="38100" dist="38100" dir="2700000" algn="tl">
                    <a:srgbClr val="000000">
                      <a:alpha val="43137"/>
                    </a:srgbClr>
                  </a:outerShdw>
                </a:effectLst>
              </a:rPr>
              <a:t> ~ </a:t>
            </a:r>
            <a:r>
              <a:rPr lang="en-US" sz="32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yatsar</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fashioned</a:t>
            </a:r>
            <a:endParaRPr lang="en-US" sz="4800"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6E369CB2-9F04-4278-93DB-74503EC4DD2D}"/>
              </a:ext>
            </a:extLst>
          </p:cNvPr>
          <p:cNvSpPr txBox="1"/>
          <p:nvPr/>
        </p:nvSpPr>
        <p:spPr>
          <a:xfrm>
            <a:off x="721360" y="1307011"/>
            <a:ext cx="7989757" cy="584775"/>
          </a:xfrm>
          <a:prstGeom prst="rect">
            <a:avLst/>
          </a:prstGeom>
          <a:noFill/>
        </p:spPr>
        <p:txBody>
          <a:bodyPr wrap="square" rtlCol="0">
            <a:spAutoFit/>
          </a:bodyPr>
          <a:lstStyle/>
          <a:p>
            <a:pPr marL="284163" indent="-284163">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Gen. 1: 27 ~ </a:t>
            </a:r>
            <a:r>
              <a:rPr lang="en-US" sz="3200" dirty="0">
                <a:solidFill>
                  <a:srgbClr val="FFFF00"/>
                </a:solidFill>
                <a:effectLst>
                  <a:outerShdw blurRad="38100" dist="38100" dir="2700000" algn="tl">
                    <a:srgbClr val="000000">
                      <a:alpha val="43137"/>
                    </a:srgbClr>
                  </a:outerShdw>
                </a:effectLst>
              </a:rPr>
              <a:t>created</a:t>
            </a:r>
            <a:r>
              <a:rPr lang="en-US" sz="3200" dirty="0">
                <a:effectLst>
                  <a:outerShdw blurRad="38100" dist="38100" dir="2700000" algn="tl">
                    <a:srgbClr val="000000">
                      <a:alpha val="43137"/>
                    </a:srgbClr>
                  </a:outerShdw>
                </a:effectLst>
              </a:rPr>
              <a:t> – </a:t>
            </a:r>
            <a:r>
              <a:rPr lang="en-US" sz="32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bara</a:t>
            </a:r>
            <a:r>
              <a:rPr lang="en-US" sz="3200" dirty="0">
                <a:effectLst>
                  <a:outerShdw blurRad="38100" dist="38100" dir="2700000" algn="tl">
                    <a:srgbClr val="000000">
                      <a:alpha val="43137"/>
                    </a:srgbClr>
                  </a:outerShdw>
                </a:effectLst>
              </a:rPr>
              <a:t> (3x)</a:t>
            </a:r>
            <a:endParaRPr lang="en-US" sz="3200" dirty="0">
              <a:solidFill>
                <a:srgbClr val="FFFF00"/>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732A2280-1B12-44DF-89D6-C62CBFCE70C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pic>
        <p:nvPicPr>
          <p:cNvPr id="14" name="Picture 13">
            <a:extLst>
              <a:ext uri="{FF2B5EF4-FFF2-40B4-BE49-F238E27FC236}">
                <a16:creationId xmlns:a16="http://schemas.microsoft.com/office/drawing/2014/main" id="{5793F8B3-6ABB-45FE-AF35-FCDA171E2F0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83938" y="1927919"/>
            <a:ext cx="1424485" cy="4593145"/>
          </a:xfrm>
          <a:prstGeom prst="rect">
            <a:avLst/>
          </a:prstGeom>
          <a:effectLst>
            <a:glow rad="101600">
              <a:schemeClr val="accent4">
                <a:satMod val="175000"/>
                <a:alpha val="40000"/>
              </a:schemeClr>
            </a:glow>
          </a:effectLst>
        </p:spPr>
      </p:pic>
      <p:pic>
        <p:nvPicPr>
          <p:cNvPr id="21" name="Picture 20">
            <a:extLst>
              <a:ext uri="{FF2B5EF4-FFF2-40B4-BE49-F238E27FC236}">
                <a16:creationId xmlns:a16="http://schemas.microsoft.com/office/drawing/2014/main" id="{78BF1195-15A3-4DED-88F7-E8291E091EBD}"/>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6155"/>
          <a:stretch/>
        </p:blipFill>
        <p:spPr>
          <a:xfrm>
            <a:off x="3783937" y="4046126"/>
            <a:ext cx="1424485" cy="2473172"/>
          </a:xfrm>
          <a:prstGeom prst="rect">
            <a:avLst/>
          </a:prstGeom>
        </p:spPr>
      </p:pic>
      <p:pic>
        <p:nvPicPr>
          <p:cNvPr id="22" name="Picture 21">
            <a:extLst>
              <a:ext uri="{FF2B5EF4-FFF2-40B4-BE49-F238E27FC236}">
                <a16:creationId xmlns:a16="http://schemas.microsoft.com/office/drawing/2014/main" id="{14803C2E-5CCB-4AC2-B2FD-076E1623D57A}"/>
              </a:ext>
            </a:extLst>
          </p:cNvPr>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807" r="19378" b="91777"/>
          <a:stretch/>
        </p:blipFill>
        <p:spPr>
          <a:xfrm>
            <a:off x="4080759" y="1925389"/>
            <a:ext cx="852055" cy="377684"/>
          </a:xfrm>
          <a:prstGeom prst="rect">
            <a:avLst/>
          </a:prstGeom>
        </p:spPr>
      </p:pic>
      <p:pic>
        <p:nvPicPr>
          <p:cNvPr id="20" name="Picture 19">
            <a:extLst>
              <a:ext uri="{FF2B5EF4-FFF2-40B4-BE49-F238E27FC236}">
                <a16:creationId xmlns:a16="http://schemas.microsoft.com/office/drawing/2014/main" id="{35DE1398-E793-4756-95C8-2DB81396AE78}"/>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6908" b="53713"/>
          <a:stretch/>
        </p:blipFill>
        <p:spPr>
          <a:xfrm>
            <a:off x="3782297" y="3156147"/>
            <a:ext cx="1424485" cy="890108"/>
          </a:xfrm>
          <a:prstGeom prst="rect">
            <a:avLst/>
          </a:prstGeom>
        </p:spPr>
      </p:pic>
      <p:pic>
        <p:nvPicPr>
          <p:cNvPr id="23" name="Picture 22">
            <a:extLst>
              <a:ext uri="{FF2B5EF4-FFF2-40B4-BE49-F238E27FC236}">
                <a16:creationId xmlns:a16="http://schemas.microsoft.com/office/drawing/2014/main" id="{13D4C21A-6EA1-4B6B-ABF4-789A8A115702}"/>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4376" b="73725"/>
          <a:stretch/>
        </p:blipFill>
        <p:spPr>
          <a:xfrm>
            <a:off x="3783641" y="2580476"/>
            <a:ext cx="1424485" cy="567153"/>
          </a:xfrm>
          <a:prstGeom prst="rect">
            <a:avLst/>
          </a:prstGeom>
        </p:spPr>
      </p:pic>
      <p:pic>
        <p:nvPicPr>
          <p:cNvPr id="25" name="Picture 24">
            <a:extLst>
              <a:ext uri="{FF2B5EF4-FFF2-40B4-BE49-F238E27FC236}">
                <a16:creationId xmlns:a16="http://schemas.microsoft.com/office/drawing/2014/main" id="{3FEEBF93-C299-4D10-98C3-9C0D0B35A056}"/>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8342" b="85293"/>
          <a:stretch/>
        </p:blipFill>
        <p:spPr>
          <a:xfrm>
            <a:off x="3781550" y="2310724"/>
            <a:ext cx="1424485" cy="292320"/>
          </a:xfrm>
          <a:prstGeom prst="rect">
            <a:avLst/>
          </a:prstGeom>
        </p:spPr>
      </p:pic>
      <p:sp>
        <p:nvSpPr>
          <p:cNvPr id="18" name="TextBox 17">
            <a:extLst>
              <a:ext uri="{FF2B5EF4-FFF2-40B4-BE49-F238E27FC236}">
                <a16:creationId xmlns:a16="http://schemas.microsoft.com/office/drawing/2014/main" id="{4E750085-5856-460A-9222-14180C938735}"/>
              </a:ext>
            </a:extLst>
          </p:cNvPr>
          <p:cNvSpPr txBox="1"/>
          <p:nvPr/>
        </p:nvSpPr>
        <p:spPr>
          <a:xfrm>
            <a:off x="5589267" y="4847359"/>
            <a:ext cx="2257898"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Oxygen 65%</a:t>
            </a:r>
          </a:p>
        </p:txBody>
      </p:sp>
      <p:sp>
        <p:nvSpPr>
          <p:cNvPr id="26" name="TextBox 25">
            <a:extLst>
              <a:ext uri="{FF2B5EF4-FFF2-40B4-BE49-F238E27FC236}">
                <a16:creationId xmlns:a16="http://schemas.microsoft.com/office/drawing/2014/main" id="{8E3901E9-25B3-4CE7-90EA-6425F2F82494}"/>
              </a:ext>
            </a:extLst>
          </p:cNvPr>
          <p:cNvSpPr txBox="1"/>
          <p:nvPr/>
        </p:nvSpPr>
        <p:spPr>
          <a:xfrm>
            <a:off x="769356" y="2844440"/>
            <a:ext cx="2267870"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Carbon 18%</a:t>
            </a:r>
          </a:p>
        </p:txBody>
      </p:sp>
      <p:sp>
        <p:nvSpPr>
          <p:cNvPr id="27" name="TextBox 26">
            <a:extLst>
              <a:ext uri="{FF2B5EF4-FFF2-40B4-BE49-F238E27FC236}">
                <a16:creationId xmlns:a16="http://schemas.microsoft.com/office/drawing/2014/main" id="{52AE131E-DAEA-4601-91E9-6B7C79C00CDB}"/>
              </a:ext>
            </a:extLst>
          </p:cNvPr>
          <p:cNvSpPr txBox="1"/>
          <p:nvPr/>
        </p:nvSpPr>
        <p:spPr>
          <a:xfrm>
            <a:off x="5561400" y="2604262"/>
            <a:ext cx="2601532"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Hydrogen 10%</a:t>
            </a:r>
          </a:p>
        </p:txBody>
      </p:sp>
      <p:sp>
        <p:nvSpPr>
          <p:cNvPr id="28" name="TextBox 27">
            <a:extLst>
              <a:ext uri="{FF2B5EF4-FFF2-40B4-BE49-F238E27FC236}">
                <a16:creationId xmlns:a16="http://schemas.microsoft.com/office/drawing/2014/main" id="{DB8A8CED-FB5C-4AEA-A485-889F95498E54}"/>
              </a:ext>
            </a:extLst>
          </p:cNvPr>
          <p:cNvSpPr txBox="1"/>
          <p:nvPr/>
        </p:nvSpPr>
        <p:spPr>
          <a:xfrm>
            <a:off x="769356" y="2084527"/>
            <a:ext cx="2266229"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Nitrogen 3%</a:t>
            </a:r>
          </a:p>
        </p:txBody>
      </p:sp>
      <p:sp>
        <p:nvSpPr>
          <p:cNvPr id="29" name="TextBox 28">
            <a:extLst>
              <a:ext uri="{FF2B5EF4-FFF2-40B4-BE49-F238E27FC236}">
                <a16:creationId xmlns:a16="http://schemas.microsoft.com/office/drawing/2014/main" id="{36BAFCAE-3C05-4440-ACD7-B9196B09ADC2}"/>
              </a:ext>
            </a:extLst>
          </p:cNvPr>
          <p:cNvSpPr txBox="1"/>
          <p:nvPr/>
        </p:nvSpPr>
        <p:spPr>
          <a:xfrm>
            <a:off x="5147861" y="1913227"/>
            <a:ext cx="2505143"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Others 4%</a:t>
            </a:r>
          </a:p>
        </p:txBody>
      </p:sp>
      <p:cxnSp>
        <p:nvCxnSpPr>
          <p:cNvPr id="30" name="Straight Arrow Connector 29">
            <a:extLst>
              <a:ext uri="{FF2B5EF4-FFF2-40B4-BE49-F238E27FC236}">
                <a16:creationId xmlns:a16="http://schemas.microsoft.com/office/drawing/2014/main" id="{E03F8A5B-17E5-4816-8DA9-6628C0F114FB}"/>
              </a:ext>
            </a:extLst>
          </p:cNvPr>
          <p:cNvCxnSpPr>
            <a:cxnSpLocks/>
            <a:stCxn id="18" idx="1"/>
          </p:cNvCxnSpPr>
          <p:nvPr/>
        </p:nvCxnSpPr>
        <p:spPr>
          <a:xfrm flipH="1" flipV="1">
            <a:off x="4826977" y="5092400"/>
            <a:ext cx="762290" cy="47347"/>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D03B1E5-93D9-4B0D-81AE-DE1524988D9D}"/>
              </a:ext>
            </a:extLst>
          </p:cNvPr>
          <p:cNvCxnSpPr>
            <a:cxnSpLocks/>
          </p:cNvCxnSpPr>
          <p:nvPr/>
        </p:nvCxnSpPr>
        <p:spPr>
          <a:xfrm flipH="1" flipV="1">
            <a:off x="4748798" y="2777774"/>
            <a:ext cx="763364" cy="133332"/>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1ED434A-8718-4D18-BC52-DBB1AF29940D}"/>
              </a:ext>
            </a:extLst>
          </p:cNvPr>
          <p:cNvCxnSpPr>
            <a:cxnSpLocks/>
          </p:cNvCxnSpPr>
          <p:nvPr/>
        </p:nvCxnSpPr>
        <p:spPr>
          <a:xfrm flipH="1" flipV="1">
            <a:off x="4572000" y="2118860"/>
            <a:ext cx="762287" cy="90975"/>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08B481-8487-4455-B783-6B4ED7C9451B}"/>
              </a:ext>
            </a:extLst>
          </p:cNvPr>
          <p:cNvCxnSpPr>
            <a:cxnSpLocks/>
            <a:stCxn id="26" idx="3"/>
          </p:cNvCxnSpPr>
          <p:nvPr/>
        </p:nvCxnSpPr>
        <p:spPr>
          <a:xfrm>
            <a:off x="3037226" y="3136828"/>
            <a:ext cx="1000349" cy="362669"/>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5A6D642-7660-46C2-9EB3-F6A12B622C1D}"/>
              </a:ext>
            </a:extLst>
          </p:cNvPr>
          <p:cNvCxnSpPr>
            <a:cxnSpLocks/>
          </p:cNvCxnSpPr>
          <p:nvPr/>
        </p:nvCxnSpPr>
        <p:spPr>
          <a:xfrm>
            <a:off x="3116762" y="2432010"/>
            <a:ext cx="1281892" cy="65992"/>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E0DEF0-BCE4-48FB-8844-C68F37FB4D51}"/>
              </a:ext>
            </a:extLst>
          </p:cNvPr>
          <p:cNvSpPr txBox="1"/>
          <p:nvPr/>
        </p:nvSpPr>
        <p:spPr>
          <a:xfrm>
            <a:off x="432883" y="3688080"/>
            <a:ext cx="1817557" cy="492443"/>
          </a:xfrm>
          <a:prstGeom prst="rect">
            <a:avLst/>
          </a:prstGeom>
          <a:noFill/>
        </p:spPr>
        <p:txBody>
          <a:bodyPr wrap="square" rtlCol="0">
            <a:spAutoFit/>
          </a:bodyPr>
          <a:lstStyle/>
          <a:p>
            <a:pPr algn="r"/>
            <a:r>
              <a:rPr lang="en-US" sz="2600" dirty="0">
                <a:solidFill>
                  <a:srgbClr val="FFFF00"/>
                </a:solidFill>
                <a:effectLst>
                  <a:outerShdw blurRad="38100" dist="38100" dir="2700000" algn="tl">
                    <a:srgbClr val="000000">
                      <a:alpha val="43137"/>
                    </a:srgbClr>
                  </a:outerShdw>
                </a:effectLst>
              </a:rPr>
              <a:t>Oxygen</a:t>
            </a:r>
          </a:p>
        </p:txBody>
      </p:sp>
      <p:sp>
        <p:nvSpPr>
          <p:cNvPr id="31" name="TextBox 30">
            <a:extLst>
              <a:ext uri="{FF2B5EF4-FFF2-40B4-BE49-F238E27FC236}">
                <a16:creationId xmlns:a16="http://schemas.microsoft.com/office/drawing/2014/main" id="{01FDBECF-0A16-4C82-A993-BDC755390817}"/>
              </a:ext>
            </a:extLst>
          </p:cNvPr>
          <p:cNvSpPr txBox="1"/>
          <p:nvPr/>
        </p:nvSpPr>
        <p:spPr>
          <a:xfrm>
            <a:off x="437963" y="4109720"/>
            <a:ext cx="1817557" cy="492443"/>
          </a:xfrm>
          <a:prstGeom prst="rect">
            <a:avLst/>
          </a:prstGeom>
          <a:noFill/>
        </p:spPr>
        <p:txBody>
          <a:bodyPr wrap="square" rtlCol="0">
            <a:spAutoFit/>
          </a:bodyPr>
          <a:lstStyle/>
          <a:p>
            <a:pPr algn="r"/>
            <a:r>
              <a:rPr lang="en-US" sz="2600" dirty="0">
                <a:solidFill>
                  <a:srgbClr val="FFFF00"/>
                </a:solidFill>
                <a:effectLst>
                  <a:outerShdw blurRad="38100" dist="38100" dir="2700000" algn="tl">
                    <a:srgbClr val="000000">
                      <a:alpha val="43137"/>
                    </a:srgbClr>
                  </a:outerShdw>
                </a:effectLst>
              </a:rPr>
              <a:t>Carbon</a:t>
            </a:r>
          </a:p>
        </p:txBody>
      </p:sp>
      <p:sp>
        <p:nvSpPr>
          <p:cNvPr id="32" name="TextBox 31">
            <a:extLst>
              <a:ext uri="{FF2B5EF4-FFF2-40B4-BE49-F238E27FC236}">
                <a16:creationId xmlns:a16="http://schemas.microsoft.com/office/drawing/2014/main" id="{C1FC7BF4-0026-4312-B418-3FA9D6395DF6}"/>
              </a:ext>
            </a:extLst>
          </p:cNvPr>
          <p:cNvSpPr txBox="1"/>
          <p:nvPr/>
        </p:nvSpPr>
        <p:spPr>
          <a:xfrm>
            <a:off x="437963" y="4495800"/>
            <a:ext cx="1817557" cy="492443"/>
          </a:xfrm>
          <a:prstGeom prst="rect">
            <a:avLst/>
          </a:prstGeom>
          <a:noFill/>
        </p:spPr>
        <p:txBody>
          <a:bodyPr wrap="square" rtlCol="0">
            <a:spAutoFit/>
          </a:bodyPr>
          <a:lstStyle/>
          <a:p>
            <a:pPr algn="r"/>
            <a:r>
              <a:rPr lang="en-US" sz="2600" dirty="0">
                <a:solidFill>
                  <a:srgbClr val="FFFF00"/>
                </a:solidFill>
                <a:effectLst>
                  <a:outerShdw blurRad="38100" dist="38100" dir="2700000" algn="tl">
                    <a:srgbClr val="000000">
                      <a:alpha val="43137"/>
                    </a:srgbClr>
                  </a:outerShdw>
                </a:effectLst>
              </a:rPr>
              <a:t>Hydrogen</a:t>
            </a:r>
          </a:p>
        </p:txBody>
      </p:sp>
      <p:sp>
        <p:nvSpPr>
          <p:cNvPr id="33" name="TextBox 32">
            <a:extLst>
              <a:ext uri="{FF2B5EF4-FFF2-40B4-BE49-F238E27FC236}">
                <a16:creationId xmlns:a16="http://schemas.microsoft.com/office/drawing/2014/main" id="{C5343F31-E476-455B-87E5-83D4ECD3A950}"/>
              </a:ext>
            </a:extLst>
          </p:cNvPr>
          <p:cNvSpPr txBox="1"/>
          <p:nvPr/>
        </p:nvSpPr>
        <p:spPr>
          <a:xfrm>
            <a:off x="437963" y="4953000"/>
            <a:ext cx="1817557" cy="492443"/>
          </a:xfrm>
          <a:prstGeom prst="rect">
            <a:avLst/>
          </a:prstGeom>
          <a:noFill/>
        </p:spPr>
        <p:txBody>
          <a:bodyPr wrap="square" rtlCol="0">
            <a:spAutoFit/>
          </a:bodyPr>
          <a:lstStyle/>
          <a:p>
            <a:pPr algn="r"/>
            <a:r>
              <a:rPr lang="en-US" sz="2600" dirty="0">
                <a:solidFill>
                  <a:srgbClr val="FFFF00"/>
                </a:solidFill>
                <a:effectLst>
                  <a:outerShdw blurRad="38100" dist="38100" dir="2700000" algn="tl">
                    <a:srgbClr val="000000">
                      <a:alpha val="43137"/>
                    </a:srgbClr>
                  </a:outerShdw>
                </a:effectLst>
              </a:rPr>
              <a:t>Nitrogen</a:t>
            </a:r>
          </a:p>
        </p:txBody>
      </p:sp>
      <p:sp>
        <p:nvSpPr>
          <p:cNvPr id="34" name="TextBox 33">
            <a:extLst>
              <a:ext uri="{FF2B5EF4-FFF2-40B4-BE49-F238E27FC236}">
                <a16:creationId xmlns:a16="http://schemas.microsoft.com/office/drawing/2014/main" id="{0D21E363-1C74-4188-B77B-67A7E923DF3A}"/>
              </a:ext>
            </a:extLst>
          </p:cNvPr>
          <p:cNvSpPr txBox="1"/>
          <p:nvPr/>
        </p:nvSpPr>
        <p:spPr>
          <a:xfrm>
            <a:off x="437963" y="5410200"/>
            <a:ext cx="1817557" cy="492443"/>
          </a:xfrm>
          <a:prstGeom prst="rect">
            <a:avLst/>
          </a:prstGeom>
          <a:noFill/>
        </p:spPr>
        <p:txBody>
          <a:bodyPr wrap="square" rtlCol="0">
            <a:spAutoFit/>
          </a:bodyPr>
          <a:lstStyle/>
          <a:p>
            <a:pPr algn="r"/>
            <a:r>
              <a:rPr lang="en-US" sz="2600" dirty="0">
                <a:solidFill>
                  <a:srgbClr val="FFFF00"/>
                </a:solidFill>
                <a:effectLst>
                  <a:outerShdw blurRad="38100" dist="38100" dir="2700000" algn="tl">
                    <a:srgbClr val="000000">
                      <a:alpha val="43137"/>
                    </a:srgbClr>
                  </a:outerShdw>
                </a:effectLst>
              </a:rPr>
              <a:t>Calcium</a:t>
            </a:r>
          </a:p>
        </p:txBody>
      </p:sp>
      <p:sp>
        <p:nvSpPr>
          <p:cNvPr id="35" name="TextBox 34">
            <a:extLst>
              <a:ext uri="{FF2B5EF4-FFF2-40B4-BE49-F238E27FC236}">
                <a16:creationId xmlns:a16="http://schemas.microsoft.com/office/drawing/2014/main" id="{4092BA28-3AF2-4B8E-9823-400E013153F9}"/>
              </a:ext>
            </a:extLst>
          </p:cNvPr>
          <p:cNvSpPr txBox="1"/>
          <p:nvPr/>
        </p:nvSpPr>
        <p:spPr>
          <a:xfrm>
            <a:off x="437963" y="5867400"/>
            <a:ext cx="1817557" cy="492443"/>
          </a:xfrm>
          <a:prstGeom prst="rect">
            <a:avLst/>
          </a:prstGeom>
          <a:noFill/>
        </p:spPr>
        <p:txBody>
          <a:bodyPr wrap="square" rtlCol="0">
            <a:spAutoFit/>
          </a:bodyPr>
          <a:lstStyle/>
          <a:p>
            <a:pPr algn="r"/>
            <a:r>
              <a:rPr lang="en-US" sz="2600" dirty="0">
                <a:solidFill>
                  <a:srgbClr val="FFFF00"/>
                </a:solidFill>
                <a:effectLst>
                  <a:outerShdw blurRad="38100" dist="38100" dir="2700000" algn="tl">
                    <a:srgbClr val="000000">
                      <a:alpha val="43137"/>
                    </a:srgbClr>
                  </a:outerShdw>
                </a:effectLst>
              </a:rPr>
              <a:t>Phosphorus</a:t>
            </a:r>
          </a:p>
        </p:txBody>
      </p:sp>
      <p:sp>
        <p:nvSpPr>
          <p:cNvPr id="4" name="Right Brace 3">
            <a:extLst>
              <a:ext uri="{FF2B5EF4-FFF2-40B4-BE49-F238E27FC236}">
                <a16:creationId xmlns:a16="http://schemas.microsoft.com/office/drawing/2014/main" id="{70792F87-1FF0-4B6D-BDF7-F6F5BFA05D57}"/>
              </a:ext>
            </a:extLst>
          </p:cNvPr>
          <p:cNvSpPr/>
          <p:nvPr/>
        </p:nvSpPr>
        <p:spPr>
          <a:xfrm>
            <a:off x="2250440" y="3820160"/>
            <a:ext cx="528320" cy="2524760"/>
          </a:xfrm>
          <a:prstGeom prst="rightBrace">
            <a:avLst/>
          </a:prstGeom>
          <a:ln w="38100">
            <a:solidFill>
              <a:schemeClr val="accent4">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F0F95F1-0413-4C2C-87D1-F5E56AD115B5}"/>
              </a:ext>
            </a:extLst>
          </p:cNvPr>
          <p:cNvSpPr txBox="1"/>
          <p:nvPr/>
        </p:nvSpPr>
        <p:spPr>
          <a:xfrm>
            <a:off x="2961640" y="4810760"/>
            <a:ext cx="819910" cy="523220"/>
          </a:xfrm>
          <a:prstGeom prst="rect">
            <a:avLst/>
          </a:prstGeom>
          <a:noFill/>
        </p:spPr>
        <p:txBody>
          <a:bodyPr wrap="square" rtlCol="0">
            <a:spAutoFit/>
          </a:bodyPr>
          <a:lstStyle/>
          <a:p>
            <a:pPr algn="l"/>
            <a:r>
              <a:rPr lang="en-US" sz="2800" dirty="0">
                <a:solidFill>
                  <a:srgbClr val="FFFF00"/>
                </a:solidFill>
                <a:effectLst>
                  <a:outerShdw blurRad="38100" dist="38100" dir="2700000" algn="tl">
                    <a:srgbClr val="000000">
                      <a:alpha val="43137"/>
                    </a:srgbClr>
                  </a:outerShdw>
                </a:effectLst>
              </a:rPr>
              <a:t>99%</a:t>
            </a:r>
          </a:p>
        </p:txBody>
      </p:sp>
      <p:pic>
        <p:nvPicPr>
          <p:cNvPr id="8" name="Picture 7" descr="A picture containing clipart, businesscard, text&#10;&#10;Description automatically generated">
            <a:extLst>
              <a:ext uri="{FF2B5EF4-FFF2-40B4-BE49-F238E27FC236}">
                <a16:creationId xmlns:a16="http://schemas.microsoft.com/office/drawing/2014/main" id="{51DCFA80-2885-4C74-AB7F-82CA20DCA7B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61" b="89664" l="7967" r="91707">
                        <a14:foregroundMark x1="8130" y1="68734" x2="8130" y2="68734"/>
                        <a14:foregroundMark x1="26341" y1="89664" x2="26341" y2="89664"/>
                        <a14:foregroundMark x1="91057" y1="46770" x2="91707" y2="5581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2624173">
            <a:off x="2194238" y="2271479"/>
            <a:ext cx="1274844" cy="802219"/>
          </a:xfrm>
          <a:prstGeom prst="rect">
            <a:avLst/>
          </a:prstGeom>
        </p:spPr>
      </p:pic>
      <p:sp>
        <p:nvSpPr>
          <p:cNvPr id="9" name="Freeform: Shape 8">
            <a:extLst>
              <a:ext uri="{FF2B5EF4-FFF2-40B4-BE49-F238E27FC236}">
                <a16:creationId xmlns:a16="http://schemas.microsoft.com/office/drawing/2014/main" id="{840E5F41-1E8B-49F8-9996-96D6BE4D20D2}"/>
              </a:ext>
            </a:extLst>
          </p:cNvPr>
          <p:cNvSpPr/>
          <p:nvPr/>
        </p:nvSpPr>
        <p:spPr>
          <a:xfrm>
            <a:off x="3365468" y="2539595"/>
            <a:ext cx="919596" cy="339109"/>
          </a:xfrm>
          <a:custGeom>
            <a:avLst/>
            <a:gdLst>
              <a:gd name="connsiteX0" fmla="*/ 919596 w 919596"/>
              <a:gd name="connsiteY0" fmla="*/ 0 h 339109"/>
              <a:gd name="connsiteX1" fmla="*/ 613064 w 919596"/>
              <a:gd name="connsiteY1" fmla="*/ 228600 h 339109"/>
              <a:gd name="connsiteX2" fmla="*/ 275359 w 919596"/>
              <a:gd name="connsiteY2" fmla="*/ 337705 h 339109"/>
              <a:gd name="connsiteX3" fmla="*/ 0 w 919596"/>
              <a:gd name="connsiteY3" fmla="*/ 280555 h 339109"/>
            </a:gdLst>
            <a:ahLst/>
            <a:cxnLst>
              <a:cxn ang="0">
                <a:pos x="connsiteX0" y="connsiteY0"/>
              </a:cxn>
              <a:cxn ang="0">
                <a:pos x="connsiteX1" y="connsiteY1"/>
              </a:cxn>
              <a:cxn ang="0">
                <a:pos x="connsiteX2" y="connsiteY2"/>
              </a:cxn>
              <a:cxn ang="0">
                <a:pos x="connsiteX3" y="connsiteY3"/>
              </a:cxn>
            </a:cxnLst>
            <a:rect l="l" t="t" r="r" b="b"/>
            <a:pathLst>
              <a:path w="919596" h="339109">
                <a:moveTo>
                  <a:pt x="919596" y="0"/>
                </a:moveTo>
                <a:cubicBezTo>
                  <a:pt x="820016" y="86158"/>
                  <a:pt x="720437" y="172316"/>
                  <a:pt x="613064" y="228600"/>
                </a:cubicBezTo>
                <a:cubicBezTo>
                  <a:pt x="505691" y="284884"/>
                  <a:pt x="377536" y="329046"/>
                  <a:pt x="275359" y="337705"/>
                </a:cubicBezTo>
                <a:cubicBezTo>
                  <a:pt x="173182" y="346364"/>
                  <a:pt x="86591" y="313459"/>
                  <a:pt x="0" y="2805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CB6A2CF-1133-485B-845F-46AE8454649F}"/>
              </a:ext>
            </a:extLst>
          </p:cNvPr>
          <p:cNvSpPr/>
          <p:nvPr/>
        </p:nvSpPr>
        <p:spPr>
          <a:xfrm>
            <a:off x="3335482" y="2457450"/>
            <a:ext cx="1470671" cy="691047"/>
          </a:xfrm>
          <a:custGeom>
            <a:avLst/>
            <a:gdLst>
              <a:gd name="connsiteX0" fmla="*/ 1361209 w 1470671"/>
              <a:gd name="connsiteY0" fmla="*/ 0 h 691047"/>
              <a:gd name="connsiteX1" fmla="*/ 1465118 w 1470671"/>
              <a:gd name="connsiteY1" fmla="*/ 244186 h 691047"/>
              <a:gd name="connsiteX2" fmla="*/ 1210541 w 1470671"/>
              <a:gd name="connsiteY2" fmla="*/ 581891 h 691047"/>
              <a:gd name="connsiteX3" fmla="*/ 628650 w 1470671"/>
              <a:gd name="connsiteY3" fmla="*/ 690995 h 691047"/>
              <a:gd name="connsiteX4" fmla="*/ 218209 w 1470671"/>
              <a:gd name="connsiteY4" fmla="*/ 592282 h 691047"/>
              <a:gd name="connsiteX5" fmla="*/ 0 w 1470671"/>
              <a:gd name="connsiteY5" fmla="*/ 337705 h 69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0671" h="691047">
                <a:moveTo>
                  <a:pt x="1361209" y="0"/>
                </a:moveTo>
                <a:cubicBezTo>
                  <a:pt x="1425719" y="73602"/>
                  <a:pt x="1490229" y="147204"/>
                  <a:pt x="1465118" y="244186"/>
                </a:cubicBezTo>
                <a:cubicBezTo>
                  <a:pt x="1440007" y="341168"/>
                  <a:pt x="1349952" y="507423"/>
                  <a:pt x="1210541" y="581891"/>
                </a:cubicBezTo>
                <a:cubicBezTo>
                  <a:pt x="1071130" y="656359"/>
                  <a:pt x="794039" y="689263"/>
                  <a:pt x="628650" y="690995"/>
                </a:cubicBezTo>
                <a:cubicBezTo>
                  <a:pt x="463261" y="692727"/>
                  <a:pt x="322984" y="651164"/>
                  <a:pt x="218209" y="592282"/>
                </a:cubicBezTo>
                <a:cubicBezTo>
                  <a:pt x="113434" y="533400"/>
                  <a:pt x="56717" y="435552"/>
                  <a:pt x="0" y="337705"/>
                </a:cubicBezTo>
              </a:path>
            </a:pathLst>
          </a:custGeom>
          <a:noFill/>
          <a:ln>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7CF6611-350C-43D0-BBEA-3D9A9452985A}"/>
              </a:ext>
            </a:extLst>
          </p:cNvPr>
          <p:cNvSpPr txBox="1"/>
          <p:nvPr/>
        </p:nvSpPr>
        <p:spPr>
          <a:xfrm rot="959770">
            <a:off x="2266873" y="2462820"/>
            <a:ext cx="1111146" cy="369332"/>
          </a:xfrm>
          <a:prstGeom prst="rect">
            <a:avLst/>
          </a:prstGeom>
          <a:noFill/>
        </p:spPr>
        <p:txBody>
          <a:bodyPr wrap="square" rtlCol="0">
            <a:spAutoFit/>
          </a:bodyPr>
          <a:lstStyle/>
          <a:p>
            <a:pPr algn="l"/>
            <a:r>
              <a:rPr lang="en-US" dirty="0">
                <a:solidFill>
                  <a:schemeClr val="bg1"/>
                </a:solidFill>
                <a:effectLst>
                  <a:outerShdw blurRad="38100" dist="38100" dir="2700000" algn="tl">
                    <a:srgbClr val="000000">
                      <a:alpha val="43137"/>
                    </a:srgbClr>
                  </a:outerShdw>
                </a:effectLst>
              </a:rPr>
              <a:t>$1985.77</a:t>
            </a:r>
          </a:p>
        </p:txBody>
      </p:sp>
    </p:spTree>
    <p:extLst>
      <p:ext uri="{BB962C8B-B14F-4D97-AF65-F5344CB8AC3E}">
        <p14:creationId xmlns:p14="http://schemas.microsoft.com/office/powerpoint/2010/main" val="3908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24"/>
                                        </p:tgtEl>
                                        <p:attrNameLst>
                                          <p:attrName>style.color</p:attrName>
                                        </p:attrNameLst>
                                      </p:cBhvr>
                                      <p:to>
                                        <a:schemeClr val="accent2"/>
                                      </p:to>
                                    </p:animClr>
                                  </p:childTnLst>
                                </p:cTn>
                              </p:par>
                              <p:par>
                                <p:cTn id="20" presetID="3" presetClass="emph" presetSubtype="2" fill="hold" grpId="1" nodeType="withEffect">
                                  <p:stCondLst>
                                    <p:cond delay="0"/>
                                  </p:stCondLst>
                                  <p:childTnLst>
                                    <p:animClr clrSpc="rgb" dir="cw">
                                      <p:cBhvr override="childStyle">
                                        <p:cTn id="21" dur="500" fill="hold"/>
                                        <p:tgtEl>
                                          <p:spTgt spid="5"/>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1000"/>
                            </p:stCondLst>
                            <p:childTnLst>
                              <p:par>
                                <p:cTn id="32" presetID="22" presetClass="entr" presetSubtype="2"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right)">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par>
                          <p:cTn id="57" fill="hold">
                            <p:stCondLst>
                              <p:cond delay="1000"/>
                            </p:stCondLst>
                            <p:childTnLst>
                              <p:par>
                                <p:cTn id="58" presetID="22" presetClass="entr" presetSubtype="2" fill="hold"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right)">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down)">
                                      <p:cBhvr>
                                        <p:cTn id="65" dur="500"/>
                                        <p:tgtEl>
                                          <p:spTgt spid="25"/>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left)">
                                      <p:cBhvr>
                                        <p:cTn id="73" dur="500"/>
                                        <p:tgtEl>
                                          <p:spTgt spid="4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down)">
                                      <p:cBhvr>
                                        <p:cTn id="78" dur="500"/>
                                        <p:tgtEl>
                                          <p:spTgt spid="22"/>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par>
                          <p:cTn id="83" fill="hold">
                            <p:stCondLst>
                              <p:cond delay="1000"/>
                            </p:stCondLst>
                            <p:childTnLst>
                              <p:par>
                                <p:cTn id="84" presetID="22" presetClass="entr" presetSubtype="2"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right)">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par>
                                <p:cTn id="92" presetID="10" presetClass="entr" presetSubtype="0" fill="hold" grpId="0" nodeType="withEffect">
                                  <p:stCondLst>
                                    <p:cond delay="20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500"/>
                                        <p:tgtEl>
                                          <p:spTgt spid="31"/>
                                        </p:tgtEl>
                                      </p:cBhvr>
                                    </p:animEffect>
                                  </p:childTnLst>
                                </p:cTn>
                              </p:par>
                              <p:par>
                                <p:cTn id="95" presetID="10" presetClass="entr" presetSubtype="0" fill="hold" grpId="0" nodeType="withEffect">
                                  <p:stCondLst>
                                    <p:cond delay="40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par>
                                <p:cTn id="98" presetID="10" presetClass="entr" presetSubtype="0" fill="hold" grpId="0" nodeType="withEffect">
                                  <p:stCondLst>
                                    <p:cond delay="60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500"/>
                                        <p:tgtEl>
                                          <p:spTgt spid="33"/>
                                        </p:tgtEl>
                                      </p:cBhvr>
                                    </p:animEffect>
                                  </p:childTnLst>
                                </p:cTn>
                              </p:par>
                              <p:par>
                                <p:cTn id="101" presetID="10" presetClass="entr" presetSubtype="0" fill="hold" grpId="0" nodeType="withEffect">
                                  <p:stCondLst>
                                    <p:cond delay="80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par>
                                <p:cTn id="104" presetID="10" presetClass="entr" presetSubtype="0" fill="hold" grpId="0" nodeType="withEffect">
                                  <p:stCondLst>
                                    <p:cond delay="100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500"/>
                                        <p:tgtEl>
                                          <p:spTgt spid="35"/>
                                        </p:tgtEl>
                                      </p:cBhvr>
                                    </p:animEffect>
                                  </p:childTnLst>
                                </p:cTn>
                              </p:par>
                            </p:childTnLst>
                          </p:cTn>
                        </p:par>
                        <p:par>
                          <p:cTn id="107" fill="hold">
                            <p:stCondLst>
                              <p:cond delay="1500"/>
                            </p:stCondLst>
                            <p:childTnLst>
                              <p:par>
                                <p:cTn id="108" presetID="22" presetClass="entr" presetSubtype="8" fill="hold" grpId="0"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par>
                          <p:cTn id="111" fill="hold">
                            <p:stCondLst>
                              <p:cond delay="2000"/>
                            </p:stCondLst>
                            <p:childTnLst>
                              <p:par>
                                <p:cTn id="112" presetID="10" presetClass="entr" presetSubtype="0" fill="hold" grpId="0" nodeType="after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fade">
                                      <p:cBhvr>
                                        <p:cTn id="114" dur="500"/>
                                        <p:tgtEl>
                                          <p:spTgt spid="6"/>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39"/>
                                        </p:tgtEl>
                                      </p:cBhvr>
                                    </p:animEffect>
                                    <p:set>
                                      <p:cBhvr>
                                        <p:cTn id="122" dur="1" fill="hold">
                                          <p:stCondLst>
                                            <p:cond delay="499"/>
                                          </p:stCondLst>
                                        </p:cTn>
                                        <p:tgtEl>
                                          <p:spTgt spid="39"/>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8"/>
                                        </p:tgtEl>
                                      </p:cBhvr>
                                    </p:animEffect>
                                    <p:set>
                                      <p:cBhvr>
                                        <p:cTn id="125" dur="1" fill="hold">
                                          <p:stCondLst>
                                            <p:cond delay="499"/>
                                          </p:stCondLst>
                                        </p:cTn>
                                        <p:tgtEl>
                                          <p:spTgt spid="28"/>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46"/>
                                        </p:tgtEl>
                                      </p:cBhvr>
                                    </p:animEffect>
                                    <p:set>
                                      <p:cBhvr>
                                        <p:cTn id="128" dur="1" fill="hold">
                                          <p:stCondLst>
                                            <p:cond delay="499"/>
                                          </p:stCondLst>
                                        </p:cTn>
                                        <p:tgtEl>
                                          <p:spTgt spid="46"/>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
                                        </p:tgtEl>
                                      </p:cBhvr>
                                    </p:animEffect>
                                    <p:set>
                                      <p:cBhvr>
                                        <p:cTn id="131" dur="1" fill="hold">
                                          <p:stCondLst>
                                            <p:cond delay="499"/>
                                          </p:stCondLst>
                                        </p:cTn>
                                        <p:tgtEl>
                                          <p:spTgt spid="3"/>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31"/>
                                        </p:tgtEl>
                                      </p:cBhvr>
                                    </p:animEffect>
                                    <p:set>
                                      <p:cBhvr>
                                        <p:cTn id="134" dur="1" fill="hold">
                                          <p:stCondLst>
                                            <p:cond delay="499"/>
                                          </p:stCondLst>
                                        </p:cTn>
                                        <p:tgtEl>
                                          <p:spTgt spid="31"/>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2"/>
                                        </p:tgtEl>
                                      </p:cBhvr>
                                    </p:animEffect>
                                    <p:set>
                                      <p:cBhvr>
                                        <p:cTn id="137" dur="1" fill="hold">
                                          <p:stCondLst>
                                            <p:cond delay="499"/>
                                          </p:stCondLst>
                                        </p:cTn>
                                        <p:tgtEl>
                                          <p:spTgt spid="32"/>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3"/>
                                        </p:tgtEl>
                                      </p:cBhvr>
                                    </p:animEffect>
                                    <p:set>
                                      <p:cBhvr>
                                        <p:cTn id="140" dur="1" fill="hold">
                                          <p:stCondLst>
                                            <p:cond delay="499"/>
                                          </p:stCondLst>
                                        </p:cTn>
                                        <p:tgtEl>
                                          <p:spTgt spid="33"/>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34"/>
                                        </p:tgtEl>
                                      </p:cBhvr>
                                    </p:animEffect>
                                    <p:set>
                                      <p:cBhvr>
                                        <p:cTn id="143" dur="1" fill="hold">
                                          <p:stCondLst>
                                            <p:cond delay="499"/>
                                          </p:stCondLst>
                                        </p:cTn>
                                        <p:tgtEl>
                                          <p:spTgt spid="34"/>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35"/>
                                        </p:tgtEl>
                                      </p:cBhvr>
                                    </p:animEffect>
                                    <p:set>
                                      <p:cBhvr>
                                        <p:cTn id="146" dur="1" fill="hold">
                                          <p:stCondLst>
                                            <p:cond delay="499"/>
                                          </p:stCondLst>
                                        </p:cTn>
                                        <p:tgtEl>
                                          <p:spTgt spid="35"/>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4"/>
                                        </p:tgtEl>
                                      </p:cBhvr>
                                    </p:animEffect>
                                    <p:set>
                                      <p:cBhvr>
                                        <p:cTn id="149" dur="1" fill="hold">
                                          <p:stCondLst>
                                            <p:cond delay="499"/>
                                          </p:stCondLst>
                                        </p:cTn>
                                        <p:tgtEl>
                                          <p:spTgt spid="4"/>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6"/>
                                        </p:tgtEl>
                                      </p:cBhvr>
                                    </p:animEffect>
                                    <p:set>
                                      <p:cBhvr>
                                        <p:cTn id="152" dur="1" fill="hold">
                                          <p:stCondLst>
                                            <p:cond delay="499"/>
                                          </p:stCondLst>
                                        </p:cTn>
                                        <p:tgtEl>
                                          <p:spTgt spid="6"/>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8"/>
                                        </p:tgtEl>
                                      </p:cBhvr>
                                    </p:animEffect>
                                    <p:set>
                                      <p:cBhvr>
                                        <p:cTn id="155" dur="1" fill="hold">
                                          <p:stCondLst>
                                            <p:cond delay="499"/>
                                          </p:stCondLst>
                                        </p:cTn>
                                        <p:tgtEl>
                                          <p:spTgt spid="18"/>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30"/>
                                        </p:tgtEl>
                                      </p:cBhvr>
                                    </p:animEffect>
                                    <p:set>
                                      <p:cBhvr>
                                        <p:cTn id="158" dur="1" fill="hold">
                                          <p:stCondLst>
                                            <p:cond delay="499"/>
                                          </p:stCondLst>
                                        </p:cTn>
                                        <p:tgtEl>
                                          <p:spTgt spid="30"/>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7"/>
                                        </p:tgtEl>
                                      </p:cBhvr>
                                    </p:animEffect>
                                    <p:set>
                                      <p:cBhvr>
                                        <p:cTn id="161" dur="1" fill="hold">
                                          <p:stCondLst>
                                            <p:cond delay="499"/>
                                          </p:stCondLst>
                                        </p:cTn>
                                        <p:tgtEl>
                                          <p:spTgt spid="27"/>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36"/>
                                        </p:tgtEl>
                                      </p:cBhvr>
                                    </p:animEffect>
                                    <p:set>
                                      <p:cBhvr>
                                        <p:cTn id="164" dur="1" fill="hold">
                                          <p:stCondLst>
                                            <p:cond delay="499"/>
                                          </p:stCondLst>
                                        </p:cTn>
                                        <p:tgtEl>
                                          <p:spTgt spid="36"/>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29"/>
                                        </p:tgtEl>
                                      </p:cBhvr>
                                    </p:animEffect>
                                    <p:set>
                                      <p:cBhvr>
                                        <p:cTn id="167" dur="1" fill="hold">
                                          <p:stCondLst>
                                            <p:cond delay="499"/>
                                          </p:stCondLst>
                                        </p:cTn>
                                        <p:tgtEl>
                                          <p:spTgt spid="29"/>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20"/>
                                        </p:tgtEl>
                                      </p:cBhvr>
                                    </p:animEffect>
                                    <p:set>
                                      <p:cBhvr>
                                        <p:cTn id="176" dur="1" fill="hold">
                                          <p:stCondLst>
                                            <p:cond delay="499"/>
                                          </p:stCondLst>
                                        </p:cTn>
                                        <p:tgtEl>
                                          <p:spTgt spid="20"/>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3"/>
                                        </p:tgtEl>
                                      </p:cBhvr>
                                    </p:animEffect>
                                    <p:set>
                                      <p:cBhvr>
                                        <p:cTn id="179" dur="1" fill="hold">
                                          <p:stCondLst>
                                            <p:cond delay="499"/>
                                          </p:stCondLst>
                                        </p:cTn>
                                        <p:tgtEl>
                                          <p:spTgt spid="23"/>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25"/>
                                        </p:tgtEl>
                                      </p:cBhvr>
                                    </p:animEffect>
                                    <p:set>
                                      <p:cBhvr>
                                        <p:cTn id="182" dur="1" fill="hold">
                                          <p:stCondLst>
                                            <p:cond delay="499"/>
                                          </p:stCondLst>
                                        </p:cTn>
                                        <p:tgtEl>
                                          <p:spTgt spid="25"/>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22"/>
                                        </p:tgtEl>
                                      </p:cBhvr>
                                    </p:animEffect>
                                    <p:set>
                                      <p:cBhvr>
                                        <p:cTn id="185" dur="1" fill="hold">
                                          <p:stCondLst>
                                            <p:cond delay="499"/>
                                          </p:stCondLst>
                                        </p:cTn>
                                        <p:tgtEl>
                                          <p:spTgt spid="22"/>
                                        </p:tgtEl>
                                        <p:attrNameLst>
                                          <p:attrName>style.visibility</p:attrName>
                                        </p:attrNameLst>
                                      </p:cBhvr>
                                      <p:to>
                                        <p:strVal val="hidden"/>
                                      </p:to>
                                    </p:set>
                                  </p:childTnLst>
                                </p:cTn>
                              </p:par>
                            </p:childTnLst>
                          </p:cTn>
                        </p:par>
                        <p:par>
                          <p:cTn id="186" fill="hold">
                            <p:stCondLst>
                              <p:cond delay="500"/>
                            </p:stCondLst>
                            <p:childTnLst>
                              <p:par>
                                <p:cTn id="187" presetID="22" presetClass="entr" presetSubtype="2" fill="hold" grpId="0" nodeType="afterEffect">
                                  <p:stCondLst>
                                    <p:cond delay="0"/>
                                  </p:stCondLst>
                                  <p:childTnLst>
                                    <p:set>
                                      <p:cBhvr>
                                        <p:cTn id="188" dur="1" fill="hold">
                                          <p:stCondLst>
                                            <p:cond delay="0"/>
                                          </p:stCondLst>
                                        </p:cTn>
                                        <p:tgtEl>
                                          <p:spTgt spid="9"/>
                                        </p:tgtEl>
                                        <p:attrNameLst>
                                          <p:attrName>style.visibility</p:attrName>
                                        </p:attrNameLst>
                                      </p:cBhvr>
                                      <p:to>
                                        <p:strVal val="visible"/>
                                      </p:to>
                                    </p:set>
                                    <p:animEffect transition="in" filter="wipe(right)">
                                      <p:cBhvr>
                                        <p:cTn id="189" dur="500"/>
                                        <p:tgtEl>
                                          <p:spTgt spid="9"/>
                                        </p:tgtEl>
                                      </p:cBhvr>
                                    </p:animEffect>
                                  </p:childTnLst>
                                </p:cTn>
                              </p:par>
                              <p:par>
                                <p:cTn id="190" presetID="22" presetClass="entr" presetSubtype="2" fill="hold" grpId="0" nodeType="withEffect">
                                  <p:stCondLst>
                                    <p:cond delay="0"/>
                                  </p:stCondLst>
                                  <p:childTnLst>
                                    <p:set>
                                      <p:cBhvr>
                                        <p:cTn id="191" dur="1" fill="hold">
                                          <p:stCondLst>
                                            <p:cond delay="0"/>
                                          </p:stCondLst>
                                        </p:cTn>
                                        <p:tgtEl>
                                          <p:spTgt spid="11"/>
                                        </p:tgtEl>
                                        <p:attrNameLst>
                                          <p:attrName>style.visibility</p:attrName>
                                        </p:attrNameLst>
                                      </p:cBhvr>
                                      <p:to>
                                        <p:strVal val="visible"/>
                                      </p:to>
                                    </p:set>
                                    <p:animEffect transition="in" filter="wipe(right)">
                                      <p:cBhvr>
                                        <p:cTn id="192" dur="500"/>
                                        <p:tgtEl>
                                          <p:spTgt spid="11"/>
                                        </p:tgtEl>
                                      </p:cBhvr>
                                    </p:animEffect>
                                  </p:childTnLst>
                                </p:cTn>
                              </p:par>
                            </p:childTnLst>
                          </p:cTn>
                        </p:par>
                        <p:par>
                          <p:cTn id="193" fill="hold">
                            <p:stCondLst>
                              <p:cond delay="1000"/>
                            </p:stCondLst>
                            <p:childTnLst>
                              <p:par>
                                <p:cTn id="194" presetID="22" presetClass="entr" presetSubtype="2" fill="hold" nodeType="afterEffect">
                                  <p:stCondLst>
                                    <p:cond delay="0"/>
                                  </p:stCondLst>
                                  <p:childTnLst>
                                    <p:set>
                                      <p:cBhvr>
                                        <p:cTn id="195" dur="1" fill="hold">
                                          <p:stCondLst>
                                            <p:cond delay="0"/>
                                          </p:stCondLst>
                                        </p:cTn>
                                        <p:tgtEl>
                                          <p:spTgt spid="8"/>
                                        </p:tgtEl>
                                        <p:attrNameLst>
                                          <p:attrName>style.visibility</p:attrName>
                                        </p:attrNameLst>
                                      </p:cBhvr>
                                      <p:to>
                                        <p:strVal val="visible"/>
                                      </p:to>
                                    </p:set>
                                    <p:animEffect transition="in" filter="wipe(right)">
                                      <p:cBhvr>
                                        <p:cTn id="196" dur="500"/>
                                        <p:tgtEl>
                                          <p:spTgt spid="8"/>
                                        </p:tgtEl>
                                      </p:cBhvr>
                                    </p:animEffect>
                                  </p:childTnLst>
                                </p:cTn>
                              </p:par>
                            </p:childTnLst>
                          </p:cTn>
                        </p:par>
                        <p:par>
                          <p:cTn id="197" fill="hold">
                            <p:stCondLst>
                              <p:cond delay="1500"/>
                            </p:stCondLst>
                            <p:childTnLst>
                              <p:par>
                                <p:cTn id="198" presetID="1" presetClass="entr" presetSubtype="0" fill="hold" grpId="0" nodeType="afterEffect">
                                  <p:stCondLst>
                                    <p:cond delay="0"/>
                                  </p:stCondLst>
                                  <p:iterate type="lt">
                                    <p:tmAbs val="300"/>
                                  </p:iterate>
                                  <p:childTnLst>
                                    <p:set>
                                      <p:cBhvr>
                                        <p:cTn id="19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5" grpId="0"/>
      <p:bldP spid="5" grpId="1"/>
      <p:bldP spid="18" grpId="0"/>
      <p:bldP spid="18" grpId="1"/>
      <p:bldP spid="26" grpId="0"/>
      <p:bldP spid="26" grpId="1"/>
      <p:bldP spid="27" grpId="0"/>
      <p:bldP spid="27" grpId="1"/>
      <p:bldP spid="28" grpId="0"/>
      <p:bldP spid="28" grpId="1"/>
      <p:bldP spid="29" grpId="0"/>
      <p:bldP spid="29" grpId="1"/>
      <p:bldP spid="3" grpId="0"/>
      <p:bldP spid="3" grpId="1"/>
      <p:bldP spid="31" grpId="0"/>
      <p:bldP spid="31" grpId="1"/>
      <p:bldP spid="32" grpId="0"/>
      <p:bldP spid="32" grpId="1"/>
      <p:bldP spid="33" grpId="0"/>
      <p:bldP spid="33" grpId="1"/>
      <p:bldP spid="34" grpId="0"/>
      <p:bldP spid="34" grpId="1"/>
      <p:bldP spid="35" grpId="0"/>
      <p:bldP spid="35" grpId="1"/>
      <p:bldP spid="4" grpId="0" animBg="1"/>
      <p:bldP spid="4" grpId="1" animBg="1"/>
      <p:bldP spid="6" grpId="0"/>
      <p:bldP spid="6" grpId="1"/>
      <p:bldP spid="9" grpId="0" animBg="1"/>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0D0B6C-3B57-4CB7-8BA2-17D1008BCF35}"/>
              </a:ext>
            </a:extLst>
          </p:cNvPr>
          <p:cNvSpPr txBox="1"/>
          <p:nvPr/>
        </p:nvSpPr>
        <p:spPr>
          <a:xfrm>
            <a:off x="432883" y="832211"/>
            <a:ext cx="8278234" cy="1384995"/>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Joseph Langer (age 7) ~ </a:t>
            </a:r>
            <a:r>
              <a:rPr lang="en-US" sz="2800" dirty="0">
                <a:effectLst>
                  <a:outerShdw blurRad="38100" dist="38100" dir="2700000" algn="tl">
                    <a:srgbClr val="000000">
                      <a:alpha val="43137"/>
                    </a:srgbClr>
                  </a:outerShdw>
                </a:effectLst>
              </a:rPr>
              <a:t>“I believe in God, but I still wonder about a lot of things.  Like I wonder how He made eyeballs.”</a:t>
            </a:r>
          </a:p>
        </p:txBody>
      </p:sp>
      <p:sp>
        <p:nvSpPr>
          <p:cNvPr id="8" name="TextBox 7">
            <a:extLst>
              <a:ext uri="{FF2B5EF4-FFF2-40B4-BE49-F238E27FC236}">
                <a16:creationId xmlns:a16="http://schemas.microsoft.com/office/drawing/2014/main" id="{790CF3BE-3BE2-4C52-8677-9FA8094A9373}"/>
              </a:ext>
            </a:extLst>
          </p:cNvPr>
          <p:cNvSpPr txBox="1"/>
          <p:nvPr/>
        </p:nvSpPr>
        <p:spPr>
          <a:xfrm>
            <a:off x="432883" y="2142851"/>
            <a:ext cx="8278234" cy="1815882"/>
          </a:xfrm>
          <a:prstGeom prst="rect">
            <a:avLst/>
          </a:prstGeom>
          <a:noFill/>
        </p:spPr>
        <p:txBody>
          <a:bodyPr wrap="square" rtlCol="0">
            <a:spAutoFit/>
          </a:bodyPr>
          <a:lstStyle/>
          <a:p>
            <a:r>
              <a:rPr lang="en-US" sz="2800" dirty="0">
                <a:solidFill>
                  <a:srgbClr val="FFFF00"/>
                </a:solidFill>
              </a:rPr>
              <a:t>Jack Finlay (age 6) ~ </a:t>
            </a:r>
            <a:r>
              <a:rPr lang="en-US" sz="2800" dirty="0"/>
              <a:t>“God makes us head first and then He adds body and legs.  And last He reaches inside His own body and puts some soul in us.  And He gives us guts.  His guts.”</a:t>
            </a:r>
            <a:endParaRPr lang="en-US" sz="4000"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E74886FF-AB32-4C13-ACFB-68CB76477D40}"/>
              </a:ext>
            </a:extLst>
          </p:cNvPr>
          <p:cNvSpPr txBox="1"/>
          <p:nvPr/>
        </p:nvSpPr>
        <p:spPr>
          <a:xfrm>
            <a:off x="432883" y="3900531"/>
            <a:ext cx="8278234" cy="954107"/>
          </a:xfrm>
          <a:prstGeom prst="rect">
            <a:avLst/>
          </a:prstGeom>
          <a:noFill/>
        </p:spPr>
        <p:txBody>
          <a:bodyPr wrap="square" rtlCol="0">
            <a:spAutoFit/>
          </a:bodyPr>
          <a:lstStyle/>
          <a:p>
            <a:r>
              <a:rPr lang="en-US" sz="2800" dirty="0">
                <a:solidFill>
                  <a:srgbClr val="FFFF00"/>
                </a:solidFill>
              </a:rPr>
              <a:t>Sierra Wood (age 9) ~ </a:t>
            </a:r>
            <a:r>
              <a:rPr lang="en-US" sz="2800" dirty="0"/>
              <a:t>“I think God is there even when I don’t want him there.”</a:t>
            </a:r>
          </a:p>
        </p:txBody>
      </p:sp>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sp>
        <p:nvSpPr>
          <p:cNvPr id="10" name="TextBox 9">
            <a:extLst>
              <a:ext uri="{FF2B5EF4-FFF2-40B4-BE49-F238E27FC236}">
                <a16:creationId xmlns:a16="http://schemas.microsoft.com/office/drawing/2014/main" id="{732A2280-1B12-44DF-89D6-C62CBFCE70C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28063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7"/>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 presetClass="emph" presetSubtype="2" fill="hold" grpId="1" nodeType="withEffect">
                                  <p:stCondLst>
                                    <p:cond delay="0"/>
                                  </p:stCondLst>
                                  <p:childTnLst>
                                    <p:animClr clrSpc="rgb" dir="cw">
                                      <p:cBhvr override="childStyle">
                                        <p:cTn id="21" dur="5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3DA027-1C3F-4D69-8E2E-92AA921D12D3}"/>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384096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77520" y="783771"/>
            <a:ext cx="8233597" cy="304698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1 Pet. 1:20-21 ~ </a:t>
            </a:r>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He indeed was foreordained before the foundation of the world, but was manifest in these last times for you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who through Him believe in God, who raised Him from the dead and gave Him glory, so that your faith and hope are in God. </a:t>
            </a:r>
          </a:p>
        </p:txBody>
      </p:sp>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sp>
        <p:nvSpPr>
          <p:cNvPr id="5" name="TextBox 4">
            <a:extLst>
              <a:ext uri="{FF2B5EF4-FFF2-40B4-BE49-F238E27FC236}">
                <a16:creationId xmlns:a16="http://schemas.microsoft.com/office/drawing/2014/main" id="{8DC38C20-8470-4630-B1E4-B9BA1BAF9A00}"/>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328587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5C2F8-937B-441D-A21C-A6C3A84EB4AB}"/>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
        <p:nvSpPr>
          <p:cNvPr id="24" name="TextBox 23">
            <a:extLst>
              <a:ext uri="{FF2B5EF4-FFF2-40B4-BE49-F238E27FC236}">
                <a16:creationId xmlns:a16="http://schemas.microsoft.com/office/drawing/2014/main" id="{3EDE35CD-4E65-4F97-A972-639A61B9A9EE}"/>
              </a:ext>
            </a:extLst>
          </p:cNvPr>
          <p:cNvSpPr txBox="1"/>
          <p:nvPr/>
        </p:nvSpPr>
        <p:spPr>
          <a:xfrm>
            <a:off x="232968" y="783771"/>
            <a:ext cx="8478149" cy="553998"/>
          </a:xfrm>
          <a:prstGeom prst="rect">
            <a:avLst/>
          </a:prstGeom>
          <a:noFill/>
        </p:spPr>
        <p:txBody>
          <a:bodyPr wrap="square" rtlCol="0">
            <a:spAutoFit/>
          </a:bodyPr>
          <a:lstStyle/>
          <a:p>
            <a:pPr algn="ctr"/>
            <a:r>
              <a:rPr lang="en-US" sz="3000" dirty="0">
                <a:solidFill>
                  <a:srgbClr val="FFFF00"/>
                </a:solidFill>
                <a:effectLst>
                  <a:outerShdw blurRad="38100" dist="38100" dir="2700000" algn="tl">
                    <a:srgbClr val="000000">
                      <a:alpha val="43137"/>
                    </a:srgbClr>
                  </a:outerShdw>
                </a:effectLst>
              </a:rPr>
              <a:t>according to its kind </a:t>
            </a:r>
            <a:r>
              <a:rPr lang="en-US" sz="3000" dirty="0">
                <a:effectLst>
                  <a:outerShdw blurRad="38100" dist="38100" dir="2700000" algn="tl">
                    <a:srgbClr val="000000">
                      <a:alpha val="43137"/>
                    </a:srgbClr>
                  </a:outerShdw>
                </a:effectLst>
              </a:rPr>
              <a:t>~ apple seeds make apple trees</a:t>
            </a:r>
          </a:p>
        </p:txBody>
      </p:sp>
      <p:sp>
        <p:nvSpPr>
          <p:cNvPr id="5" name="TextBox 4">
            <a:extLst>
              <a:ext uri="{FF2B5EF4-FFF2-40B4-BE49-F238E27FC236}">
                <a16:creationId xmlns:a16="http://schemas.microsoft.com/office/drawing/2014/main" id="{9AE9E21D-866C-4CF5-AA53-EFCC64AF87B8}"/>
              </a:ext>
            </a:extLst>
          </p:cNvPr>
          <p:cNvSpPr txBox="1"/>
          <p:nvPr/>
        </p:nvSpPr>
        <p:spPr>
          <a:xfrm>
            <a:off x="301950" y="781112"/>
            <a:ext cx="8478149" cy="553998"/>
          </a:xfrm>
          <a:prstGeom prst="rect">
            <a:avLst/>
          </a:prstGeom>
          <a:noFill/>
        </p:spPr>
        <p:txBody>
          <a:bodyPr wrap="square" rtlCol="0">
            <a:spAutoFit/>
          </a:bodyPr>
          <a:lstStyle/>
          <a:p>
            <a:pPr algn="ctr"/>
            <a:r>
              <a:rPr lang="en-US" sz="3000" dirty="0">
                <a:solidFill>
                  <a:srgbClr val="FFFF00"/>
                </a:solidFill>
                <a:effectLst>
                  <a:outerShdw blurRad="38100" dist="38100" dir="2700000" algn="tl">
                    <a:srgbClr val="000000">
                      <a:alpha val="43137"/>
                    </a:srgbClr>
                  </a:outerShdw>
                </a:effectLst>
              </a:rPr>
              <a:t>seed </a:t>
            </a:r>
            <a:r>
              <a:rPr lang="en-US" sz="3000" i="1" dirty="0">
                <a:solidFill>
                  <a:srgbClr val="FFFF00"/>
                </a:solidFill>
                <a:effectLst>
                  <a:outerShdw blurRad="38100" dist="38100" dir="2700000" algn="tl">
                    <a:srgbClr val="000000">
                      <a:alpha val="43137"/>
                    </a:srgbClr>
                  </a:outerShdw>
                </a:effectLst>
              </a:rPr>
              <a:t>is</a:t>
            </a:r>
            <a:r>
              <a:rPr lang="en-US" sz="3000" dirty="0">
                <a:solidFill>
                  <a:srgbClr val="FFFF00"/>
                </a:solidFill>
                <a:effectLst>
                  <a:outerShdw blurRad="38100" dist="38100" dir="2700000" algn="tl">
                    <a:srgbClr val="000000">
                      <a:alpha val="43137"/>
                    </a:srgbClr>
                  </a:outerShdw>
                </a:effectLst>
              </a:rPr>
              <a:t> in itself </a:t>
            </a:r>
            <a:r>
              <a:rPr lang="en-US" sz="3000" dirty="0">
                <a:effectLst>
                  <a:outerShdw blurRad="38100" dist="38100" dir="2700000" algn="tl">
                    <a:srgbClr val="000000">
                      <a:alpha val="43137"/>
                    </a:srgbClr>
                  </a:outerShdw>
                </a:effectLst>
              </a:rPr>
              <a:t>~ principle of reproduction</a:t>
            </a:r>
          </a:p>
        </p:txBody>
      </p:sp>
      <p:pic>
        <p:nvPicPr>
          <p:cNvPr id="4" name="Picture 3" descr="A black dog lying on a beach&#10;&#10;Description automatically generated">
            <a:extLst>
              <a:ext uri="{FF2B5EF4-FFF2-40B4-BE49-F238E27FC236}">
                <a16:creationId xmlns:a16="http://schemas.microsoft.com/office/drawing/2014/main" id="{ADE265AF-3800-4B12-BF3D-7516FC4926FA}"/>
              </a:ext>
            </a:extLst>
          </p:cNvPr>
          <p:cNvPicPr>
            <a:picLocks noChangeAspect="1"/>
          </p:cNvPicPr>
          <p:nvPr/>
        </p:nvPicPr>
        <p:blipFill rotWithShape="1">
          <a:blip r:embed="rId3">
            <a:extLst>
              <a:ext uri="{28A0092B-C50C-407E-A947-70E740481C1C}">
                <a14:useLocalDpi xmlns:a14="http://schemas.microsoft.com/office/drawing/2010/main" val="0"/>
              </a:ext>
            </a:extLst>
          </a:blip>
          <a:srcRect b="8541"/>
          <a:stretch/>
        </p:blipFill>
        <p:spPr>
          <a:xfrm rot="235966">
            <a:off x="696576" y="2878673"/>
            <a:ext cx="4973782" cy="2934657"/>
          </a:xfrm>
          <a:prstGeom prst="rect">
            <a:avLst/>
          </a:prstGeom>
        </p:spPr>
      </p:pic>
      <p:grpSp>
        <p:nvGrpSpPr>
          <p:cNvPr id="15" name="Group 14">
            <a:extLst>
              <a:ext uri="{FF2B5EF4-FFF2-40B4-BE49-F238E27FC236}">
                <a16:creationId xmlns:a16="http://schemas.microsoft.com/office/drawing/2014/main" id="{03E4E44B-35F7-43B7-9EBD-464061B8B6AC}"/>
              </a:ext>
            </a:extLst>
          </p:cNvPr>
          <p:cNvGrpSpPr/>
          <p:nvPr/>
        </p:nvGrpSpPr>
        <p:grpSpPr>
          <a:xfrm rot="21393703">
            <a:off x="4796859" y="2228446"/>
            <a:ext cx="3510742" cy="3774974"/>
            <a:chOff x="4277693" y="2173654"/>
            <a:chExt cx="3861816" cy="4152471"/>
          </a:xfrm>
        </p:grpSpPr>
        <p:pic>
          <p:nvPicPr>
            <p:cNvPr id="14" name="Picture 13" descr="A bird sitting on a branch&#10;&#10;Description automatically generated">
              <a:extLst>
                <a:ext uri="{FF2B5EF4-FFF2-40B4-BE49-F238E27FC236}">
                  <a16:creationId xmlns:a16="http://schemas.microsoft.com/office/drawing/2014/main" id="{61510FF3-20C9-4CB2-9870-42C0899AAC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74586" y1="13127" x2="72297" y2="19816"/>
                          <a14:backgroundMark x1="70481" y1="20318" x2="82084" y2="26923"/>
                          <a14:backgroundMark x1="82084" y1="26923" x2="80742" y2="13545"/>
                          <a14:backgroundMark x1="80742" y1="13545" x2="80426" y2="12960"/>
                          <a14:backgroundMark x1="68272" y1="19231" x2="74428" y2="21572"/>
                        </a14:backgroundRemoval>
                      </a14:imgEffect>
                    </a14:imgLayer>
                  </a14:imgProps>
                </a:ext>
                <a:ext uri="{28A0092B-C50C-407E-A947-70E740481C1C}">
                  <a14:useLocalDpi xmlns:a14="http://schemas.microsoft.com/office/drawing/2010/main" val="0"/>
                </a:ext>
              </a:extLst>
            </a:blip>
            <a:stretch>
              <a:fillRect/>
            </a:stretch>
          </p:blipFill>
          <p:spPr>
            <a:xfrm>
              <a:off x="4277693" y="2680717"/>
              <a:ext cx="3861816" cy="3645408"/>
            </a:xfrm>
            <a:prstGeom prst="rect">
              <a:avLst/>
            </a:prstGeom>
          </p:spPr>
        </p:pic>
        <p:pic>
          <p:nvPicPr>
            <p:cNvPr id="8" name="Picture 7" descr="A group of people posing for the camera&#10;&#10;Description automatically generated">
              <a:extLst>
                <a:ext uri="{FF2B5EF4-FFF2-40B4-BE49-F238E27FC236}">
                  <a16:creationId xmlns:a16="http://schemas.microsoft.com/office/drawing/2014/main" id="{78C8D4FD-AE59-4FDE-BC9F-496F82647D6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27" b="48605" l="10977" r="35459">
                          <a14:foregroundMark x1="14904" y1="18439" x2="22491" y2="6349"/>
                          <a14:foregroundMark x1="22491" y1="6349" x2="27576" y2="5904"/>
                          <a14:foregroundMark x1="23702" y1="4367" x2="18483" y2="6227"/>
                          <a14:foregroundMark x1="18483" y1="6227" x2="14958" y2="14881"/>
                          <a14:foregroundMark x1="14582" y1="15164" x2="14582" y2="18722"/>
                          <a14:foregroundMark x1="14447" y1="18520" x2="14205" y2="21391"/>
                          <a14:foregroundMark x1="20070" y1="45532" x2="25424" y2="47351"/>
                          <a14:foregroundMark x1="25424" y1="47351" x2="26742" y2="46785"/>
                          <a14:foregroundMark x1="25020" y1="48403" x2="25989" y2="48605"/>
                          <a14:foregroundMark x1="14393" y1="23130" x2="14393" y2="24869"/>
                          <a14:foregroundMark x1="16815" y1="33279" x2="17568" y2="35746"/>
                        </a14:backgroundRemoval>
                      </a14:imgEffect>
                    </a14:imgLayer>
                  </a14:imgProps>
                </a:ext>
                <a:ext uri="{28A0092B-C50C-407E-A947-70E740481C1C}">
                  <a14:useLocalDpi xmlns:a14="http://schemas.microsoft.com/office/drawing/2010/main" val="0"/>
                </a:ext>
              </a:extLst>
            </a:blip>
            <a:srcRect l="7961" t="1110" r="61465" b="50000"/>
            <a:stretch/>
          </p:blipFill>
          <p:spPr>
            <a:xfrm>
              <a:off x="6392216" y="2173654"/>
              <a:ext cx="1578053" cy="1610369"/>
            </a:xfrm>
            <a:prstGeom prst="rect">
              <a:avLst/>
            </a:prstGeom>
          </p:spPr>
        </p:pic>
      </p:grpSp>
      <p:sp>
        <p:nvSpPr>
          <p:cNvPr id="16" name="TextBox 15">
            <a:extLst>
              <a:ext uri="{FF2B5EF4-FFF2-40B4-BE49-F238E27FC236}">
                <a16:creationId xmlns:a16="http://schemas.microsoft.com/office/drawing/2014/main" id="{14B5AE7A-BA30-4DBC-ADED-386659897C3D}"/>
              </a:ext>
            </a:extLst>
          </p:cNvPr>
          <p:cNvSpPr txBox="1"/>
          <p:nvPr/>
        </p:nvSpPr>
        <p:spPr>
          <a:xfrm>
            <a:off x="2539347" y="2230670"/>
            <a:ext cx="3628479" cy="584775"/>
          </a:xfrm>
          <a:prstGeom prst="rect">
            <a:avLst/>
          </a:prstGeom>
          <a:noFill/>
        </p:spPr>
        <p:txBody>
          <a:bodyPr wrap="square" rtlCol="0">
            <a:spAutoFit/>
          </a:bodyPr>
          <a:lstStyle/>
          <a:p>
            <a:pPr algn="l"/>
            <a:r>
              <a:rPr lang="en-US" sz="3200" dirty="0">
                <a:solidFill>
                  <a:schemeClr val="bg1"/>
                </a:solidFill>
                <a:effectLst>
                  <a:outerShdw blurRad="38100" dist="38100" dir="2700000" algn="tl">
                    <a:srgbClr val="000000">
                      <a:alpha val="43137"/>
                    </a:srgbClr>
                  </a:outerShdw>
                </a:effectLst>
              </a:rPr>
              <a:t>Macro evolution</a:t>
            </a:r>
          </a:p>
        </p:txBody>
      </p:sp>
    </p:spTree>
    <p:extLst>
      <p:ext uri="{BB962C8B-B14F-4D97-AF65-F5344CB8AC3E}">
        <p14:creationId xmlns:p14="http://schemas.microsoft.com/office/powerpoint/2010/main" val="6907688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path" presetSubtype="0" fill="hold" grpId="1" nodeType="afterEffect">
                                  <p:stCondLst>
                                    <p:cond delay="0"/>
                                  </p:stCondLst>
                                  <p:childTnLst>
                                    <p:animMotion origin="layout" path="M 2.22222E-6 3.33333E-6 L -0.00209 0.08078 " pathEditMode="relative" rAng="0" ptsTypes="AA">
                                      <p:cBhvr>
                                        <p:cTn id="10" dur="1000" fill="hold"/>
                                        <p:tgtEl>
                                          <p:spTgt spid="5"/>
                                        </p:tgtEl>
                                        <p:attrNameLst>
                                          <p:attrName>ppt_x</p:attrName>
                                          <p:attrName>ppt_y</p:attrName>
                                        </p:attrNameLst>
                                      </p:cBhvr>
                                      <p:rCtr x="-104" y="4028"/>
                                    </p:animMotion>
                                  </p:childTnLst>
                                </p:cTn>
                              </p:par>
                              <p:par>
                                <p:cTn id="11" presetID="3" presetClass="emph" presetSubtype="2" fill="hold" grpId="0" nodeType="withEffect">
                                  <p:stCondLst>
                                    <p:cond delay="0"/>
                                  </p:stCondLst>
                                  <p:childTnLst>
                                    <p:animClr clrSpc="rgb" dir="cw">
                                      <p:cBhvr override="childStyle">
                                        <p:cTn id="12" dur="500" fill="hold"/>
                                        <p:tgtEl>
                                          <p:spTgt spid="2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P spid="5" grpId="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7EDAFD-1773-4B3F-B7AF-BFFBC1ED080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319486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23F2864F-5EF1-4FF7-A13E-D69522B65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5927">
            <a:off x="1567472" y="2623375"/>
            <a:ext cx="2940280" cy="2805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87ED04D3-6922-4153-91AC-54BC4ED35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1181">
            <a:off x="4571455" y="2622291"/>
            <a:ext cx="2688306" cy="26883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04EB9F1-E1DE-4107-AEF7-513219A67617}"/>
              </a:ext>
            </a:extLst>
          </p:cNvPr>
          <p:cNvSpPr txBox="1"/>
          <p:nvPr/>
        </p:nvSpPr>
        <p:spPr>
          <a:xfrm>
            <a:off x="2643405" y="2235462"/>
            <a:ext cx="3628479" cy="584775"/>
          </a:xfrm>
          <a:prstGeom prst="rect">
            <a:avLst/>
          </a:prstGeom>
          <a:noFill/>
        </p:spPr>
        <p:txBody>
          <a:bodyPr wrap="square" rtlCol="0">
            <a:spAutoFit/>
          </a:bodyPr>
          <a:lstStyle/>
          <a:p>
            <a:pPr algn="l"/>
            <a:r>
              <a:rPr lang="en-US" sz="3200" dirty="0">
                <a:solidFill>
                  <a:schemeClr val="bg1"/>
                </a:solidFill>
                <a:effectLst>
                  <a:outerShdw blurRad="38100" dist="38100" dir="2700000" algn="tl">
                    <a:srgbClr val="000000">
                      <a:alpha val="43137"/>
                    </a:srgbClr>
                  </a:outerShdw>
                </a:effectLst>
              </a:rPr>
              <a:t>Micro evolution</a:t>
            </a:r>
          </a:p>
        </p:txBody>
      </p:sp>
      <p:sp>
        <p:nvSpPr>
          <p:cNvPr id="2" name="TextBox 1">
            <a:extLst>
              <a:ext uri="{FF2B5EF4-FFF2-40B4-BE49-F238E27FC236}">
                <a16:creationId xmlns:a16="http://schemas.microsoft.com/office/drawing/2014/main" id="{1215C2F8-937B-441D-A21C-A6C3A84EB4AB}"/>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127207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958738-18C0-4A69-B9B6-90F6B3A60FC7}"/>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427754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sp>
        <p:nvSpPr>
          <p:cNvPr id="7" name="TextBox 6">
            <a:extLst>
              <a:ext uri="{FF2B5EF4-FFF2-40B4-BE49-F238E27FC236}">
                <a16:creationId xmlns:a16="http://schemas.microsoft.com/office/drawing/2014/main" id="{1F72ED2F-8906-4F42-9E9D-5F57D337A503}"/>
              </a:ext>
            </a:extLst>
          </p:cNvPr>
          <p:cNvSpPr txBox="1"/>
          <p:nvPr/>
        </p:nvSpPr>
        <p:spPr>
          <a:xfrm>
            <a:off x="472440" y="783771"/>
            <a:ext cx="8238677"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creature</a:t>
            </a:r>
            <a:r>
              <a:rPr lang="en-US" sz="3200" dirty="0">
                <a:effectLst>
                  <a:outerShdw blurRad="38100" dist="38100" dir="2700000" algn="tl">
                    <a:srgbClr val="000000">
                      <a:alpha val="43137"/>
                    </a:srgbClr>
                  </a:outerShdw>
                </a:effectLst>
              </a:rPr>
              <a:t> ~ </a:t>
            </a:r>
            <a:r>
              <a:rPr lang="en-US" sz="32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nepesh</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soul </a:t>
            </a:r>
            <a:r>
              <a:rPr lang="en-US" sz="3200" dirty="0">
                <a:effectLst>
                  <a:outerShdw blurRad="38100" dist="38100" dir="2700000" algn="tl">
                    <a:srgbClr val="000000">
                      <a:alpha val="43137"/>
                    </a:srgbClr>
                  </a:outerShdw>
                </a:effectLst>
              </a:rPr>
              <a:t>(consciousness)</a:t>
            </a:r>
          </a:p>
        </p:txBody>
      </p:sp>
      <p:sp>
        <p:nvSpPr>
          <p:cNvPr id="5" name="TextBox 4">
            <a:extLst>
              <a:ext uri="{FF2B5EF4-FFF2-40B4-BE49-F238E27FC236}">
                <a16:creationId xmlns:a16="http://schemas.microsoft.com/office/drawing/2014/main" id="{A50F3F4D-1D2A-4848-AAD7-938CAB29D0B1}"/>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113128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6EDE5F-C948-4F2E-A32C-103C2294C1FA}"/>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415163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sp>
        <p:nvSpPr>
          <p:cNvPr id="5" name="TextBox 4">
            <a:extLst>
              <a:ext uri="{FF2B5EF4-FFF2-40B4-BE49-F238E27FC236}">
                <a16:creationId xmlns:a16="http://schemas.microsoft.com/office/drawing/2014/main" id="{A50F3F4D-1D2A-4848-AAD7-938CAB29D0B1}"/>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pic>
        <p:nvPicPr>
          <p:cNvPr id="2050" name="Picture 2" descr="Image result for water bear">
            <a:extLst>
              <a:ext uri="{FF2B5EF4-FFF2-40B4-BE49-F238E27FC236}">
                <a16:creationId xmlns:a16="http://schemas.microsoft.com/office/drawing/2014/main" id="{C304C548-F3F7-4231-B4A1-B1B02E5C98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15"/>
          <a:stretch/>
        </p:blipFill>
        <p:spPr bwMode="auto">
          <a:xfrm rot="21382124">
            <a:off x="2029590" y="1539806"/>
            <a:ext cx="5080955" cy="37174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531130-2A99-410F-88BD-0A6C5AEB39F4}"/>
              </a:ext>
            </a:extLst>
          </p:cNvPr>
          <p:cNvSpPr txBox="1"/>
          <p:nvPr/>
        </p:nvSpPr>
        <p:spPr>
          <a:xfrm>
            <a:off x="2348345" y="5117523"/>
            <a:ext cx="4691496"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“Water bear” (tardigrade)</a:t>
            </a:r>
          </a:p>
        </p:txBody>
      </p:sp>
    </p:spTree>
    <p:extLst>
      <p:ext uri="{BB962C8B-B14F-4D97-AF65-F5344CB8AC3E}">
        <p14:creationId xmlns:p14="http://schemas.microsoft.com/office/powerpoint/2010/main" val="327644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6EDE5F-C948-4F2E-A32C-103C2294C1FA}"/>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134826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2" name="Picture 4" descr="Image result for the red queen">
            <a:extLst>
              <a:ext uri="{FF2B5EF4-FFF2-40B4-BE49-F238E27FC236}">
                <a16:creationId xmlns:a16="http://schemas.microsoft.com/office/drawing/2014/main" id="{10B2D36C-A80F-4AC1-9E34-FBB0E89DB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82019">
            <a:off x="623353" y="1455657"/>
            <a:ext cx="6245475" cy="468410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A758C785-5527-4428-96ED-5B5DAEDA11D1}"/>
              </a:ext>
            </a:extLst>
          </p:cNvPr>
          <p:cNvSpPr/>
          <p:nvPr/>
        </p:nvSpPr>
        <p:spPr>
          <a:xfrm>
            <a:off x="986775" y="1113608"/>
            <a:ext cx="2292531" cy="1456509"/>
          </a:xfrm>
          <a:prstGeom prst="wedgeEllipseCallout">
            <a:avLst>
              <a:gd name="adj1" fmla="val 73230"/>
              <a:gd name="adj2" fmla="val 28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F48E8EF-639C-4017-8FAB-B6058B2E0B79}"/>
              </a:ext>
            </a:extLst>
          </p:cNvPr>
          <p:cNvSpPr txBox="1"/>
          <p:nvPr/>
        </p:nvSpPr>
        <p:spPr>
          <a:xfrm>
            <a:off x="1094543" y="1369914"/>
            <a:ext cx="2076994" cy="1077218"/>
          </a:xfrm>
          <a:prstGeom prst="rect">
            <a:avLst/>
          </a:prstGeom>
          <a:noFill/>
        </p:spPr>
        <p:txBody>
          <a:bodyPr wrap="square" rtlCol="0">
            <a:spAutoFit/>
          </a:bodyPr>
          <a:lstStyle/>
          <a:p>
            <a:pPr algn="ctr"/>
            <a:r>
              <a:rPr lang="en-US" sz="3200" b="1" i="1" u="sng" dirty="0">
                <a:solidFill>
                  <a:schemeClr val="bg2">
                    <a:lumMod val="10000"/>
                  </a:schemeClr>
                </a:solidFill>
              </a:rPr>
              <a:t>We</a:t>
            </a:r>
            <a:r>
              <a:rPr lang="en-US" sz="3200" b="1" dirty="0">
                <a:solidFill>
                  <a:schemeClr val="bg2">
                    <a:lumMod val="10000"/>
                  </a:schemeClr>
                </a:solidFill>
              </a:rPr>
              <a:t> are not amused.</a:t>
            </a:r>
          </a:p>
        </p:txBody>
      </p:sp>
      <p:sp>
        <p:nvSpPr>
          <p:cNvPr id="6" name="TextBox 5">
            <a:extLst>
              <a:ext uri="{FF2B5EF4-FFF2-40B4-BE49-F238E27FC236}">
                <a16:creationId xmlns:a16="http://schemas.microsoft.com/office/drawing/2014/main" id="{FF9C499C-93DD-4DDC-81ED-CC3C5EA9E8D6}"/>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1:8-2:7</a:t>
            </a:r>
          </a:p>
        </p:txBody>
      </p:sp>
    </p:spTree>
    <p:extLst>
      <p:ext uri="{BB962C8B-B14F-4D97-AF65-F5344CB8AC3E}">
        <p14:creationId xmlns:p14="http://schemas.microsoft.com/office/powerpoint/2010/main" val="179445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Office Theme">
  <a:themeElements>
    <a:clrScheme name="Genesis">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nesis">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rgbClr val="FFFF00"/>
            </a:solidFill>
            <a:effectLst>
              <a:outerShdw blurRad="38100" dist="38100" dir="2700000" algn="tl">
                <a:srgbClr val="000000">
                  <a:alpha val="43137"/>
                </a:srgbClr>
              </a:outerShdw>
            </a:effectLst>
          </a:defRPr>
        </a:defPPr>
      </a:lstStyle>
    </a:txDef>
  </a:objectDefaults>
  <a:extraClrSchemeLst/>
  <a:extLst>
    <a:ext uri="{05A4C25C-085E-4340-85A3-A5531E510DB2}">
      <thm15:themeFamily xmlns:thm15="http://schemas.microsoft.com/office/thememl/2012/main" name="Presentation3" id="{58E0B8CE-A3A0-495A-8A72-16B629967F5F}" vid="{FEDF63CA-A0A0-4BFB-A17F-AD685A700D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Genesis</Template>
  <TotalTime>0</TotalTime>
  <Words>503</Words>
  <Application>Microsoft Office PowerPoint</Application>
  <PresentationFormat>On-screen Show (4:3)</PresentationFormat>
  <Paragraphs>77</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Times New Roman</vt:lpstr>
      <vt:lpstr>Arial</vt:lpstr>
      <vt:lpstr>Duralith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9</cp:revision>
  <dcterms:created xsi:type="dcterms:W3CDTF">2018-11-07T22:16:13Z</dcterms:created>
  <dcterms:modified xsi:type="dcterms:W3CDTF">2018-11-21T23:27:10Z</dcterms:modified>
</cp:coreProperties>
</file>