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7"/>
  </p:notesMasterIdLst>
  <p:sldIdLst>
    <p:sldId id="256" r:id="rId2"/>
    <p:sldId id="302" r:id="rId3"/>
    <p:sldId id="260" r:id="rId4"/>
    <p:sldId id="258" r:id="rId5"/>
    <p:sldId id="310" r:id="rId6"/>
    <p:sldId id="305" r:id="rId7"/>
    <p:sldId id="306" r:id="rId8"/>
    <p:sldId id="261" r:id="rId9"/>
    <p:sldId id="266" r:id="rId10"/>
    <p:sldId id="295" r:id="rId11"/>
    <p:sldId id="307" r:id="rId12"/>
    <p:sldId id="262" r:id="rId13"/>
    <p:sldId id="301" r:id="rId14"/>
    <p:sldId id="304" r:id="rId15"/>
    <p:sldId id="264" r:id="rId16"/>
    <p:sldId id="265" r:id="rId17"/>
    <p:sldId id="308" r:id="rId18"/>
    <p:sldId id="309" r:id="rId19"/>
    <p:sldId id="272" r:id="rId20"/>
    <p:sldId id="273" r:id="rId21"/>
    <p:sldId id="274" r:id="rId22"/>
    <p:sldId id="276" r:id="rId23"/>
    <p:sldId id="275" r:id="rId24"/>
    <p:sldId id="277" r:id="rId25"/>
    <p:sldId id="278" r:id="rId26"/>
    <p:sldId id="283" r:id="rId27"/>
    <p:sldId id="296" r:id="rId28"/>
    <p:sldId id="281" r:id="rId29"/>
    <p:sldId id="282" r:id="rId30"/>
    <p:sldId id="284" r:id="rId31"/>
    <p:sldId id="280" r:id="rId32"/>
    <p:sldId id="285" r:id="rId33"/>
    <p:sldId id="292" r:id="rId34"/>
    <p:sldId id="297" r:id="rId35"/>
    <p:sldId id="286" r:id="rId36"/>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Duralith" pitchFamily="2" charset="0"/>
      <p:regular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0099"/>
    <a:srgbClr val="CC3399"/>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45B60F-AC79-49DD-AE47-924E2BE8F3CA}" v="305" dt="2018-11-14T22:07:26.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37" autoAdjust="0"/>
    <p:restoredTop sz="94643" autoAdjust="0"/>
  </p:normalViewPr>
  <p:slideViewPr>
    <p:cSldViewPr snapToGrid="0" showGuides="1">
      <p:cViewPr>
        <p:scale>
          <a:sx n="60" d="100"/>
          <a:sy n="60" d="100"/>
        </p:scale>
        <p:origin x="708" y="789"/>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781F184E-79B5-4661-A6AA-E4C74B40C782}"/>
    <pc:docChg chg="undo custSel addSld delSld modSld">
      <pc:chgData name="Ken Merrihew" userId="bcb7a1e886d99f07" providerId="LiveId" clId="{781F184E-79B5-4661-A6AA-E4C74B40C782}" dt="2018-11-14T22:13:52.751" v="1233" actId="2696"/>
      <pc:docMkLst>
        <pc:docMk/>
      </pc:docMkLst>
      <pc:sldChg chg="modSp">
        <pc:chgData name="Ken Merrihew" userId="bcb7a1e886d99f07" providerId="LiveId" clId="{781F184E-79B5-4661-A6AA-E4C74B40C782}" dt="2018-11-14T20:36:49.207" v="1" actId="20577"/>
        <pc:sldMkLst>
          <pc:docMk/>
          <pc:sldMk cId="4283289942" sldId="256"/>
        </pc:sldMkLst>
        <pc:spChg chg="mod">
          <ac:chgData name="Ken Merrihew" userId="bcb7a1e886d99f07" providerId="LiveId" clId="{781F184E-79B5-4661-A6AA-E4C74B40C782}" dt="2018-11-14T20:36:49.207" v="1" actId="20577"/>
          <ac:spMkLst>
            <pc:docMk/>
            <pc:sldMk cId="4283289942" sldId="256"/>
            <ac:spMk id="4" creationId="{702D5140-3390-496D-9059-1AA838934705}"/>
          </ac:spMkLst>
        </pc:spChg>
      </pc:sldChg>
      <pc:sldChg chg="addSp delSp modSp delAnim modAnim">
        <pc:chgData name="Ken Merrihew" userId="bcb7a1e886d99f07" providerId="LiveId" clId="{781F184E-79B5-4661-A6AA-E4C74B40C782}" dt="2018-11-14T21:20:45.377" v="1113"/>
        <pc:sldMkLst>
          <pc:docMk/>
          <pc:sldMk cId="283588409" sldId="258"/>
        </pc:sldMkLst>
        <pc:spChg chg="add del">
          <ac:chgData name="Ken Merrihew" userId="bcb7a1e886d99f07" providerId="LiveId" clId="{781F184E-79B5-4661-A6AA-E4C74B40C782}" dt="2018-11-14T20:38:25.007" v="23" actId="478"/>
          <ac:spMkLst>
            <pc:docMk/>
            <pc:sldMk cId="283588409" sldId="258"/>
            <ac:spMk id="2" creationId="{1215C2F8-937B-441D-A21C-A6C3A84EB4AB}"/>
          </ac:spMkLst>
        </pc:spChg>
        <pc:spChg chg="mod">
          <ac:chgData name="Ken Merrihew" userId="bcb7a1e886d99f07" providerId="LiveId" clId="{781F184E-79B5-4661-A6AA-E4C74B40C782}" dt="2018-11-14T21:10:25.855" v="285" actId="122"/>
          <ac:spMkLst>
            <pc:docMk/>
            <pc:sldMk cId="283588409" sldId="258"/>
            <ac:spMk id="3" creationId="{DB88E4FF-425A-4FEE-A367-39BCE73DF1EF}"/>
          </ac:spMkLst>
        </pc:spChg>
        <pc:spChg chg="del mod">
          <ac:chgData name="Ken Merrihew" userId="bcb7a1e886d99f07" providerId="LiveId" clId="{781F184E-79B5-4661-A6AA-E4C74B40C782}" dt="2018-11-14T21:19:19.588" v="917" actId="478"/>
          <ac:spMkLst>
            <pc:docMk/>
            <pc:sldMk cId="283588409" sldId="258"/>
            <ac:spMk id="4" creationId="{9B3E01E6-185C-4C6F-941B-9CD9FB0C5D43}"/>
          </ac:spMkLst>
        </pc:spChg>
        <pc:spChg chg="del mod">
          <ac:chgData name="Ken Merrihew" userId="bcb7a1e886d99f07" providerId="LiveId" clId="{781F184E-79B5-4661-A6AA-E4C74B40C782}" dt="2018-11-14T21:12:17.287" v="516" actId="478"/>
          <ac:spMkLst>
            <pc:docMk/>
            <pc:sldMk cId="283588409" sldId="258"/>
            <ac:spMk id="5" creationId="{68FD29DB-5C00-41DC-896A-51A4A6603951}"/>
          </ac:spMkLst>
        </pc:spChg>
        <pc:spChg chg="add mod">
          <ac:chgData name="Ken Merrihew" userId="bcb7a1e886d99f07" providerId="LiveId" clId="{781F184E-79B5-4661-A6AA-E4C74B40C782}" dt="2018-11-14T21:19:15.868" v="916" actId="20577"/>
          <ac:spMkLst>
            <pc:docMk/>
            <pc:sldMk cId="283588409" sldId="258"/>
            <ac:spMk id="7" creationId="{BC2CFFA7-BF9D-41E0-89CC-A602080D5BF8}"/>
          </ac:spMkLst>
        </pc:spChg>
        <pc:spChg chg="add del">
          <ac:chgData name="Ken Merrihew" userId="bcb7a1e886d99f07" providerId="LiveId" clId="{781F184E-79B5-4661-A6AA-E4C74B40C782}" dt="2018-11-14T20:38:23.869" v="22"/>
          <ac:spMkLst>
            <pc:docMk/>
            <pc:sldMk cId="283588409" sldId="258"/>
            <ac:spMk id="30" creationId="{ABD26508-9FE9-46ED-93B2-CB2ED980BF50}"/>
          </ac:spMkLst>
        </pc:spChg>
        <pc:spChg chg="add">
          <ac:chgData name="Ken Merrihew" userId="bcb7a1e886d99f07" providerId="LiveId" clId="{781F184E-79B5-4661-A6AA-E4C74B40C782}" dt="2018-11-14T20:38:26.096" v="24"/>
          <ac:spMkLst>
            <pc:docMk/>
            <pc:sldMk cId="283588409" sldId="258"/>
            <ac:spMk id="32" creationId="{063B5B49-B8AC-4EB1-9947-045BFB723720}"/>
          </ac:spMkLst>
        </pc:spChg>
        <pc:spChg chg="add mod">
          <ac:chgData name="Ken Merrihew" userId="bcb7a1e886d99f07" providerId="LiveId" clId="{781F184E-79B5-4661-A6AA-E4C74B40C782}" dt="2018-11-14T21:19:26.209" v="958" actId="1035"/>
          <ac:spMkLst>
            <pc:docMk/>
            <pc:sldMk cId="283588409" sldId="258"/>
            <ac:spMk id="35" creationId="{90437A42-6443-4CC3-A4DF-17F2C6EAEFDA}"/>
          </ac:spMkLst>
        </pc:spChg>
        <pc:spChg chg="add del mod">
          <ac:chgData name="Ken Merrihew" userId="bcb7a1e886d99f07" providerId="LiveId" clId="{781F184E-79B5-4661-A6AA-E4C74B40C782}" dt="2018-11-14T21:19:49.120" v="963" actId="478"/>
          <ac:spMkLst>
            <pc:docMk/>
            <pc:sldMk cId="283588409" sldId="258"/>
            <ac:spMk id="36" creationId="{0B56DCEA-38F0-4000-87A3-EC7912708C64}"/>
          </ac:spMkLst>
        </pc:spChg>
        <pc:spChg chg="add mod">
          <ac:chgData name="Ken Merrihew" userId="bcb7a1e886d99f07" providerId="LiveId" clId="{781F184E-79B5-4661-A6AA-E4C74B40C782}" dt="2018-11-14T21:19:56.530" v="989" actId="1036"/>
          <ac:spMkLst>
            <pc:docMk/>
            <pc:sldMk cId="283588409" sldId="258"/>
            <ac:spMk id="37" creationId="{DEEF5926-C6ED-4765-837B-F7C189984711}"/>
          </ac:spMkLst>
        </pc:spChg>
        <pc:spChg chg="add mod">
          <ac:chgData name="Ken Merrihew" userId="bcb7a1e886d99f07" providerId="LiveId" clId="{781F184E-79B5-4661-A6AA-E4C74B40C782}" dt="2018-11-14T21:20:11.495" v="1037" actId="1035"/>
          <ac:spMkLst>
            <pc:docMk/>
            <pc:sldMk cId="283588409" sldId="258"/>
            <ac:spMk id="38" creationId="{7B199171-2197-40ED-975F-76764DBF2DF4}"/>
          </ac:spMkLst>
        </pc:spChg>
        <pc:spChg chg="add del mod">
          <ac:chgData name="Ken Merrihew" userId="bcb7a1e886d99f07" providerId="LiveId" clId="{781F184E-79B5-4661-A6AA-E4C74B40C782}" dt="2018-11-14T21:20:28.351" v="1044" actId="478"/>
          <ac:spMkLst>
            <pc:docMk/>
            <pc:sldMk cId="283588409" sldId="258"/>
            <ac:spMk id="39" creationId="{E5F829F7-D38D-45AE-A740-6C4F655AD8EE}"/>
          </ac:spMkLst>
        </pc:spChg>
        <pc:spChg chg="add mod">
          <ac:chgData name="Ken Merrihew" userId="bcb7a1e886d99f07" providerId="LiveId" clId="{781F184E-79B5-4661-A6AA-E4C74B40C782}" dt="2018-11-14T21:20:39.921" v="1112" actId="1036"/>
          <ac:spMkLst>
            <pc:docMk/>
            <pc:sldMk cId="283588409" sldId="258"/>
            <ac:spMk id="40" creationId="{A1784A7C-8AF2-4F91-A660-2A6325DD2CEB}"/>
          </ac:spMkLst>
        </pc:spChg>
        <pc:spChg chg="add mod">
          <ac:chgData name="Ken Merrihew" userId="bcb7a1e886d99f07" providerId="LiveId" clId="{781F184E-79B5-4661-A6AA-E4C74B40C782}" dt="2018-11-14T21:20:34.537" v="1080" actId="1035"/>
          <ac:spMkLst>
            <pc:docMk/>
            <pc:sldMk cId="283588409" sldId="258"/>
            <ac:spMk id="41" creationId="{1B736A10-C42E-45AF-9730-C5FD2990E41C}"/>
          </ac:spMkLst>
        </pc:spChg>
      </pc:sldChg>
      <pc:sldChg chg="addSp delSp modSp modAnim">
        <pc:chgData name="Ken Merrihew" userId="bcb7a1e886d99f07" providerId="LiveId" clId="{781F184E-79B5-4661-A6AA-E4C74B40C782}" dt="2018-11-14T20:38:13.653" v="18"/>
        <pc:sldMkLst>
          <pc:docMk/>
          <pc:sldMk cId="1299767653" sldId="260"/>
        </pc:sldMkLst>
        <pc:spChg chg="del">
          <ac:chgData name="Ken Merrihew" userId="bcb7a1e886d99f07" providerId="LiveId" clId="{781F184E-79B5-4661-A6AA-E4C74B40C782}" dt="2018-11-14T20:37:46.458" v="11" actId="478"/>
          <ac:spMkLst>
            <pc:docMk/>
            <pc:sldMk cId="1299767653" sldId="260"/>
            <ac:spMk id="3" creationId="{97A3C82C-ED8D-4D37-8CBD-55A5A653182D}"/>
          </ac:spMkLst>
        </pc:spChg>
        <pc:spChg chg="add">
          <ac:chgData name="Ken Merrihew" userId="bcb7a1e886d99f07" providerId="LiveId" clId="{781F184E-79B5-4661-A6AA-E4C74B40C782}" dt="2018-11-14T20:38:13.653" v="18"/>
          <ac:spMkLst>
            <pc:docMk/>
            <pc:sldMk cId="1299767653" sldId="260"/>
            <ac:spMk id="118" creationId="{8574F154-BC2C-4A7E-BA13-C9AEFD45546E}"/>
          </ac:spMkLst>
        </pc:spChg>
        <pc:grpChg chg="add del">
          <ac:chgData name="Ken Merrihew" userId="bcb7a1e886d99f07" providerId="LiveId" clId="{781F184E-79B5-4661-A6AA-E4C74B40C782}" dt="2018-11-14T20:37:53.414" v="15"/>
          <ac:grpSpMkLst>
            <pc:docMk/>
            <pc:sldMk cId="1299767653" sldId="260"/>
            <ac:grpSpMk id="4" creationId="{688FE32C-FC81-4D8B-97D7-A75EFE863D90}"/>
          </ac:grpSpMkLst>
        </pc:grpChg>
        <pc:grpChg chg="add del">
          <ac:chgData name="Ken Merrihew" userId="bcb7a1e886d99f07" providerId="LiveId" clId="{781F184E-79B5-4661-A6AA-E4C74B40C782}" dt="2018-11-14T20:37:53.414" v="15"/>
          <ac:grpSpMkLst>
            <pc:docMk/>
            <pc:sldMk cId="1299767653" sldId="260"/>
            <ac:grpSpMk id="7" creationId="{A83A94FB-8F2A-41FB-9062-415172D86BF7}"/>
          </ac:grpSpMkLst>
        </pc:grpChg>
        <pc:grpChg chg="add del">
          <ac:chgData name="Ken Merrihew" userId="bcb7a1e886d99f07" providerId="LiveId" clId="{781F184E-79B5-4661-A6AA-E4C74B40C782}" dt="2018-11-14T20:37:53.414" v="15"/>
          <ac:grpSpMkLst>
            <pc:docMk/>
            <pc:sldMk cId="1299767653" sldId="260"/>
            <ac:grpSpMk id="31" creationId="{8B4D1CBA-68EA-472E-8155-1718CA64B77F}"/>
          </ac:grpSpMkLst>
        </pc:grpChg>
        <pc:grpChg chg="add del">
          <ac:chgData name="Ken Merrihew" userId="bcb7a1e886d99f07" providerId="LiveId" clId="{781F184E-79B5-4661-A6AA-E4C74B40C782}" dt="2018-11-14T20:37:53.414" v="15"/>
          <ac:grpSpMkLst>
            <pc:docMk/>
            <pc:sldMk cId="1299767653" sldId="260"/>
            <ac:grpSpMk id="55" creationId="{DAE4A73B-44D1-43B8-A4ED-460C1ADFFAAB}"/>
          </ac:grpSpMkLst>
        </pc:grpChg>
        <pc:grpChg chg="add del">
          <ac:chgData name="Ken Merrihew" userId="bcb7a1e886d99f07" providerId="LiveId" clId="{781F184E-79B5-4661-A6AA-E4C74B40C782}" dt="2018-11-14T20:37:53.414" v="15"/>
          <ac:grpSpMkLst>
            <pc:docMk/>
            <pc:sldMk cId="1299767653" sldId="260"/>
            <ac:grpSpMk id="58" creationId="{C2989370-1A19-4F4C-A1C5-5F19E8FC5517}"/>
          </ac:grpSpMkLst>
        </pc:grpChg>
        <pc:grpChg chg="add del mod">
          <ac:chgData name="Ken Merrihew" userId="bcb7a1e886d99f07" providerId="LiveId" clId="{781F184E-79B5-4661-A6AA-E4C74B40C782}" dt="2018-11-14T20:37:52.286" v="14"/>
          <ac:grpSpMkLst>
            <pc:docMk/>
            <pc:sldMk cId="1299767653" sldId="260"/>
            <ac:grpSpMk id="61" creationId="{EEEC6819-0EAB-4575-AC00-54D3C46C37BC}"/>
          </ac:grpSpMkLst>
        </pc:grpChg>
        <pc:grpChg chg="add del mod">
          <ac:chgData name="Ken Merrihew" userId="bcb7a1e886d99f07" providerId="LiveId" clId="{781F184E-79B5-4661-A6AA-E4C74B40C782}" dt="2018-11-14T20:37:52.286" v="14"/>
          <ac:grpSpMkLst>
            <pc:docMk/>
            <pc:sldMk cId="1299767653" sldId="260"/>
            <ac:grpSpMk id="64" creationId="{E93E46BC-B186-480A-BC58-93642F36B910}"/>
          </ac:grpSpMkLst>
        </pc:grpChg>
        <pc:grpChg chg="mod">
          <ac:chgData name="Ken Merrihew" userId="bcb7a1e886d99f07" providerId="LiveId" clId="{781F184E-79B5-4661-A6AA-E4C74B40C782}" dt="2018-11-14T20:37:49.569" v="13"/>
          <ac:grpSpMkLst>
            <pc:docMk/>
            <pc:sldMk cId="1299767653" sldId="260"/>
            <ac:grpSpMk id="65" creationId="{735EB9F3-042B-4927-ADB0-697452D969E5}"/>
          </ac:grpSpMkLst>
        </pc:grpChg>
        <pc:grpChg chg="add del mod">
          <ac:chgData name="Ken Merrihew" userId="bcb7a1e886d99f07" providerId="LiveId" clId="{781F184E-79B5-4661-A6AA-E4C74B40C782}" dt="2018-11-14T20:37:52.286" v="14"/>
          <ac:grpSpMkLst>
            <pc:docMk/>
            <pc:sldMk cId="1299767653" sldId="260"/>
            <ac:grpSpMk id="88" creationId="{D3500379-8B79-4EB6-9D1E-87A22B2A1BB2}"/>
          </ac:grpSpMkLst>
        </pc:grpChg>
        <pc:grpChg chg="mod">
          <ac:chgData name="Ken Merrihew" userId="bcb7a1e886d99f07" providerId="LiveId" clId="{781F184E-79B5-4661-A6AA-E4C74B40C782}" dt="2018-11-14T20:37:49.569" v="13"/>
          <ac:grpSpMkLst>
            <pc:docMk/>
            <pc:sldMk cId="1299767653" sldId="260"/>
            <ac:grpSpMk id="89" creationId="{85A10394-708F-4177-9B56-8D8DF10C4AB7}"/>
          </ac:grpSpMkLst>
        </pc:grpChg>
        <pc:grpChg chg="add del mod">
          <ac:chgData name="Ken Merrihew" userId="bcb7a1e886d99f07" providerId="LiveId" clId="{781F184E-79B5-4661-A6AA-E4C74B40C782}" dt="2018-11-14T20:37:52.286" v="14"/>
          <ac:grpSpMkLst>
            <pc:docMk/>
            <pc:sldMk cId="1299767653" sldId="260"/>
            <ac:grpSpMk id="112" creationId="{8424D58A-0AB0-4D65-9815-E45616582D3B}"/>
          </ac:grpSpMkLst>
        </pc:grpChg>
        <pc:grpChg chg="add del mod">
          <ac:chgData name="Ken Merrihew" userId="bcb7a1e886d99f07" providerId="LiveId" clId="{781F184E-79B5-4661-A6AA-E4C74B40C782}" dt="2018-11-14T20:37:52.286" v="14"/>
          <ac:grpSpMkLst>
            <pc:docMk/>
            <pc:sldMk cId="1299767653" sldId="260"/>
            <ac:grpSpMk id="115" creationId="{2F5D4E71-FF23-4477-A19D-3AB035A4D873}"/>
          </ac:grpSpMkLst>
        </pc:grpChg>
      </pc:sldChg>
      <pc:sldChg chg="addSp delSp">
        <pc:chgData name="Ken Merrihew" userId="bcb7a1e886d99f07" providerId="LiveId" clId="{781F184E-79B5-4661-A6AA-E4C74B40C782}" dt="2018-11-14T20:38:42.865" v="30"/>
        <pc:sldMkLst>
          <pc:docMk/>
          <pc:sldMk cId="3217830347" sldId="261"/>
        </pc:sldMkLst>
        <pc:spChg chg="del">
          <ac:chgData name="Ken Merrihew" userId="bcb7a1e886d99f07" providerId="LiveId" clId="{781F184E-79B5-4661-A6AA-E4C74B40C782}" dt="2018-11-14T20:38:42.059" v="29" actId="478"/>
          <ac:spMkLst>
            <pc:docMk/>
            <pc:sldMk cId="3217830347" sldId="261"/>
            <ac:spMk id="2" creationId="{1215C2F8-937B-441D-A21C-A6C3A84EB4AB}"/>
          </ac:spMkLst>
        </pc:spChg>
        <pc:spChg chg="add">
          <ac:chgData name="Ken Merrihew" userId="bcb7a1e886d99f07" providerId="LiveId" clId="{781F184E-79B5-4661-A6AA-E4C74B40C782}" dt="2018-11-14T20:38:42.865" v="30"/>
          <ac:spMkLst>
            <pc:docMk/>
            <pc:sldMk cId="3217830347" sldId="261"/>
            <ac:spMk id="5" creationId="{8ED0EBDD-2AD1-41F6-BB92-057D2E996EEC}"/>
          </ac:spMkLst>
        </pc:spChg>
      </pc:sldChg>
      <pc:sldChg chg="addSp delSp">
        <pc:chgData name="Ken Merrihew" userId="bcb7a1e886d99f07" providerId="LiveId" clId="{781F184E-79B5-4661-A6AA-E4C74B40C782}" dt="2018-11-14T20:39:16.785" v="38"/>
        <pc:sldMkLst>
          <pc:docMk/>
          <pc:sldMk cId="237586664" sldId="262"/>
        </pc:sldMkLst>
        <pc:spChg chg="del">
          <ac:chgData name="Ken Merrihew" userId="bcb7a1e886d99f07" providerId="LiveId" clId="{781F184E-79B5-4661-A6AA-E4C74B40C782}" dt="2018-11-14T20:39:14.445" v="37" actId="478"/>
          <ac:spMkLst>
            <pc:docMk/>
            <pc:sldMk cId="237586664" sldId="262"/>
            <ac:spMk id="2" creationId="{1215C2F8-937B-441D-A21C-A6C3A84EB4AB}"/>
          </ac:spMkLst>
        </pc:spChg>
        <pc:spChg chg="add">
          <ac:chgData name="Ken Merrihew" userId="bcb7a1e886d99f07" providerId="LiveId" clId="{781F184E-79B5-4661-A6AA-E4C74B40C782}" dt="2018-11-14T20:39:16.785" v="38"/>
          <ac:spMkLst>
            <pc:docMk/>
            <pc:sldMk cId="237586664" sldId="262"/>
            <ac:spMk id="6" creationId="{D73D38E4-2CB5-4C01-885A-914612C3BA0C}"/>
          </ac:spMkLst>
        </pc:spChg>
      </pc:sldChg>
      <pc:sldChg chg="addSp delSp">
        <pc:chgData name="Ken Merrihew" userId="bcb7a1e886d99f07" providerId="LiveId" clId="{781F184E-79B5-4661-A6AA-E4C74B40C782}" dt="2018-11-14T20:39:38.464" v="44"/>
        <pc:sldMkLst>
          <pc:docMk/>
          <pc:sldMk cId="1131070872" sldId="264"/>
        </pc:sldMkLst>
        <pc:spChg chg="del">
          <ac:chgData name="Ken Merrihew" userId="bcb7a1e886d99f07" providerId="LiveId" clId="{781F184E-79B5-4661-A6AA-E4C74B40C782}" dt="2018-11-14T20:39:37.718" v="43" actId="478"/>
          <ac:spMkLst>
            <pc:docMk/>
            <pc:sldMk cId="1131070872" sldId="264"/>
            <ac:spMk id="2" creationId="{1215C2F8-937B-441D-A21C-A6C3A84EB4AB}"/>
          </ac:spMkLst>
        </pc:spChg>
        <pc:spChg chg="add">
          <ac:chgData name="Ken Merrihew" userId="bcb7a1e886d99f07" providerId="LiveId" clId="{781F184E-79B5-4661-A6AA-E4C74B40C782}" dt="2018-11-14T20:39:38.464" v="44"/>
          <ac:spMkLst>
            <pc:docMk/>
            <pc:sldMk cId="1131070872" sldId="264"/>
            <ac:spMk id="5" creationId="{9099B294-C2C7-46CA-940B-0469984D4E2A}"/>
          </ac:spMkLst>
        </pc:spChg>
      </pc:sldChg>
      <pc:sldChg chg="addSp delSp">
        <pc:chgData name="Ken Merrihew" userId="bcb7a1e886d99f07" providerId="LiveId" clId="{781F184E-79B5-4661-A6AA-E4C74B40C782}" dt="2018-11-14T20:39:43.444" v="46"/>
        <pc:sldMkLst>
          <pc:docMk/>
          <pc:sldMk cId="1822770200" sldId="265"/>
        </pc:sldMkLst>
        <pc:spChg chg="del">
          <ac:chgData name="Ken Merrihew" userId="bcb7a1e886d99f07" providerId="LiveId" clId="{781F184E-79B5-4661-A6AA-E4C74B40C782}" dt="2018-11-14T20:39:42.851" v="45" actId="478"/>
          <ac:spMkLst>
            <pc:docMk/>
            <pc:sldMk cId="1822770200" sldId="265"/>
            <ac:spMk id="3" creationId="{97A3C82C-ED8D-4D37-8CBD-55A5A653182D}"/>
          </ac:spMkLst>
        </pc:spChg>
        <pc:spChg chg="add">
          <ac:chgData name="Ken Merrihew" userId="bcb7a1e886d99f07" providerId="LiveId" clId="{781F184E-79B5-4661-A6AA-E4C74B40C782}" dt="2018-11-14T20:39:43.444" v="46"/>
          <ac:spMkLst>
            <pc:docMk/>
            <pc:sldMk cId="1822770200" sldId="265"/>
            <ac:spMk id="4" creationId="{D87D2920-A36B-4D71-8B20-370A433BDB83}"/>
          </ac:spMkLst>
        </pc:spChg>
      </pc:sldChg>
      <pc:sldChg chg="addSp delSp modSp modAnim">
        <pc:chgData name="Ken Merrihew" userId="bcb7a1e886d99f07" providerId="LiveId" clId="{781F184E-79B5-4661-A6AA-E4C74B40C782}" dt="2018-11-14T21:52:06.290" v="1144"/>
        <pc:sldMkLst>
          <pc:docMk/>
          <pc:sldMk cId="4094409594" sldId="266"/>
        </pc:sldMkLst>
        <pc:spChg chg="del">
          <ac:chgData name="Ken Merrihew" userId="bcb7a1e886d99f07" providerId="LiveId" clId="{781F184E-79B5-4661-A6AA-E4C74B40C782}" dt="2018-11-14T20:38:47.610" v="31" actId="478"/>
          <ac:spMkLst>
            <pc:docMk/>
            <pc:sldMk cId="4094409594" sldId="266"/>
            <ac:spMk id="2" creationId="{1215C2F8-937B-441D-A21C-A6C3A84EB4AB}"/>
          </ac:spMkLst>
        </pc:spChg>
        <pc:spChg chg="add mod">
          <ac:chgData name="Ken Merrihew" userId="bcb7a1e886d99f07" providerId="LiveId" clId="{781F184E-79B5-4661-A6AA-E4C74B40C782}" dt="2018-11-14T21:46:09.331" v="1121" actId="692"/>
          <ac:spMkLst>
            <pc:docMk/>
            <pc:sldMk cId="4094409594" sldId="266"/>
            <ac:spMk id="5" creationId="{E7B34310-D289-4312-A503-9C65257C7DAD}"/>
          </ac:spMkLst>
        </pc:spChg>
        <pc:spChg chg="add">
          <ac:chgData name="Ken Merrihew" userId="bcb7a1e886d99f07" providerId="LiveId" clId="{781F184E-79B5-4661-A6AA-E4C74B40C782}" dt="2018-11-14T20:38:48.514" v="32"/>
          <ac:spMkLst>
            <pc:docMk/>
            <pc:sldMk cId="4094409594" sldId="266"/>
            <ac:spMk id="64" creationId="{6EBEF41A-1FF2-4A6A-A7C9-38DEE7A51B4C}"/>
          </ac:spMkLst>
        </pc:spChg>
        <pc:spChg chg="add del mod">
          <ac:chgData name="Ken Merrihew" userId="bcb7a1e886d99f07" providerId="LiveId" clId="{781F184E-79B5-4661-A6AA-E4C74B40C782}" dt="2018-11-14T21:46:49.494" v="1126" actId="478"/>
          <ac:spMkLst>
            <pc:docMk/>
            <pc:sldMk cId="4094409594" sldId="266"/>
            <ac:spMk id="65" creationId="{9EAB10C2-E8C4-4B4D-9B2D-F7A084D978F1}"/>
          </ac:spMkLst>
        </pc:spChg>
        <pc:spChg chg="add mod">
          <ac:chgData name="Ken Merrihew" userId="bcb7a1e886d99f07" providerId="LiveId" clId="{781F184E-79B5-4661-A6AA-E4C74B40C782}" dt="2018-11-14T21:47:17.204" v="1131" actId="208"/>
          <ac:spMkLst>
            <pc:docMk/>
            <pc:sldMk cId="4094409594" sldId="266"/>
            <ac:spMk id="66" creationId="{17B5AAA3-1A1E-43A0-9BCF-136311E3EFB5}"/>
          </ac:spMkLst>
        </pc:spChg>
      </pc:sldChg>
      <pc:sldChg chg="del">
        <pc:chgData name="Ken Merrihew" userId="bcb7a1e886d99f07" providerId="LiveId" clId="{781F184E-79B5-4661-A6AA-E4C74B40C782}" dt="2018-11-14T20:37:36.183" v="8" actId="2696"/>
        <pc:sldMkLst>
          <pc:docMk/>
          <pc:sldMk cId="3986385283" sldId="268"/>
        </pc:sldMkLst>
      </pc:sldChg>
      <pc:sldChg chg="del">
        <pc:chgData name="Ken Merrihew" userId="bcb7a1e886d99f07" providerId="LiveId" clId="{781F184E-79B5-4661-A6AA-E4C74B40C782}" dt="2018-11-14T20:37:36.185" v="10" actId="2696"/>
        <pc:sldMkLst>
          <pc:docMk/>
          <pc:sldMk cId="3194866213" sldId="269"/>
        </pc:sldMkLst>
      </pc:sldChg>
      <pc:sldChg chg="del">
        <pc:chgData name="Ken Merrihew" userId="bcb7a1e886d99f07" providerId="LiveId" clId="{781F184E-79B5-4661-A6AA-E4C74B40C782}" dt="2018-11-14T20:37:36.120" v="4" actId="2696"/>
        <pc:sldMkLst>
          <pc:docMk/>
          <pc:sldMk cId="1794456800" sldId="270"/>
        </pc:sldMkLst>
      </pc:sldChg>
      <pc:sldChg chg="del">
        <pc:chgData name="Ken Merrihew" userId="bcb7a1e886d99f07" providerId="LiveId" clId="{781F184E-79B5-4661-A6AA-E4C74B40C782}" dt="2018-11-14T20:37:36.122" v="5" actId="2696"/>
        <pc:sldMkLst>
          <pc:docMk/>
          <pc:sldMk cId="691926696" sldId="271"/>
        </pc:sldMkLst>
      </pc:sldChg>
      <pc:sldChg chg="addSp delSp">
        <pc:chgData name="Ken Merrihew" userId="bcb7a1e886d99f07" providerId="LiveId" clId="{781F184E-79B5-4661-A6AA-E4C74B40C782}" dt="2018-11-14T20:40:20.295" v="81"/>
        <pc:sldMkLst>
          <pc:docMk/>
          <pc:sldMk cId="2976444788" sldId="272"/>
        </pc:sldMkLst>
        <pc:spChg chg="del">
          <ac:chgData name="Ken Merrihew" userId="bcb7a1e886d99f07" providerId="LiveId" clId="{781F184E-79B5-4661-A6AA-E4C74B40C782}" dt="2018-11-14T20:40:19.665" v="80" actId="478"/>
          <ac:spMkLst>
            <pc:docMk/>
            <pc:sldMk cId="2976444788" sldId="272"/>
            <ac:spMk id="2" creationId="{1215C2F8-937B-441D-A21C-A6C3A84EB4AB}"/>
          </ac:spMkLst>
        </pc:spChg>
        <pc:spChg chg="add">
          <ac:chgData name="Ken Merrihew" userId="bcb7a1e886d99f07" providerId="LiveId" clId="{781F184E-79B5-4661-A6AA-E4C74B40C782}" dt="2018-11-14T20:40:20.295" v="81"/>
          <ac:spMkLst>
            <pc:docMk/>
            <pc:sldMk cId="2976444788" sldId="272"/>
            <ac:spMk id="4" creationId="{46B53DE3-069E-4828-96C6-18A4957C9A78}"/>
          </ac:spMkLst>
        </pc:spChg>
      </pc:sldChg>
      <pc:sldChg chg="addSp delSp">
        <pc:chgData name="Ken Merrihew" userId="bcb7a1e886d99f07" providerId="LiveId" clId="{781F184E-79B5-4661-A6AA-E4C74B40C782}" dt="2018-11-14T20:40:24.360" v="83"/>
        <pc:sldMkLst>
          <pc:docMk/>
          <pc:sldMk cId="2704738042" sldId="273"/>
        </pc:sldMkLst>
        <pc:spChg chg="del">
          <ac:chgData name="Ken Merrihew" userId="bcb7a1e886d99f07" providerId="LiveId" clId="{781F184E-79B5-4661-A6AA-E4C74B40C782}" dt="2018-11-14T20:40:23.838" v="82" actId="478"/>
          <ac:spMkLst>
            <pc:docMk/>
            <pc:sldMk cId="2704738042" sldId="273"/>
            <ac:spMk id="3" creationId="{97A3C82C-ED8D-4D37-8CBD-55A5A653182D}"/>
          </ac:spMkLst>
        </pc:spChg>
        <pc:spChg chg="add">
          <ac:chgData name="Ken Merrihew" userId="bcb7a1e886d99f07" providerId="LiveId" clId="{781F184E-79B5-4661-A6AA-E4C74B40C782}" dt="2018-11-14T20:40:24.360" v="83"/>
          <ac:spMkLst>
            <pc:docMk/>
            <pc:sldMk cId="2704738042" sldId="273"/>
            <ac:spMk id="4" creationId="{D26BFEDB-23FA-40C4-B7EF-10A9D767DB9B}"/>
          </ac:spMkLst>
        </pc:spChg>
      </pc:sldChg>
      <pc:sldChg chg="addSp delSp">
        <pc:chgData name="Ken Merrihew" userId="bcb7a1e886d99f07" providerId="LiveId" clId="{781F184E-79B5-4661-A6AA-E4C74B40C782}" dt="2018-11-14T20:40:29.220" v="85"/>
        <pc:sldMkLst>
          <pc:docMk/>
          <pc:sldMk cId="3181876533" sldId="274"/>
        </pc:sldMkLst>
        <pc:spChg chg="del">
          <ac:chgData name="Ken Merrihew" userId="bcb7a1e886d99f07" providerId="LiveId" clId="{781F184E-79B5-4661-A6AA-E4C74B40C782}" dt="2018-11-14T20:40:28.674" v="84" actId="478"/>
          <ac:spMkLst>
            <pc:docMk/>
            <pc:sldMk cId="3181876533" sldId="274"/>
            <ac:spMk id="2" creationId="{1215C2F8-937B-441D-A21C-A6C3A84EB4AB}"/>
          </ac:spMkLst>
        </pc:spChg>
        <pc:spChg chg="add">
          <ac:chgData name="Ken Merrihew" userId="bcb7a1e886d99f07" providerId="LiveId" clId="{781F184E-79B5-4661-A6AA-E4C74B40C782}" dt="2018-11-14T20:40:29.220" v="85"/>
          <ac:spMkLst>
            <pc:docMk/>
            <pc:sldMk cId="3181876533" sldId="274"/>
            <ac:spMk id="8" creationId="{23E0CE8D-7C13-4AC5-AE67-CD06A4B06A96}"/>
          </ac:spMkLst>
        </pc:spChg>
      </pc:sldChg>
      <pc:sldChg chg="addSp delSp">
        <pc:chgData name="Ken Merrihew" userId="bcb7a1e886d99f07" providerId="LiveId" clId="{781F184E-79B5-4661-A6AA-E4C74B40C782}" dt="2018-11-14T20:40:42.481" v="89"/>
        <pc:sldMkLst>
          <pc:docMk/>
          <pc:sldMk cId="900252788" sldId="275"/>
        </pc:sldMkLst>
        <pc:spChg chg="del">
          <ac:chgData name="Ken Merrihew" userId="bcb7a1e886d99f07" providerId="LiveId" clId="{781F184E-79B5-4661-A6AA-E4C74B40C782}" dt="2018-11-14T20:40:41.950" v="88" actId="478"/>
          <ac:spMkLst>
            <pc:docMk/>
            <pc:sldMk cId="900252788" sldId="275"/>
            <ac:spMk id="3" creationId="{97A3C82C-ED8D-4D37-8CBD-55A5A653182D}"/>
          </ac:spMkLst>
        </pc:spChg>
        <pc:spChg chg="add">
          <ac:chgData name="Ken Merrihew" userId="bcb7a1e886d99f07" providerId="LiveId" clId="{781F184E-79B5-4661-A6AA-E4C74B40C782}" dt="2018-11-14T20:40:42.481" v="89"/>
          <ac:spMkLst>
            <pc:docMk/>
            <pc:sldMk cId="900252788" sldId="275"/>
            <ac:spMk id="4" creationId="{51D82A94-05DC-4F60-9539-B23E4119D2C8}"/>
          </ac:spMkLst>
        </pc:spChg>
      </pc:sldChg>
      <pc:sldChg chg="addSp delSp modSp">
        <pc:chgData name="Ken Merrihew" userId="bcb7a1e886d99f07" providerId="LiveId" clId="{781F184E-79B5-4661-A6AA-E4C74B40C782}" dt="2018-11-14T22:02:03.737" v="1177" actId="207"/>
        <pc:sldMkLst>
          <pc:docMk/>
          <pc:sldMk cId="3652198806" sldId="276"/>
        </pc:sldMkLst>
        <pc:spChg chg="del">
          <ac:chgData name="Ken Merrihew" userId="bcb7a1e886d99f07" providerId="LiveId" clId="{781F184E-79B5-4661-A6AA-E4C74B40C782}" dt="2018-11-14T20:40:33.323" v="86" actId="478"/>
          <ac:spMkLst>
            <pc:docMk/>
            <pc:sldMk cId="3652198806" sldId="276"/>
            <ac:spMk id="2" creationId="{1215C2F8-937B-441D-A21C-A6C3A84EB4AB}"/>
          </ac:spMkLst>
        </pc:spChg>
        <pc:spChg chg="add">
          <ac:chgData name="Ken Merrihew" userId="bcb7a1e886d99f07" providerId="LiveId" clId="{781F184E-79B5-4661-A6AA-E4C74B40C782}" dt="2018-11-14T20:40:35.462" v="87"/>
          <ac:spMkLst>
            <pc:docMk/>
            <pc:sldMk cId="3652198806" sldId="276"/>
            <ac:spMk id="22" creationId="{A0269D03-00E6-49C8-9D37-B3287598C90F}"/>
          </ac:spMkLst>
        </pc:spChg>
        <pc:spChg chg="mod">
          <ac:chgData name="Ken Merrihew" userId="bcb7a1e886d99f07" providerId="LiveId" clId="{781F184E-79B5-4661-A6AA-E4C74B40C782}" dt="2018-11-14T22:02:03.737" v="1177" actId="207"/>
          <ac:spMkLst>
            <pc:docMk/>
            <pc:sldMk cId="3652198806" sldId="276"/>
            <ac:spMk id="23" creationId="{938905E6-E09B-47B2-8EE0-AF66817E3BCE}"/>
          </ac:spMkLst>
        </pc:spChg>
      </pc:sldChg>
      <pc:sldChg chg="addSp delSp">
        <pc:chgData name="Ken Merrihew" userId="bcb7a1e886d99f07" providerId="LiveId" clId="{781F184E-79B5-4661-A6AA-E4C74B40C782}" dt="2018-11-14T20:40:46.756" v="91"/>
        <pc:sldMkLst>
          <pc:docMk/>
          <pc:sldMk cId="4095144528" sldId="277"/>
        </pc:sldMkLst>
        <pc:spChg chg="del">
          <ac:chgData name="Ken Merrihew" userId="bcb7a1e886d99f07" providerId="LiveId" clId="{781F184E-79B5-4661-A6AA-E4C74B40C782}" dt="2018-11-14T20:40:46.272" v="90" actId="478"/>
          <ac:spMkLst>
            <pc:docMk/>
            <pc:sldMk cId="4095144528" sldId="277"/>
            <ac:spMk id="2" creationId="{1215C2F8-937B-441D-A21C-A6C3A84EB4AB}"/>
          </ac:spMkLst>
        </pc:spChg>
        <pc:spChg chg="add">
          <ac:chgData name="Ken Merrihew" userId="bcb7a1e886d99f07" providerId="LiveId" clId="{781F184E-79B5-4661-A6AA-E4C74B40C782}" dt="2018-11-14T20:40:46.756" v="91"/>
          <ac:spMkLst>
            <pc:docMk/>
            <pc:sldMk cId="4095144528" sldId="277"/>
            <ac:spMk id="6" creationId="{3FD28B87-6755-4BC4-B449-980C6D09C265}"/>
          </ac:spMkLst>
        </pc:spChg>
      </pc:sldChg>
      <pc:sldChg chg="addSp delSp">
        <pc:chgData name="Ken Merrihew" userId="bcb7a1e886d99f07" providerId="LiveId" clId="{781F184E-79B5-4661-A6AA-E4C74B40C782}" dt="2018-11-14T20:40:50.743" v="93"/>
        <pc:sldMkLst>
          <pc:docMk/>
          <pc:sldMk cId="3393603227" sldId="278"/>
        </pc:sldMkLst>
        <pc:spChg chg="del">
          <ac:chgData name="Ken Merrihew" userId="bcb7a1e886d99f07" providerId="LiveId" clId="{781F184E-79B5-4661-A6AA-E4C74B40C782}" dt="2018-11-14T20:40:50.166" v="92" actId="478"/>
          <ac:spMkLst>
            <pc:docMk/>
            <pc:sldMk cId="3393603227" sldId="278"/>
            <ac:spMk id="3" creationId="{97A3C82C-ED8D-4D37-8CBD-55A5A653182D}"/>
          </ac:spMkLst>
        </pc:spChg>
        <pc:spChg chg="add">
          <ac:chgData name="Ken Merrihew" userId="bcb7a1e886d99f07" providerId="LiveId" clId="{781F184E-79B5-4661-A6AA-E4C74B40C782}" dt="2018-11-14T20:40:50.743" v="93"/>
          <ac:spMkLst>
            <pc:docMk/>
            <pc:sldMk cId="3393603227" sldId="278"/>
            <ac:spMk id="4" creationId="{45D41C9C-09E6-42A7-A130-7B11C6CCAF48}"/>
          </ac:spMkLst>
        </pc:spChg>
      </pc:sldChg>
      <pc:sldChg chg="addSp delSp">
        <pc:chgData name="Ken Merrihew" userId="bcb7a1e886d99f07" providerId="LiveId" clId="{781F184E-79B5-4661-A6AA-E4C74B40C782}" dt="2018-11-14T20:41:17.675" v="105"/>
        <pc:sldMkLst>
          <pc:docMk/>
          <pc:sldMk cId="2169541380" sldId="280"/>
        </pc:sldMkLst>
        <pc:spChg chg="del">
          <ac:chgData name="Ken Merrihew" userId="bcb7a1e886d99f07" providerId="LiveId" clId="{781F184E-79B5-4661-A6AA-E4C74B40C782}" dt="2018-11-14T20:41:17.167" v="104" actId="478"/>
          <ac:spMkLst>
            <pc:docMk/>
            <pc:sldMk cId="2169541380" sldId="280"/>
            <ac:spMk id="3" creationId="{97A3C82C-ED8D-4D37-8CBD-55A5A653182D}"/>
          </ac:spMkLst>
        </pc:spChg>
        <pc:spChg chg="add">
          <ac:chgData name="Ken Merrihew" userId="bcb7a1e886d99f07" providerId="LiveId" clId="{781F184E-79B5-4661-A6AA-E4C74B40C782}" dt="2018-11-14T20:41:17.675" v="105"/>
          <ac:spMkLst>
            <pc:docMk/>
            <pc:sldMk cId="2169541380" sldId="280"/>
            <ac:spMk id="4" creationId="{D206211F-0883-408A-B3DF-E75EC69434F7}"/>
          </ac:spMkLst>
        </pc:spChg>
      </pc:sldChg>
      <pc:sldChg chg="addSp delSp">
        <pc:chgData name="Ken Merrihew" userId="bcb7a1e886d99f07" providerId="LiveId" clId="{781F184E-79B5-4661-A6AA-E4C74B40C782}" dt="2018-11-14T20:41:03.449" v="99"/>
        <pc:sldMkLst>
          <pc:docMk/>
          <pc:sldMk cId="582966540" sldId="281"/>
        </pc:sldMkLst>
        <pc:spChg chg="del">
          <ac:chgData name="Ken Merrihew" userId="bcb7a1e886d99f07" providerId="LiveId" clId="{781F184E-79B5-4661-A6AA-E4C74B40C782}" dt="2018-11-14T20:41:02.925" v="98" actId="478"/>
          <ac:spMkLst>
            <pc:docMk/>
            <pc:sldMk cId="582966540" sldId="281"/>
            <ac:spMk id="2" creationId="{1215C2F8-937B-441D-A21C-A6C3A84EB4AB}"/>
          </ac:spMkLst>
        </pc:spChg>
        <pc:spChg chg="add">
          <ac:chgData name="Ken Merrihew" userId="bcb7a1e886d99f07" providerId="LiveId" clId="{781F184E-79B5-4661-A6AA-E4C74B40C782}" dt="2018-11-14T20:41:03.449" v="99"/>
          <ac:spMkLst>
            <pc:docMk/>
            <pc:sldMk cId="582966540" sldId="281"/>
            <ac:spMk id="4" creationId="{105DEA0A-E4D0-4888-9D2C-7823107FB7C5}"/>
          </ac:spMkLst>
        </pc:spChg>
      </pc:sldChg>
      <pc:sldChg chg="addSp delSp modSp">
        <pc:chgData name="Ken Merrihew" userId="bcb7a1e886d99f07" providerId="LiveId" clId="{781F184E-79B5-4661-A6AA-E4C74B40C782}" dt="2018-11-14T22:04:44.729" v="1217" actId="1035"/>
        <pc:sldMkLst>
          <pc:docMk/>
          <pc:sldMk cId="1119921091" sldId="282"/>
        </pc:sldMkLst>
        <pc:spChg chg="del">
          <ac:chgData name="Ken Merrihew" userId="bcb7a1e886d99f07" providerId="LiveId" clId="{781F184E-79B5-4661-A6AA-E4C74B40C782}" dt="2018-11-14T20:41:06.703" v="100" actId="478"/>
          <ac:spMkLst>
            <pc:docMk/>
            <pc:sldMk cId="1119921091" sldId="282"/>
            <ac:spMk id="2" creationId="{1215C2F8-937B-441D-A21C-A6C3A84EB4AB}"/>
          </ac:spMkLst>
        </pc:spChg>
        <pc:spChg chg="mod">
          <ac:chgData name="Ken Merrihew" userId="bcb7a1e886d99f07" providerId="LiveId" clId="{781F184E-79B5-4661-A6AA-E4C74B40C782}" dt="2018-11-14T22:04:34.653" v="1191" actId="313"/>
          <ac:spMkLst>
            <pc:docMk/>
            <pc:sldMk cId="1119921091" sldId="282"/>
            <ac:spMk id="5" creationId="{DE56948A-E35B-40EB-BE35-EB82788E7A99}"/>
          </ac:spMkLst>
        </pc:spChg>
        <pc:spChg chg="mod">
          <ac:chgData name="Ken Merrihew" userId="bcb7a1e886d99f07" providerId="LiveId" clId="{781F184E-79B5-4661-A6AA-E4C74B40C782}" dt="2018-11-14T22:04:44.729" v="1217" actId="1035"/>
          <ac:spMkLst>
            <pc:docMk/>
            <pc:sldMk cId="1119921091" sldId="282"/>
            <ac:spMk id="6" creationId="{6E288611-1806-4206-8180-7D3D121CCE2B}"/>
          </ac:spMkLst>
        </pc:spChg>
        <pc:spChg chg="mod">
          <ac:chgData name="Ken Merrihew" userId="bcb7a1e886d99f07" providerId="LiveId" clId="{781F184E-79B5-4661-A6AA-E4C74B40C782}" dt="2018-11-14T22:04:44.729" v="1217" actId="1035"/>
          <ac:spMkLst>
            <pc:docMk/>
            <pc:sldMk cId="1119921091" sldId="282"/>
            <ac:spMk id="7" creationId="{88F0333D-3BBE-4459-83AA-123A4253B7BE}"/>
          </ac:spMkLst>
        </pc:spChg>
        <pc:spChg chg="add">
          <ac:chgData name="Ken Merrihew" userId="bcb7a1e886d99f07" providerId="LiveId" clId="{781F184E-79B5-4661-A6AA-E4C74B40C782}" dt="2018-11-14T20:41:07.266" v="101"/>
          <ac:spMkLst>
            <pc:docMk/>
            <pc:sldMk cId="1119921091" sldId="282"/>
            <ac:spMk id="8" creationId="{4353635F-0846-4C92-AD1C-04533DD53F89}"/>
          </ac:spMkLst>
        </pc:spChg>
      </pc:sldChg>
      <pc:sldChg chg="addSp delSp">
        <pc:chgData name="Ken Merrihew" userId="bcb7a1e886d99f07" providerId="LiveId" clId="{781F184E-79B5-4661-A6AA-E4C74B40C782}" dt="2018-11-14T20:40:54.677" v="95"/>
        <pc:sldMkLst>
          <pc:docMk/>
          <pc:sldMk cId="3250959268" sldId="283"/>
        </pc:sldMkLst>
        <pc:spChg chg="del">
          <ac:chgData name="Ken Merrihew" userId="bcb7a1e886d99f07" providerId="LiveId" clId="{781F184E-79B5-4661-A6AA-E4C74B40C782}" dt="2018-11-14T20:40:54.106" v="94" actId="478"/>
          <ac:spMkLst>
            <pc:docMk/>
            <pc:sldMk cId="3250959268" sldId="283"/>
            <ac:spMk id="2" creationId="{1215C2F8-937B-441D-A21C-A6C3A84EB4AB}"/>
          </ac:spMkLst>
        </pc:spChg>
        <pc:spChg chg="add">
          <ac:chgData name="Ken Merrihew" userId="bcb7a1e886d99f07" providerId="LiveId" clId="{781F184E-79B5-4661-A6AA-E4C74B40C782}" dt="2018-11-14T20:40:54.677" v="95"/>
          <ac:spMkLst>
            <pc:docMk/>
            <pc:sldMk cId="3250959268" sldId="283"/>
            <ac:spMk id="4" creationId="{221B8C41-B243-4947-BE37-85CFA0B8E5FC}"/>
          </ac:spMkLst>
        </pc:spChg>
      </pc:sldChg>
      <pc:sldChg chg="addSp delSp modSp modAnim">
        <pc:chgData name="Ken Merrihew" userId="bcb7a1e886d99f07" providerId="LiveId" clId="{781F184E-79B5-4661-A6AA-E4C74B40C782}" dt="2018-11-14T22:07:51.054" v="1231" actId="167"/>
        <pc:sldMkLst>
          <pc:docMk/>
          <pc:sldMk cId="2176356838" sldId="284"/>
        </pc:sldMkLst>
        <pc:spChg chg="del">
          <ac:chgData name="Ken Merrihew" userId="bcb7a1e886d99f07" providerId="LiveId" clId="{781F184E-79B5-4661-A6AA-E4C74B40C782}" dt="2018-11-14T20:41:13.355" v="102" actId="478"/>
          <ac:spMkLst>
            <pc:docMk/>
            <pc:sldMk cId="2176356838" sldId="284"/>
            <ac:spMk id="2" creationId="{1215C2F8-937B-441D-A21C-A6C3A84EB4AB}"/>
          </ac:spMkLst>
        </pc:spChg>
        <pc:spChg chg="add">
          <ac:chgData name="Ken Merrihew" userId="bcb7a1e886d99f07" providerId="LiveId" clId="{781F184E-79B5-4661-A6AA-E4C74B40C782}" dt="2018-11-14T20:41:13.849" v="103"/>
          <ac:spMkLst>
            <pc:docMk/>
            <pc:sldMk cId="2176356838" sldId="284"/>
            <ac:spMk id="4" creationId="{23359E2D-5858-4646-B0FF-53E502EC6849}"/>
          </ac:spMkLst>
        </pc:spChg>
        <pc:spChg chg="add mod ord">
          <ac:chgData name="Ken Merrihew" userId="bcb7a1e886d99f07" providerId="LiveId" clId="{781F184E-79B5-4661-A6AA-E4C74B40C782}" dt="2018-11-14T22:07:51.054" v="1231" actId="167"/>
          <ac:spMkLst>
            <pc:docMk/>
            <pc:sldMk cId="2176356838" sldId="284"/>
            <ac:spMk id="5" creationId="{C91A4E00-D87B-4443-8621-9E8429DB42E5}"/>
          </ac:spMkLst>
        </pc:spChg>
      </pc:sldChg>
      <pc:sldChg chg="addSp delSp">
        <pc:chgData name="Ken Merrihew" userId="bcb7a1e886d99f07" providerId="LiveId" clId="{781F184E-79B5-4661-A6AA-E4C74B40C782}" dt="2018-11-14T20:41:21.628" v="107"/>
        <pc:sldMkLst>
          <pc:docMk/>
          <pc:sldMk cId="55822197" sldId="285"/>
        </pc:sldMkLst>
        <pc:spChg chg="del">
          <ac:chgData name="Ken Merrihew" userId="bcb7a1e886d99f07" providerId="LiveId" clId="{781F184E-79B5-4661-A6AA-E4C74B40C782}" dt="2018-11-14T20:41:21.062" v="106" actId="478"/>
          <ac:spMkLst>
            <pc:docMk/>
            <pc:sldMk cId="55822197" sldId="285"/>
            <ac:spMk id="2" creationId="{1215C2F8-937B-441D-A21C-A6C3A84EB4AB}"/>
          </ac:spMkLst>
        </pc:spChg>
        <pc:spChg chg="add">
          <ac:chgData name="Ken Merrihew" userId="bcb7a1e886d99f07" providerId="LiveId" clId="{781F184E-79B5-4661-A6AA-E4C74B40C782}" dt="2018-11-14T20:41:21.628" v="107"/>
          <ac:spMkLst>
            <pc:docMk/>
            <pc:sldMk cId="55822197" sldId="285"/>
            <ac:spMk id="7" creationId="{21F09CD4-7BA7-46A5-B663-01CAD438283E}"/>
          </ac:spMkLst>
        </pc:spChg>
      </pc:sldChg>
      <pc:sldChg chg="addSp delSp">
        <pc:chgData name="Ken Merrihew" userId="bcb7a1e886d99f07" providerId="LiveId" clId="{781F184E-79B5-4661-A6AA-E4C74B40C782}" dt="2018-11-14T20:41:36.433" v="113"/>
        <pc:sldMkLst>
          <pc:docMk/>
          <pc:sldMk cId="1874431431" sldId="286"/>
        </pc:sldMkLst>
        <pc:spChg chg="del">
          <ac:chgData name="Ken Merrihew" userId="bcb7a1e886d99f07" providerId="LiveId" clId="{781F184E-79B5-4661-A6AA-E4C74B40C782}" dt="2018-11-14T20:41:35.940" v="112" actId="478"/>
          <ac:spMkLst>
            <pc:docMk/>
            <pc:sldMk cId="1874431431" sldId="286"/>
            <ac:spMk id="3" creationId="{97A3C82C-ED8D-4D37-8CBD-55A5A653182D}"/>
          </ac:spMkLst>
        </pc:spChg>
        <pc:spChg chg="add">
          <ac:chgData name="Ken Merrihew" userId="bcb7a1e886d99f07" providerId="LiveId" clId="{781F184E-79B5-4661-A6AA-E4C74B40C782}" dt="2018-11-14T20:41:36.433" v="113"/>
          <ac:spMkLst>
            <pc:docMk/>
            <pc:sldMk cId="1874431431" sldId="286"/>
            <ac:spMk id="4" creationId="{39DCAA6E-8A69-495B-B860-38FA8DA14CB7}"/>
          </ac:spMkLst>
        </pc:spChg>
      </pc:sldChg>
      <pc:sldChg chg="addSp delSp del">
        <pc:chgData name="Ken Merrihew" userId="bcb7a1e886d99f07" providerId="LiveId" clId="{781F184E-79B5-4661-A6AA-E4C74B40C782}" dt="2018-11-14T22:13:51.428" v="1232" actId="2696"/>
        <pc:sldMkLst>
          <pc:docMk/>
          <pc:sldMk cId="816025686" sldId="287"/>
        </pc:sldMkLst>
        <pc:spChg chg="del">
          <ac:chgData name="Ken Merrihew" userId="bcb7a1e886d99f07" providerId="LiveId" clId="{781F184E-79B5-4661-A6AA-E4C74B40C782}" dt="2018-11-14T20:41:39.174" v="114" actId="478"/>
          <ac:spMkLst>
            <pc:docMk/>
            <pc:sldMk cId="816025686" sldId="287"/>
            <ac:spMk id="2" creationId="{1215C2F8-937B-441D-A21C-A6C3A84EB4AB}"/>
          </ac:spMkLst>
        </pc:spChg>
        <pc:spChg chg="add">
          <ac:chgData name="Ken Merrihew" userId="bcb7a1e886d99f07" providerId="LiveId" clId="{781F184E-79B5-4661-A6AA-E4C74B40C782}" dt="2018-11-14T20:41:39.628" v="115"/>
          <ac:spMkLst>
            <pc:docMk/>
            <pc:sldMk cId="816025686" sldId="287"/>
            <ac:spMk id="5" creationId="{82BF17F3-A940-45DF-A89D-ACD6C47E650E}"/>
          </ac:spMkLst>
        </pc:spChg>
      </pc:sldChg>
      <pc:sldChg chg="addSp delSp del">
        <pc:chgData name="Ken Merrihew" userId="bcb7a1e886d99f07" providerId="LiveId" clId="{781F184E-79B5-4661-A6AA-E4C74B40C782}" dt="2018-11-14T22:13:52.751" v="1233" actId="2696"/>
        <pc:sldMkLst>
          <pc:docMk/>
          <pc:sldMk cId="3293468816" sldId="288"/>
        </pc:sldMkLst>
        <pc:spChg chg="del">
          <ac:chgData name="Ken Merrihew" userId="bcb7a1e886d99f07" providerId="LiveId" clId="{781F184E-79B5-4661-A6AA-E4C74B40C782}" dt="2018-11-14T20:41:43.218" v="116" actId="478"/>
          <ac:spMkLst>
            <pc:docMk/>
            <pc:sldMk cId="3293468816" sldId="288"/>
            <ac:spMk id="3" creationId="{97A3C82C-ED8D-4D37-8CBD-55A5A653182D}"/>
          </ac:spMkLst>
        </pc:spChg>
        <pc:spChg chg="add">
          <ac:chgData name="Ken Merrihew" userId="bcb7a1e886d99f07" providerId="LiveId" clId="{781F184E-79B5-4661-A6AA-E4C74B40C782}" dt="2018-11-14T20:41:43.720" v="117"/>
          <ac:spMkLst>
            <pc:docMk/>
            <pc:sldMk cId="3293468816" sldId="288"/>
            <ac:spMk id="4" creationId="{2929AD2E-4B02-44EA-940E-C117F4E9B39A}"/>
          </ac:spMkLst>
        </pc:spChg>
      </pc:sldChg>
      <pc:sldChg chg="del">
        <pc:chgData name="Ken Merrihew" userId="bcb7a1e886d99f07" providerId="LiveId" clId="{781F184E-79B5-4661-A6AA-E4C74B40C782}" dt="2018-11-14T20:37:36.179" v="7" actId="2696"/>
        <pc:sldMkLst>
          <pc:docMk/>
          <pc:sldMk cId="594807733" sldId="290"/>
        </pc:sldMkLst>
      </pc:sldChg>
      <pc:sldChg chg="del">
        <pc:chgData name="Ken Merrihew" userId="bcb7a1e886d99f07" providerId="LiveId" clId="{781F184E-79B5-4661-A6AA-E4C74B40C782}" dt="2018-11-14T20:37:36.185" v="9" actId="2696"/>
        <pc:sldMkLst>
          <pc:docMk/>
          <pc:sldMk cId="3285874992" sldId="291"/>
        </pc:sldMkLst>
      </pc:sldChg>
      <pc:sldChg chg="addSp delSp">
        <pc:chgData name="Ken Merrihew" userId="bcb7a1e886d99f07" providerId="LiveId" clId="{781F184E-79B5-4661-A6AA-E4C74B40C782}" dt="2018-11-14T20:41:26.017" v="109"/>
        <pc:sldMkLst>
          <pc:docMk/>
          <pc:sldMk cId="2892082630" sldId="292"/>
        </pc:sldMkLst>
        <pc:spChg chg="del">
          <ac:chgData name="Ken Merrihew" userId="bcb7a1e886d99f07" providerId="LiveId" clId="{781F184E-79B5-4661-A6AA-E4C74B40C782}" dt="2018-11-14T20:41:25.526" v="108" actId="478"/>
          <ac:spMkLst>
            <pc:docMk/>
            <pc:sldMk cId="2892082630" sldId="292"/>
            <ac:spMk id="2" creationId="{1215C2F8-937B-441D-A21C-A6C3A84EB4AB}"/>
          </ac:spMkLst>
        </pc:spChg>
        <pc:spChg chg="add">
          <ac:chgData name="Ken Merrihew" userId="bcb7a1e886d99f07" providerId="LiveId" clId="{781F184E-79B5-4661-A6AA-E4C74B40C782}" dt="2018-11-14T20:41:26.017" v="109"/>
          <ac:spMkLst>
            <pc:docMk/>
            <pc:sldMk cId="2892082630" sldId="292"/>
            <ac:spMk id="9" creationId="{79147761-AB77-4BC9-AC16-5AC790EAF6B5}"/>
          </ac:spMkLst>
        </pc:spChg>
      </pc:sldChg>
      <pc:sldChg chg="addSp delSp">
        <pc:chgData name="Ken Merrihew" userId="bcb7a1e886d99f07" providerId="LiveId" clId="{781F184E-79B5-4661-A6AA-E4C74B40C782}" dt="2018-11-14T20:38:59.317" v="34"/>
        <pc:sldMkLst>
          <pc:docMk/>
          <pc:sldMk cId="587087959" sldId="295"/>
        </pc:sldMkLst>
        <pc:spChg chg="del">
          <ac:chgData name="Ken Merrihew" userId="bcb7a1e886d99f07" providerId="LiveId" clId="{781F184E-79B5-4661-A6AA-E4C74B40C782}" dt="2018-11-14T20:38:58.413" v="33" actId="478"/>
          <ac:spMkLst>
            <pc:docMk/>
            <pc:sldMk cId="587087959" sldId="295"/>
            <ac:spMk id="2" creationId="{1215C2F8-937B-441D-A21C-A6C3A84EB4AB}"/>
          </ac:spMkLst>
        </pc:spChg>
        <pc:spChg chg="add">
          <ac:chgData name="Ken Merrihew" userId="bcb7a1e886d99f07" providerId="LiveId" clId="{781F184E-79B5-4661-A6AA-E4C74B40C782}" dt="2018-11-14T20:38:59.317" v="34"/>
          <ac:spMkLst>
            <pc:docMk/>
            <pc:sldMk cId="587087959" sldId="295"/>
            <ac:spMk id="9" creationId="{4EB9C6C0-1607-49C2-A952-2373ABE62E17}"/>
          </ac:spMkLst>
        </pc:spChg>
      </pc:sldChg>
      <pc:sldChg chg="addSp delSp">
        <pc:chgData name="Ken Merrihew" userId="bcb7a1e886d99f07" providerId="LiveId" clId="{781F184E-79B5-4661-A6AA-E4C74B40C782}" dt="2018-11-14T20:40:59.637" v="97"/>
        <pc:sldMkLst>
          <pc:docMk/>
          <pc:sldMk cId="1532089380" sldId="296"/>
        </pc:sldMkLst>
        <pc:spChg chg="del">
          <ac:chgData name="Ken Merrihew" userId="bcb7a1e886d99f07" providerId="LiveId" clId="{781F184E-79B5-4661-A6AA-E4C74B40C782}" dt="2018-11-14T20:40:59.116" v="96" actId="478"/>
          <ac:spMkLst>
            <pc:docMk/>
            <pc:sldMk cId="1532089380" sldId="296"/>
            <ac:spMk id="3" creationId="{97A3C82C-ED8D-4D37-8CBD-55A5A653182D}"/>
          </ac:spMkLst>
        </pc:spChg>
        <pc:spChg chg="add">
          <ac:chgData name="Ken Merrihew" userId="bcb7a1e886d99f07" providerId="LiveId" clId="{781F184E-79B5-4661-A6AA-E4C74B40C782}" dt="2018-11-14T20:40:59.637" v="97"/>
          <ac:spMkLst>
            <pc:docMk/>
            <pc:sldMk cId="1532089380" sldId="296"/>
            <ac:spMk id="4" creationId="{B0453DED-A9BF-4121-9692-E745974FA21B}"/>
          </ac:spMkLst>
        </pc:spChg>
      </pc:sldChg>
      <pc:sldChg chg="addSp delSp">
        <pc:chgData name="Ken Merrihew" userId="bcb7a1e886d99f07" providerId="LiveId" clId="{781F184E-79B5-4661-A6AA-E4C74B40C782}" dt="2018-11-14T20:41:31.178" v="111"/>
        <pc:sldMkLst>
          <pc:docMk/>
          <pc:sldMk cId="3095875305" sldId="297"/>
        </pc:sldMkLst>
        <pc:spChg chg="del">
          <ac:chgData name="Ken Merrihew" userId="bcb7a1e886d99f07" providerId="LiveId" clId="{781F184E-79B5-4661-A6AA-E4C74B40C782}" dt="2018-11-14T20:41:30.401" v="110" actId="478"/>
          <ac:spMkLst>
            <pc:docMk/>
            <pc:sldMk cId="3095875305" sldId="297"/>
            <ac:spMk id="2" creationId="{1215C2F8-937B-441D-A21C-A6C3A84EB4AB}"/>
          </ac:spMkLst>
        </pc:spChg>
        <pc:spChg chg="add">
          <ac:chgData name="Ken Merrihew" userId="bcb7a1e886d99f07" providerId="LiveId" clId="{781F184E-79B5-4661-A6AA-E4C74B40C782}" dt="2018-11-14T20:41:31.178" v="111"/>
          <ac:spMkLst>
            <pc:docMk/>
            <pc:sldMk cId="3095875305" sldId="297"/>
            <ac:spMk id="30" creationId="{D6D6736A-B89F-4F4F-80F8-1C0241AD6808}"/>
          </ac:spMkLst>
        </pc:spChg>
      </pc:sldChg>
      <pc:sldChg chg="del">
        <pc:chgData name="Ken Merrihew" userId="bcb7a1e886d99f07" providerId="LiveId" clId="{781F184E-79B5-4661-A6AA-E4C74B40C782}" dt="2018-11-14T20:37:36.115" v="2" actId="2696"/>
        <pc:sldMkLst>
          <pc:docMk/>
          <pc:sldMk cId="1131289642" sldId="298"/>
        </pc:sldMkLst>
      </pc:sldChg>
      <pc:sldChg chg="del">
        <pc:chgData name="Ken Merrihew" userId="bcb7a1e886d99f07" providerId="LiveId" clId="{781F184E-79B5-4661-A6AA-E4C74B40C782}" dt="2018-11-14T20:37:36.117" v="3" actId="2696"/>
        <pc:sldMkLst>
          <pc:docMk/>
          <pc:sldMk cId="4151631572" sldId="299"/>
        </pc:sldMkLst>
      </pc:sldChg>
      <pc:sldChg chg="del">
        <pc:chgData name="Ken Merrihew" userId="bcb7a1e886d99f07" providerId="LiveId" clId="{781F184E-79B5-4661-A6AA-E4C74B40C782}" dt="2018-11-14T20:37:36.177" v="6" actId="2696"/>
        <pc:sldMkLst>
          <pc:docMk/>
          <pc:sldMk cId="1727614613" sldId="300"/>
        </pc:sldMkLst>
      </pc:sldChg>
      <pc:sldChg chg="addSp delSp">
        <pc:chgData name="Ken Merrihew" userId="bcb7a1e886d99f07" providerId="LiveId" clId="{781F184E-79B5-4661-A6AA-E4C74B40C782}" dt="2018-11-14T20:39:25.727" v="40"/>
        <pc:sldMkLst>
          <pc:docMk/>
          <pc:sldMk cId="302302622" sldId="301"/>
        </pc:sldMkLst>
        <pc:spChg chg="del">
          <ac:chgData name="Ken Merrihew" userId="bcb7a1e886d99f07" providerId="LiveId" clId="{781F184E-79B5-4661-A6AA-E4C74B40C782}" dt="2018-11-14T20:39:24.998" v="39" actId="478"/>
          <ac:spMkLst>
            <pc:docMk/>
            <pc:sldMk cId="302302622" sldId="301"/>
            <ac:spMk id="2" creationId="{1215C2F8-937B-441D-A21C-A6C3A84EB4AB}"/>
          </ac:spMkLst>
        </pc:spChg>
        <pc:spChg chg="add">
          <ac:chgData name="Ken Merrihew" userId="bcb7a1e886d99f07" providerId="LiveId" clId="{781F184E-79B5-4661-A6AA-E4C74B40C782}" dt="2018-11-14T20:39:25.727" v="40"/>
          <ac:spMkLst>
            <pc:docMk/>
            <pc:sldMk cId="302302622" sldId="301"/>
            <ac:spMk id="28" creationId="{E34A4B05-20B9-4527-B780-22B6BFB5C9B6}"/>
          </ac:spMkLst>
        </pc:spChg>
      </pc:sldChg>
      <pc:sldChg chg="addSp delSp">
        <pc:chgData name="Ken Merrihew" userId="bcb7a1e886d99f07" providerId="LiveId" clId="{781F184E-79B5-4661-A6AA-E4C74B40C782}" dt="2018-11-14T20:38:09.187" v="17"/>
        <pc:sldMkLst>
          <pc:docMk/>
          <pc:sldMk cId="1341912948" sldId="302"/>
        </pc:sldMkLst>
        <pc:spChg chg="del">
          <ac:chgData name="Ken Merrihew" userId="bcb7a1e886d99f07" providerId="LiveId" clId="{781F184E-79B5-4661-A6AA-E4C74B40C782}" dt="2018-11-14T20:38:08.867" v="16" actId="478"/>
          <ac:spMkLst>
            <pc:docMk/>
            <pc:sldMk cId="1341912948" sldId="302"/>
            <ac:spMk id="2" creationId="{1215C2F8-937B-441D-A21C-A6C3A84EB4AB}"/>
          </ac:spMkLst>
        </pc:spChg>
        <pc:spChg chg="add">
          <ac:chgData name="Ken Merrihew" userId="bcb7a1e886d99f07" providerId="LiveId" clId="{781F184E-79B5-4661-A6AA-E4C74B40C782}" dt="2018-11-14T20:38:09.187" v="17"/>
          <ac:spMkLst>
            <pc:docMk/>
            <pc:sldMk cId="1341912948" sldId="302"/>
            <ac:spMk id="30" creationId="{A490AB3B-3E37-4B0B-83F3-587D35401156}"/>
          </ac:spMkLst>
        </pc:spChg>
      </pc:sldChg>
      <pc:sldChg chg="addSp delSp">
        <pc:chgData name="Ken Merrihew" userId="bcb7a1e886d99f07" providerId="LiveId" clId="{781F184E-79B5-4661-A6AA-E4C74B40C782}" dt="2018-11-14T20:39:33.267" v="42"/>
        <pc:sldMkLst>
          <pc:docMk/>
          <pc:sldMk cId="1778125992" sldId="304"/>
        </pc:sldMkLst>
        <pc:spChg chg="del">
          <ac:chgData name="Ken Merrihew" userId="bcb7a1e886d99f07" providerId="LiveId" clId="{781F184E-79B5-4661-A6AA-E4C74B40C782}" dt="2018-11-14T20:39:32.372" v="41" actId="478"/>
          <ac:spMkLst>
            <pc:docMk/>
            <pc:sldMk cId="1778125992" sldId="304"/>
            <ac:spMk id="3" creationId="{97A3C82C-ED8D-4D37-8CBD-55A5A653182D}"/>
          </ac:spMkLst>
        </pc:spChg>
        <pc:spChg chg="add">
          <ac:chgData name="Ken Merrihew" userId="bcb7a1e886d99f07" providerId="LiveId" clId="{781F184E-79B5-4661-A6AA-E4C74B40C782}" dt="2018-11-14T20:39:33.267" v="42"/>
          <ac:spMkLst>
            <pc:docMk/>
            <pc:sldMk cId="1778125992" sldId="304"/>
            <ac:spMk id="4" creationId="{5C4309BE-EDFE-4B6D-B6F6-69104CF89694}"/>
          </ac:spMkLst>
        </pc:spChg>
      </pc:sldChg>
      <pc:sldChg chg="addSp delSp modSp modAnim">
        <pc:chgData name="Ken Merrihew" userId="bcb7a1e886d99f07" providerId="LiveId" clId="{781F184E-79B5-4661-A6AA-E4C74B40C782}" dt="2018-11-14T20:58:54.407" v="276"/>
        <pc:sldMkLst>
          <pc:docMk/>
          <pc:sldMk cId="1107101526" sldId="305"/>
        </pc:sldMkLst>
        <pc:spChg chg="del">
          <ac:chgData name="Ken Merrihew" userId="bcb7a1e886d99f07" providerId="LiveId" clId="{781F184E-79B5-4661-A6AA-E4C74B40C782}" dt="2018-11-14T20:38:30.886" v="25" actId="478"/>
          <ac:spMkLst>
            <pc:docMk/>
            <pc:sldMk cId="1107101526" sldId="305"/>
            <ac:spMk id="2" creationId="{1215C2F8-937B-441D-A21C-A6C3A84EB4AB}"/>
          </ac:spMkLst>
        </pc:spChg>
        <pc:spChg chg="mod">
          <ac:chgData name="Ken Merrihew" userId="bcb7a1e886d99f07" providerId="LiveId" clId="{781F184E-79B5-4661-A6AA-E4C74B40C782}" dt="2018-11-14T20:57:03.579" v="196" actId="255"/>
          <ac:spMkLst>
            <pc:docMk/>
            <pc:sldMk cId="1107101526" sldId="305"/>
            <ac:spMk id="5" creationId="{68FD29DB-5C00-41DC-896A-51A4A6603951}"/>
          </ac:spMkLst>
        </pc:spChg>
        <pc:spChg chg="mod">
          <ac:chgData name="Ken Merrihew" userId="bcb7a1e886d99f07" providerId="LiveId" clId="{781F184E-79B5-4661-A6AA-E4C74B40C782}" dt="2018-11-14T20:57:03.579" v="196" actId="255"/>
          <ac:spMkLst>
            <pc:docMk/>
            <pc:sldMk cId="1107101526" sldId="305"/>
            <ac:spMk id="6" creationId="{165439DD-3FAA-4AC0-8783-EF4BA9F8C426}"/>
          </ac:spMkLst>
        </pc:spChg>
        <pc:spChg chg="add">
          <ac:chgData name="Ken Merrihew" userId="bcb7a1e886d99f07" providerId="LiveId" clId="{781F184E-79B5-4661-A6AA-E4C74B40C782}" dt="2018-11-14T20:38:31.696" v="26"/>
          <ac:spMkLst>
            <pc:docMk/>
            <pc:sldMk cId="1107101526" sldId="305"/>
            <ac:spMk id="40" creationId="{76885DFA-384F-48DF-8C52-310C7C31A8FA}"/>
          </ac:spMkLst>
        </pc:spChg>
        <pc:spChg chg="add mod">
          <ac:chgData name="Ken Merrihew" userId="bcb7a1e886d99f07" providerId="LiveId" clId="{781F184E-79B5-4661-A6AA-E4C74B40C782}" dt="2018-11-14T20:58:48.473" v="275" actId="14100"/>
          <ac:spMkLst>
            <pc:docMk/>
            <pc:sldMk cId="1107101526" sldId="305"/>
            <ac:spMk id="41" creationId="{94ADECD4-4FF7-4F01-BB86-FE7E9C0EC128}"/>
          </ac:spMkLst>
        </pc:spChg>
        <pc:grpChg chg="mod">
          <ac:chgData name="Ken Merrihew" userId="bcb7a1e886d99f07" providerId="LiveId" clId="{781F184E-79B5-4661-A6AA-E4C74B40C782}" dt="2018-11-14T20:57:35.263" v="209" actId="14100"/>
          <ac:grpSpMkLst>
            <pc:docMk/>
            <pc:sldMk cId="1107101526" sldId="305"/>
            <ac:grpSpMk id="13" creationId="{90CDD180-8A15-402A-931C-64E174A8A831}"/>
          </ac:grpSpMkLst>
        </pc:grpChg>
        <pc:grpChg chg="mod">
          <ac:chgData name="Ken Merrihew" userId="bcb7a1e886d99f07" providerId="LiveId" clId="{781F184E-79B5-4661-A6AA-E4C74B40C782}" dt="2018-11-14T20:57:59.830" v="213" actId="14100"/>
          <ac:grpSpMkLst>
            <pc:docMk/>
            <pc:sldMk cId="1107101526" sldId="305"/>
            <ac:grpSpMk id="14" creationId="{7EB29DBB-7A26-40C6-92ED-5B80E0197234}"/>
          </ac:grpSpMkLst>
        </pc:grpChg>
        <pc:grpChg chg="mod">
          <ac:chgData name="Ken Merrihew" userId="bcb7a1e886d99f07" providerId="LiveId" clId="{781F184E-79B5-4661-A6AA-E4C74B40C782}" dt="2018-11-14T20:57:35.263" v="209" actId="14100"/>
          <ac:grpSpMkLst>
            <pc:docMk/>
            <pc:sldMk cId="1107101526" sldId="305"/>
            <ac:grpSpMk id="18" creationId="{73290F72-AD3C-482D-BBC0-AEFFDD1E42FA}"/>
          </ac:grpSpMkLst>
        </pc:grpChg>
        <pc:grpChg chg="mod ord">
          <ac:chgData name="Ken Merrihew" userId="bcb7a1e886d99f07" providerId="LiveId" clId="{781F184E-79B5-4661-A6AA-E4C74B40C782}" dt="2018-11-14T20:57:51.397" v="212" actId="14100"/>
          <ac:grpSpMkLst>
            <pc:docMk/>
            <pc:sldMk cId="1107101526" sldId="305"/>
            <ac:grpSpMk id="21" creationId="{95594D2E-8C37-4571-870C-19096CFA1B50}"/>
          </ac:grpSpMkLst>
        </pc:grpChg>
        <pc:grpChg chg="mod">
          <ac:chgData name="Ken Merrihew" userId="bcb7a1e886d99f07" providerId="LiveId" clId="{781F184E-79B5-4661-A6AA-E4C74B40C782}" dt="2018-11-14T20:58:16.657" v="227" actId="1035"/>
          <ac:grpSpMkLst>
            <pc:docMk/>
            <pc:sldMk cId="1107101526" sldId="305"/>
            <ac:grpSpMk id="24" creationId="{B2F9947A-61B4-4C3B-A2D9-3B766BE7C16B}"/>
          </ac:grpSpMkLst>
        </pc:grpChg>
        <pc:grpChg chg="mod">
          <ac:chgData name="Ken Merrihew" userId="bcb7a1e886d99f07" providerId="LiveId" clId="{781F184E-79B5-4661-A6AA-E4C74B40C782}" dt="2018-11-14T20:58:21.977" v="247" actId="1036"/>
          <ac:grpSpMkLst>
            <pc:docMk/>
            <pc:sldMk cId="1107101526" sldId="305"/>
            <ac:grpSpMk id="27" creationId="{2142E254-66FE-4026-9653-A3FF9D124266}"/>
          </ac:grpSpMkLst>
        </pc:grpChg>
        <pc:cxnChg chg="mod">
          <ac:chgData name="Ken Merrihew" userId="bcb7a1e886d99f07" providerId="LiveId" clId="{781F184E-79B5-4661-A6AA-E4C74B40C782}" dt="2018-11-14T20:57:15.037" v="208" actId="1036"/>
          <ac:cxnSpMkLst>
            <pc:docMk/>
            <pc:sldMk cId="1107101526" sldId="305"/>
            <ac:cxnSpMk id="31" creationId="{8940A512-409E-4D46-9461-7DC9D0022991}"/>
          </ac:cxnSpMkLst>
        </pc:cxnChg>
        <pc:cxnChg chg="mod">
          <ac:chgData name="Ken Merrihew" userId="bcb7a1e886d99f07" providerId="LiveId" clId="{781F184E-79B5-4661-A6AA-E4C74B40C782}" dt="2018-11-14T20:57:15.037" v="208" actId="1036"/>
          <ac:cxnSpMkLst>
            <pc:docMk/>
            <pc:sldMk cId="1107101526" sldId="305"/>
            <ac:cxnSpMk id="33" creationId="{8FC2B9A1-F2D4-45F1-AC1B-66126B4EB73B}"/>
          </ac:cxnSpMkLst>
        </pc:cxnChg>
        <pc:cxnChg chg="mod">
          <ac:chgData name="Ken Merrihew" userId="bcb7a1e886d99f07" providerId="LiveId" clId="{781F184E-79B5-4661-A6AA-E4C74B40C782}" dt="2018-11-14T20:57:15.037" v="208" actId="1036"/>
          <ac:cxnSpMkLst>
            <pc:docMk/>
            <pc:sldMk cId="1107101526" sldId="305"/>
            <ac:cxnSpMk id="34" creationId="{572A68C6-C183-483C-9EDB-DF8DD6974E72}"/>
          </ac:cxnSpMkLst>
        </pc:cxnChg>
      </pc:sldChg>
      <pc:sldChg chg="addSp delSp">
        <pc:chgData name="Ken Merrihew" userId="bcb7a1e886d99f07" providerId="LiveId" clId="{781F184E-79B5-4661-A6AA-E4C74B40C782}" dt="2018-11-14T20:38:37.643" v="28"/>
        <pc:sldMkLst>
          <pc:docMk/>
          <pc:sldMk cId="959188502" sldId="306"/>
        </pc:sldMkLst>
        <pc:spChg chg="del">
          <ac:chgData name="Ken Merrihew" userId="bcb7a1e886d99f07" providerId="LiveId" clId="{781F184E-79B5-4661-A6AA-E4C74B40C782}" dt="2018-11-14T20:38:36.850" v="27" actId="478"/>
          <ac:spMkLst>
            <pc:docMk/>
            <pc:sldMk cId="959188502" sldId="306"/>
            <ac:spMk id="3" creationId="{97A3C82C-ED8D-4D37-8CBD-55A5A653182D}"/>
          </ac:spMkLst>
        </pc:spChg>
        <pc:spChg chg="add">
          <ac:chgData name="Ken Merrihew" userId="bcb7a1e886d99f07" providerId="LiveId" clId="{781F184E-79B5-4661-A6AA-E4C74B40C782}" dt="2018-11-14T20:38:37.643" v="28"/>
          <ac:spMkLst>
            <pc:docMk/>
            <pc:sldMk cId="959188502" sldId="306"/>
            <ac:spMk id="4" creationId="{C552BF40-D11D-44E6-BEF8-E41C23A9FD90}"/>
          </ac:spMkLst>
        </pc:spChg>
      </pc:sldChg>
      <pc:sldChg chg="addSp delSp modSp modAnim">
        <pc:chgData name="Ken Merrihew" userId="bcb7a1e886d99f07" providerId="LiveId" clId="{781F184E-79B5-4661-A6AA-E4C74B40C782}" dt="2018-11-14T21:53:34.858" v="1165" actId="1038"/>
        <pc:sldMkLst>
          <pc:docMk/>
          <pc:sldMk cId="1094810887" sldId="307"/>
        </pc:sldMkLst>
        <pc:spChg chg="del">
          <ac:chgData name="Ken Merrihew" userId="bcb7a1e886d99f07" providerId="LiveId" clId="{781F184E-79B5-4661-A6AA-E4C74B40C782}" dt="2018-11-14T20:39:09.484" v="35" actId="478"/>
          <ac:spMkLst>
            <pc:docMk/>
            <pc:sldMk cId="1094810887" sldId="307"/>
            <ac:spMk id="2" creationId="{1215C2F8-937B-441D-A21C-A6C3A84EB4AB}"/>
          </ac:spMkLst>
        </pc:spChg>
        <pc:spChg chg="add">
          <ac:chgData name="Ken Merrihew" userId="bcb7a1e886d99f07" providerId="LiveId" clId="{781F184E-79B5-4661-A6AA-E4C74B40C782}" dt="2018-11-14T20:39:10.449" v="36"/>
          <ac:spMkLst>
            <pc:docMk/>
            <pc:sldMk cId="1094810887" sldId="307"/>
            <ac:spMk id="12" creationId="{319F5716-3BD2-4617-B391-261FE7CF9624}"/>
          </ac:spMkLst>
        </pc:spChg>
        <pc:picChg chg="mod">
          <ac:chgData name="Ken Merrihew" userId="bcb7a1e886d99f07" providerId="LiveId" clId="{781F184E-79B5-4661-A6AA-E4C74B40C782}" dt="2018-11-14T21:53:34.858" v="1165" actId="1038"/>
          <ac:picMkLst>
            <pc:docMk/>
            <pc:sldMk cId="1094810887" sldId="307"/>
            <ac:picMk id="4098" creationId="{E26E5733-9796-4147-A927-B2812A7083A7}"/>
          </ac:picMkLst>
        </pc:picChg>
      </pc:sldChg>
      <pc:sldChg chg="addSp delSp modSp modAnim">
        <pc:chgData name="Ken Merrihew" userId="bcb7a1e886d99f07" providerId="LiveId" clId="{781F184E-79B5-4661-A6AA-E4C74B40C782}" dt="2018-11-14T21:55:56.681" v="1168"/>
        <pc:sldMkLst>
          <pc:docMk/>
          <pc:sldMk cId="3118672250" sldId="308"/>
        </pc:sldMkLst>
        <pc:spChg chg="del">
          <ac:chgData name="Ken Merrihew" userId="bcb7a1e886d99f07" providerId="LiveId" clId="{781F184E-79B5-4661-A6AA-E4C74B40C782}" dt="2018-11-14T20:40:02.188" v="47" actId="478"/>
          <ac:spMkLst>
            <pc:docMk/>
            <pc:sldMk cId="3118672250" sldId="308"/>
            <ac:spMk id="2" creationId="{1215C2F8-937B-441D-A21C-A6C3A84EB4AB}"/>
          </ac:spMkLst>
        </pc:spChg>
        <pc:spChg chg="mod">
          <ac:chgData name="Ken Merrihew" userId="bcb7a1e886d99f07" providerId="LiveId" clId="{781F184E-79B5-4661-A6AA-E4C74B40C782}" dt="2018-11-14T20:40:08.870" v="77" actId="1038"/>
          <ac:spMkLst>
            <pc:docMk/>
            <pc:sldMk cId="3118672250" sldId="308"/>
            <ac:spMk id="5" creationId="{9AFFB233-591B-4152-9105-411A5F8434B3}"/>
          </ac:spMkLst>
        </pc:spChg>
        <pc:spChg chg="add">
          <ac:chgData name="Ken Merrihew" userId="bcb7a1e886d99f07" providerId="LiveId" clId="{781F184E-79B5-4661-A6AA-E4C74B40C782}" dt="2018-11-14T20:40:03.353" v="48"/>
          <ac:spMkLst>
            <pc:docMk/>
            <pc:sldMk cId="3118672250" sldId="308"/>
            <ac:spMk id="8" creationId="{3144D979-6B5D-41C6-9E4F-51A405C57FC9}"/>
          </ac:spMkLst>
        </pc:spChg>
        <pc:picChg chg="mod">
          <ac:chgData name="Ken Merrihew" userId="bcb7a1e886d99f07" providerId="LiveId" clId="{781F184E-79B5-4661-A6AA-E4C74B40C782}" dt="2018-11-14T20:40:08.870" v="77" actId="1038"/>
          <ac:picMkLst>
            <pc:docMk/>
            <pc:sldMk cId="3118672250" sldId="308"/>
            <ac:picMk id="6148" creationId="{08094845-B3A4-44D3-9DB9-D9878E49413E}"/>
          </ac:picMkLst>
        </pc:picChg>
      </pc:sldChg>
      <pc:sldChg chg="addSp delSp">
        <pc:chgData name="Ken Merrihew" userId="bcb7a1e886d99f07" providerId="LiveId" clId="{781F184E-79B5-4661-A6AA-E4C74B40C782}" dt="2018-11-14T20:40:16.437" v="79"/>
        <pc:sldMkLst>
          <pc:docMk/>
          <pc:sldMk cId="3977465406" sldId="309"/>
        </pc:sldMkLst>
        <pc:spChg chg="del">
          <ac:chgData name="Ken Merrihew" userId="bcb7a1e886d99f07" providerId="LiveId" clId="{781F184E-79B5-4661-A6AA-E4C74B40C782}" dt="2018-11-14T20:40:15.733" v="78" actId="478"/>
          <ac:spMkLst>
            <pc:docMk/>
            <pc:sldMk cId="3977465406" sldId="309"/>
            <ac:spMk id="3" creationId="{97A3C82C-ED8D-4D37-8CBD-55A5A653182D}"/>
          </ac:spMkLst>
        </pc:spChg>
        <pc:spChg chg="add">
          <ac:chgData name="Ken Merrihew" userId="bcb7a1e886d99f07" providerId="LiveId" clId="{781F184E-79B5-4661-A6AA-E4C74B40C782}" dt="2018-11-14T20:40:16.437" v="79"/>
          <ac:spMkLst>
            <pc:docMk/>
            <pc:sldMk cId="3977465406" sldId="309"/>
            <ac:spMk id="4" creationId="{3C74FAE9-BF16-4107-BC83-85EC9996287F}"/>
          </ac:spMkLst>
        </pc:spChg>
      </pc:sldChg>
      <pc:sldChg chg="add">
        <pc:chgData name="Ken Merrihew" userId="bcb7a1e886d99f07" providerId="LiveId" clId="{781F184E-79B5-4661-A6AA-E4C74B40C782}" dt="2018-11-14T21:10:07.269" v="277"/>
        <pc:sldMkLst>
          <pc:docMk/>
          <pc:sldMk cId="650211435"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7CEBC-4D54-49BF-948B-666830882258}" type="datetimeFigureOut">
              <a:rPr lang="en-US" smtClean="0"/>
              <a:t>11/14/2018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250F5-189F-4B10-BDAD-C6613B4C4C53}" type="slidenum">
              <a:rPr lang="en-US" smtClean="0"/>
              <a:t>‹#›</a:t>
            </a:fld>
            <a:endParaRPr lang="en-US"/>
          </a:p>
        </p:txBody>
      </p:sp>
    </p:spTree>
    <p:extLst>
      <p:ext uri="{BB962C8B-B14F-4D97-AF65-F5344CB8AC3E}">
        <p14:creationId xmlns:p14="http://schemas.microsoft.com/office/powerpoint/2010/main" val="83158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250F5-189F-4B10-BDAD-C6613B4C4C53}" type="slidenum">
              <a:rPr lang="en-US" smtClean="0"/>
              <a:t>6</a:t>
            </a:fld>
            <a:endParaRPr lang="en-US"/>
          </a:p>
        </p:txBody>
      </p:sp>
    </p:spTree>
    <p:extLst>
      <p:ext uri="{BB962C8B-B14F-4D97-AF65-F5344CB8AC3E}">
        <p14:creationId xmlns:p14="http://schemas.microsoft.com/office/powerpoint/2010/main" val="4146876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8952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82335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98835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8099E-3E88-483A-9452-A7CB2B4B6989}"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82011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8099E-3E88-483A-9452-A7CB2B4B6989}"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9999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F8099E-3E88-483A-9452-A7CB2B4B6989}"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7001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F8099E-3E88-483A-9452-A7CB2B4B6989}" type="datetimeFigureOut">
              <a:rPr lang="en-US" smtClean="0"/>
              <a:t>11/13/2018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25411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F8099E-3E88-483A-9452-A7CB2B4B6989}" type="datetimeFigureOut">
              <a:rPr lang="en-US" smtClean="0"/>
              <a:t>11/13/2018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92213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8099E-3E88-483A-9452-A7CB2B4B6989}" type="datetimeFigureOut">
              <a:rPr lang="en-US" smtClean="0"/>
              <a:t>11/13/2018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88769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8099E-3E88-483A-9452-A7CB2B4B6989}"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352508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8099E-3E88-483A-9452-A7CB2B4B6989}"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55063-4221-4EFB-BE78-F218A2DDCD32}" type="slidenum">
              <a:rPr lang="en-US" smtClean="0"/>
              <a:t>‹#›</a:t>
            </a:fld>
            <a:endParaRPr lang="en-US"/>
          </a:p>
        </p:txBody>
      </p:sp>
    </p:spTree>
    <p:extLst>
      <p:ext uri="{BB962C8B-B14F-4D97-AF65-F5344CB8AC3E}">
        <p14:creationId xmlns:p14="http://schemas.microsoft.com/office/powerpoint/2010/main" val="172486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8099E-3E88-483A-9452-A7CB2B4B6989}" type="datetimeFigureOut">
              <a:rPr lang="en-US" smtClean="0"/>
              <a:t>11/13/2018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55063-4221-4EFB-BE78-F218A2DDCD32}" type="slidenum">
              <a:rPr lang="en-US" smtClean="0"/>
              <a:t>‹#›</a:t>
            </a:fld>
            <a:endParaRPr lang="en-US"/>
          </a:p>
        </p:txBody>
      </p:sp>
    </p:spTree>
    <p:extLst>
      <p:ext uri="{BB962C8B-B14F-4D97-AF65-F5344CB8AC3E}">
        <p14:creationId xmlns:p14="http://schemas.microsoft.com/office/powerpoint/2010/main" val="1719071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g"/><Relationship Id="rId7" Type="http://schemas.openxmlformats.org/officeDocument/2006/relationships/hyperlink" Target="http://bloblorarea.fr/lage-de-glace-4/"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hyperlink" Target="http://www.oneirokriths123.com/107/oneirokritis-thalassa" TargetMode="Externa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averykucan.deviantart.com/art/Moon-Shot-310284932" TargetMode="External"/><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www.publicdomainpictures.net/view-image.php?image=86449&amp;picture=planet-earth" TargetMode="Externa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hyperlink" Target="http://dailyclipart.net/clipart/rose-flower-clip-art" TargetMode="External"/><Relationship Id="rId13"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microsoft.com/office/2007/relationships/hdphoto" Target="../media/hdphoto6.wdp"/><Relationship Id="rId12" Type="http://schemas.openxmlformats.org/officeDocument/2006/relationships/hyperlink" Target="http://commons.wikimedia.org/wiki/File:Dwayne_The_Rock_Johnson_2009_Tribeca_portrait.jpg"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5.jpg"/><Relationship Id="rId5" Type="http://schemas.openxmlformats.org/officeDocument/2006/relationships/hyperlink" Target="http://www.publicdomainpictures.net/view-image.php?image=34479&amp;picture=dog-cartoon" TargetMode="External"/><Relationship Id="rId10" Type="http://schemas.openxmlformats.org/officeDocument/2006/relationships/hyperlink" Target="http://freehighresolutiongraphicsandclipart.blogspot.com/2010/09/rock-png.html" TargetMode="External"/><Relationship Id="rId4" Type="http://schemas.microsoft.com/office/2007/relationships/hdphoto" Target="../media/hdphoto5.wdp"/><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comfortablydomestic.com/2011/09/22/no-excuses-pie-dough" TargetMode="External"/><Relationship Id="rId4" Type="http://schemas.openxmlformats.org/officeDocument/2006/relationships/hyperlink" Target="http://comfortablydomestic.com/2010/10/30/flawless-vodka-pie-dough/"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hyperlink" Target="https://creativecommons.org/licenses/by-nc-sa/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comfortablydomestic.com/2011/09/22/no-excuses-pie-dough"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gif"/><Relationship Id="rId4" Type="http://schemas.openxmlformats.org/officeDocument/2006/relationships/hyperlink" Target="https://creativecommons.org/licenses/by-nc-sa/3.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2D5140-3390-496D-9059-1AA838934705}"/>
              </a:ext>
            </a:extLst>
          </p:cNvPr>
          <p:cNvSpPr txBox="1"/>
          <p:nvPr/>
        </p:nvSpPr>
        <p:spPr>
          <a:xfrm>
            <a:off x="6562275" y="3734097"/>
            <a:ext cx="2238113" cy="584775"/>
          </a:xfrm>
          <a:prstGeom prst="rect">
            <a:avLst/>
          </a:prstGeom>
          <a:noFill/>
        </p:spPr>
        <p:txBody>
          <a:bodyPr wrap="none" rtlCol="0">
            <a:spAutoFit/>
          </a:bodyPr>
          <a:lstStyle/>
          <a:p>
            <a:pPr algn="r"/>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428328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ody of water next to the ocean&#10;&#10;Description automatically generated">
            <a:extLst>
              <a:ext uri="{FF2B5EF4-FFF2-40B4-BE49-F238E27FC236}">
                <a16:creationId xmlns:a16="http://schemas.microsoft.com/office/drawing/2014/main" id="{CC89801F-A17E-4E3C-A239-49375DC9808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9195"/>
          <a:stretch/>
        </p:blipFill>
        <p:spPr>
          <a:xfrm>
            <a:off x="1013928" y="2246924"/>
            <a:ext cx="6245475" cy="3877098"/>
          </a:xfrm>
          <a:prstGeom prst="rect">
            <a:avLst/>
          </a:prstGeom>
        </p:spPr>
      </p:pic>
      <p:sp>
        <p:nvSpPr>
          <p:cNvPr id="3" name="TextBox 2">
            <a:extLst>
              <a:ext uri="{FF2B5EF4-FFF2-40B4-BE49-F238E27FC236}">
                <a16:creationId xmlns:a16="http://schemas.microsoft.com/office/drawing/2014/main" id="{DB88E4FF-425A-4FEE-A367-39BCE73DF1EF}"/>
              </a:ext>
            </a:extLst>
          </p:cNvPr>
          <p:cNvSpPr txBox="1"/>
          <p:nvPr/>
        </p:nvSpPr>
        <p:spPr>
          <a:xfrm>
            <a:off x="462642" y="783771"/>
            <a:ext cx="8248475" cy="1200329"/>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Duralith" pitchFamily="2" charset="0"/>
              </a:rPr>
              <a:t>Fortitudinous Concurrences of Accidental Circumstances</a:t>
            </a:r>
            <a:endParaRPr lang="en-US" sz="5400" dirty="0">
              <a:solidFill>
                <a:schemeClr val="bg1"/>
              </a:solidFill>
              <a:effectLst>
                <a:outerShdw blurRad="38100" dist="38100" dir="2700000" algn="tl">
                  <a:srgbClr val="000000">
                    <a:alpha val="43137"/>
                  </a:srgbClr>
                </a:outerShdw>
              </a:effectLst>
              <a:latin typeface="Duralith" pitchFamily="2" charset="0"/>
            </a:endParaRPr>
          </a:p>
        </p:txBody>
      </p:sp>
      <p:pic>
        <p:nvPicPr>
          <p:cNvPr id="7" name="Picture 6" descr="A dog sitting next to a body of water&#10;&#10;Description automatically generated">
            <a:extLst>
              <a:ext uri="{FF2B5EF4-FFF2-40B4-BE49-F238E27FC236}">
                <a16:creationId xmlns:a16="http://schemas.microsoft.com/office/drawing/2014/main" id="{5362EE1E-5DCF-48CA-9427-97DE93FD93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756" b="99770" l="41016" r="64258">
                        <a14:foregroundMark x1="49023" y1="97235" x2="55664" y2="96083"/>
                        <a14:foregroundMark x1="55664" y1="96083" x2="62500" y2="97926"/>
                        <a14:foregroundMark x1="50488" y1="98618" x2="57422" y2="99770"/>
                        <a14:backgroundMark x1="51367" y1="72811" x2="56543" y2="85714"/>
                        <a14:backgroundMark x1="56543" y1="85714" x2="62695" y2="90092"/>
                        <a14:backgroundMark x1="62695" y1="90092" x2="61328" y2="82488"/>
                        <a14:backgroundMark x1="48633" y1="68894" x2="49219" y2="7119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38143" t="54229" r="32790"/>
          <a:stretch/>
        </p:blipFill>
        <p:spPr>
          <a:xfrm rot="21445002">
            <a:off x="2255328" y="4136690"/>
            <a:ext cx="4279982" cy="1606807"/>
          </a:xfrm>
          <a:prstGeom prst="rect">
            <a:avLst/>
          </a:prstGeom>
          <a:effectLst>
            <a:softEdge rad="63500"/>
          </a:effectLst>
        </p:spPr>
      </p:pic>
      <p:pic>
        <p:nvPicPr>
          <p:cNvPr id="1026" name="Picture 2" descr="John Leguizamo, Denis Leary, Ray Romano, and Chris Wedge in Ice Age (2002)">
            <a:extLst>
              <a:ext uri="{FF2B5EF4-FFF2-40B4-BE49-F238E27FC236}">
                <a16:creationId xmlns:a16="http://schemas.microsoft.com/office/drawing/2014/main" id="{C06F9A1B-08A7-4938-BB10-89B422757D3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444" b="26000" l="34000" r="70500">
                        <a14:foregroundMark x1="36833" y1="8778" x2="38500" y2="15111"/>
                        <a14:foregroundMark x1="37333" y1="24222" x2="43167" y2="23778"/>
                        <a14:foregroundMark x1="45833" y1="7444" x2="52000" y2="7444"/>
                        <a14:foregroundMark x1="61167" y1="9556" x2="62167" y2="16667"/>
                        <a14:foregroundMark x1="61833" y1="19889" x2="61833" y2="25778"/>
                      </a14:backgroundRemoval>
                    </a14:imgEffect>
                  </a14:imgLayer>
                </a14:imgProps>
              </a:ext>
              <a:ext uri="{28A0092B-C50C-407E-A947-70E740481C1C}">
                <a14:useLocalDpi xmlns:a14="http://schemas.microsoft.com/office/drawing/2010/main" val="0"/>
              </a:ext>
            </a:extLst>
          </a:blip>
          <a:srcRect l="29548" t="5278" r="24849" b="71597"/>
          <a:stretch/>
        </p:blipFill>
        <p:spPr bwMode="auto">
          <a:xfrm rot="21419051">
            <a:off x="2989002" y="2749198"/>
            <a:ext cx="2085009" cy="1585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og sitting next to a body of water&#10;&#10;Description automatically generated">
            <a:extLst>
              <a:ext uri="{FF2B5EF4-FFF2-40B4-BE49-F238E27FC236}">
                <a16:creationId xmlns:a16="http://schemas.microsoft.com/office/drawing/2014/main" id="{65C3C954-A98B-464A-8E7E-F48BF13EBCF3}"/>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48618" b="96544" l="1270" r="59473">
                        <a14:foregroundMark x1="5664" y1="76959" x2="19727" y2="67281"/>
                        <a14:foregroundMark x1="19727" y1="67281" x2="39551" y2="85945"/>
                        <a14:foregroundMark x1="39551" y1="85945" x2="39746" y2="87558"/>
                        <a14:foregroundMark x1="1953" y1="69355" x2="4297" y2="83180"/>
                        <a14:foregroundMark x1="4297" y1="83180" x2="9180" y2="92857"/>
                        <a14:foregroundMark x1="9180" y1="92857" x2="23438" y2="87788"/>
                        <a14:foregroundMark x1="23438" y1="87788" x2="31641" y2="94009"/>
                        <a14:foregroundMark x1="31641" y1="94009" x2="36426" y2="94700"/>
                        <a14:foregroundMark x1="41406" y1="65438" x2="39258" y2="66820"/>
                        <a14:foregroundMark x1="38574" y1="66590" x2="44531" y2="66820"/>
                        <a14:foregroundMark x1="43066" y1="93779" x2="7324" y2="98157"/>
                        <a14:foregroundMark x1="7324" y1="98157" x2="1465" y2="88479"/>
                        <a14:foregroundMark x1="1465" y1="88479" x2="1270" y2="74424"/>
                        <a14:foregroundMark x1="2246" y1="96083" x2="4199" y2="96544"/>
                        <a14:foregroundMark x1="43164" y1="95622" x2="44238" y2="92166"/>
                        <a14:foregroundMark x1="28906" y1="49539" x2="30371" y2="48618"/>
                        <a14:backgroundMark x1="50391" y1="73272" x2="59082" y2="80645"/>
                        <a14:backgroundMark x1="45410" y1="76498" x2="50195" y2="88940"/>
                        <a14:backgroundMark x1="50195" y1="88940" x2="56738" y2="9424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t="45839" r="33827"/>
          <a:stretch/>
        </p:blipFill>
        <p:spPr>
          <a:xfrm rot="21445002">
            <a:off x="1378873" y="4356019"/>
            <a:ext cx="3415583" cy="1310016"/>
          </a:xfrm>
          <a:prstGeom prst="rect">
            <a:avLst/>
          </a:prstGeom>
          <a:effectLst>
            <a:softEdge rad="31750"/>
          </a:effectLst>
        </p:spPr>
      </p:pic>
      <p:pic>
        <p:nvPicPr>
          <p:cNvPr id="8" name="Picture 7" descr="A dog sitting next to a body of water&#10;&#10;Description automatically generated">
            <a:extLst>
              <a:ext uri="{FF2B5EF4-FFF2-40B4-BE49-F238E27FC236}">
                <a16:creationId xmlns:a16="http://schemas.microsoft.com/office/drawing/2014/main" id="{AC7DE38F-55AD-4A28-946F-D2662DACB3EC}"/>
              </a:ext>
            </a:extLst>
          </p:cNvPr>
          <p:cNvPicPr>
            <a:picLocks noChangeAspect="1"/>
          </p:cNvPicPr>
          <p:nvPr/>
        </p:nvPicPr>
        <p:blipFill rotWithShape="1">
          <a:blip r:embed="rId11">
            <a:extLst>
              <a:ext uri="{BEBA8EAE-BF5A-486C-A8C5-ECC9F3942E4B}">
                <a14:imgProps xmlns:a14="http://schemas.microsoft.com/office/drawing/2010/main">
                  <a14:imgLayer r:embed="rId6">
                    <a14:imgEffect>
                      <a14:backgroundRemoval t="13134" b="97235" l="48633" r="98633">
                        <a14:foregroundMark x1="49023" y1="66590" x2="54688" y2="75346"/>
                        <a14:foregroundMark x1="54688" y1="75346" x2="61035" y2="78802"/>
                        <a14:foregroundMark x1="61035" y1="78802" x2="67578" y2="87327"/>
                        <a14:foregroundMark x1="67578" y1="87327" x2="75391" y2="90323"/>
                        <a14:foregroundMark x1="75391" y1="90323" x2="82520" y2="89171"/>
                        <a14:foregroundMark x1="82520" y1="89171" x2="88672" y2="94931"/>
                        <a14:foregroundMark x1="88672" y1="94931" x2="95117" y2="89401"/>
                        <a14:foregroundMark x1="95117" y1="89401" x2="96680" y2="74194"/>
                        <a14:foregroundMark x1="96680" y1="74194" x2="96680" y2="72811"/>
                        <a14:foregroundMark x1="72461" y1="96774" x2="94531" y2="95161"/>
                        <a14:foregroundMark x1="94531" y1="95161" x2="97754" y2="80184"/>
                        <a14:foregroundMark x1="97754" y1="80184" x2="97949" y2="70507"/>
                        <a14:foregroundMark x1="98396" y1="31307" x2="98633" y2="39401"/>
                        <a14:foregroundMark x1="98242" y1="26037" x2="98277" y2="27241"/>
                        <a14:foregroundMark x1="48633" y1="64977" x2="52539" y2="76959"/>
                        <a14:foregroundMark x1="52539" y1="76959" x2="58398" y2="84562"/>
                        <a14:foregroundMark x1="58398" y1="84562" x2="60938" y2="85023"/>
                        <a14:foregroundMark x1="69043" y1="97005" x2="89746" y2="96313"/>
                        <a14:foregroundMark x1="89746" y1="96313" x2="95313" y2="97235"/>
                        <a14:backgroundMark x1="99219" y1="26728" x2="99609" y2="30645"/>
                        <a14:backgroundMark x1="99316" y1="40323" x2="99023" y2="46313"/>
                        <a14:backgroundMark x1="84375" y1="38249" x2="83789" y2="4815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45783" t="4211"/>
          <a:stretch/>
        </p:blipFill>
        <p:spPr>
          <a:xfrm rot="21445002">
            <a:off x="3776612" y="3449310"/>
            <a:ext cx="2798442" cy="2241118"/>
          </a:xfrm>
          <a:prstGeom prst="rect">
            <a:avLst/>
          </a:prstGeom>
          <a:effectLst>
            <a:softEdge rad="31750"/>
          </a:effectLst>
        </p:spPr>
      </p:pic>
      <p:sp>
        <p:nvSpPr>
          <p:cNvPr id="9" name="TextBox 8">
            <a:extLst>
              <a:ext uri="{FF2B5EF4-FFF2-40B4-BE49-F238E27FC236}">
                <a16:creationId xmlns:a16="http://schemas.microsoft.com/office/drawing/2014/main" id="{4EB9C6C0-1607-49C2-A952-2373ABE62E17}"/>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58708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30" presetClass="path" presetSubtype="0" repeatCount="indefinite" fill="hold" nodeType="withEffect">
                                  <p:stCondLst>
                                    <p:cond delay="0"/>
                                  </p:stCondLst>
                                  <p:childTnLst>
                                    <p:animMotion origin="layout" path="M 1.38889E-6 4.81481E-6 C 1.38889E-6 0.00046 0.00104 -0.00394 0.00104 -0.00371 C 0.00243 -0.00718 0.00451 -0.00834 0.00764 -0.00834 C 0.0092 -0.00834 0.01059 -0.00788 0.01163 -0.00718 C 0.0125 -0.00649 0.01354 -0.00625 0.01458 -0.00625 C 0.01632 -0.00625 0.01805 -0.00741 0.01875 -0.0088 C 0.01875 -0.00857 0.01962 -0.01042 0.01962 -0.01019 C 0.01962 -0.01042 0.01788 -0.00695 0.01788 -0.00672 C 0.01667 -0.00371 0.01458 -0.00232 0.01146 -0.00232 C 0.00989 -0.00232 0.00851 -0.00301 0.00729 -0.00371 C 0.0066 -0.0044 0.00555 -0.0044 0.00469 -0.0044 C 0.00278 -0.0044 0.00104 -0.00325 0.00052 -0.00209 C 0.00052 -0.00186 1.38889E-6 4.81481E-6 1.38889E-6 0.00046 L 1.38889E-6 4.81481E-6 Z " pathEditMode="relative" rAng="0" ptsTypes="AAAAAAAAAAAAAA">
                                      <p:cBhvr>
                                        <p:cTn id="24" dur="3000" fill="hold"/>
                                        <p:tgtEl>
                                          <p:spTgt spid="1026"/>
                                        </p:tgtEl>
                                        <p:attrNameLst>
                                          <p:attrName>ppt_x</p:attrName>
                                          <p:attrName>ppt_y</p:attrName>
                                        </p:attrNameLst>
                                      </p:cBhvr>
                                      <p:rCtr x="97200" y="-50900"/>
                                    </p:animMotion>
                                  </p:childTnLst>
                                </p:cTn>
                              </p:par>
                              <p:par>
                                <p:cTn id="25" presetID="30" presetClass="path" presetSubtype="0" repeatCount="indefinite" fill="hold" nodeType="withEffect">
                                  <p:stCondLst>
                                    <p:cond delay="0"/>
                                  </p:stCondLst>
                                  <p:childTnLst>
                                    <p:animMotion origin="layout" path="M 8.33333E-7 -3.7037E-7 C 8.33333E-7 0.00023 0.00104 -0.00556 0.00104 -0.00532 C 0.00208 -0.01018 0.00382 -0.01204 0.00642 -0.01204 C 0.00764 -0.01204 0.00885 -0.01134 0.00972 -0.01018 C 0.01042 -0.00926 0.01111 -0.00903 0.01198 -0.00903 C 0.01354 -0.00903 0.01493 -0.01042 0.01545 -0.01273 C 0.01545 -0.0125 0.01615 -0.01528 0.01615 -0.01505 C 0.01615 -0.01528 0.01493 -0.00972 0.01493 -0.00949 C 0.01371 -0.00532 0.01198 -0.00347 0.00955 -0.00347 C 0.00833 -0.00347 0.00712 -0.00417 0.00608 -0.00532 C 0.00555 -0.00602 0.00469 -0.00648 0.00399 -0.00648 C 0.00243 -0.00648 0.00104 -0.00486 0.00052 -0.00255 C 0.00052 -0.00231 8.33333E-7 -3.7037E-7 8.33333E-7 0.00023 L 8.33333E-7 -3.7037E-7 Z " pathEditMode="relative" rAng="0" ptsTypes="AAAAAAAAAAAAAA">
                                      <p:cBhvr>
                                        <p:cTn id="26" dur="5000" spd="-100000" fill="hold"/>
                                        <p:tgtEl>
                                          <p:spTgt spid="7"/>
                                        </p:tgtEl>
                                        <p:attrNameLst>
                                          <p:attrName>ppt_x</p:attrName>
                                          <p:attrName>ppt_y</p:attrName>
                                        </p:attrNameLst>
                                      </p:cBhvr>
                                      <p:rCtr x="799" y="-764"/>
                                    </p:animMotion>
                                  </p:childTnLst>
                                </p:cTn>
                              </p:par>
                              <p:par>
                                <p:cTn id="27" presetID="30" presetClass="path" presetSubtype="0" repeatCount="indefinite" fill="hold" nodeType="withEffect">
                                  <p:stCondLst>
                                    <p:cond delay="100"/>
                                  </p:stCondLst>
                                  <p:childTnLst>
                                    <p:animMotion origin="layout" path="M -0.00069 -0.0007 C -0.00069 -0.00024 0.00035 -0.00625 0.00035 -0.00602 C 0.00174 -0.01019 0.00365 -0.01204 0.0066 -0.01204 C 0.00799 -0.01204 0.00955 -0.01135 0.01042 -0.01019 C 0.01128 -0.0095 0.01215 -0.00903 0.01319 -0.00903 C 0.0151 -0.00903 0.01667 -0.01065 0.01719 -0.01297 C 0.01719 -0.0125 0.01806 -0.01482 0.01806 -0.01459 C 0.01806 -0.01482 0.01649 -0.00996 0.01649 -0.00973 C 0.0151 -0.00579 0.01319 -0.00394 0.01042 -0.00394 C 0.00885 -0.00394 0.00747 -0.00487 0.00625 -0.00602 C 0.00556 -0.00625 0.00469 -0.00695 0.00382 -0.00695 C 0.00191 -0.00695 0.00035 -0.00533 -0.00035 -0.00325 C -0.00035 -0.00301 -0.00069 -0.0007 -0.00069 -0.00024 L -0.00069 -0.0007 Z " pathEditMode="relative" rAng="0" ptsTypes="AAAAAAAAAAAAAA">
                                      <p:cBhvr>
                                        <p:cTn id="28" dur="5000" fill="hold"/>
                                        <p:tgtEl>
                                          <p:spTgt spid="6"/>
                                        </p:tgtEl>
                                        <p:attrNameLst>
                                          <p:attrName>ppt_x</p:attrName>
                                          <p:attrName>ppt_y</p:attrName>
                                        </p:attrNameLst>
                                      </p:cBhvr>
                                      <p:rCtr x="93800" y="-69400"/>
                                    </p:animMotion>
                                  </p:childTnLst>
                                </p:cTn>
                              </p:par>
                              <p:par>
                                <p:cTn id="29" presetID="30" presetClass="path" presetSubtype="0" repeatCount="indefinite" fill="hold" nodeType="withEffect">
                                  <p:stCondLst>
                                    <p:cond delay="300"/>
                                  </p:stCondLst>
                                  <p:childTnLst>
                                    <p:animMotion origin="layout" path="M 3.88889E-6 4.44444E-6 C 3.88889E-6 0.00138 0.00104 -0.01019 0.00104 -0.0095 C 0.00243 -0.01968 0.00486 -0.02269 0.00781 -0.02269 C 0.00972 -0.02269 0.01111 -0.02176 0.01215 -0.01968 C 0.01319 -0.01737 0.01389 -0.01667 0.01527 -0.01667 C 0.01736 -0.01667 0.01892 -0.01968 0.01979 -0.02477 C 0.01979 -0.02385 0.02083 -0.02801 0.02083 -0.02778 C 0.02083 -0.02801 0.01892 -0.01829 0.01892 -0.01737 C 0.01753 -0.0095 0.01527 -0.00602 0.01215 -0.00602 C 0.01041 -0.00602 0.00885 -0.00718 0.00764 -0.01019 C 0.00694 -0.01158 0.00573 -0.01227 0.00486 -0.01227 C 0.00277 -0.01227 0.00104 -0.0095 0.00052 -0.0051 C 0.00052 -0.00417 3.88889E-6 4.44444E-6 3.88889E-6 0.00138 L 3.88889E-6 4.44444E-6 Z " pathEditMode="relative" rAng="0" ptsTypes="AAAAAAAAAAAAAA">
                                      <p:cBhvr>
                                        <p:cTn id="30" dur="5000" fill="hold"/>
                                        <p:tgtEl>
                                          <p:spTgt spid="8"/>
                                        </p:tgtEl>
                                        <p:attrNameLst>
                                          <p:attrName>ppt_x</p:attrName>
                                          <p:attrName>ppt_y</p:attrName>
                                        </p:attrNameLst>
                                      </p:cBhvr>
                                      <p:rCtr x="1042"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98" name="Picture 2" descr="Title page">
            <a:extLst>
              <a:ext uri="{FF2B5EF4-FFF2-40B4-BE49-F238E27FC236}">
                <a16:creationId xmlns:a16="http://schemas.microsoft.com/office/drawing/2014/main" id="{E26E5733-9796-4147-A927-B2812A708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8455">
            <a:off x="925645" y="1474228"/>
            <a:ext cx="2604450" cy="46841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88E4FF-425A-4FEE-A367-39BCE73DF1EF}"/>
              </a:ext>
            </a:extLst>
          </p:cNvPr>
          <p:cNvSpPr txBox="1"/>
          <p:nvPr/>
        </p:nvSpPr>
        <p:spPr>
          <a:xfrm>
            <a:off x="462642" y="783771"/>
            <a:ext cx="8248475" cy="1200329"/>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Duralith" pitchFamily="2" charset="0"/>
              </a:rPr>
              <a:t>Fortitudinous Concurrences of Accidental Circumstances</a:t>
            </a:r>
            <a:endParaRPr lang="en-US" sz="5400" dirty="0">
              <a:solidFill>
                <a:schemeClr val="bg1"/>
              </a:solidFill>
              <a:effectLst>
                <a:outerShdw blurRad="38100" dist="38100" dir="2700000" algn="tl">
                  <a:srgbClr val="000000">
                    <a:alpha val="43137"/>
                  </a:srgbClr>
                </a:outerShdw>
              </a:effectLst>
              <a:latin typeface="Duralith" pitchFamily="2" charset="0"/>
            </a:endParaRPr>
          </a:p>
        </p:txBody>
      </p:sp>
      <p:sp>
        <p:nvSpPr>
          <p:cNvPr id="9" name="TextBox 8">
            <a:extLst>
              <a:ext uri="{FF2B5EF4-FFF2-40B4-BE49-F238E27FC236}">
                <a16:creationId xmlns:a16="http://schemas.microsoft.com/office/drawing/2014/main" id="{544ADD7D-C7CB-49E8-86F3-B262A0C0706B}"/>
              </a:ext>
            </a:extLst>
          </p:cNvPr>
          <p:cNvSpPr txBox="1"/>
          <p:nvPr/>
        </p:nvSpPr>
        <p:spPr>
          <a:xfrm>
            <a:off x="3312042" y="2105247"/>
            <a:ext cx="5399076" cy="255454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William Paley (1802) ~ </a:t>
            </a:r>
            <a:r>
              <a:rPr lang="en-US" sz="3200" dirty="0">
                <a:effectLst>
                  <a:outerShdw blurRad="38100" dist="38100" dir="2700000" algn="tl">
                    <a:srgbClr val="000000">
                      <a:alpha val="43137"/>
                    </a:srgbClr>
                  </a:outerShdw>
                </a:effectLst>
              </a:rPr>
              <a:t>“Natural Theology, or Evidences of the Existence and Attributes of the Deity Collected from the Appearances of Nature”</a:t>
            </a:r>
          </a:p>
        </p:txBody>
      </p:sp>
      <p:sp>
        <p:nvSpPr>
          <p:cNvPr id="12" name="TextBox 11">
            <a:extLst>
              <a:ext uri="{FF2B5EF4-FFF2-40B4-BE49-F238E27FC236}">
                <a16:creationId xmlns:a16="http://schemas.microsoft.com/office/drawing/2014/main" id="{319F5716-3BD2-4617-B391-261FE7CF9624}"/>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09481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EB89F4-C903-4AB2-85E3-35BADD3554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05" b="89919" l="10000" r="91167">
                        <a14:foregroundMark x1="44833" y1="9106" x2="55833" y2="7805"/>
                        <a14:foregroundMark x1="55833" y1="7805" x2="59333" y2="8130"/>
                        <a14:foregroundMark x1="28167" y1="13821" x2="29500" y2="13333"/>
                        <a14:foregroundMark x1="66167" y1="84390" x2="72500" y2="79512"/>
                        <a14:foregroundMark x1="67500" y1="85203" x2="74667" y2="78049"/>
                        <a14:foregroundMark x1="74667" y1="78049" x2="74833" y2="78049"/>
                        <a14:foregroundMark x1="85833" y1="26341" x2="90667" y2="35610"/>
                        <a14:foregroundMark x1="90667" y1="35610" x2="91167" y2="44228"/>
                        <a14:foregroundMark x1="86167" y1="23089" x2="87833" y2="29756"/>
                        <a14:foregroundMark x1="79333" y1="17724" x2="83833" y2="2146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97717" y="1784624"/>
            <a:ext cx="3548566" cy="3637279"/>
          </a:xfrm>
          <a:prstGeom prst="rect">
            <a:avLst/>
          </a:prstGeom>
        </p:spPr>
      </p:pic>
      <p:pic>
        <p:nvPicPr>
          <p:cNvPr id="11" name="Picture 10" descr="A close up of the moon&#10;&#10;Description automatically generated">
            <a:extLst>
              <a:ext uri="{FF2B5EF4-FFF2-40B4-BE49-F238E27FC236}">
                <a16:creationId xmlns:a16="http://schemas.microsoft.com/office/drawing/2014/main" id="{6B29F811-E63C-4A7D-BDCC-C723C47A47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763" b="96930" l="3743" r="94290">
                        <a14:foregroundMark x1="8493" y1="36467" x2="6814" y2="58904"/>
                        <a14:foregroundMark x1="6814" y1="58904" x2="8973" y2="61597"/>
                        <a14:foregroundMark x1="36276" y1="90836" x2="51583" y2="94284"/>
                        <a14:foregroundMark x1="51583" y1="94284" x2="60029" y2="93623"/>
                        <a14:foregroundMark x1="60029" y1="93623" x2="72937" y2="86868"/>
                        <a14:foregroundMark x1="72937" y1="86868" x2="72937" y2="86679"/>
                        <a14:foregroundMark x1="75528" y1="86396" x2="86180" y2="76004"/>
                        <a14:foregroundMark x1="86180" y1="76004" x2="90499" y2="58101"/>
                        <a14:foregroundMark x1="90499" y1="58101" x2="91411" y2="35805"/>
                        <a14:foregroundMark x1="91411" y1="35805" x2="91411" y2="35805"/>
                        <a14:foregroundMark x1="95873" y1="43788" x2="94290" y2="59849"/>
                        <a14:foregroundMark x1="94290" y1="59849" x2="92946" y2="62400"/>
                        <a14:foregroundMark x1="70106" y1="89702" x2="76823" y2="86774"/>
                        <a14:foregroundMark x1="76823" y1="86774" x2="92946" y2="69013"/>
                        <a14:foregroundMark x1="92946" y1="69013" x2="93906" y2="60841"/>
                        <a14:foregroundMark x1="33541" y1="8455" x2="40211" y2="5857"/>
                        <a14:foregroundMark x1="40211" y1="5857" x2="49328" y2="5432"/>
                        <a14:foregroundMark x1="49328" y1="5432" x2="58301" y2="5810"/>
                        <a14:foregroundMark x1="58301" y1="5810" x2="63916" y2="7794"/>
                        <a14:foregroundMark x1="3839" y1="47331" x2="3743" y2="53047"/>
                        <a14:foregroundMark x1="45921" y1="96930" x2="50672" y2="9693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537655" y="2732738"/>
            <a:ext cx="685409" cy="696262"/>
          </a:xfrm>
          <a:prstGeom prst="rect">
            <a:avLst/>
          </a:prstGeom>
        </p:spPr>
      </p:pic>
      <p:sp>
        <p:nvSpPr>
          <p:cNvPr id="13" name="TextBox 12">
            <a:extLst>
              <a:ext uri="{FF2B5EF4-FFF2-40B4-BE49-F238E27FC236}">
                <a16:creationId xmlns:a16="http://schemas.microsoft.com/office/drawing/2014/main" id="{DE078FE4-58FB-4DA0-BC89-2DAAB2D1524A}"/>
              </a:ext>
            </a:extLst>
          </p:cNvPr>
          <p:cNvSpPr txBox="1"/>
          <p:nvPr/>
        </p:nvSpPr>
        <p:spPr>
          <a:xfrm>
            <a:off x="522514" y="1090749"/>
            <a:ext cx="4421777" cy="584775"/>
          </a:xfrm>
          <a:prstGeom prst="rect">
            <a:avLst/>
          </a:prstGeom>
          <a:noFill/>
        </p:spPr>
        <p:txBody>
          <a:bodyPr wrap="square" rtlCol="0">
            <a:spAutoFit/>
          </a:bodyPr>
          <a:lstStyle/>
          <a:p>
            <a:pPr algn="l"/>
            <a:r>
              <a:rPr lang="en-US" sz="3200" dirty="0">
                <a:solidFill>
                  <a:schemeClr val="bg1"/>
                </a:solidFill>
                <a:effectLst>
                  <a:outerShdw blurRad="38100" dist="38100" dir="2700000" algn="tl">
                    <a:srgbClr val="000000">
                      <a:alpha val="43137"/>
                    </a:srgbClr>
                  </a:outerShdw>
                </a:effectLst>
              </a:rPr>
              <a:t>85,000,000 years ago</a:t>
            </a:r>
          </a:p>
        </p:txBody>
      </p:sp>
      <p:sp>
        <p:nvSpPr>
          <p:cNvPr id="6" name="TextBox 5">
            <a:extLst>
              <a:ext uri="{FF2B5EF4-FFF2-40B4-BE49-F238E27FC236}">
                <a16:creationId xmlns:a16="http://schemas.microsoft.com/office/drawing/2014/main" id="{D73D38E4-2CB5-4C01-885A-914612C3BA0C}"/>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23758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path" presetSubtype="0" accel="50000" decel="50000" fill="hold" nodeType="clickEffect">
                                  <p:stCondLst>
                                    <p:cond delay="0"/>
                                  </p:stCondLst>
                                  <p:childTnLst>
                                    <p:animMotion origin="layout" path="M 3.88889E-6 -1.85185E-6 C 0.02829 -0.14213 0.13454 -0.22778 0.23819 -0.19097 C 0.34097 -0.15393 0.40191 -0.00856 0.37378 0.13334 C 0.34496 0.27431 0.23802 0.35787 0.13507 0.32176 C 0.03159 0.28449 -0.02848 0.14144 3.88889E-6 -1.85185E-6 Z " pathEditMode="relative" rAng="17100000" ptsTypes="AAAAA">
                                      <p:cBhvr>
                                        <p:cTn id="20" dur="5000" fill="hold"/>
                                        <p:tgtEl>
                                          <p:spTgt spid="11"/>
                                        </p:tgtEl>
                                        <p:attrNameLst>
                                          <p:attrName>ppt_x</p:attrName>
                                          <p:attrName>ppt_y</p:attrName>
                                        </p:attrNameLst>
                                      </p:cBhvr>
                                      <p:rCtr x="18698" y="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24848153-E54C-4C46-BF5E-7D2238FA23A7}"/>
              </a:ext>
            </a:extLst>
          </p:cNvPr>
          <p:cNvCxnSpPr>
            <a:cxnSpLocks/>
          </p:cNvCxnSpPr>
          <p:nvPr/>
        </p:nvCxnSpPr>
        <p:spPr>
          <a:xfrm>
            <a:off x="3569036" y="3694746"/>
            <a:ext cx="0" cy="352360"/>
          </a:xfrm>
          <a:prstGeom prst="line">
            <a:avLst/>
          </a:prstGeom>
          <a:ln w="57150">
            <a:solidFill>
              <a:schemeClr val="accent4">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06E5984-283D-41A2-97B4-E01D93F4C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05" b="95610" l="9919" r="89919">
                        <a14:foregroundMark x1="47642" y1="7967" x2="50569" y2="27317"/>
                        <a14:foregroundMark x1="54146" y1="15122" x2="53659" y2="20163"/>
                        <a14:foregroundMark x1="56585" y1="13659" x2="56585" y2="13659"/>
                        <a14:foregroundMark x1="52995" y1="94146" x2="59675" y2="95610"/>
                        <a14:foregroundMark x1="35935" y1="90407" x2="52995" y2="94146"/>
                        <a14:foregroundMark x1="59675" y1="95610" x2="60664" y2="95592"/>
                        <a14:backgroundMark x1="63415" y1="94959" x2="66016" y2="95447"/>
                        <a14:backgroundMark x1="66016" y1="95447" x2="68943" y2="96098"/>
                        <a14:backgroundMark x1="62276" y1="96098" x2="62276" y2="96098"/>
                        <a14:backgroundMark x1="63577" y1="95772" x2="62114" y2="96911"/>
                        <a14:backgroundMark x1="52033" y1="94146" x2="52033" y2="94146"/>
                        <a14:backgroundMark x1="38537" y1="23902" x2="38537" y2="23902"/>
                        <a14:backgroundMark x1="38211" y1="24878" x2="38211" y2="248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1589" y="4208790"/>
            <a:ext cx="2053149" cy="2053149"/>
          </a:xfrm>
          <a:prstGeom prst="rect">
            <a:avLst/>
          </a:prstGeom>
        </p:spPr>
      </p:pic>
      <p:pic>
        <p:nvPicPr>
          <p:cNvPr id="15" name="Picture 14" descr="A close up of a flower&#10;&#10;Description automatically generated">
            <a:extLst>
              <a:ext uri="{FF2B5EF4-FFF2-40B4-BE49-F238E27FC236}">
                <a16:creationId xmlns:a16="http://schemas.microsoft.com/office/drawing/2014/main" id="{7F99A4F9-3ABF-44ED-9A2F-3056A8A644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71" b="96253" l="2353" r="96176">
                        <a14:foregroundMark x1="7647" y1="19438" x2="14412" y2="27869"/>
                        <a14:foregroundMark x1="14412" y1="27869" x2="15000" y2="38173"/>
                        <a14:foregroundMark x1="15000" y1="38173" x2="11176" y2="46604"/>
                        <a14:foregroundMark x1="11176" y1="46604" x2="5588" y2="47307"/>
                        <a14:foregroundMark x1="2647" y1="20843" x2="14706" y2="32319"/>
                        <a14:foregroundMark x1="37941" y1="3279" x2="47353" y2="9133"/>
                        <a14:foregroundMark x1="47353" y1="9133" x2="47353" y2="9133"/>
                        <a14:foregroundMark x1="35000" y1="1171" x2="42647" y2="6323"/>
                        <a14:foregroundMark x1="36471" y1="1171" x2="36471" y2="1171"/>
                        <a14:foregroundMark x1="93235" y1="49883" x2="92647" y2="54333"/>
                        <a14:foregroundMark x1="58235" y1="69087" x2="65000" y2="66511"/>
                        <a14:foregroundMark x1="94313" y1="89891" x2="96176" y2="96253"/>
                        <a14:backgroundMark x1="94412" y1="89461" x2="94412" y2="89461"/>
                        <a14:backgroundMark x1="94118" y1="88759" x2="95000" y2="8946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947248" y="4260756"/>
            <a:ext cx="1513432" cy="1900694"/>
          </a:xfrm>
          <a:prstGeom prst="rect">
            <a:avLst/>
          </a:prstGeom>
        </p:spPr>
      </p:pic>
      <p:pic>
        <p:nvPicPr>
          <p:cNvPr id="23" name="Picture 22" descr="A close up of a rock&#10;&#10;Description automatically generated">
            <a:extLst>
              <a:ext uri="{FF2B5EF4-FFF2-40B4-BE49-F238E27FC236}">
                <a16:creationId xmlns:a16="http://schemas.microsoft.com/office/drawing/2014/main" id="{D799DFE6-F7F8-4ED0-B91B-5E0C78F4748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1161620">
            <a:off x="5306968" y="1234280"/>
            <a:ext cx="2279981" cy="1346920"/>
          </a:xfrm>
          <a:prstGeom prst="rect">
            <a:avLst/>
          </a:prstGeom>
        </p:spPr>
      </p:pic>
      <p:pic>
        <p:nvPicPr>
          <p:cNvPr id="26" name="Picture 25" descr="A person wearing sunglasses&#10;&#10;Description automatically generated">
            <a:extLst>
              <a:ext uri="{FF2B5EF4-FFF2-40B4-BE49-F238E27FC236}">
                <a16:creationId xmlns:a16="http://schemas.microsoft.com/office/drawing/2014/main" id="{CF15555C-E50C-4418-99D7-FB788BB2EBBB}"/>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21130385">
            <a:off x="5485483" y="1056889"/>
            <a:ext cx="1922950" cy="2403686"/>
          </a:xfrm>
          <a:prstGeom prst="rect">
            <a:avLst/>
          </a:prstGeom>
        </p:spPr>
      </p:pic>
      <p:sp>
        <p:nvSpPr>
          <p:cNvPr id="27" name="TextBox 26">
            <a:extLst>
              <a:ext uri="{FF2B5EF4-FFF2-40B4-BE49-F238E27FC236}">
                <a16:creationId xmlns:a16="http://schemas.microsoft.com/office/drawing/2014/main" id="{7BC82685-5C86-4BCA-9067-836DFB7E0710}"/>
              </a:ext>
            </a:extLst>
          </p:cNvPr>
          <p:cNvSpPr txBox="1"/>
          <p:nvPr/>
        </p:nvSpPr>
        <p:spPr>
          <a:xfrm>
            <a:off x="3164305" y="6858000"/>
            <a:ext cx="2815391" cy="230832"/>
          </a:xfrm>
          <a:prstGeom prst="rect">
            <a:avLst/>
          </a:prstGeom>
          <a:noFill/>
        </p:spPr>
        <p:txBody>
          <a:bodyPr wrap="square" rtlCol="0">
            <a:spAutoFit/>
          </a:bodyPr>
          <a:lstStyle/>
          <a:p>
            <a:r>
              <a:rPr lang="en-US" sz="900">
                <a:hlinkClick r:id="rId12" tooltip="http://commons.wikimedia.org/wiki/File:Dwayne_The_Rock_Johnson_2009_Tribeca_portrait.jpg"/>
              </a:rPr>
              <a:t>This Photo</a:t>
            </a:r>
            <a:r>
              <a:rPr lang="en-US" sz="900"/>
              <a:t> by Unknown Author is licensed under </a:t>
            </a:r>
            <a:r>
              <a:rPr lang="en-US" sz="900">
                <a:hlinkClick r:id="rId13" tooltip="https://creativecommons.org/licenses/by-sa/3.0/"/>
              </a:rPr>
              <a:t>CC BY-SA</a:t>
            </a:r>
            <a:endParaRPr lang="en-US" sz="900"/>
          </a:p>
        </p:txBody>
      </p:sp>
      <p:sp>
        <p:nvSpPr>
          <p:cNvPr id="17" name="Freeform: Shape 16">
            <a:extLst>
              <a:ext uri="{FF2B5EF4-FFF2-40B4-BE49-F238E27FC236}">
                <a16:creationId xmlns:a16="http://schemas.microsoft.com/office/drawing/2014/main" id="{E5AF88D4-4AB9-4B8F-B978-5F3CAA81712F}"/>
              </a:ext>
            </a:extLst>
          </p:cNvPr>
          <p:cNvSpPr/>
          <p:nvPr/>
        </p:nvSpPr>
        <p:spPr>
          <a:xfrm>
            <a:off x="1350606" y="2806878"/>
            <a:ext cx="5195078" cy="1210355"/>
          </a:xfrm>
          <a:custGeom>
            <a:avLst/>
            <a:gdLst>
              <a:gd name="connsiteX0" fmla="*/ 0 w 5194092"/>
              <a:gd name="connsiteY0" fmla="*/ 1971206 h 1971206"/>
              <a:gd name="connsiteX1" fmla="*/ 7495 w 5194092"/>
              <a:gd name="connsiteY1" fmla="*/ 1528996 h 1971206"/>
              <a:gd name="connsiteX2" fmla="*/ 4182256 w 5194092"/>
              <a:gd name="connsiteY2" fmla="*/ 1551482 h 1971206"/>
              <a:gd name="connsiteX3" fmla="*/ 4167265 w 5194092"/>
              <a:gd name="connsiteY3" fmla="*/ 764498 h 1971206"/>
              <a:gd name="connsiteX4" fmla="*/ 5194092 w 5194092"/>
              <a:gd name="connsiteY4" fmla="*/ 742013 h 1971206"/>
              <a:gd name="connsiteX5" fmla="*/ 5119141 w 5194092"/>
              <a:gd name="connsiteY5" fmla="*/ 0 h 1971206"/>
              <a:gd name="connsiteX0" fmla="*/ 0 w 5209082"/>
              <a:gd name="connsiteY0" fmla="*/ 1941225 h 1941225"/>
              <a:gd name="connsiteX1" fmla="*/ 7495 w 5209082"/>
              <a:gd name="connsiteY1" fmla="*/ 1499015 h 1941225"/>
              <a:gd name="connsiteX2" fmla="*/ 4182256 w 5209082"/>
              <a:gd name="connsiteY2" fmla="*/ 1521501 h 1941225"/>
              <a:gd name="connsiteX3" fmla="*/ 4167265 w 5209082"/>
              <a:gd name="connsiteY3" fmla="*/ 734517 h 1941225"/>
              <a:gd name="connsiteX4" fmla="*/ 5194092 w 5209082"/>
              <a:gd name="connsiteY4" fmla="*/ 712032 h 1941225"/>
              <a:gd name="connsiteX5" fmla="*/ 5209082 w 5209082"/>
              <a:gd name="connsiteY5" fmla="*/ 0 h 1941225"/>
              <a:gd name="connsiteX0" fmla="*/ 0 w 5209082"/>
              <a:gd name="connsiteY0" fmla="*/ 1941225 h 1941225"/>
              <a:gd name="connsiteX1" fmla="*/ 7495 w 5209082"/>
              <a:gd name="connsiteY1" fmla="*/ 1499015 h 1941225"/>
              <a:gd name="connsiteX2" fmla="*/ 4182256 w 5209082"/>
              <a:gd name="connsiteY2" fmla="*/ 1521501 h 1941225"/>
              <a:gd name="connsiteX3" fmla="*/ 4174760 w 5209082"/>
              <a:gd name="connsiteY3" fmla="*/ 734517 h 1941225"/>
              <a:gd name="connsiteX4" fmla="*/ 5194092 w 5209082"/>
              <a:gd name="connsiteY4" fmla="*/ 712032 h 1941225"/>
              <a:gd name="connsiteX5" fmla="*/ 5209082 w 5209082"/>
              <a:gd name="connsiteY5" fmla="*/ 0 h 1941225"/>
              <a:gd name="connsiteX0" fmla="*/ 0 w 5209082"/>
              <a:gd name="connsiteY0" fmla="*/ 1941225 h 1941225"/>
              <a:gd name="connsiteX1" fmla="*/ 7495 w 5209082"/>
              <a:gd name="connsiteY1" fmla="*/ 1499015 h 1941225"/>
              <a:gd name="connsiteX2" fmla="*/ 4182256 w 5209082"/>
              <a:gd name="connsiteY2" fmla="*/ 1521501 h 1941225"/>
              <a:gd name="connsiteX3" fmla="*/ 4174760 w 5209082"/>
              <a:gd name="connsiteY3" fmla="*/ 734517 h 1941225"/>
              <a:gd name="connsiteX4" fmla="*/ 5194092 w 5209082"/>
              <a:gd name="connsiteY4" fmla="*/ 712032 h 1941225"/>
              <a:gd name="connsiteX5" fmla="*/ 5209082 w 5209082"/>
              <a:gd name="connsiteY5" fmla="*/ 0 h 1941225"/>
              <a:gd name="connsiteX0" fmla="*/ 0 w 5225558"/>
              <a:gd name="connsiteY0" fmla="*/ 1713364 h 1713364"/>
              <a:gd name="connsiteX1" fmla="*/ 7495 w 5225558"/>
              <a:gd name="connsiteY1" fmla="*/ 1271154 h 1713364"/>
              <a:gd name="connsiteX2" fmla="*/ 4182256 w 5225558"/>
              <a:gd name="connsiteY2" fmla="*/ 1293640 h 1713364"/>
              <a:gd name="connsiteX3" fmla="*/ 4174760 w 5225558"/>
              <a:gd name="connsiteY3" fmla="*/ 506656 h 1713364"/>
              <a:gd name="connsiteX4" fmla="*/ 5194092 w 5225558"/>
              <a:gd name="connsiteY4" fmla="*/ 484171 h 1713364"/>
              <a:gd name="connsiteX5" fmla="*/ 5225558 w 5225558"/>
              <a:gd name="connsiteY5" fmla="*/ 0 h 1713364"/>
              <a:gd name="connsiteX0" fmla="*/ 0 w 5225558"/>
              <a:gd name="connsiteY0" fmla="*/ 1713364 h 1713364"/>
              <a:gd name="connsiteX1" fmla="*/ 7495 w 5225558"/>
              <a:gd name="connsiteY1" fmla="*/ 1271154 h 1713364"/>
              <a:gd name="connsiteX2" fmla="*/ 4182256 w 5225558"/>
              <a:gd name="connsiteY2" fmla="*/ 1293640 h 1713364"/>
              <a:gd name="connsiteX3" fmla="*/ 4188306 w 5225558"/>
              <a:gd name="connsiteY3" fmla="*/ 804715 h 1713364"/>
              <a:gd name="connsiteX4" fmla="*/ 5194092 w 5225558"/>
              <a:gd name="connsiteY4" fmla="*/ 484171 h 1713364"/>
              <a:gd name="connsiteX5" fmla="*/ 5225558 w 5225558"/>
              <a:gd name="connsiteY5" fmla="*/ 0 h 1713364"/>
              <a:gd name="connsiteX0" fmla="*/ 0 w 5225558"/>
              <a:gd name="connsiteY0" fmla="*/ 1713364 h 1713364"/>
              <a:gd name="connsiteX1" fmla="*/ 7495 w 5225558"/>
              <a:gd name="connsiteY1" fmla="*/ 1271154 h 1713364"/>
              <a:gd name="connsiteX2" fmla="*/ 4182256 w 5225558"/>
              <a:gd name="connsiteY2" fmla="*/ 1293640 h 1713364"/>
              <a:gd name="connsiteX3" fmla="*/ 4188306 w 5225558"/>
              <a:gd name="connsiteY3" fmla="*/ 804715 h 1713364"/>
              <a:gd name="connsiteX4" fmla="*/ 5190706 w 5225558"/>
              <a:gd name="connsiteY4" fmla="*/ 726877 h 1713364"/>
              <a:gd name="connsiteX5" fmla="*/ 5225558 w 5225558"/>
              <a:gd name="connsiteY5" fmla="*/ 0 h 1713364"/>
              <a:gd name="connsiteX0" fmla="*/ 0 w 5225558"/>
              <a:gd name="connsiteY0" fmla="*/ 1713364 h 1713364"/>
              <a:gd name="connsiteX1" fmla="*/ 7495 w 5225558"/>
              <a:gd name="connsiteY1" fmla="*/ 1271154 h 1713364"/>
              <a:gd name="connsiteX2" fmla="*/ 4182256 w 5225558"/>
              <a:gd name="connsiteY2" fmla="*/ 1293640 h 1713364"/>
              <a:gd name="connsiteX3" fmla="*/ 4171372 w 5225558"/>
              <a:gd name="connsiteY3" fmla="*/ 740845 h 1713364"/>
              <a:gd name="connsiteX4" fmla="*/ 5190706 w 5225558"/>
              <a:gd name="connsiteY4" fmla="*/ 726877 h 1713364"/>
              <a:gd name="connsiteX5" fmla="*/ 5225558 w 5225558"/>
              <a:gd name="connsiteY5" fmla="*/ 0 h 1713364"/>
              <a:gd name="connsiteX0" fmla="*/ 0 w 5190706"/>
              <a:gd name="connsiteY0" fmla="*/ 1568593 h 1568593"/>
              <a:gd name="connsiteX1" fmla="*/ 7495 w 5190706"/>
              <a:gd name="connsiteY1" fmla="*/ 1126383 h 1568593"/>
              <a:gd name="connsiteX2" fmla="*/ 4182256 w 5190706"/>
              <a:gd name="connsiteY2" fmla="*/ 1148869 h 1568593"/>
              <a:gd name="connsiteX3" fmla="*/ 4171372 w 5190706"/>
              <a:gd name="connsiteY3" fmla="*/ 596074 h 1568593"/>
              <a:gd name="connsiteX4" fmla="*/ 5190706 w 5190706"/>
              <a:gd name="connsiteY4" fmla="*/ 582106 h 1568593"/>
              <a:gd name="connsiteX5" fmla="*/ 5174758 w 5190706"/>
              <a:gd name="connsiteY5" fmla="*/ 0 h 1568593"/>
              <a:gd name="connsiteX0" fmla="*/ 0 w 5195078"/>
              <a:gd name="connsiteY0" fmla="*/ 1551561 h 1551561"/>
              <a:gd name="connsiteX1" fmla="*/ 7495 w 5195078"/>
              <a:gd name="connsiteY1" fmla="*/ 1109351 h 1551561"/>
              <a:gd name="connsiteX2" fmla="*/ 4182256 w 5195078"/>
              <a:gd name="connsiteY2" fmla="*/ 1131837 h 1551561"/>
              <a:gd name="connsiteX3" fmla="*/ 4171372 w 5195078"/>
              <a:gd name="connsiteY3" fmla="*/ 579042 h 1551561"/>
              <a:gd name="connsiteX4" fmla="*/ 5190706 w 5195078"/>
              <a:gd name="connsiteY4" fmla="*/ 565074 h 1551561"/>
              <a:gd name="connsiteX5" fmla="*/ 5195078 w 5195078"/>
              <a:gd name="connsiteY5" fmla="*/ 0 h 1551561"/>
              <a:gd name="connsiteX0" fmla="*/ 0 w 5195078"/>
              <a:gd name="connsiteY0" fmla="*/ 1521756 h 1521756"/>
              <a:gd name="connsiteX1" fmla="*/ 7495 w 5195078"/>
              <a:gd name="connsiteY1" fmla="*/ 1079546 h 1521756"/>
              <a:gd name="connsiteX2" fmla="*/ 4182256 w 5195078"/>
              <a:gd name="connsiteY2" fmla="*/ 1102032 h 1521756"/>
              <a:gd name="connsiteX3" fmla="*/ 4171372 w 5195078"/>
              <a:gd name="connsiteY3" fmla="*/ 549237 h 1521756"/>
              <a:gd name="connsiteX4" fmla="*/ 5190706 w 5195078"/>
              <a:gd name="connsiteY4" fmla="*/ 535269 h 1521756"/>
              <a:gd name="connsiteX5" fmla="*/ 5195078 w 5195078"/>
              <a:gd name="connsiteY5" fmla="*/ 0 h 1521756"/>
              <a:gd name="connsiteX0" fmla="*/ 0 w 5195078"/>
              <a:gd name="connsiteY0" fmla="*/ 1521756 h 1521756"/>
              <a:gd name="connsiteX1" fmla="*/ 7495 w 5195078"/>
              <a:gd name="connsiteY1" fmla="*/ 1079546 h 1521756"/>
              <a:gd name="connsiteX2" fmla="*/ 4182256 w 5195078"/>
              <a:gd name="connsiteY2" fmla="*/ 1102032 h 1521756"/>
              <a:gd name="connsiteX3" fmla="*/ 4198465 w 5195078"/>
              <a:gd name="connsiteY3" fmla="*/ 549237 h 1521756"/>
              <a:gd name="connsiteX4" fmla="*/ 5190706 w 5195078"/>
              <a:gd name="connsiteY4" fmla="*/ 535269 h 1521756"/>
              <a:gd name="connsiteX5" fmla="*/ 5195078 w 5195078"/>
              <a:gd name="connsiteY5" fmla="*/ 0 h 1521756"/>
              <a:gd name="connsiteX0" fmla="*/ 0 w 5195078"/>
              <a:gd name="connsiteY0" fmla="*/ 1521756 h 1521756"/>
              <a:gd name="connsiteX1" fmla="*/ 7495 w 5195078"/>
              <a:gd name="connsiteY1" fmla="*/ 1079546 h 1521756"/>
              <a:gd name="connsiteX2" fmla="*/ 4182256 w 5195078"/>
              <a:gd name="connsiteY2" fmla="*/ 1102032 h 1521756"/>
              <a:gd name="connsiteX3" fmla="*/ 4184918 w 5195078"/>
              <a:gd name="connsiteY3" fmla="*/ 549237 h 1521756"/>
              <a:gd name="connsiteX4" fmla="*/ 5190706 w 5195078"/>
              <a:gd name="connsiteY4" fmla="*/ 535269 h 1521756"/>
              <a:gd name="connsiteX5" fmla="*/ 5195078 w 5195078"/>
              <a:gd name="connsiteY5" fmla="*/ 0 h 152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5078" h="1521756">
                <a:moveTo>
                  <a:pt x="0" y="1521756"/>
                </a:moveTo>
                <a:lnTo>
                  <a:pt x="7495" y="1079546"/>
                </a:lnTo>
                <a:lnTo>
                  <a:pt x="4182256" y="1102032"/>
                </a:lnTo>
                <a:cubicBezTo>
                  <a:pt x="4179757" y="839704"/>
                  <a:pt x="4187417" y="811565"/>
                  <a:pt x="4184918" y="549237"/>
                </a:cubicBezTo>
                <a:lnTo>
                  <a:pt x="5190706" y="535269"/>
                </a:lnTo>
                <a:cubicBezTo>
                  <a:pt x="5192163" y="346911"/>
                  <a:pt x="5193621" y="188358"/>
                  <a:pt x="5195078" y="0"/>
                </a:cubicBezTo>
              </a:path>
            </a:pathLst>
          </a:custGeom>
          <a:noFill/>
          <a:ln w="57150">
            <a:solidFill>
              <a:schemeClr val="accent4">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34A4B05-20B9-4527-B780-22B6BFB5C9B6}"/>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0230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09BE-EDFE-4B6D-B6F6-69104CF89694}"/>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7781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Where did God come from  - Best answer">
            <a:hlinkClick r:id="" action="ppaction://media"/>
            <a:extLst>
              <a:ext uri="{FF2B5EF4-FFF2-40B4-BE49-F238E27FC236}">
                <a16:creationId xmlns:a16="http://schemas.microsoft.com/office/drawing/2014/main" id="{C8607972-B383-4A7F-8A91-7FD7B217E18C}"/>
              </a:ext>
            </a:extLst>
          </p:cNvPr>
          <p:cNvPicPr>
            <a:picLocks noChangeAspect="1"/>
          </p:cNvPicPr>
          <p:nvPr>
            <a:videoFile r:link="rId1"/>
            <p:extLst>
              <p:ext uri="{DAA4B4D4-6D71-4841-9C94-3DE7FCFB9230}">
                <p14:media xmlns:p14="http://schemas.microsoft.com/office/powerpoint/2010/main" r:embed="rId2">
                  <p14:trim st="83701"/>
                </p14:media>
              </p:ext>
            </p:extLst>
          </p:nvPr>
        </p:nvPicPr>
        <p:blipFill>
          <a:blip r:embed="rId5"/>
          <a:stretch>
            <a:fillRect/>
          </a:stretch>
        </p:blipFill>
        <p:spPr>
          <a:xfrm>
            <a:off x="1854406" y="1893559"/>
            <a:ext cx="5435188" cy="3070882"/>
          </a:xfrm>
          <a:prstGeom prst="rect">
            <a:avLst/>
          </a:prstGeom>
        </p:spPr>
      </p:pic>
      <p:sp>
        <p:nvSpPr>
          <p:cNvPr id="4" name="TextBox 3">
            <a:extLst>
              <a:ext uri="{FF2B5EF4-FFF2-40B4-BE49-F238E27FC236}">
                <a16:creationId xmlns:a16="http://schemas.microsoft.com/office/drawing/2014/main" id="{D71E694F-C5BD-4B7F-8782-7B7B0352EB1C}"/>
              </a:ext>
            </a:extLst>
          </p:cNvPr>
          <p:cNvSpPr txBox="1"/>
          <p:nvPr/>
        </p:nvSpPr>
        <p:spPr>
          <a:xfrm>
            <a:off x="2971800" y="5074920"/>
            <a:ext cx="2939143" cy="584775"/>
          </a:xfrm>
          <a:prstGeom prst="rect">
            <a:avLst/>
          </a:prstGeom>
          <a:noFill/>
        </p:spPr>
        <p:txBody>
          <a:bodyPr wrap="square" rtlCol="0">
            <a:spAutoFit/>
          </a:bodyPr>
          <a:lstStyle/>
          <a:p>
            <a:pPr algn="l"/>
            <a:r>
              <a:rPr lang="en-US" sz="3200" dirty="0">
                <a:solidFill>
                  <a:srgbClr val="FFFF00"/>
                </a:solidFill>
                <a:effectLst>
                  <a:outerShdw blurRad="38100" dist="38100" dir="2700000" algn="tl">
                    <a:srgbClr val="000000">
                      <a:alpha val="43137"/>
                    </a:srgbClr>
                  </a:outerShdw>
                </a:effectLst>
              </a:rPr>
              <a:t>Dr. Kent </a:t>
            </a:r>
            <a:r>
              <a:rPr lang="en-US" sz="3200" dirty="0" err="1">
                <a:solidFill>
                  <a:srgbClr val="FFFF00"/>
                </a:solidFill>
                <a:effectLst>
                  <a:outerShdw blurRad="38100" dist="38100" dir="2700000" algn="tl">
                    <a:srgbClr val="000000">
                      <a:alpha val="43137"/>
                    </a:srgbClr>
                  </a:outerShdw>
                </a:effectLst>
              </a:rPr>
              <a:t>Hovind</a:t>
            </a:r>
            <a:endParaRPr lang="en-US" sz="3200"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9099B294-C2C7-46CA-940B-0469984D4E2A}"/>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13107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1468" fill="hold"/>
                                        <p:tgtEl>
                                          <p:spTgt spid="3"/>
                                        </p:tgtEl>
                                      </p:cBhvr>
                                    </p:cmd>
                                  </p:childTnLst>
                                </p:cTn>
                              </p:par>
                            </p:childTnLst>
                          </p:cTn>
                        </p:par>
                        <p:par>
                          <p:cTn id="11" fill="hold">
                            <p:stCondLst>
                              <p:cond delay="121968"/>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7D2920-A36B-4D71-8B20-370A433BDB83}"/>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82277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descr="Image result for weekly reader 1960 lunar excursion module">
            <a:extLst>
              <a:ext uri="{FF2B5EF4-FFF2-40B4-BE49-F238E27FC236}">
                <a16:creationId xmlns:a16="http://schemas.microsoft.com/office/drawing/2014/main" id="{774A32E8-854F-4239-AAB0-59A586302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953">
            <a:off x="594741" y="1049445"/>
            <a:ext cx="3754658" cy="51525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a:extLst>
              <a:ext uri="{FF2B5EF4-FFF2-40B4-BE49-F238E27FC236}">
                <a16:creationId xmlns:a16="http://schemas.microsoft.com/office/drawing/2014/main" id="{08094845-B3A4-44D3-9DB9-D9878E494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4718">
            <a:off x="4253178" y="1275977"/>
            <a:ext cx="3508649" cy="3519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FFB233-591B-4152-9105-411A5F8434B3}"/>
              </a:ext>
            </a:extLst>
          </p:cNvPr>
          <p:cNvSpPr txBox="1"/>
          <p:nvPr/>
        </p:nvSpPr>
        <p:spPr>
          <a:xfrm>
            <a:off x="5237438" y="4678325"/>
            <a:ext cx="2286000" cy="954107"/>
          </a:xfrm>
          <a:prstGeom prst="rect">
            <a:avLst/>
          </a:prstGeom>
          <a:noFill/>
        </p:spPr>
        <p:txBody>
          <a:bodyPr wrap="square" rtlCol="0">
            <a:spAutoFit/>
          </a:bodyPr>
          <a:lstStyle/>
          <a:p>
            <a:pPr algn="ctr"/>
            <a:r>
              <a:rPr lang="en-US" sz="2800" dirty="0">
                <a:solidFill>
                  <a:srgbClr val="FFFF00"/>
                </a:solidFill>
                <a:effectLst>
                  <a:outerShdw blurRad="38100" dist="38100" dir="2700000" algn="tl">
                    <a:srgbClr val="000000">
                      <a:alpha val="43137"/>
                    </a:srgbClr>
                  </a:outerShdw>
                </a:effectLst>
              </a:rPr>
              <a:t>Lunar Landing Module</a:t>
            </a:r>
          </a:p>
        </p:txBody>
      </p:sp>
      <p:sp>
        <p:nvSpPr>
          <p:cNvPr id="8" name="TextBox 7">
            <a:extLst>
              <a:ext uri="{FF2B5EF4-FFF2-40B4-BE49-F238E27FC236}">
                <a16:creationId xmlns:a16="http://schemas.microsoft.com/office/drawing/2014/main" id="{3144D979-6B5D-41C6-9E4F-51A405C57FC9}"/>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11867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74FAE9-BF16-4107-BC83-85EC9996287F}"/>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97746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8E4FF-425A-4FEE-A367-39BCE73DF1EF}"/>
              </a:ext>
            </a:extLst>
          </p:cNvPr>
          <p:cNvSpPr txBox="1"/>
          <p:nvPr/>
        </p:nvSpPr>
        <p:spPr>
          <a:xfrm>
            <a:off x="462642" y="783771"/>
            <a:ext cx="8248475"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Heb. 11:6 ~ </a:t>
            </a:r>
            <a:r>
              <a:rPr lang="en-US" sz="3200" dirty="0">
                <a:solidFill>
                  <a:srgbClr val="FFFF00"/>
                </a:solidFill>
                <a:effectLst>
                  <a:outerShdw blurRad="38100" dist="38100" dir="2700000" algn="tl">
                    <a:srgbClr val="000000">
                      <a:alpha val="43137"/>
                    </a:srgbClr>
                  </a:outerShdw>
                </a:effectLst>
              </a:rPr>
              <a:t>But without faith </a:t>
            </a:r>
            <a:r>
              <a:rPr lang="en-US" sz="3200" i="1" dirty="0">
                <a:solidFill>
                  <a:srgbClr val="FFFF00"/>
                </a:solidFill>
                <a:effectLst>
                  <a:outerShdw blurRad="38100" dist="38100" dir="2700000" algn="tl">
                    <a:srgbClr val="000000">
                      <a:alpha val="43137"/>
                    </a:srgbClr>
                  </a:outerShdw>
                </a:effectLst>
              </a:rPr>
              <a:t>it</a:t>
            </a:r>
            <a:r>
              <a:rPr lang="en-US" sz="3200" dirty="0">
                <a:solidFill>
                  <a:srgbClr val="FFFF00"/>
                </a:solidFill>
                <a:effectLst>
                  <a:outerShdw blurRad="38100" dist="38100" dir="2700000" algn="tl">
                    <a:srgbClr val="000000">
                      <a:alpha val="43137"/>
                    </a:srgbClr>
                  </a:outerShdw>
                </a:effectLst>
              </a:rPr>
              <a:t> is impossible to please </a:t>
            </a:r>
            <a:r>
              <a:rPr lang="en-US" sz="3200" i="1" dirty="0">
                <a:solidFill>
                  <a:srgbClr val="FFFF00"/>
                </a:solidFill>
                <a:effectLst>
                  <a:outerShdw blurRad="38100" dist="38100" dir="2700000" algn="tl">
                    <a:srgbClr val="000000">
                      <a:alpha val="43137"/>
                    </a:srgbClr>
                  </a:outerShdw>
                </a:effectLst>
              </a:rPr>
              <a:t>Him</a:t>
            </a:r>
            <a:r>
              <a:rPr lang="en-US" sz="3200" dirty="0">
                <a:solidFill>
                  <a:srgbClr val="FFFF00"/>
                </a:solidFill>
                <a:effectLst>
                  <a:outerShdw blurRad="38100" dist="38100" dir="2700000" algn="tl">
                    <a:srgbClr val="000000">
                      <a:alpha val="43137"/>
                    </a:srgbClr>
                  </a:outerShdw>
                </a:effectLst>
              </a:rPr>
              <a:t>, for he who comes to God must believe that He is, and </a:t>
            </a:r>
            <a:r>
              <a:rPr lang="en-US" sz="3200" i="1" dirty="0">
                <a:solidFill>
                  <a:srgbClr val="FFFF00"/>
                </a:solidFill>
                <a:effectLst>
                  <a:outerShdw blurRad="38100" dist="38100" dir="2700000" algn="tl">
                    <a:srgbClr val="000000">
                      <a:alpha val="43137"/>
                    </a:srgbClr>
                  </a:outerShdw>
                </a:effectLst>
              </a:rPr>
              <a:t>that</a:t>
            </a:r>
            <a:r>
              <a:rPr lang="en-US" sz="3200" dirty="0">
                <a:solidFill>
                  <a:srgbClr val="FFFF00"/>
                </a:solidFill>
                <a:effectLst>
                  <a:outerShdw blurRad="38100" dist="38100" dir="2700000" algn="tl">
                    <a:srgbClr val="000000">
                      <a:alpha val="43137"/>
                    </a:srgbClr>
                  </a:outerShdw>
                </a:effectLst>
              </a:rPr>
              <a:t> He is a rewarder of those who diligently seek Him.</a:t>
            </a:r>
            <a:endParaRPr lang="en-US" sz="4800" dirty="0">
              <a:solidFill>
                <a:srgbClr val="FFFF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46B53DE3-069E-4828-96C6-18A4957C9A7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297644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8E4FF-425A-4FEE-A367-39BCE73DF1EF}"/>
              </a:ext>
            </a:extLst>
          </p:cNvPr>
          <p:cNvSpPr txBox="1"/>
          <p:nvPr/>
        </p:nvSpPr>
        <p:spPr>
          <a:xfrm>
            <a:off x="462642" y="783771"/>
            <a:ext cx="8248475" cy="584775"/>
          </a:xfrm>
          <a:prstGeom prst="rect">
            <a:avLst/>
          </a:prstGeom>
          <a:noFill/>
        </p:spPr>
        <p:txBody>
          <a:bodyPr wrap="square" rtlCol="0">
            <a:spAutoFit/>
          </a:bodyPr>
          <a:lstStyle/>
          <a:p>
            <a:r>
              <a:rPr lang="en-US" sz="3200" dirty="0"/>
              <a:t>Hebrew ~ </a:t>
            </a:r>
            <a:r>
              <a:rPr lang="en-US" sz="3200" i="1" dirty="0" err="1">
                <a:solidFill>
                  <a:srgbClr val="FFFF00"/>
                </a:solidFill>
                <a:latin typeface="Times New Roman" panose="02020603050405020304" pitchFamily="18" charset="0"/>
                <a:cs typeface="Times New Roman" panose="02020603050405020304" pitchFamily="18" charset="0"/>
              </a:rPr>
              <a:t>b’resith</a:t>
            </a:r>
            <a:r>
              <a:rPr lang="en-US" sz="3200" dirty="0"/>
              <a:t> – </a:t>
            </a:r>
            <a:r>
              <a:rPr lang="en-US" sz="3200" i="1" dirty="0"/>
              <a:t>in the beginning</a:t>
            </a:r>
            <a:endParaRPr lang="en-US" sz="3200" dirty="0"/>
          </a:p>
        </p:txBody>
      </p:sp>
      <p:sp>
        <p:nvSpPr>
          <p:cNvPr id="5" name="TextBox 4">
            <a:extLst>
              <a:ext uri="{FF2B5EF4-FFF2-40B4-BE49-F238E27FC236}">
                <a16:creationId xmlns:a16="http://schemas.microsoft.com/office/drawing/2014/main" id="{68FD29DB-5C00-41DC-896A-51A4A6603951}"/>
              </a:ext>
            </a:extLst>
          </p:cNvPr>
          <p:cNvSpPr txBox="1"/>
          <p:nvPr/>
        </p:nvSpPr>
        <p:spPr>
          <a:xfrm>
            <a:off x="462642" y="1306321"/>
            <a:ext cx="8218714" cy="584775"/>
          </a:xfrm>
          <a:prstGeom prst="rect">
            <a:avLst/>
          </a:prstGeom>
          <a:noFill/>
        </p:spPr>
        <p:txBody>
          <a:bodyPr wrap="square" rtlCol="0">
            <a:spAutoFit/>
          </a:bodyPr>
          <a:lstStyle/>
          <a:p>
            <a:r>
              <a:rPr lang="en-US" sz="3200" dirty="0"/>
              <a:t>LXX ~ </a:t>
            </a:r>
            <a:r>
              <a:rPr lang="en-US" sz="3200" i="1" dirty="0">
                <a:solidFill>
                  <a:srgbClr val="FFFF00"/>
                </a:solidFill>
                <a:latin typeface="Times New Roman" panose="02020603050405020304" pitchFamily="18" charset="0"/>
                <a:cs typeface="Times New Roman" panose="02020603050405020304" pitchFamily="18" charset="0"/>
              </a:rPr>
              <a:t>genesis</a:t>
            </a:r>
            <a:r>
              <a:rPr lang="en-US" sz="3200" dirty="0"/>
              <a:t> – </a:t>
            </a:r>
            <a:r>
              <a:rPr lang="en-US" sz="3200" i="1" dirty="0"/>
              <a:t>origins, creation</a:t>
            </a:r>
            <a:endParaRPr lang="en-US" sz="4800" dirty="0">
              <a:solidFill>
                <a:schemeClr val="bg1"/>
              </a:solidFill>
              <a:cs typeface="Times New Roman" panose="02020603050405020304" pitchFamily="18" charset="0"/>
            </a:endParaRPr>
          </a:p>
        </p:txBody>
      </p:sp>
      <p:sp>
        <p:nvSpPr>
          <p:cNvPr id="30" name="TextBox 29">
            <a:extLst>
              <a:ext uri="{FF2B5EF4-FFF2-40B4-BE49-F238E27FC236}">
                <a16:creationId xmlns:a16="http://schemas.microsoft.com/office/drawing/2014/main" id="{A490AB3B-3E37-4B0B-83F3-587D35401156}"/>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341912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BFEDB-23FA-40C4-B7EF-10A9D767DB9B}"/>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270473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descr="James Ussher by Sir Peter Lely.jpg">
            <a:extLst>
              <a:ext uri="{FF2B5EF4-FFF2-40B4-BE49-F238E27FC236}">
                <a16:creationId xmlns:a16="http://schemas.microsoft.com/office/drawing/2014/main" id="{659AB7AD-7DC5-47D1-9A44-87E3565F1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33670">
            <a:off x="4351141" y="819158"/>
            <a:ext cx="3916434" cy="46841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88E4FF-425A-4FEE-A367-39BCE73DF1EF}"/>
              </a:ext>
            </a:extLst>
          </p:cNvPr>
          <p:cNvSpPr txBox="1"/>
          <p:nvPr/>
        </p:nvSpPr>
        <p:spPr>
          <a:xfrm>
            <a:off x="5178318" y="783771"/>
            <a:ext cx="2287089"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4004 BC</a:t>
            </a:r>
            <a:endParaRPr lang="en-US" sz="4800" dirty="0">
              <a:solidFill>
                <a:srgbClr val="FFFF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0021E0AD-41AB-4F33-8AD7-47FA8DF9B2FB}"/>
              </a:ext>
            </a:extLst>
          </p:cNvPr>
          <p:cNvSpPr txBox="1"/>
          <p:nvPr/>
        </p:nvSpPr>
        <p:spPr>
          <a:xfrm>
            <a:off x="4186002" y="4761411"/>
            <a:ext cx="4511409" cy="1077218"/>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Archbishop James Ussher</a:t>
            </a:r>
          </a:p>
          <a:p>
            <a:pPr algn="ctr"/>
            <a:r>
              <a:rPr lang="en-US" sz="3200" dirty="0">
                <a:solidFill>
                  <a:schemeClr val="bg1"/>
                </a:solidFill>
                <a:effectLst>
                  <a:outerShdw blurRad="38100" dist="38100" dir="2700000" algn="tl">
                    <a:srgbClr val="000000">
                      <a:alpha val="43137"/>
                    </a:srgbClr>
                  </a:outerShdw>
                </a:effectLst>
              </a:rPr>
              <a:t>(1581-1656)</a:t>
            </a:r>
          </a:p>
        </p:txBody>
      </p:sp>
      <p:sp>
        <p:nvSpPr>
          <p:cNvPr id="6" name="TextBox 5">
            <a:extLst>
              <a:ext uri="{FF2B5EF4-FFF2-40B4-BE49-F238E27FC236}">
                <a16:creationId xmlns:a16="http://schemas.microsoft.com/office/drawing/2014/main" id="{7B21C8E1-7F60-46FB-8FCD-C72FDBDEF04E}"/>
              </a:ext>
            </a:extLst>
          </p:cNvPr>
          <p:cNvSpPr txBox="1"/>
          <p:nvPr/>
        </p:nvSpPr>
        <p:spPr>
          <a:xfrm>
            <a:off x="3771635" y="783771"/>
            <a:ext cx="2287089"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Oct. 22, </a:t>
            </a:r>
            <a:endParaRPr lang="en-US" sz="4800" dirty="0">
              <a:solidFill>
                <a:srgbClr val="FFFF0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00352D20-F603-4063-8F9C-0995F96E307A}"/>
              </a:ext>
            </a:extLst>
          </p:cNvPr>
          <p:cNvSpPr txBox="1"/>
          <p:nvPr/>
        </p:nvSpPr>
        <p:spPr>
          <a:xfrm>
            <a:off x="854477" y="785095"/>
            <a:ext cx="3432980"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Around 6:00 pm,</a:t>
            </a:r>
            <a:endParaRPr lang="en-US" sz="4800" dirty="0">
              <a:solidFill>
                <a:srgbClr val="FFFF00"/>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3E0CE8D-7C13-4AC5-AE67-CD06A4B06A96}"/>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18187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63638CA-878A-4CF1-8E33-CDB718010278}"/>
              </a:ext>
            </a:extLst>
          </p:cNvPr>
          <p:cNvSpPr/>
          <p:nvPr/>
        </p:nvSpPr>
        <p:spPr>
          <a:xfrm>
            <a:off x="3366069" y="1702559"/>
            <a:ext cx="1248726"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ABC269-19CB-465E-B6BE-01CD69941660}"/>
              </a:ext>
            </a:extLst>
          </p:cNvPr>
          <p:cNvSpPr/>
          <p:nvPr/>
        </p:nvSpPr>
        <p:spPr>
          <a:xfrm>
            <a:off x="4911840" y="1717076"/>
            <a:ext cx="1248726"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9D1E8B-3DAE-4AD8-9CFE-083846909F60}"/>
              </a:ext>
            </a:extLst>
          </p:cNvPr>
          <p:cNvSpPr txBox="1"/>
          <p:nvPr/>
        </p:nvSpPr>
        <p:spPr>
          <a:xfrm>
            <a:off x="3513909" y="1396873"/>
            <a:ext cx="5197207" cy="2323713"/>
          </a:xfrm>
          <a:prstGeom prst="rect">
            <a:avLst/>
          </a:prstGeom>
          <a:noFill/>
        </p:spPr>
        <p:txBody>
          <a:bodyPr wrap="square" rtlCol="0">
            <a:spAutoFit/>
          </a:bodyPr>
          <a:lstStyle/>
          <a:p>
            <a:r>
              <a:rPr lang="en-US" sz="2900" dirty="0">
                <a:effectLst>
                  <a:outerShdw blurRad="38100" dist="38100" dir="2700000" algn="tl">
                    <a:srgbClr val="000000">
                      <a:alpha val="43137"/>
                    </a:srgbClr>
                  </a:outerShdw>
                </a:effectLst>
              </a:rPr>
              <a:t>Gen. 1:2 ~ </a:t>
            </a:r>
            <a:r>
              <a:rPr lang="en-US" sz="2900" dirty="0">
                <a:solidFill>
                  <a:srgbClr val="FFFF00"/>
                </a:solidFill>
              </a:rPr>
              <a:t>The earth </a:t>
            </a:r>
            <a:r>
              <a:rPr lang="en-US" sz="2900" i="1" dirty="0">
                <a:solidFill>
                  <a:srgbClr val="FFFF00"/>
                </a:solidFill>
              </a:rPr>
              <a:t>was</a:t>
            </a:r>
            <a:r>
              <a:rPr lang="en-US" sz="2900" dirty="0">
                <a:solidFill>
                  <a:srgbClr val="FFFF00"/>
                </a:solidFill>
              </a:rPr>
              <a:t> without form, and void; and darkness was on the face of the deep. And the Spirit of God was hovering over the face of the waters.</a:t>
            </a:r>
            <a:endParaRPr lang="en-US" sz="2900" dirty="0">
              <a:solidFill>
                <a:srgbClr val="FFFF00"/>
              </a:solidFill>
              <a:effectLst>
                <a:outerShdw blurRad="38100" dist="38100" dir="2700000" algn="tl">
                  <a:srgbClr val="000000">
                    <a:alpha val="43137"/>
                  </a:srgbClr>
                </a:outerShdw>
              </a:effectLst>
            </a:endParaRPr>
          </a:p>
        </p:txBody>
      </p:sp>
      <p:grpSp>
        <p:nvGrpSpPr>
          <p:cNvPr id="21" name="Group 20">
            <a:extLst>
              <a:ext uri="{FF2B5EF4-FFF2-40B4-BE49-F238E27FC236}">
                <a16:creationId xmlns:a16="http://schemas.microsoft.com/office/drawing/2014/main" id="{352CC188-DFB3-4112-B83B-5A62B116D7A3}"/>
              </a:ext>
            </a:extLst>
          </p:cNvPr>
          <p:cNvGrpSpPr/>
          <p:nvPr/>
        </p:nvGrpSpPr>
        <p:grpSpPr>
          <a:xfrm>
            <a:off x="1814571" y="3641246"/>
            <a:ext cx="2726608" cy="862148"/>
            <a:chOff x="1814571" y="3162275"/>
            <a:chExt cx="2726608" cy="862148"/>
          </a:xfrm>
        </p:grpSpPr>
        <p:sp>
          <p:nvSpPr>
            <p:cNvPr id="16" name="Rectangle 15">
              <a:extLst>
                <a:ext uri="{FF2B5EF4-FFF2-40B4-BE49-F238E27FC236}">
                  <a16:creationId xmlns:a16="http://schemas.microsoft.com/office/drawing/2014/main" id="{56FDA159-4BB1-40C6-90AB-349CF6DA0C79}"/>
                </a:ext>
              </a:extLst>
            </p:cNvPr>
            <p:cNvSpPr/>
            <p:nvPr/>
          </p:nvSpPr>
          <p:spPr>
            <a:xfrm>
              <a:off x="1814571" y="3162275"/>
              <a:ext cx="2726608" cy="862148"/>
            </a:xfrm>
            <a:custGeom>
              <a:avLst/>
              <a:gdLst>
                <a:gd name="connsiteX0" fmla="*/ 0 w 2723773"/>
                <a:gd name="connsiteY0" fmla="*/ 0 h 862148"/>
                <a:gd name="connsiteX1" fmla="*/ 2723773 w 2723773"/>
                <a:gd name="connsiteY1" fmla="*/ 0 h 862148"/>
                <a:gd name="connsiteX2" fmla="*/ 2723773 w 2723773"/>
                <a:gd name="connsiteY2" fmla="*/ 862148 h 862148"/>
                <a:gd name="connsiteX3" fmla="*/ 0 w 2723773"/>
                <a:gd name="connsiteY3" fmla="*/ 862148 h 862148"/>
                <a:gd name="connsiteX4" fmla="*/ 0 w 2723773"/>
                <a:gd name="connsiteY4" fmla="*/ 0 h 862148"/>
                <a:gd name="connsiteX0" fmla="*/ 0 w 2724554"/>
                <a:gd name="connsiteY0" fmla="*/ 0 h 862148"/>
                <a:gd name="connsiteX1" fmla="*/ 2723773 w 2724554"/>
                <a:gd name="connsiteY1" fmla="*/ 0 h 862148"/>
                <a:gd name="connsiteX2" fmla="*/ 2724554 w 2724554"/>
                <a:gd name="connsiteY2" fmla="*/ 156632 h 862148"/>
                <a:gd name="connsiteX3" fmla="*/ 2723773 w 2724554"/>
                <a:gd name="connsiteY3" fmla="*/ 862148 h 862148"/>
                <a:gd name="connsiteX4" fmla="*/ 0 w 2724554"/>
                <a:gd name="connsiteY4" fmla="*/ 862148 h 862148"/>
                <a:gd name="connsiteX5" fmla="*/ 0 w 2724554"/>
                <a:gd name="connsiteY5" fmla="*/ 0 h 862148"/>
                <a:gd name="connsiteX0" fmla="*/ 0 w 2925765"/>
                <a:gd name="connsiteY0" fmla="*/ 0 h 862148"/>
                <a:gd name="connsiteX1" fmla="*/ 2723773 w 2925765"/>
                <a:gd name="connsiteY1" fmla="*/ 0 h 862148"/>
                <a:gd name="connsiteX2" fmla="*/ 2724554 w 2925765"/>
                <a:gd name="connsiteY2" fmla="*/ 156632 h 862148"/>
                <a:gd name="connsiteX3" fmla="*/ 2724553 w 2925765"/>
                <a:gd name="connsiteY3" fmla="*/ 707327 h 862148"/>
                <a:gd name="connsiteX4" fmla="*/ 2723773 w 2925765"/>
                <a:gd name="connsiteY4" fmla="*/ 862148 h 862148"/>
                <a:gd name="connsiteX5" fmla="*/ 0 w 2925765"/>
                <a:gd name="connsiteY5" fmla="*/ 862148 h 862148"/>
                <a:gd name="connsiteX6" fmla="*/ 0 w 2925765"/>
                <a:gd name="connsiteY6" fmla="*/ 0 h 862148"/>
                <a:gd name="connsiteX0" fmla="*/ 0 w 2724651"/>
                <a:gd name="connsiteY0" fmla="*/ 0 h 862148"/>
                <a:gd name="connsiteX1" fmla="*/ 2723773 w 2724651"/>
                <a:gd name="connsiteY1" fmla="*/ 0 h 862148"/>
                <a:gd name="connsiteX2" fmla="*/ 2724554 w 2724651"/>
                <a:gd name="connsiteY2" fmla="*/ 156632 h 862148"/>
                <a:gd name="connsiteX3" fmla="*/ 2724553 w 2724651"/>
                <a:gd name="connsiteY3" fmla="*/ 707327 h 862148"/>
                <a:gd name="connsiteX4" fmla="*/ 2723773 w 2724651"/>
                <a:gd name="connsiteY4" fmla="*/ 862148 h 862148"/>
                <a:gd name="connsiteX5" fmla="*/ 0 w 2724651"/>
                <a:gd name="connsiteY5" fmla="*/ 862148 h 862148"/>
                <a:gd name="connsiteX6" fmla="*/ 0 w 2724651"/>
                <a:gd name="connsiteY6" fmla="*/ 0 h 862148"/>
                <a:gd name="connsiteX0" fmla="*/ 0 w 2726608"/>
                <a:gd name="connsiteY0" fmla="*/ 0 h 862148"/>
                <a:gd name="connsiteX1" fmla="*/ 2723773 w 2726608"/>
                <a:gd name="connsiteY1" fmla="*/ 0 h 862148"/>
                <a:gd name="connsiteX2" fmla="*/ 2724554 w 2726608"/>
                <a:gd name="connsiteY2" fmla="*/ 156632 h 862148"/>
                <a:gd name="connsiteX3" fmla="*/ 2726608 w 2726608"/>
                <a:gd name="connsiteY3" fmla="*/ 456637 h 862148"/>
                <a:gd name="connsiteX4" fmla="*/ 272455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72455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40198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6608" h="862148">
                  <a:moveTo>
                    <a:pt x="0" y="0"/>
                  </a:moveTo>
                  <a:lnTo>
                    <a:pt x="2723773" y="0"/>
                  </a:lnTo>
                  <a:cubicBezTo>
                    <a:pt x="2724033" y="52211"/>
                    <a:pt x="2592785" y="96202"/>
                    <a:pt x="2593045" y="148413"/>
                  </a:cubicBezTo>
                  <a:lnTo>
                    <a:pt x="2726608" y="440198"/>
                  </a:lnTo>
                  <a:lnTo>
                    <a:pt x="2601263" y="707327"/>
                  </a:lnTo>
                  <a:lnTo>
                    <a:pt x="2723773" y="862148"/>
                  </a:lnTo>
                  <a:lnTo>
                    <a:pt x="0" y="862148"/>
                  </a:lnTo>
                  <a:lnTo>
                    <a:pt x="0" y="0"/>
                  </a:lnTo>
                  <a:close/>
                </a:path>
              </a:pathLst>
            </a:cu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2F6538-6179-42EC-B991-E65653C53450}"/>
                </a:ext>
              </a:extLst>
            </p:cNvPr>
            <p:cNvSpPr txBox="1"/>
            <p:nvPr/>
          </p:nvSpPr>
          <p:spPr>
            <a:xfrm>
              <a:off x="2609998" y="3365817"/>
              <a:ext cx="1862310" cy="430887"/>
            </a:xfrm>
            <a:prstGeom prst="rect">
              <a:avLst/>
            </a:prstGeom>
            <a:noFill/>
          </p:spPr>
          <p:txBody>
            <a:bodyPr wrap="square" rtlCol="0">
              <a:spAutoFit/>
            </a:bodyPr>
            <a:lstStyle/>
            <a:p>
              <a:pPr algn="l"/>
              <a:r>
                <a:rPr lang="en-US" sz="2200" dirty="0">
                  <a:solidFill>
                    <a:srgbClr val="FFFF00"/>
                  </a:solidFill>
                  <a:effectLst>
                    <a:outerShdw blurRad="38100" dist="38100" dir="2700000" algn="tl">
                      <a:srgbClr val="000000">
                        <a:alpha val="43137"/>
                      </a:srgbClr>
                    </a:outerShdw>
                  </a:effectLst>
                </a:rPr>
                <a:t>indeterminate</a:t>
              </a:r>
            </a:p>
          </p:txBody>
        </p:sp>
      </p:grpSp>
      <p:sp>
        <p:nvSpPr>
          <p:cNvPr id="7" name="TextBox 6">
            <a:extLst>
              <a:ext uri="{FF2B5EF4-FFF2-40B4-BE49-F238E27FC236}">
                <a16:creationId xmlns:a16="http://schemas.microsoft.com/office/drawing/2014/main" id="{00352D20-F603-4063-8F9C-0995F96E307A}"/>
              </a:ext>
            </a:extLst>
          </p:cNvPr>
          <p:cNvSpPr txBox="1"/>
          <p:nvPr/>
        </p:nvSpPr>
        <p:spPr>
          <a:xfrm>
            <a:off x="670562" y="1394694"/>
            <a:ext cx="2941318" cy="2400657"/>
          </a:xfrm>
          <a:prstGeom prst="rect">
            <a:avLst/>
          </a:prstGeom>
          <a:noFill/>
        </p:spPr>
        <p:txBody>
          <a:bodyPr wrap="square" rtlCol="0">
            <a:spAutoFit/>
          </a:bodyPr>
          <a:lstStyle/>
          <a:p>
            <a:r>
              <a:rPr lang="en-US" sz="2900" dirty="0">
                <a:effectLst>
                  <a:outerShdw blurRad="38100" dist="38100" dir="2700000" algn="tl">
                    <a:srgbClr val="000000">
                      <a:alpha val="43137"/>
                    </a:srgbClr>
                  </a:outerShdw>
                </a:effectLst>
              </a:rPr>
              <a:t>Gen. 1:1 ~ </a:t>
            </a:r>
            <a:r>
              <a:rPr lang="en-US" sz="2900" dirty="0">
                <a:solidFill>
                  <a:srgbClr val="FFFF00"/>
                </a:solidFill>
                <a:effectLst>
                  <a:outerShdw blurRad="38100" dist="38100" dir="2700000" algn="tl">
                    <a:srgbClr val="000000">
                      <a:alpha val="43137"/>
                    </a:srgbClr>
                  </a:outerShdw>
                </a:effectLst>
              </a:rPr>
              <a:t>In the beginning God created the heavens and the earth.</a:t>
            </a:r>
          </a:p>
        </p:txBody>
      </p:sp>
      <p:grpSp>
        <p:nvGrpSpPr>
          <p:cNvPr id="13" name="Group 12">
            <a:extLst>
              <a:ext uri="{FF2B5EF4-FFF2-40B4-BE49-F238E27FC236}">
                <a16:creationId xmlns:a16="http://schemas.microsoft.com/office/drawing/2014/main" id="{0D4FD672-9533-40A6-A2CE-B0C3D6C70076}"/>
              </a:ext>
            </a:extLst>
          </p:cNvPr>
          <p:cNvGrpSpPr/>
          <p:nvPr/>
        </p:nvGrpSpPr>
        <p:grpSpPr>
          <a:xfrm>
            <a:off x="463731" y="3646714"/>
            <a:ext cx="1397726" cy="862148"/>
            <a:chOff x="463731" y="3167743"/>
            <a:chExt cx="1397726" cy="862148"/>
          </a:xfrm>
        </p:grpSpPr>
        <p:sp>
          <p:nvSpPr>
            <p:cNvPr id="5" name="Rectangle 4">
              <a:extLst>
                <a:ext uri="{FF2B5EF4-FFF2-40B4-BE49-F238E27FC236}">
                  <a16:creationId xmlns:a16="http://schemas.microsoft.com/office/drawing/2014/main" id="{6FF2A22F-479D-4F83-A719-9A59326E6072}"/>
                </a:ext>
              </a:extLst>
            </p:cNvPr>
            <p:cNvSpPr/>
            <p:nvPr/>
          </p:nvSpPr>
          <p:spPr>
            <a:xfrm>
              <a:off x="463731" y="3167743"/>
              <a:ext cx="1397726"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347CE0-0103-4A09-896E-D99FD804A83A}"/>
                </a:ext>
              </a:extLst>
            </p:cNvPr>
            <p:cNvSpPr txBox="1"/>
            <p:nvPr/>
          </p:nvSpPr>
          <p:spPr>
            <a:xfrm>
              <a:off x="607426" y="3369404"/>
              <a:ext cx="1195252" cy="430887"/>
            </a:xfrm>
            <a:prstGeom prst="rect">
              <a:avLst/>
            </a:prstGeom>
            <a:noFill/>
          </p:spPr>
          <p:txBody>
            <a:bodyPr wrap="square" rtlCol="0">
              <a:spAutoFit/>
            </a:bodyPr>
            <a:lstStyle/>
            <a:p>
              <a:pPr algn="l"/>
              <a:r>
                <a:rPr lang="en-US" sz="2200" dirty="0">
                  <a:solidFill>
                    <a:srgbClr val="FFFF00"/>
                  </a:solidFill>
                  <a:effectLst>
                    <a:outerShdw blurRad="38100" dist="38100" dir="2700000" algn="tl">
                      <a:srgbClr val="000000">
                        <a:alpha val="43137"/>
                      </a:srgbClr>
                    </a:outerShdw>
                  </a:effectLst>
                </a:rPr>
                <a:t>Gen. 1:1</a:t>
              </a:r>
            </a:p>
          </p:txBody>
        </p:sp>
      </p:grpSp>
      <p:grpSp>
        <p:nvGrpSpPr>
          <p:cNvPr id="11" name="Group 10">
            <a:extLst>
              <a:ext uri="{FF2B5EF4-FFF2-40B4-BE49-F238E27FC236}">
                <a16:creationId xmlns:a16="http://schemas.microsoft.com/office/drawing/2014/main" id="{9FF8AF92-C7BD-4625-BFE9-6DDC3F212F38}"/>
              </a:ext>
            </a:extLst>
          </p:cNvPr>
          <p:cNvGrpSpPr/>
          <p:nvPr/>
        </p:nvGrpSpPr>
        <p:grpSpPr>
          <a:xfrm>
            <a:off x="1861457" y="3646714"/>
            <a:ext cx="1397726" cy="862148"/>
            <a:chOff x="1861457" y="3167743"/>
            <a:chExt cx="1397726" cy="862148"/>
          </a:xfrm>
        </p:grpSpPr>
        <p:sp>
          <p:nvSpPr>
            <p:cNvPr id="10" name="Rectangle 9">
              <a:extLst>
                <a:ext uri="{FF2B5EF4-FFF2-40B4-BE49-F238E27FC236}">
                  <a16:creationId xmlns:a16="http://schemas.microsoft.com/office/drawing/2014/main" id="{96ACC1A7-DC60-4339-A10C-2FF8F177E4A4}"/>
                </a:ext>
              </a:extLst>
            </p:cNvPr>
            <p:cNvSpPr/>
            <p:nvPr/>
          </p:nvSpPr>
          <p:spPr>
            <a:xfrm>
              <a:off x="1861457" y="3167743"/>
              <a:ext cx="1397726"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DB5A24A-F4F9-4221-B037-CB6820AFA9C5}"/>
                </a:ext>
              </a:extLst>
            </p:cNvPr>
            <p:cNvSpPr txBox="1"/>
            <p:nvPr/>
          </p:nvSpPr>
          <p:spPr>
            <a:xfrm>
              <a:off x="1942010" y="3379971"/>
              <a:ext cx="1195252" cy="430887"/>
            </a:xfrm>
            <a:prstGeom prst="rect">
              <a:avLst/>
            </a:prstGeom>
            <a:noFill/>
          </p:spPr>
          <p:txBody>
            <a:bodyPr wrap="square" rtlCol="0">
              <a:spAutoFit/>
            </a:bodyPr>
            <a:lstStyle/>
            <a:p>
              <a:pPr algn="l"/>
              <a:r>
                <a:rPr lang="en-US" sz="2200" dirty="0">
                  <a:solidFill>
                    <a:srgbClr val="FFFF00"/>
                  </a:solidFill>
                  <a:effectLst>
                    <a:outerShdw blurRad="38100" dist="38100" dir="2700000" algn="tl">
                      <a:srgbClr val="000000">
                        <a:alpha val="43137"/>
                      </a:srgbClr>
                    </a:outerShdw>
                  </a:effectLst>
                </a:rPr>
                <a:t>Gen. 1:2</a:t>
              </a:r>
            </a:p>
          </p:txBody>
        </p:sp>
      </p:grpSp>
      <p:grpSp>
        <p:nvGrpSpPr>
          <p:cNvPr id="19" name="Group 18">
            <a:extLst>
              <a:ext uri="{FF2B5EF4-FFF2-40B4-BE49-F238E27FC236}">
                <a16:creationId xmlns:a16="http://schemas.microsoft.com/office/drawing/2014/main" id="{5561B4B8-9931-4454-9955-56065F83D331}"/>
              </a:ext>
            </a:extLst>
          </p:cNvPr>
          <p:cNvGrpSpPr/>
          <p:nvPr/>
        </p:nvGrpSpPr>
        <p:grpSpPr>
          <a:xfrm>
            <a:off x="4505632" y="3643703"/>
            <a:ext cx="2846454" cy="862148"/>
            <a:chOff x="4505632" y="3164732"/>
            <a:chExt cx="2846454" cy="862148"/>
          </a:xfrm>
        </p:grpSpPr>
        <p:sp>
          <p:nvSpPr>
            <p:cNvPr id="18" name="Rectangle 15">
              <a:extLst>
                <a:ext uri="{FF2B5EF4-FFF2-40B4-BE49-F238E27FC236}">
                  <a16:creationId xmlns:a16="http://schemas.microsoft.com/office/drawing/2014/main" id="{5426F0A4-2422-48D3-AF92-6136F8F9B6F2}"/>
                </a:ext>
              </a:extLst>
            </p:cNvPr>
            <p:cNvSpPr/>
            <p:nvPr/>
          </p:nvSpPr>
          <p:spPr>
            <a:xfrm flipH="1">
              <a:off x="4505632" y="3164732"/>
              <a:ext cx="2846454" cy="862148"/>
            </a:xfrm>
            <a:custGeom>
              <a:avLst/>
              <a:gdLst>
                <a:gd name="connsiteX0" fmla="*/ 0 w 2723773"/>
                <a:gd name="connsiteY0" fmla="*/ 0 h 862148"/>
                <a:gd name="connsiteX1" fmla="*/ 2723773 w 2723773"/>
                <a:gd name="connsiteY1" fmla="*/ 0 h 862148"/>
                <a:gd name="connsiteX2" fmla="*/ 2723773 w 2723773"/>
                <a:gd name="connsiteY2" fmla="*/ 862148 h 862148"/>
                <a:gd name="connsiteX3" fmla="*/ 0 w 2723773"/>
                <a:gd name="connsiteY3" fmla="*/ 862148 h 862148"/>
                <a:gd name="connsiteX4" fmla="*/ 0 w 2723773"/>
                <a:gd name="connsiteY4" fmla="*/ 0 h 862148"/>
                <a:gd name="connsiteX0" fmla="*/ 0 w 2724554"/>
                <a:gd name="connsiteY0" fmla="*/ 0 h 862148"/>
                <a:gd name="connsiteX1" fmla="*/ 2723773 w 2724554"/>
                <a:gd name="connsiteY1" fmla="*/ 0 h 862148"/>
                <a:gd name="connsiteX2" fmla="*/ 2724554 w 2724554"/>
                <a:gd name="connsiteY2" fmla="*/ 156632 h 862148"/>
                <a:gd name="connsiteX3" fmla="*/ 2723773 w 2724554"/>
                <a:gd name="connsiteY3" fmla="*/ 862148 h 862148"/>
                <a:gd name="connsiteX4" fmla="*/ 0 w 2724554"/>
                <a:gd name="connsiteY4" fmla="*/ 862148 h 862148"/>
                <a:gd name="connsiteX5" fmla="*/ 0 w 2724554"/>
                <a:gd name="connsiteY5" fmla="*/ 0 h 862148"/>
                <a:gd name="connsiteX0" fmla="*/ 0 w 2925765"/>
                <a:gd name="connsiteY0" fmla="*/ 0 h 862148"/>
                <a:gd name="connsiteX1" fmla="*/ 2723773 w 2925765"/>
                <a:gd name="connsiteY1" fmla="*/ 0 h 862148"/>
                <a:gd name="connsiteX2" fmla="*/ 2724554 w 2925765"/>
                <a:gd name="connsiteY2" fmla="*/ 156632 h 862148"/>
                <a:gd name="connsiteX3" fmla="*/ 2724553 w 2925765"/>
                <a:gd name="connsiteY3" fmla="*/ 707327 h 862148"/>
                <a:gd name="connsiteX4" fmla="*/ 2723773 w 2925765"/>
                <a:gd name="connsiteY4" fmla="*/ 862148 h 862148"/>
                <a:gd name="connsiteX5" fmla="*/ 0 w 2925765"/>
                <a:gd name="connsiteY5" fmla="*/ 862148 h 862148"/>
                <a:gd name="connsiteX6" fmla="*/ 0 w 2925765"/>
                <a:gd name="connsiteY6" fmla="*/ 0 h 862148"/>
                <a:gd name="connsiteX0" fmla="*/ 0 w 2724651"/>
                <a:gd name="connsiteY0" fmla="*/ 0 h 862148"/>
                <a:gd name="connsiteX1" fmla="*/ 2723773 w 2724651"/>
                <a:gd name="connsiteY1" fmla="*/ 0 h 862148"/>
                <a:gd name="connsiteX2" fmla="*/ 2724554 w 2724651"/>
                <a:gd name="connsiteY2" fmla="*/ 156632 h 862148"/>
                <a:gd name="connsiteX3" fmla="*/ 2724553 w 2724651"/>
                <a:gd name="connsiteY3" fmla="*/ 707327 h 862148"/>
                <a:gd name="connsiteX4" fmla="*/ 2723773 w 2724651"/>
                <a:gd name="connsiteY4" fmla="*/ 862148 h 862148"/>
                <a:gd name="connsiteX5" fmla="*/ 0 w 2724651"/>
                <a:gd name="connsiteY5" fmla="*/ 862148 h 862148"/>
                <a:gd name="connsiteX6" fmla="*/ 0 w 2724651"/>
                <a:gd name="connsiteY6" fmla="*/ 0 h 862148"/>
                <a:gd name="connsiteX0" fmla="*/ 0 w 2726608"/>
                <a:gd name="connsiteY0" fmla="*/ 0 h 862148"/>
                <a:gd name="connsiteX1" fmla="*/ 2723773 w 2726608"/>
                <a:gd name="connsiteY1" fmla="*/ 0 h 862148"/>
                <a:gd name="connsiteX2" fmla="*/ 2724554 w 2726608"/>
                <a:gd name="connsiteY2" fmla="*/ 156632 h 862148"/>
                <a:gd name="connsiteX3" fmla="*/ 2726608 w 2726608"/>
                <a:gd name="connsiteY3" fmla="*/ 456637 h 862148"/>
                <a:gd name="connsiteX4" fmla="*/ 272455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72455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56637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726608"/>
                <a:gd name="connsiteY0" fmla="*/ 0 h 862148"/>
                <a:gd name="connsiteX1" fmla="*/ 2723773 w 2726608"/>
                <a:gd name="connsiteY1" fmla="*/ 0 h 862148"/>
                <a:gd name="connsiteX2" fmla="*/ 2593045 w 2726608"/>
                <a:gd name="connsiteY2" fmla="*/ 148413 h 862148"/>
                <a:gd name="connsiteX3" fmla="*/ 2726608 w 2726608"/>
                <a:gd name="connsiteY3" fmla="*/ 440198 h 862148"/>
                <a:gd name="connsiteX4" fmla="*/ 2601263 w 2726608"/>
                <a:gd name="connsiteY4" fmla="*/ 707327 h 862148"/>
                <a:gd name="connsiteX5" fmla="*/ 2723773 w 2726608"/>
                <a:gd name="connsiteY5" fmla="*/ 862148 h 862148"/>
                <a:gd name="connsiteX6" fmla="*/ 0 w 2726608"/>
                <a:gd name="connsiteY6" fmla="*/ 862148 h 862148"/>
                <a:gd name="connsiteX7" fmla="*/ 0 w 2726608"/>
                <a:gd name="connsiteY7" fmla="*/ 0 h 862148"/>
                <a:gd name="connsiteX0" fmla="*/ 0 w 2844039"/>
                <a:gd name="connsiteY0" fmla="*/ 0 h 862148"/>
                <a:gd name="connsiteX1" fmla="*/ 2723773 w 2844039"/>
                <a:gd name="connsiteY1" fmla="*/ 0 h 862148"/>
                <a:gd name="connsiteX2" fmla="*/ 2593045 w 2844039"/>
                <a:gd name="connsiteY2" fmla="*/ 148413 h 862148"/>
                <a:gd name="connsiteX3" fmla="*/ 2726608 w 2844039"/>
                <a:gd name="connsiteY3" fmla="*/ 440198 h 862148"/>
                <a:gd name="connsiteX4" fmla="*/ 2844039 w 2844039"/>
                <a:gd name="connsiteY4" fmla="*/ 696694 h 862148"/>
                <a:gd name="connsiteX5" fmla="*/ 2723773 w 2844039"/>
                <a:gd name="connsiteY5" fmla="*/ 862148 h 862148"/>
                <a:gd name="connsiteX6" fmla="*/ 0 w 2844039"/>
                <a:gd name="connsiteY6" fmla="*/ 862148 h 862148"/>
                <a:gd name="connsiteX7" fmla="*/ 0 w 2844039"/>
                <a:gd name="connsiteY7" fmla="*/ 0 h 862148"/>
                <a:gd name="connsiteX0" fmla="*/ 0 w 2846454"/>
                <a:gd name="connsiteY0" fmla="*/ 0 h 862148"/>
                <a:gd name="connsiteX1" fmla="*/ 2723773 w 2846454"/>
                <a:gd name="connsiteY1" fmla="*/ 0 h 862148"/>
                <a:gd name="connsiteX2" fmla="*/ 2846454 w 2846454"/>
                <a:gd name="connsiteY2" fmla="*/ 148413 h 862148"/>
                <a:gd name="connsiteX3" fmla="*/ 2726608 w 2846454"/>
                <a:gd name="connsiteY3" fmla="*/ 440198 h 862148"/>
                <a:gd name="connsiteX4" fmla="*/ 2844039 w 2846454"/>
                <a:gd name="connsiteY4" fmla="*/ 696694 h 862148"/>
                <a:gd name="connsiteX5" fmla="*/ 2723773 w 2846454"/>
                <a:gd name="connsiteY5" fmla="*/ 862148 h 862148"/>
                <a:gd name="connsiteX6" fmla="*/ 0 w 2846454"/>
                <a:gd name="connsiteY6" fmla="*/ 862148 h 862148"/>
                <a:gd name="connsiteX7" fmla="*/ 0 w 2846454"/>
                <a:gd name="connsiteY7" fmla="*/ 0 h 862148"/>
                <a:gd name="connsiteX0" fmla="*/ 0 w 2846454"/>
                <a:gd name="connsiteY0" fmla="*/ 0 h 862148"/>
                <a:gd name="connsiteX1" fmla="*/ 2723773 w 2846454"/>
                <a:gd name="connsiteY1" fmla="*/ 0 h 862148"/>
                <a:gd name="connsiteX2" fmla="*/ 2846454 w 2846454"/>
                <a:gd name="connsiteY2" fmla="*/ 148413 h 862148"/>
                <a:gd name="connsiteX3" fmla="*/ 2726608 w 2846454"/>
                <a:gd name="connsiteY3" fmla="*/ 440198 h 862148"/>
                <a:gd name="connsiteX4" fmla="*/ 2844039 w 2846454"/>
                <a:gd name="connsiteY4" fmla="*/ 696694 h 862148"/>
                <a:gd name="connsiteX5" fmla="*/ 2723773 w 2846454"/>
                <a:gd name="connsiteY5" fmla="*/ 862148 h 862148"/>
                <a:gd name="connsiteX6" fmla="*/ 0 w 2846454"/>
                <a:gd name="connsiteY6" fmla="*/ 862148 h 862148"/>
                <a:gd name="connsiteX7" fmla="*/ 0 w 2846454"/>
                <a:gd name="connsiteY7" fmla="*/ 0 h 86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6454" h="862148">
                  <a:moveTo>
                    <a:pt x="0" y="0"/>
                  </a:moveTo>
                  <a:lnTo>
                    <a:pt x="2723773" y="0"/>
                  </a:lnTo>
                  <a:lnTo>
                    <a:pt x="2846454" y="148413"/>
                  </a:lnTo>
                  <a:lnTo>
                    <a:pt x="2726608" y="440198"/>
                  </a:lnTo>
                  <a:lnTo>
                    <a:pt x="2844039" y="696694"/>
                  </a:lnTo>
                  <a:lnTo>
                    <a:pt x="2723773" y="862148"/>
                  </a:lnTo>
                  <a:lnTo>
                    <a:pt x="0" y="862148"/>
                  </a:lnTo>
                  <a:lnTo>
                    <a:pt x="0" y="0"/>
                  </a:lnTo>
                  <a:close/>
                </a:path>
              </a:pathLst>
            </a:cu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199E84-AEC4-4757-B4A4-5398B1AB2E0B}"/>
                </a:ext>
              </a:extLst>
            </p:cNvPr>
            <p:cNvSpPr txBox="1"/>
            <p:nvPr/>
          </p:nvSpPr>
          <p:spPr>
            <a:xfrm>
              <a:off x="4703856" y="3387077"/>
              <a:ext cx="1862310" cy="430887"/>
            </a:xfrm>
            <a:prstGeom prst="rect">
              <a:avLst/>
            </a:prstGeom>
            <a:noFill/>
          </p:spPr>
          <p:txBody>
            <a:bodyPr wrap="square" rtlCol="0">
              <a:spAutoFit/>
            </a:bodyPr>
            <a:lstStyle/>
            <a:p>
              <a:pPr algn="l"/>
              <a:r>
                <a:rPr lang="en-US" sz="2200" dirty="0">
                  <a:solidFill>
                    <a:srgbClr val="FFFF00"/>
                  </a:solidFill>
                  <a:effectLst>
                    <a:outerShdw blurRad="38100" dist="38100" dir="2700000" algn="tl">
                      <a:srgbClr val="000000">
                        <a:alpha val="43137"/>
                      </a:srgbClr>
                    </a:outerShdw>
                  </a:effectLst>
                </a:rPr>
                <a:t>eons of time</a:t>
              </a:r>
            </a:p>
          </p:txBody>
        </p:sp>
      </p:grpSp>
      <p:sp>
        <p:nvSpPr>
          <p:cNvPr id="24" name="TextBox 23">
            <a:extLst>
              <a:ext uri="{FF2B5EF4-FFF2-40B4-BE49-F238E27FC236}">
                <a16:creationId xmlns:a16="http://schemas.microsoft.com/office/drawing/2014/main" id="{3EDE35CD-4E65-4F97-A972-639A61B9A9EE}"/>
              </a:ext>
            </a:extLst>
          </p:cNvPr>
          <p:cNvSpPr txBox="1"/>
          <p:nvPr/>
        </p:nvSpPr>
        <p:spPr>
          <a:xfrm>
            <a:off x="462642" y="783771"/>
            <a:ext cx="8248475"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Duralith" pitchFamily="2" charset="0"/>
              </a:rPr>
              <a:t>Gap Theory</a:t>
            </a:r>
            <a:endParaRPr lang="en-US" sz="7200" dirty="0">
              <a:solidFill>
                <a:srgbClr val="FFFF00"/>
              </a:solidFill>
              <a:effectLst>
                <a:outerShdw blurRad="38100" dist="38100" dir="2700000" algn="tl">
                  <a:srgbClr val="000000">
                    <a:alpha val="43137"/>
                  </a:srgbClr>
                </a:outerShdw>
              </a:effectLst>
              <a:latin typeface="Duralith" pitchFamily="2" charset="0"/>
            </a:endParaRPr>
          </a:p>
        </p:txBody>
      </p:sp>
      <p:sp>
        <p:nvSpPr>
          <p:cNvPr id="23" name="TextBox 22">
            <a:extLst>
              <a:ext uri="{FF2B5EF4-FFF2-40B4-BE49-F238E27FC236}">
                <a16:creationId xmlns:a16="http://schemas.microsoft.com/office/drawing/2014/main" id="{938905E6-E09B-47B2-8EE0-AF66817E3BCE}"/>
              </a:ext>
            </a:extLst>
          </p:cNvPr>
          <p:cNvSpPr txBox="1"/>
          <p:nvPr/>
        </p:nvSpPr>
        <p:spPr>
          <a:xfrm>
            <a:off x="921471" y="4513947"/>
            <a:ext cx="7475043" cy="523220"/>
          </a:xfrm>
          <a:prstGeom prst="rect">
            <a:avLst/>
          </a:prstGeom>
          <a:noFill/>
        </p:spPr>
        <p:txBody>
          <a:bodyPr wrap="square" rtlCol="0">
            <a:spAutoFit/>
          </a:bodyPr>
          <a:lstStyle/>
          <a:p>
            <a:pPr marL="282575" indent="-282575" algn="l">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without</a:t>
            </a:r>
            <a:r>
              <a:rPr lang="en-US" sz="2800" dirty="0">
                <a:solidFill>
                  <a:schemeClr val="bg1"/>
                </a:solidFill>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form </a:t>
            </a:r>
            <a:r>
              <a:rPr lang="en-US" sz="2800" dirty="0">
                <a:solidFill>
                  <a:schemeClr val="bg1"/>
                </a:solidFill>
                <a:effectLst>
                  <a:outerShdw blurRad="38100" dist="38100" dir="2700000" algn="tl">
                    <a:srgbClr val="000000">
                      <a:alpha val="43137"/>
                    </a:srgbClr>
                  </a:outerShdw>
                </a:effectLst>
              </a:rPr>
              <a:t>~</a:t>
            </a:r>
            <a:r>
              <a:rPr lang="en-US" sz="2800" dirty="0">
                <a:solidFill>
                  <a:srgbClr val="FFFF00"/>
                </a:solidFill>
                <a:effectLst>
                  <a:outerShdw blurRad="38100" dist="38100" dir="2700000" algn="tl">
                    <a:srgbClr val="000000">
                      <a:alpha val="43137"/>
                    </a:srgbClr>
                  </a:outerShdw>
                </a:effectLst>
              </a:rPr>
              <a:t> </a:t>
            </a:r>
            <a:r>
              <a:rPr lang="en-US" sz="28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tohu</a:t>
            </a:r>
            <a:r>
              <a:rPr lang="en-US" sz="28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id="{04B7451D-5D2B-40AA-A902-B50356305D01}"/>
              </a:ext>
            </a:extLst>
          </p:cNvPr>
          <p:cNvSpPr txBox="1"/>
          <p:nvPr/>
        </p:nvSpPr>
        <p:spPr>
          <a:xfrm>
            <a:off x="921474" y="4992919"/>
            <a:ext cx="7475043" cy="523220"/>
          </a:xfrm>
          <a:prstGeom prst="rect">
            <a:avLst/>
          </a:prstGeom>
          <a:noFill/>
        </p:spPr>
        <p:txBody>
          <a:bodyPr wrap="square" rtlCol="0">
            <a:spAutoFit/>
          </a:bodyPr>
          <a:lstStyle/>
          <a:p>
            <a:pPr marL="282575" indent="-282575" algn="l">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 </a:t>
            </a:r>
            <a:r>
              <a:rPr lang="en-US" sz="2800" dirty="0">
                <a:solidFill>
                  <a:srgbClr val="FFFF00"/>
                </a:solidFill>
                <a:effectLst>
                  <a:outerShdw blurRad="38100" dist="38100" dir="2700000" algn="tl">
                    <a:srgbClr val="000000">
                      <a:alpha val="43137"/>
                    </a:srgbClr>
                  </a:outerShdw>
                </a:effectLst>
              </a:rPr>
              <a:t>void </a:t>
            </a:r>
            <a:r>
              <a:rPr lang="en-US" sz="2800" dirty="0">
                <a:solidFill>
                  <a:schemeClr val="bg1"/>
                </a:solidFill>
                <a:effectLst>
                  <a:outerShdw blurRad="38100" dist="38100" dir="2700000" algn="tl">
                    <a:srgbClr val="000000">
                      <a:alpha val="43137"/>
                    </a:srgbClr>
                  </a:outerShdw>
                </a:effectLst>
              </a:rPr>
              <a:t>~</a:t>
            </a:r>
            <a:r>
              <a:rPr lang="en-US" sz="2800" dirty="0">
                <a:solidFill>
                  <a:srgbClr val="FFFF00"/>
                </a:solidFill>
                <a:effectLst>
                  <a:outerShdw blurRad="38100" dist="38100" dir="2700000" algn="tl">
                    <a:srgbClr val="000000">
                      <a:alpha val="43137"/>
                    </a:srgbClr>
                  </a:outerShdw>
                </a:effectLst>
              </a:rPr>
              <a:t> </a:t>
            </a:r>
            <a:r>
              <a:rPr lang="en-US" sz="28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bohu</a:t>
            </a:r>
            <a:r>
              <a:rPr lang="en-US" sz="28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A0269D03-00E6-49C8-9D37-B3287598C90F}"/>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65219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fill="hold" nodeType="clickEffect">
                                  <p:stCondLst>
                                    <p:cond delay="0"/>
                                  </p:stCondLst>
                                  <p:childTnLst>
                                    <p:animMotion origin="layout" path="M -4.72222E-6 -4.44444E-6 L 0.59757 -0.00046 " pathEditMode="relative" rAng="0" ptsTypes="AA">
                                      <p:cBhvr>
                                        <p:cTn id="27" dur="1000" fill="hold"/>
                                        <p:tgtEl>
                                          <p:spTgt spid="11"/>
                                        </p:tgtEl>
                                        <p:attrNameLst>
                                          <p:attrName>ppt_x</p:attrName>
                                          <p:attrName>ppt_y</p:attrName>
                                        </p:attrNameLst>
                                      </p:cBhvr>
                                      <p:rCtr x="29878" y="-23"/>
                                    </p:animMotion>
                                  </p:childTnLst>
                                </p:cTn>
                              </p:par>
                              <p:par>
                                <p:cTn id="28" presetID="22" presetClass="entr" presetSubtype="2" fill="hold" nodeType="withEffect">
                                  <p:stCondLst>
                                    <p:cond delay="25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1000"/>
                                        <p:tgtEl>
                                          <p:spTgt spid="21"/>
                                        </p:tgtEl>
                                      </p:cBhvr>
                                    </p:animEffect>
                                  </p:childTnLst>
                                </p:cTn>
                              </p:par>
                              <p:par>
                                <p:cTn id="31" presetID="22" presetClass="entr" presetSubtype="8" fill="hold" nodeType="withEffect">
                                  <p:stCondLst>
                                    <p:cond delay="25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000"/>
                                        <p:tgtEl>
                                          <p:spTgt spid="19"/>
                                        </p:tgtEl>
                                      </p:cBhvr>
                                    </p:animEffect>
                                  </p:childTnLst>
                                </p:cTn>
                              </p:par>
                            </p:childTnLst>
                          </p:cTn>
                        </p:par>
                        <p:par>
                          <p:cTn id="34" fill="hold">
                            <p:stCondLst>
                              <p:cond delay="1750"/>
                            </p:stCondLst>
                            <p:childTnLst>
                              <p:par>
                                <p:cTn id="35" presetID="2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275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par>
                          <p:cTn id="46" fill="hold">
                            <p:stCondLst>
                              <p:cond delay="3250"/>
                            </p:stCondLst>
                            <p:childTnLst>
                              <p:par>
                                <p:cTn id="47" presetID="10" presetClass="entr" presetSubtype="0"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8" grpId="0"/>
      <p:bldP spid="7" grpId="0"/>
      <p:bldP spid="24" grpId="0"/>
      <p:bldP spid="23"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D82A94-05DC-4F60-9539-B23E4119D2C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90025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62642" y="783771"/>
            <a:ext cx="8248475" cy="1077218"/>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Eph 1:4 ~ </a:t>
            </a:r>
            <a:r>
              <a:rPr lang="en-US" sz="3200" dirty="0">
                <a:solidFill>
                  <a:srgbClr val="FFFF00"/>
                </a:solidFill>
                <a:effectLst>
                  <a:outerShdw blurRad="38100" dist="38100" dir="2700000" algn="tl">
                    <a:srgbClr val="000000">
                      <a:alpha val="43137"/>
                    </a:srgbClr>
                  </a:outerShdw>
                </a:effectLst>
              </a:rPr>
              <a:t>… He chose us in Him before the foundation of the world,</a:t>
            </a:r>
          </a:p>
        </p:txBody>
      </p:sp>
      <p:sp>
        <p:nvSpPr>
          <p:cNvPr id="4" name="TextBox 3">
            <a:extLst>
              <a:ext uri="{FF2B5EF4-FFF2-40B4-BE49-F238E27FC236}">
                <a16:creationId xmlns:a16="http://schemas.microsoft.com/office/drawing/2014/main" id="{28D87E48-0CBC-4BAF-8A99-E7329A361212}"/>
              </a:ext>
            </a:extLst>
          </p:cNvPr>
          <p:cNvSpPr txBox="1"/>
          <p:nvPr/>
        </p:nvSpPr>
        <p:spPr>
          <a:xfrm>
            <a:off x="466936" y="1792613"/>
            <a:ext cx="8248475"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1 Cor. 15:45 ~ </a:t>
            </a:r>
            <a:r>
              <a:rPr lang="en-US" sz="3200" dirty="0">
                <a:solidFill>
                  <a:srgbClr val="FFFF00"/>
                </a:solidFill>
                <a:effectLst>
                  <a:outerShdw blurRad="38100" dist="38100" dir="2700000" algn="tl">
                    <a:srgbClr val="000000">
                      <a:alpha val="43137"/>
                    </a:srgbClr>
                  </a:outerShdw>
                </a:effectLst>
              </a:rPr>
              <a:t>And so it is written, “The first man Adam became a living being.” The last Adam </a:t>
            </a:r>
            <a:r>
              <a:rPr lang="en-US" sz="3200" i="1" dirty="0">
                <a:solidFill>
                  <a:srgbClr val="FFFF00"/>
                </a:solidFill>
                <a:effectLst>
                  <a:outerShdw blurRad="38100" dist="38100" dir="2700000" algn="tl">
                    <a:srgbClr val="000000">
                      <a:alpha val="43137"/>
                    </a:srgbClr>
                  </a:outerShdw>
                </a:effectLst>
              </a:rPr>
              <a:t>became</a:t>
            </a:r>
            <a:r>
              <a:rPr lang="en-US" sz="3200" dirty="0">
                <a:solidFill>
                  <a:srgbClr val="FFFF00"/>
                </a:solidFill>
                <a:effectLst>
                  <a:outerShdw blurRad="38100" dist="38100" dir="2700000" algn="tl">
                    <a:srgbClr val="000000">
                      <a:alpha val="43137"/>
                    </a:srgbClr>
                  </a:outerShdw>
                </a:effectLst>
              </a:rPr>
              <a:t> a life-giving spirit.</a:t>
            </a:r>
          </a:p>
        </p:txBody>
      </p:sp>
      <p:sp>
        <p:nvSpPr>
          <p:cNvPr id="5" name="TextBox 4">
            <a:extLst>
              <a:ext uri="{FF2B5EF4-FFF2-40B4-BE49-F238E27FC236}">
                <a16:creationId xmlns:a16="http://schemas.microsoft.com/office/drawing/2014/main" id="{CDC968CD-06FC-4E23-9F6B-848593F62A22}"/>
              </a:ext>
            </a:extLst>
          </p:cNvPr>
          <p:cNvSpPr txBox="1"/>
          <p:nvPr/>
        </p:nvSpPr>
        <p:spPr>
          <a:xfrm>
            <a:off x="921474" y="3299359"/>
            <a:ext cx="7475043" cy="954107"/>
          </a:xfrm>
          <a:prstGeom prst="rect">
            <a:avLst/>
          </a:prstGeom>
          <a:noFill/>
        </p:spPr>
        <p:txBody>
          <a:bodyPr wrap="square" rtlCol="0">
            <a:spAutoFit/>
          </a:bodyPr>
          <a:lstStyle/>
          <a:p>
            <a:pPr marL="282575" indent="-282575" algn="l">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 If we can’t trust there was </a:t>
            </a:r>
            <a:r>
              <a:rPr lang="en-US" sz="2800" dirty="0">
                <a:solidFill>
                  <a:srgbClr val="FFFF00"/>
                </a:solidFill>
                <a:effectLst>
                  <a:outerShdw blurRad="38100" dist="38100" dir="2700000" algn="tl">
                    <a:srgbClr val="000000">
                      <a:alpha val="43137"/>
                    </a:srgbClr>
                  </a:outerShdw>
                </a:effectLst>
              </a:rPr>
              <a:t>the first man Adam, </a:t>
            </a:r>
            <a:r>
              <a:rPr lang="en-US" sz="2800" dirty="0">
                <a:solidFill>
                  <a:schemeClr val="bg1"/>
                </a:solidFill>
                <a:effectLst>
                  <a:outerShdw blurRad="38100" dist="38100" dir="2700000" algn="tl">
                    <a:srgbClr val="000000">
                      <a:alpha val="43137"/>
                    </a:srgbClr>
                  </a:outerShdw>
                </a:effectLst>
              </a:rPr>
              <a:t>can we trust there was a </a:t>
            </a:r>
            <a:r>
              <a:rPr lang="en-US" sz="2800" dirty="0">
                <a:solidFill>
                  <a:srgbClr val="FFFF00"/>
                </a:solidFill>
                <a:effectLst>
                  <a:outerShdw blurRad="38100" dist="38100" dir="2700000" algn="tl">
                    <a:srgbClr val="000000">
                      <a:alpha val="43137"/>
                    </a:srgbClr>
                  </a:outerShdw>
                </a:effectLst>
              </a:rPr>
              <a:t>last Adam </a:t>
            </a:r>
            <a:r>
              <a:rPr lang="en-US" sz="2800" dirty="0">
                <a:solidFill>
                  <a:schemeClr val="bg1"/>
                </a:solidFill>
                <a:effectLst>
                  <a:outerShdw blurRad="38100" dist="38100" dir="2700000" algn="tl">
                    <a:srgbClr val="000000">
                      <a:alpha val="43137"/>
                    </a:srgbClr>
                  </a:outerShdw>
                </a:effectLst>
              </a:rPr>
              <a:t>Jesus</a:t>
            </a:r>
            <a:r>
              <a:rPr lang="en-US" sz="2800" dirty="0">
                <a:solidFill>
                  <a:srgbClr val="FFFF00"/>
                </a:solidFill>
                <a:effectLst>
                  <a:outerShdw blurRad="38100" dist="38100" dir="2700000" algn="tl">
                    <a:srgbClr val="000000">
                      <a:alpha val="43137"/>
                    </a:srgbClr>
                  </a:outerShdw>
                </a:effectLst>
              </a:rPr>
              <a:t>? </a:t>
            </a:r>
            <a:endParaRPr lang="en-US" sz="28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FD28B87-6755-4BC4-B449-980C6D09C265}"/>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40951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24"/>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D41C9C-09E6-42A7-A130-7B11C6CCAF4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39360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62642" y="783771"/>
            <a:ext cx="8248475"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hovering</a:t>
            </a:r>
            <a:r>
              <a:rPr lang="en-US" sz="3200" dirty="0">
                <a:effectLst>
                  <a:outerShdw blurRad="38100" dist="38100" dir="2700000" algn="tl">
                    <a:srgbClr val="000000">
                      <a:alpha val="43137"/>
                    </a:srgbClr>
                  </a:outerShdw>
                </a:effectLst>
              </a:rPr>
              <a:t> ~ </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rachaph</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to</a:t>
            </a:r>
            <a:r>
              <a:rPr lang="en-US" sz="3200" dirty="0">
                <a:effectLst>
                  <a:outerShdw blurRad="38100" dist="38100" dir="2700000" algn="tl">
                    <a:srgbClr val="000000">
                      <a:alpha val="43137"/>
                    </a:srgbClr>
                  </a:outerShdw>
                </a:effectLst>
              </a:rPr>
              <a:t> </a:t>
            </a:r>
            <a:r>
              <a:rPr lang="en-US" sz="3200" i="1" dirty="0">
                <a:effectLst>
                  <a:outerShdw blurRad="38100" dist="38100" dir="2700000" algn="tl">
                    <a:srgbClr val="000000">
                      <a:alpha val="43137"/>
                    </a:srgbClr>
                  </a:outerShdw>
                </a:effectLst>
              </a:rPr>
              <a:t>shake</a:t>
            </a:r>
            <a:r>
              <a:rPr lang="en-US" sz="3200" dirty="0">
                <a:effectLst>
                  <a:outerShdw blurRad="38100" dist="38100" dir="2700000" algn="tl">
                    <a:srgbClr val="000000">
                      <a:alpha val="43137"/>
                    </a:srgbClr>
                  </a:outerShdw>
                </a:effectLst>
              </a:rPr>
              <a:t> or </a:t>
            </a:r>
            <a:r>
              <a:rPr lang="en-US" sz="3200" i="1" dirty="0">
                <a:effectLst>
                  <a:outerShdw blurRad="38100" dist="38100" dir="2700000" algn="tl">
                    <a:srgbClr val="000000">
                      <a:alpha val="43137"/>
                    </a:srgbClr>
                  </a:outerShdw>
                </a:effectLst>
              </a:rPr>
              <a:t>flutter</a:t>
            </a:r>
            <a:endParaRPr lang="en-US" sz="4800" dirty="0">
              <a:solidFill>
                <a:srgbClr val="FFFF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221B8C41-B243-4947-BE37-85CFA0B8E5FC}"/>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2509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453DED-A9BF-4121-9692-E745974FA21B}"/>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53208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EDE35CD-4E65-4F97-A972-639A61B9A9EE}"/>
              </a:ext>
            </a:extLst>
          </p:cNvPr>
          <p:cNvSpPr txBox="1"/>
          <p:nvPr/>
        </p:nvSpPr>
        <p:spPr>
          <a:xfrm>
            <a:off x="462642" y="783771"/>
            <a:ext cx="8248475" cy="1569660"/>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Rev. 21:23 ~ </a:t>
            </a:r>
            <a:r>
              <a:rPr lang="en-US" sz="3200" dirty="0">
                <a:solidFill>
                  <a:srgbClr val="FFFF00"/>
                </a:solidFill>
                <a:effectLst>
                  <a:outerShdw blurRad="38100" dist="38100" dir="2700000" algn="tl">
                    <a:srgbClr val="000000">
                      <a:alpha val="43137"/>
                    </a:srgbClr>
                  </a:outerShdw>
                </a:effectLst>
              </a:rPr>
              <a:t>The city had no need of the sun or of the moon to shine in it, for the glory of God illuminated it. The Lamb </a:t>
            </a:r>
            <a:r>
              <a:rPr lang="en-US" sz="3200" i="1" dirty="0">
                <a:solidFill>
                  <a:srgbClr val="FFFF00"/>
                </a:solidFill>
                <a:effectLst>
                  <a:outerShdw blurRad="38100" dist="38100" dir="2700000" algn="tl">
                    <a:srgbClr val="000000">
                      <a:alpha val="43137"/>
                    </a:srgbClr>
                  </a:outerShdw>
                </a:effectLst>
              </a:rPr>
              <a:t>is</a:t>
            </a:r>
            <a:r>
              <a:rPr lang="en-US" sz="3200" dirty="0">
                <a:solidFill>
                  <a:srgbClr val="FFFF00"/>
                </a:solidFill>
                <a:effectLst>
                  <a:outerShdw blurRad="38100" dist="38100" dir="2700000" algn="tl">
                    <a:srgbClr val="000000">
                      <a:alpha val="43137"/>
                    </a:srgbClr>
                  </a:outerShdw>
                </a:effectLst>
              </a:rPr>
              <a:t> its light. </a:t>
            </a:r>
            <a:endParaRPr lang="en-US" sz="7200" dirty="0">
              <a:solidFill>
                <a:srgbClr val="FFFF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05DEA0A-E4D0-4888-9D2C-7823107FB7C5}"/>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58296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288611-1806-4206-8180-7D3D121CCE2B}"/>
              </a:ext>
            </a:extLst>
          </p:cNvPr>
          <p:cNvSpPr txBox="1"/>
          <p:nvPr/>
        </p:nvSpPr>
        <p:spPr>
          <a:xfrm>
            <a:off x="432883" y="2764025"/>
            <a:ext cx="7827889" cy="1077218"/>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evening and morning </a:t>
            </a:r>
            <a:r>
              <a:rPr lang="en-US" sz="3200" dirty="0">
                <a:effectLst>
                  <a:outerShdw blurRad="38100" dist="38100" dir="2700000" algn="tl">
                    <a:srgbClr val="000000">
                      <a:alpha val="43137"/>
                    </a:srgbClr>
                  </a:outerShdw>
                </a:effectLst>
              </a:rPr>
              <a:t>with </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yom</a:t>
            </a:r>
            <a:r>
              <a:rPr lang="en-US" sz="3200" dirty="0">
                <a:effectLst>
                  <a:outerShdw blurRad="38100" dist="38100" dir="2700000" algn="tl">
                    <a:srgbClr val="000000">
                      <a:alpha val="43137"/>
                    </a:srgbClr>
                  </a:outerShdw>
                </a:effectLst>
              </a:rPr>
              <a:t> = always 24-hour period</a:t>
            </a:r>
            <a:endParaRPr lang="en-US" sz="4800" b="1" dirty="0">
              <a:solidFill>
                <a:srgbClr val="FFFF00"/>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3EDE35CD-4E65-4F97-A972-639A61B9A9EE}"/>
              </a:ext>
            </a:extLst>
          </p:cNvPr>
          <p:cNvSpPr txBox="1"/>
          <p:nvPr/>
        </p:nvSpPr>
        <p:spPr>
          <a:xfrm>
            <a:off x="432883" y="783771"/>
            <a:ext cx="8278234" cy="1077218"/>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day</a:t>
            </a:r>
            <a:r>
              <a:rPr lang="en-US" sz="3200" dirty="0">
                <a:effectLst>
                  <a:outerShdw blurRad="38100" dist="38100" dir="2700000" algn="tl">
                    <a:srgbClr val="000000">
                      <a:alpha val="43137"/>
                    </a:srgbClr>
                  </a:outerShdw>
                </a:effectLst>
              </a:rPr>
              <a:t> ~ </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yom</a:t>
            </a:r>
            <a:r>
              <a:rPr lang="en-US" sz="3200" dirty="0">
                <a:effectLst>
                  <a:outerShdw blurRad="38100" dist="38100" dir="2700000" algn="tl">
                    <a:srgbClr val="000000">
                      <a:alpha val="43137"/>
                    </a:srgbClr>
                  </a:outerShdw>
                </a:effectLst>
              </a:rPr>
              <a:t> – with numeral adjective = always 24-hour period</a:t>
            </a:r>
          </a:p>
        </p:txBody>
      </p:sp>
      <p:sp>
        <p:nvSpPr>
          <p:cNvPr id="5" name="TextBox 4">
            <a:extLst>
              <a:ext uri="{FF2B5EF4-FFF2-40B4-BE49-F238E27FC236}">
                <a16:creationId xmlns:a16="http://schemas.microsoft.com/office/drawing/2014/main" id="{DE56948A-E35B-40EB-BE35-EB82788E7A99}"/>
              </a:ext>
            </a:extLst>
          </p:cNvPr>
          <p:cNvSpPr txBox="1"/>
          <p:nvPr/>
        </p:nvSpPr>
        <p:spPr>
          <a:xfrm>
            <a:off x="721217" y="1792737"/>
            <a:ext cx="7989900" cy="1077218"/>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cs typeface="Times New Roman" panose="02020603050405020304" pitchFamily="18" charset="0"/>
              </a:rPr>
              <a:t> e.g. “1</a:t>
            </a:r>
            <a:r>
              <a:rPr lang="en-US" sz="3200" baseline="30000" dirty="0">
                <a:solidFill>
                  <a:schemeClr val="bg1"/>
                </a:solidFill>
                <a:effectLst>
                  <a:outerShdw blurRad="38100" dist="38100" dir="2700000" algn="tl">
                    <a:srgbClr val="000000">
                      <a:alpha val="43137"/>
                    </a:srgbClr>
                  </a:outerShdw>
                </a:effectLst>
                <a:cs typeface="Times New Roman" panose="02020603050405020304" pitchFamily="18" charset="0"/>
              </a:rPr>
              <a:t>st</a:t>
            </a:r>
            <a:r>
              <a:rPr lang="en-US" sz="3200" dirty="0">
                <a:solidFill>
                  <a:schemeClr val="bg1"/>
                </a:solidFill>
                <a:effectLst>
                  <a:outerShdw blurRad="38100" dist="38100" dir="2700000" algn="tl">
                    <a:srgbClr val="000000">
                      <a:alpha val="43137"/>
                    </a:srgbClr>
                  </a:outerShdw>
                </a:effectLst>
                <a:cs typeface="Times New Roman" panose="02020603050405020304" pitchFamily="18" charset="0"/>
              </a:rPr>
              <a:t> day,” “2</a:t>
            </a:r>
            <a:r>
              <a:rPr lang="en-US" sz="3200" baseline="30000" dirty="0">
                <a:solidFill>
                  <a:schemeClr val="bg1"/>
                </a:solidFill>
                <a:effectLst>
                  <a:outerShdw blurRad="38100" dist="38100" dir="2700000" algn="tl">
                    <a:srgbClr val="000000">
                      <a:alpha val="43137"/>
                    </a:srgbClr>
                  </a:outerShdw>
                </a:effectLst>
                <a:cs typeface="Times New Roman" panose="02020603050405020304" pitchFamily="18" charset="0"/>
              </a:rPr>
              <a:t>nd</a:t>
            </a:r>
            <a:r>
              <a:rPr lang="en-US" sz="3200" dirty="0">
                <a:solidFill>
                  <a:schemeClr val="bg1"/>
                </a:solidFill>
                <a:effectLst>
                  <a:outerShdw blurRad="38100" dist="38100" dir="2700000" algn="tl">
                    <a:srgbClr val="000000">
                      <a:alpha val="43137"/>
                    </a:srgbClr>
                  </a:outerShdw>
                </a:effectLst>
                <a:cs typeface="Times New Roman" panose="02020603050405020304" pitchFamily="18" charset="0"/>
              </a:rPr>
              <a:t> day,” 3</a:t>
            </a:r>
            <a:r>
              <a:rPr lang="en-US" sz="3200" baseline="30000" dirty="0">
                <a:solidFill>
                  <a:schemeClr val="bg1"/>
                </a:solidFill>
                <a:effectLst>
                  <a:outerShdw blurRad="38100" dist="38100" dir="2700000" algn="tl">
                    <a:srgbClr val="000000">
                      <a:alpha val="43137"/>
                    </a:srgbClr>
                  </a:outerShdw>
                </a:effectLst>
                <a:cs typeface="Times New Roman" panose="02020603050405020304" pitchFamily="18" charset="0"/>
              </a:rPr>
              <a:t>rd</a:t>
            </a:r>
            <a:r>
              <a:rPr lang="en-US" sz="3200" dirty="0">
                <a:solidFill>
                  <a:schemeClr val="bg1"/>
                </a:solidFill>
                <a:effectLst>
                  <a:outerShdw blurRad="38100" dist="38100" dir="2700000" algn="tl">
                    <a:srgbClr val="000000">
                      <a:alpha val="43137"/>
                    </a:srgbClr>
                  </a:outerShdw>
                </a:effectLst>
                <a:cs typeface="Times New Roman" panose="02020603050405020304" pitchFamily="18" charset="0"/>
              </a:rPr>
              <a:t> day” = 24-hour period</a:t>
            </a:r>
            <a:endParaRPr lang="en-US" sz="7200"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7" name="TextBox 6">
            <a:extLst>
              <a:ext uri="{FF2B5EF4-FFF2-40B4-BE49-F238E27FC236}">
                <a16:creationId xmlns:a16="http://schemas.microsoft.com/office/drawing/2014/main" id="{88F0333D-3BBE-4459-83AA-123A4253B7BE}"/>
              </a:ext>
            </a:extLst>
          </p:cNvPr>
          <p:cNvSpPr txBox="1"/>
          <p:nvPr/>
        </p:nvSpPr>
        <p:spPr>
          <a:xfrm>
            <a:off x="719075" y="3762010"/>
            <a:ext cx="7989900" cy="1077218"/>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cs typeface="Times New Roman" panose="02020603050405020304" pitchFamily="18" charset="0"/>
              </a:rPr>
              <a:t> e.g. “evening and morning of the day” = 24-hour period</a:t>
            </a:r>
            <a:endParaRPr lang="en-US" sz="7200"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8" name="TextBox 7">
            <a:extLst>
              <a:ext uri="{FF2B5EF4-FFF2-40B4-BE49-F238E27FC236}">
                <a16:creationId xmlns:a16="http://schemas.microsoft.com/office/drawing/2014/main" id="{4353635F-0846-4C92-AD1C-04533DD53F89}"/>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11992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24"/>
                                        </p:tgtEl>
                                        <p:attrNameLst>
                                          <p:attrName>style.color</p:attrName>
                                        </p:attrNameLst>
                                      </p:cBhvr>
                                      <p:to>
                                        <a:schemeClr val="accent2"/>
                                      </p:to>
                                    </p:animClr>
                                  </p:childTnLst>
                                </p:cTn>
                              </p:par>
                              <p:par>
                                <p:cTn id="20" presetID="3" presetClass="emph" presetSubtype="2" fill="hold" grpId="1" nodeType="withEffect">
                                  <p:stCondLst>
                                    <p:cond delay="0"/>
                                  </p:stCondLst>
                                  <p:childTnLst>
                                    <p:animClr clrSpc="rgb" dir="cw">
                                      <p:cBhvr override="childStyle">
                                        <p:cTn id="21" dur="500" fill="hold"/>
                                        <p:tgtEl>
                                          <p:spTgt spid="5"/>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4" grpId="1"/>
      <p:bldP spid="5" grpId="0"/>
      <p:bldP spid="5" grpId="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8" name="TextBox 117">
            <a:extLst>
              <a:ext uri="{FF2B5EF4-FFF2-40B4-BE49-F238E27FC236}">
                <a16:creationId xmlns:a16="http://schemas.microsoft.com/office/drawing/2014/main" id="{8574F154-BC2C-4A7E-BA13-C9AEFD45546E}"/>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29976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1A4E00-D87B-4443-8621-9E8429DB42E5}"/>
              </a:ext>
            </a:extLst>
          </p:cNvPr>
          <p:cNvSpPr/>
          <p:nvPr/>
        </p:nvSpPr>
        <p:spPr>
          <a:xfrm>
            <a:off x="3347127" y="3101585"/>
            <a:ext cx="1773512" cy="856170"/>
          </a:xfrm>
          <a:prstGeom prst="rect">
            <a:avLst/>
          </a:prstGeom>
          <a:solidFill>
            <a:srgbClr val="80008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EDE35CD-4E65-4F97-A972-639A61B9A9EE}"/>
              </a:ext>
            </a:extLst>
          </p:cNvPr>
          <p:cNvSpPr txBox="1"/>
          <p:nvPr/>
        </p:nvSpPr>
        <p:spPr>
          <a:xfrm>
            <a:off x="232968" y="783771"/>
            <a:ext cx="8478149" cy="452431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Ex. 20:10-11 ~ </a:t>
            </a:r>
            <a:r>
              <a:rPr lang="en-US" sz="3200" baseline="30000" dirty="0">
                <a:effectLst>
                  <a:outerShdw blurRad="38100" dist="38100" dir="2700000" algn="tl">
                    <a:srgbClr val="000000">
                      <a:alpha val="43137"/>
                    </a:srgbClr>
                  </a:outerShdw>
                </a:effectLst>
              </a:rPr>
              <a:t>10</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but the seventh day is the Sabbath of the Lord your God. In it you shall do no work: you, nor your son, nor </a:t>
            </a:r>
            <a:r>
              <a:rPr lang="en-US" sz="3200" dirty="0" err="1">
                <a:solidFill>
                  <a:srgbClr val="FFFF00"/>
                </a:solidFill>
                <a:effectLst>
                  <a:outerShdw blurRad="38100" dist="38100" dir="2700000" algn="tl">
                    <a:srgbClr val="000000">
                      <a:alpha val="43137"/>
                    </a:srgbClr>
                  </a:outerShdw>
                </a:effectLst>
              </a:rPr>
              <a:t>youyr</a:t>
            </a:r>
            <a:r>
              <a:rPr lang="en-US" sz="3200" dirty="0">
                <a:solidFill>
                  <a:srgbClr val="FFFF00"/>
                </a:solidFill>
                <a:effectLst>
                  <a:outerShdw blurRad="38100" dist="38100" dir="2700000" algn="tl">
                    <a:srgbClr val="000000">
                      <a:alpha val="43137"/>
                    </a:srgbClr>
                  </a:outerShdw>
                </a:effectLst>
              </a:rPr>
              <a:t> daughter, nor your male servant, nor your female servant, nor your cattle, nor your stranger who is within your gates</a:t>
            </a:r>
            <a:r>
              <a:rPr lang="en-US" sz="3200" dirty="0">
                <a:effectLst>
                  <a:outerShdw blurRad="38100" dist="38100" dir="2700000" algn="tl">
                    <a:srgbClr val="000000">
                      <a:alpha val="43137"/>
                    </a:srgbClr>
                  </a:outerShdw>
                </a:effectLst>
              </a:rPr>
              <a:t>. </a:t>
            </a:r>
            <a:r>
              <a:rPr lang="en-US" sz="3200" baseline="30000" dirty="0">
                <a:effectLst>
                  <a:outerShdw blurRad="38100" dist="38100" dir="2700000" algn="tl">
                    <a:srgbClr val="000000">
                      <a:alpha val="43137"/>
                    </a:srgbClr>
                  </a:outerShdw>
                </a:effectLst>
              </a:rPr>
              <a:t>11</a:t>
            </a:r>
            <a:r>
              <a:rPr lang="en-US" sz="3200" dirty="0">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For in six days the Lord made the heavens and the earth, the sea, and all that is in them, and rested the seventh day. Therefore the Lord blessed the Sabbath and hallowed it.</a:t>
            </a:r>
          </a:p>
        </p:txBody>
      </p:sp>
      <p:sp>
        <p:nvSpPr>
          <p:cNvPr id="4" name="TextBox 3">
            <a:extLst>
              <a:ext uri="{FF2B5EF4-FFF2-40B4-BE49-F238E27FC236}">
                <a16:creationId xmlns:a16="http://schemas.microsoft.com/office/drawing/2014/main" id="{23359E2D-5858-4646-B0FF-53E502EC6849}"/>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217635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06211F-0883-408A-B3DF-E75EC69434F7}"/>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216954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rolling pin, tool, indoor, kitchenware&#10;&#10;Description automatically generated">
            <a:extLst>
              <a:ext uri="{FF2B5EF4-FFF2-40B4-BE49-F238E27FC236}">
                <a16:creationId xmlns:a16="http://schemas.microsoft.com/office/drawing/2014/main" id="{CE427264-3473-4C77-8E94-6BDC96825B7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79467">
            <a:off x="1528931" y="1592457"/>
            <a:ext cx="5677705" cy="4258277"/>
          </a:xfrm>
          <a:prstGeom prst="rect">
            <a:avLst/>
          </a:prstGeom>
        </p:spPr>
      </p:pic>
      <p:sp>
        <p:nvSpPr>
          <p:cNvPr id="24" name="TextBox 23">
            <a:extLst>
              <a:ext uri="{FF2B5EF4-FFF2-40B4-BE49-F238E27FC236}">
                <a16:creationId xmlns:a16="http://schemas.microsoft.com/office/drawing/2014/main" id="{3EDE35CD-4E65-4F97-A972-639A61B9A9EE}"/>
              </a:ext>
            </a:extLst>
          </p:cNvPr>
          <p:cNvSpPr txBox="1"/>
          <p:nvPr/>
        </p:nvSpPr>
        <p:spPr>
          <a:xfrm>
            <a:off x="232968" y="783771"/>
            <a:ext cx="8478149" cy="1077218"/>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firmament</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something stretched out, like hammered metal</a:t>
            </a:r>
            <a:endParaRPr lang="en-US" sz="320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791CE0AD-C430-42DE-BED0-879D83AC5F28}"/>
              </a:ext>
            </a:extLst>
          </p:cNvPr>
          <p:cNvSpPr txBox="1"/>
          <p:nvPr/>
        </p:nvSpPr>
        <p:spPr>
          <a:xfrm>
            <a:off x="921471" y="1805697"/>
            <a:ext cx="7475043"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NIV, NASB ~ </a:t>
            </a:r>
            <a:r>
              <a:rPr lang="en-US" sz="3200" dirty="0">
                <a:solidFill>
                  <a:srgbClr val="FFFF00"/>
                </a:solidFill>
                <a:effectLst>
                  <a:outerShdw blurRad="38100" dist="38100" dir="2700000" algn="tl">
                    <a:srgbClr val="000000">
                      <a:alpha val="43137"/>
                    </a:srgbClr>
                  </a:outerShdw>
                </a:effectLst>
              </a:rPr>
              <a:t>expanse</a:t>
            </a:r>
            <a:endParaRPr lang="en-US" sz="32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5" tooltip="http://comfortablydomestic.com/2011/09/22/no-excuses-pie-dough"/>
              </a:rPr>
              <a:t>This Photo</a:t>
            </a:r>
            <a:r>
              <a:rPr lang="en-US" sz="900"/>
              <a:t> by Unknown Author is licensed under </a:t>
            </a:r>
            <a:r>
              <a:rPr lang="en-US" sz="900">
                <a:hlinkClick r:id="rId6" tooltip="https://creativecommons.org/licenses/by-nc-sa/3.0/"/>
              </a:rPr>
              <a:t>CC BY-SA-NC</a:t>
            </a:r>
            <a:endParaRPr lang="en-US" sz="900"/>
          </a:p>
        </p:txBody>
      </p:sp>
      <p:sp>
        <p:nvSpPr>
          <p:cNvPr id="7" name="TextBox 6">
            <a:extLst>
              <a:ext uri="{FF2B5EF4-FFF2-40B4-BE49-F238E27FC236}">
                <a16:creationId xmlns:a16="http://schemas.microsoft.com/office/drawing/2014/main" id="{21F09CD4-7BA7-46A5-B663-01CAD438283E}"/>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5582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pic>
        <p:nvPicPr>
          <p:cNvPr id="1028" name="Picture 4" descr="Orlando-Fergunson Flat Earth map">
            <a:extLst>
              <a:ext uri="{FF2B5EF4-FFF2-40B4-BE49-F238E27FC236}">
                <a16:creationId xmlns:a16="http://schemas.microsoft.com/office/drawing/2014/main" id="{395F8EAC-0322-48E5-8A76-C4AEAA928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7863">
            <a:off x="544166" y="965824"/>
            <a:ext cx="6407727" cy="439881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534990-CAC2-44CF-9BD6-CB7EB1E554C2}"/>
              </a:ext>
            </a:extLst>
          </p:cNvPr>
          <p:cNvSpPr txBox="1"/>
          <p:nvPr/>
        </p:nvSpPr>
        <p:spPr>
          <a:xfrm>
            <a:off x="745025" y="5282512"/>
            <a:ext cx="5100320"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Duralith" pitchFamily="2" charset="0"/>
              </a:rPr>
              <a:t>Flat Earth Society</a:t>
            </a:r>
          </a:p>
        </p:txBody>
      </p:sp>
      <p:sp>
        <p:nvSpPr>
          <p:cNvPr id="7" name="Freeform: Shape 6">
            <a:extLst>
              <a:ext uri="{FF2B5EF4-FFF2-40B4-BE49-F238E27FC236}">
                <a16:creationId xmlns:a16="http://schemas.microsoft.com/office/drawing/2014/main" id="{5A8BA6F3-3D0F-488D-B591-93D26248020C}"/>
              </a:ext>
            </a:extLst>
          </p:cNvPr>
          <p:cNvSpPr/>
          <p:nvPr/>
        </p:nvSpPr>
        <p:spPr>
          <a:xfrm>
            <a:off x="687907" y="888423"/>
            <a:ext cx="6120246" cy="4644736"/>
          </a:xfrm>
          <a:custGeom>
            <a:avLst/>
            <a:gdLst>
              <a:gd name="connsiteX0" fmla="*/ 0 w 6120246"/>
              <a:gd name="connsiteY0" fmla="*/ 0 h 4644736"/>
              <a:gd name="connsiteX1" fmla="*/ 3335482 w 6120246"/>
              <a:gd name="connsiteY1" fmla="*/ 1948295 h 4644736"/>
              <a:gd name="connsiteX2" fmla="*/ 6120246 w 6120246"/>
              <a:gd name="connsiteY2" fmla="*/ 4644736 h 4644736"/>
            </a:gdLst>
            <a:ahLst/>
            <a:cxnLst>
              <a:cxn ang="0">
                <a:pos x="connsiteX0" y="connsiteY0"/>
              </a:cxn>
              <a:cxn ang="0">
                <a:pos x="connsiteX1" y="connsiteY1"/>
              </a:cxn>
              <a:cxn ang="0">
                <a:pos x="connsiteX2" y="connsiteY2"/>
              </a:cxn>
            </a:cxnLst>
            <a:rect l="l" t="t" r="r" b="b"/>
            <a:pathLst>
              <a:path w="6120246" h="4644736">
                <a:moveTo>
                  <a:pt x="0" y="0"/>
                </a:moveTo>
                <a:cubicBezTo>
                  <a:pt x="1157720" y="587086"/>
                  <a:pt x="2315441" y="1174172"/>
                  <a:pt x="3335482" y="1948295"/>
                </a:cubicBezTo>
                <a:cubicBezTo>
                  <a:pt x="4355523" y="2722418"/>
                  <a:pt x="5237884" y="3683577"/>
                  <a:pt x="6120246" y="4644736"/>
                </a:cubicBezTo>
              </a:path>
            </a:pathLst>
          </a:custGeom>
          <a:noFill/>
          <a:ln w="7620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9CD10B04-4876-49EA-8DC0-133DAAED531A}"/>
              </a:ext>
            </a:extLst>
          </p:cNvPr>
          <p:cNvSpPr/>
          <p:nvPr/>
        </p:nvSpPr>
        <p:spPr>
          <a:xfrm>
            <a:off x="446809" y="1194955"/>
            <a:ext cx="6608618" cy="3938154"/>
          </a:xfrm>
          <a:custGeom>
            <a:avLst/>
            <a:gdLst>
              <a:gd name="connsiteX0" fmla="*/ 6608618 w 6608618"/>
              <a:gd name="connsiteY0" fmla="*/ 0 h 3938154"/>
              <a:gd name="connsiteX1" fmla="*/ 3153641 w 6608618"/>
              <a:gd name="connsiteY1" fmla="*/ 1459922 h 3938154"/>
              <a:gd name="connsiteX2" fmla="*/ 0 w 6608618"/>
              <a:gd name="connsiteY2" fmla="*/ 3938154 h 3938154"/>
            </a:gdLst>
            <a:ahLst/>
            <a:cxnLst>
              <a:cxn ang="0">
                <a:pos x="connsiteX0" y="connsiteY0"/>
              </a:cxn>
              <a:cxn ang="0">
                <a:pos x="connsiteX1" y="connsiteY1"/>
              </a:cxn>
              <a:cxn ang="0">
                <a:pos x="connsiteX2" y="connsiteY2"/>
              </a:cxn>
            </a:cxnLst>
            <a:rect l="l" t="t" r="r" b="b"/>
            <a:pathLst>
              <a:path w="6608618" h="3938154">
                <a:moveTo>
                  <a:pt x="6608618" y="0"/>
                </a:moveTo>
                <a:cubicBezTo>
                  <a:pt x="5431847" y="401781"/>
                  <a:pt x="4255077" y="803563"/>
                  <a:pt x="3153641" y="1459922"/>
                </a:cubicBezTo>
                <a:cubicBezTo>
                  <a:pt x="2052205" y="2116281"/>
                  <a:pt x="1026102" y="3027217"/>
                  <a:pt x="0" y="3938154"/>
                </a:cubicBezTo>
              </a:path>
            </a:pathLst>
          </a:custGeom>
          <a:noFill/>
          <a:ln w="7620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9147761-AB77-4BC9-AC16-5AC790EAF6B5}"/>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28920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76A74A-7724-4A87-ADB4-F5F208FF8E80}"/>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comfortablydomestic.com/2011/09/22/no-excuses-pie-dough"/>
              </a:rPr>
              <a:t>This Photo</a:t>
            </a:r>
            <a:r>
              <a:rPr lang="en-US" sz="900"/>
              <a:t> by Unknown Author is licensed under </a:t>
            </a:r>
            <a:r>
              <a:rPr lang="en-US" sz="900">
                <a:hlinkClick r:id="rId4" tooltip="https://creativecommons.org/licenses/by-nc-sa/3.0/"/>
              </a:rPr>
              <a:t>CC BY-SA-NC</a:t>
            </a:r>
            <a:endParaRPr lang="en-US" sz="900"/>
          </a:p>
        </p:txBody>
      </p:sp>
      <p:pic>
        <p:nvPicPr>
          <p:cNvPr id="2054" name="Picture 6" descr="Related image">
            <a:extLst>
              <a:ext uri="{FF2B5EF4-FFF2-40B4-BE49-F238E27FC236}">
                <a16:creationId xmlns:a16="http://schemas.microsoft.com/office/drawing/2014/main" id="{EDC56E29-2382-4A9E-9A24-D2D6F8FD753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33963">
            <a:off x="422910" y="1095137"/>
            <a:ext cx="8298180" cy="466772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6D6736A-B89F-4F4F-80F8-1C0241AD6808}"/>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09587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par>
                                <p:cTn id="8" presetID="10" presetClass="exit" presetSubtype="0" fill="hold" nodeType="withEffect">
                                  <p:stCondLst>
                                    <p:cond delay="15000"/>
                                  </p:stCondLst>
                                  <p:childTnLst>
                                    <p:animEffect transition="out" filter="fade">
                                      <p:cBhvr>
                                        <p:cTn id="9" dur="3000"/>
                                        <p:tgtEl>
                                          <p:spTgt spid="2054"/>
                                        </p:tgtEl>
                                      </p:cBhvr>
                                    </p:animEffect>
                                    <p:set>
                                      <p:cBhvr>
                                        <p:cTn id="10" dur="1" fill="hold">
                                          <p:stCondLst>
                                            <p:cond delay="29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DCAA6E-8A69-495B-B860-38FA8DA14CB7}"/>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187443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8E4FF-425A-4FEE-A367-39BCE73DF1EF}"/>
              </a:ext>
            </a:extLst>
          </p:cNvPr>
          <p:cNvSpPr txBox="1"/>
          <p:nvPr/>
        </p:nvSpPr>
        <p:spPr>
          <a:xfrm>
            <a:off x="462642" y="783771"/>
            <a:ext cx="8248475"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3 beginnings in the Bible:</a:t>
            </a:r>
            <a:endParaRPr lang="en-US" sz="4800" dirty="0">
              <a:solidFill>
                <a:schemeClr val="bg1"/>
              </a:solidFill>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063B5B49-B8AC-4EB1-9947-045BFB723720}"/>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
        <p:nvSpPr>
          <p:cNvPr id="7" name="TextBox 6">
            <a:extLst>
              <a:ext uri="{FF2B5EF4-FFF2-40B4-BE49-F238E27FC236}">
                <a16:creationId xmlns:a16="http://schemas.microsoft.com/office/drawing/2014/main" id="{BC2CFFA7-BF9D-41E0-89CC-A602080D5BF8}"/>
              </a:ext>
            </a:extLst>
          </p:cNvPr>
          <p:cNvSpPr txBox="1"/>
          <p:nvPr/>
        </p:nvSpPr>
        <p:spPr>
          <a:xfrm>
            <a:off x="462642" y="1311216"/>
            <a:ext cx="8248475"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Genesis 1:1 ~ </a:t>
            </a:r>
            <a:r>
              <a:rPr lang="en-US" sz="3200" dirty="0">
                <a:solidFill>
                  <a:srgbClr val="FFFF00"/>
                </a:solidFill>
                <a:effectLst>
                  <a:outerShdw blurRad="38100" dist="38100" dir="2700000" algn="tl">
                    <a:srgbClr val="000000">
                      <a:alpha val="43137"/>
                    </a:srgbClr>
                  </a:outerShdw>
                </a:effectLst>
              </a:rPr>
              <a:t>In the beginning, God …</a:t>
            </a:r>
            <a:endParaRPr lang="en-US" sz="3200" dirty="0">
              <a:solidFill>
                <a:schemeClr val="bg1"/>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90437A42-6443-4CC3-A4DF-17F2C6EAEFDA}"/>
              </a:ext>
            </a:extLst>
          </p:cNvPr>
          <p:cNvSpPr txBox="1"/>
          <p:nvPr/>
        </p:nvSpPr>
        <p:spPr>
          <a:xfrm>
            <a:off x="699251" y="1830059"/>
            <a:ext cx="7979228"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The beginning of the physical creation</a:t>
            </a:r>
            <a:endParaRPr lang="en-US" sz="3200" i="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37" name="TextBox 36">
            <a:extLst>
              <a:ext uri="{FF2B5EF4-FFF2-40B4-BE49-F238E27FC236}">
                <a16:creationId xmlns:a16="http://schemas.microsoft.com/office/drawing/2014/main" id="{DEEF5926-C6ED-4765-837B-F7C189984711}"/>
              </a:ext>
            </a:extLst>
          </p:cNvPr>
          <p:cNvSpPr txBox="1"/>
          <p:nvPr/>
        </p:nvSpPr>
        <p:spPr>
          <a:xfrm>
            <a:off x="471267" y="2349258"/>
            <a:ext cx="8248475"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John 1:1 ~ </a:t>
            </a:r>
            <a:r>
              <a:rPr lang="en-US" sz="3200" dirty="0">
                <a:solidFill>
                  <a:srgbClr val="FFFF00"/>
                </a:solidFill>
                <a:effectLst>
                  <a:outerShdw blurRad="38100" dist="38100" dir="2700000" algn="tl">
                    <a:srgbClr val="000000">
                      <a:alpha val="43137"/>
                    </a:srgbClr>
                  </a:outerShdw>
                </a:effectLst>
              </a:rPr>
              <a:t>In the beginning was the Word …</a:t>
            </a:r>
            <a:endParaRPr lang="en-US" sz="3200" dirty="0">
              <a:solidFill>
                <a:schemeClr val="bg1"/>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7B199171-2197-40ED-975F-76764DBF2DF4}"/>
              </a:ext>
            </a:extLst>
          </p:cNvPr>
          <p:cNvSpPr txBox="1"/>
          <p:nvPr/>
        </p:nvSpPr>
        <p:spPr>
          <a:xfrm>
            <a:off x="696374" y="2879605"/>
            <a:ext cx="7979228"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The beginning of the Incarnation</a:t>
            </a:r>
            <a:endParaRPr lang="en-US" sz="3200" i="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40" name="TextBox 39">
            <a:extLst>
              <a:ext uri="{FF2B5EF4-FFF2-40B4-BE49-F238E27FC236}">
                <a16:creationId xmlns:a16="http://schemas.microsoft.com/office/drawing/2014/main" id="{A1784A7C-8AF2-4F91-A660-2A6325DD2CEB}"/>
              </a:ext>
            </a:extLst>
          </p:cNvPr>
          <p:cNvSpPr txBox="1"/>
          <p:nvPr/>
        </p:nvSpPr>
        <p:spPr>
          <a:xfrm>
            <a:off x="699248" y="3929159"/>
            <a:ext cx="7979228"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The beginning of eternity</a:t>
            </a:r>
            <a:endParaRPr lang="en-US" sz="3200" i="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41" name="TextBox 40">
            <a:extLst>
              <a:ext uri="{FF2B5EF4-FFF2-40B4-BE49-F238E27FC236}">
                <a16:creationId xmlns:a16="http://schemas.microsoft.com/office/drawing/2014/main" id="{1B736A10-C42E-45AF-9730-C5FD2990E41C}"/>
              </a:ext>
            </a:extLst>
          </p:cNvPr>
          <p:cNvSpPr txBox="1"/>
          <p:nvPr/>
        </p:nvSpPr>
        <p:spPr>
          <a:xfrm>
            <a:off x="474141" y="3398808"/>
            <a:ext cx="8248475"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1 John 1:1 ~ </a:t>
            </a:r>
            <a:r>
              <a:rPr lang="en-US" sz="3200" dirty="0">
                <a:solidFill>
                  <a:srgbClr val="FFFF00"/>
                </a:solidFill>
                <a:effectLst>
                  <a:outerShdw blurRad="38100" dist="38100" dir="2700000" algn="tl">
                    <a:srgbClr val="000000">
                      <a:alpha val="43137"/>
                    </a:srgbClr>
                  </a:outerShdw>
                </a:effectLst>
              </a:rPr>
              <a:t>What was from the beginning …</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588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3" presetClass="emph" presetSubtype="2" fill="hold" grpId="1" nodeType="withEffect">
                                  <p:stCondLst>
                                    <p:cond delay="0"/>
                                  </p:stCondLst>
                                  <p:childTnLst>
                                    <p:animClr clrSpc="rgb" dir="cw">
                                      <p:cBhvr override="childStyle">
                                        <p:cTn id="24" dur="500" fill="hold"/>
                                        <p:tgtEl>
                                          <p:spTgt spid="7"/>
                                        </p:tgtEl>
                                        <p:attrNameLst>
                                          <p:attrName>style.color</p:attrName>
                                        </p:attrNameLst>
                                      </p:cBhvr>
                                      <p:to>
                                        <a:schemeClr val="accent2"/>
                                      </p:to>
                                    </p:animClr>
                                  </p:childTnLst>
                                </p:cTn>
                              </p:par>
                              <p:par>
                                <p:cTn id="25" presetID="3" presetClass="emph" presetSubtype="2" fill="hold" grpId="1" nodeType="withEffect">
                                  <p:stCondLst>
                                    <p:cond delay="0"/>
                                  </p:stCondLst>
                                  <p:childTnLst>
                                    <p:animClr clrSpc="rgb" dir="cw">
                                      <p:cBhvr override="childStyle">
                                        <p:cTn id="26" dur="500" fill="hold"/>
                                        <p:tgtEl>
                                          <p:spTgt spid="35"/>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3" presetClass="emph" presetSubtype="2" fill="hold" grpId="1" nodeType="withEffect">
                                  <p:stCondLst>
                                    <p:cond delay="0"/>
                                  </p:stCondLst>
                                  <p:childTnLst>
                                    <p:animClr clrSpc="rgb" dir="cw">
                                      <p:cBhvr override="childStyle">
                                        <p:cTn id="38" dur="500" fill="hold"/>
                                        <p:tgtEl>
                                          <p:spTgt spid="37"/>
                                        </p:tgtEl>
                                        <p:attrNameLst>
                                          <p:attrName>style.color</p:attrName>
                                        </p:attrNameLst>
                                      </p:cBhvr>
                                      <p:to>
                                        <a:schemeClr val="accent2"/>
                                      </p:to>
                                    </p:animClr>
                                  </p:childTnLst>
                                </p:cTn>
                              </p:par>
                              <p:par>
                                <p:cTn id="39" presetID="3" presetClass="emph" presetSubtype="2" fill="hold" grpId="1" nodeType="withEffect">
                                  <p:stCondLst>
                                    <p:cond delay="0"/>
                                  </p:stCondLst>
                                  <p:childTnLst>
                                    <p:animClr clrSpc="rgb" dir="cw">
                                      <p:cBhvr override="childStyle">
                                        <p:cTn id="40" dur="500" fill="hold"/>
                                        <p:tgtEl>
                                          <p:spTgt spid="38"/>
                                        </p:tgtEl>
                                        <p:attrNameLst>
                                          <p:attrName>style.color</p:attrName>
                                        </p:attrNameLst>
                                      </p:cBhvr>
                                      <p:to>
                                        <a:schemeClr val="accent2"/>
                                      </p:to>
                                    </p:animClr>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P spid="35" grpId="0"/>
      <p:bldP spid="35" grpId="1"/>
      <p:bldP spid="37" grpId="0"/>
      <p:bldP spid="37" grpId="1"/>
      <p:bldP spid="38" grpId="0"/>
      <p:bldP spid="38" grpId="1"/>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8E4FF-425A-4FEE-A367-39BCE73DF1EF}"/>
              </a:ext>
            </a:extLst>
          </p:cNvPr>
          <p:cNvSpPr txBox="1"/>
          <p:nvPr/>
        </p:nvSpPr>
        <p:spPr>
          <a:xfrm>
            <a:off x="462642" y="783771"/>
            <a:ext cx="8248475"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created</a:t>
            </a:r>
            <a:r>
              <a:rPr lang="en-US" sz="3200" dirty="0">
                <a:solidFill>
                  <a:schemeClr val="bg1"/>
                </a:solidFill>
                <a:effectLst>
                  <a:outerShdw blurRad="38100" dist="38100" dir="2700000" algn="tl">
                    <a:srgbClr val="000000">
                      <a:alpha val="43137"/>
                    </a:srgbClr>
                  </a:outerShdw>
                </a:effectLst>
              </a:rPr>
              <a:t> ~ </a:t>
            </a:r>
            <a:r>
              <a:rPr lang="en-US" sz="32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bara</a:t>
            </a:r>
            <a:r>
              <a:rPr lang="en-US" sz="3200" dirty="0">
                <a:solidFill>
                  <a:schemeClr val="bg1"/>
                </a:solidFill>
                <a:effectLst>
                  <a:outerShdw blurRad="38100" dist="38100" dir="2700000" algn="tl">
                    <a:srgbClr val="000000">
                      <a:alpha val="43137"/>
                    </a:srgbClr>
                  </a:outerShdw>
                </a:effectLst>
              </a:rPr>
              <a:t> – always has God as the subject</a:t>
            </a:r>
          </a:p>
        </p:txBody>
      </p:sp>
      <p:sp>
        <p:nvSpPr>
          <p:cNvPr id="4" name="TextBox 3">
            <a:extLst>
              <a:ext uri="{FF2B5EF4-FFF2-40B4-BE49-F238E27FC236}">
                <a16:creationId xmlns:a16="http://schemas.microsoft.com/office/drawing/2014/main" id="{9B3E01E6-185C-4C6F-941B-9CD9FB0C5D43}"/>
              </a:ext>
            </a:extLst>
          </p:cNvPr>
          <p:cNvSpPr txBox="1"/>
          <p:nvPr/>
        </p:nvSpPr>
        <p:spPr>
          <a:xfrm>
            <a:off x="702128" y="1292344"/>
            <a:ext cx="7979228"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Latin, </a:t>
            </a:r>
            <a:r>
              <a:rPr lang="en-US" sz="3200"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nihilo </a:t>
            </a:r>
            <a:r>
              <a:rPr lang="en-US" sz="3200" i="1" dirty="0">
                <a:solidFill>
                  <a:schemeClr val="bg1"/>
                </a:solidFill>
                <a:effectLst>
                  <a:outerShdw blurRad="38100" dist="38100" dir="2700000" algn="tl">
                    <a:srgbClr val="000000">
                      <a:alpha val="43137"/>
                    </a:srgbClr>
                  </a:outerShdw>
                </a:effectLst>
                <a:cs typeface="Times New Roman" panose="02020603050405020304" pitchFamily="18" charset="0"/>
              </a:rPr>
              <a:t>~ out of nothing</a:t>
            </a:r>
          </a:p>
        </p:txBody>
      </p:sp>
      <p:sp>
        <p:nvSpPr>
          <p:cNvPr id="5" name="TextBox 4">
            <a:extLst>
              <a:ext uri="{FF2B5EF4-FFF2-40B4-BE49-F238E27FC236}">
                <a16:creationId xmlns:a16="http://schemas.microsoft.com/office/drawing/2014/main" id="{68FD29DB-5C00-41DC-896A-51A4A6603951}"/>
              </a:ext>
            </a:extLst>
          </p:cNvPr>
          <p:cNvSpPr txBox="1"/>
          <p:nvPr/>
        </p:nvSpPr>
        <p:spPr>
          <a:xfrm>
            <a:off x="462642" y="1820664"/>
            <a:ext cx="8218714" cy="584775"/>
          </a:xfrm>
          <a:prstGeom prst="rect">
            <a:avLst/>
          </a:prstGeom>
          <a:noFill/>
        </p:spPr>
        <p:txBody>
          <a:bodyPr wrap="square" rtlCol="0">
            <a:spAutoFit/>
          </a:bodyPr>
          <a:lstStyle/>
          <a:p>
            <a:r>
              <a:rPr lang="en-US" sz="3200" dirty="0">
                <a:solidFill>
                  <a:srgbClr val="FFFF00"/>
                </a:solidFill>
                <a:effectLst>
                  <a:outerShdw blurRad="38100" dist="38100" dir="2700000" algn="tl">
                    <a:srgbClr val="000000">
                      <a:alpha val="43137"/>
                    </a:srgbClr>
                  </a:outerShdw>
                </a:effectLst>
              </a:rPr>
              <a:t>made</a:t>
            </a:r>
            <a:r>
              <a:rPr lang="en-US" sz="3200" dirty="0">
                <a:effectLst>
                  <a:outerShdw blurRad="38100" dist="38100" dir="2700000" algn="tl">
                    <a:srgbClr val="000000">
                      <a:alpha val="43137"/>
                    </a:srgbClr>
                  </a:outerShdw>
                </a:effectLst>
              </a:rPr>
              <a:t> ~ </a:t>
            </a:r>
            <a:r>
              <a:rPr lang="en-US" sz="3200"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asah</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to do, make </a:t>
            </a:r>
            <a:endParaRPr lang="en-US" sz="4800"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32" name="TextBox 31">
            <a:extLst>
              <a:ext uri="{FF2B5EF4-FFF2-40B4-BE49-F238E27FC236}">
                <a16:creationId xmlns:a16="http://schemas.microsoft.com/office/drawing/2014/main" id="{063B5B49-B8AC-4EB1-9947-045BFB723720}"/>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650211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4"/>
                                        </p:tgtEl>
                                        <p:attrNameLst>
                                          <p:attrName>style.color</p:attrName>
                                        </p:attrNameLst>
                                      </p:cBhvr>
                                      <p:to>
                                        <a:schemeClr val="accent2"/>
                                      </p:to>
                                    </p:animClr>
                                  </p:childTnLst>
                                </p:cTn>
                              </p:par>
                              <p:par>
                                <p:cTn id="20" presetID="3" presetClass="emph" presetSubtype="2" fill="hold" grpId="0" nodeType="withEffect">
                                  <p:stCondLst>
                                    <p:cond delay="0"/>
                                  </p:stCondLst>
                                  <p:childTnLst>
                                    <p:animClr clrSpc="rgb" dir="cw">
                                      <p:cBhvr override="childStyle">
                                        <p:cTn id="21"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5594D2E-8C37-4571-870C-19096CFA1B50}"/>
              </a:ext>
            </a:extLst>
          </p:cNvPr>
          <p:cNvGrpSpPr/>
          <p:nvPr/>
        </p:nvGrpSpPr>
        <p:grpSpPr>
          <a:xfrm>
            <a:off x="3394278" y="2704006"/>
            <a:ext cx="2388574" cy="732476"/>
            <a:chOff x="463731" y="3885700"/>
            <a:chExt cx="2388574" cy="862148"/>
          </a:xfrm>
        </p:grpSpPr>
        <p:sp>
          <p:nvSpPr>
            <p:cNvPr id="22" name="Rectangle 21">
              <a:extLst>
                <a:ext uri="{FF2B5EF4-FFF2-40B4-BE49-F238E27FC236}">
                  <a16:creationId xmlns:a16="http://schemas.microsoft.com/office/drawing/2014/main" id="{003ABB3C-F170-4EF2-80F5-3C0E8E0C7EF4}"/>
                </a:ext>
              </a:extLst>
            </p:cNvPr>
            <p:cNvSpPr/>
            <p:nvPr/>
          </p:nvSpPr>
          <p:spPr>
            <a:xfrm>
              <a:off x="463731" y="3885700"/>
              <a:ext cx="2388574"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4ACC895-7A0D-4ECF-A50D-9125D923AE58}"/>
                </a:ext>
              </a:extLst>
            </p:cNvPr>
            <p:cNvSpPr txBox="1"/>
            <p:nvPr/>
          </p:nvSpPr>
          <p:spPr>
            <a:xfrm>
              <a:off x="836020" y="4087361"/>
              <a:ext cx="1673379"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rPr>
                <a:t>Time</a:t>
              </a:r>
            </a:p>
          </p:txBody>
        </p:sp>
      </p:grpSp>
      <p:sp>
        <p:nvSpPr>
          <p:cNvPr id="5" name="TextBox 4">
            <a:extLst>
              <a:ext uri="{FF2B5EF4-FFF2-40B4-BE49-F238E27FC236}">
                <a16:creationId xmlns:a16="http://schemas.microsoft.com/office/drawing/2014/main" id="{68FD29DB-5C00-41DC-896A-51A4A6603951}"/>
              </a:ext>
            </a:extLst>
          </p:cNvPr>
          <p:cNvSpPr txBox="1"/>
          <p:nvPr/>
        </p:nvSpPr>
        <p:spPr>
          <a:xfrm>
            <a:off x="462642" y="797161"/>
            <a:ext cx="8218714" cy="553998"/>
          </a:xfrm>
          <a:prstGeom prst="rect">
            <a:avLst/>
          </a:prstGeom>
          <a:noFill/>
        </p:spPr>
        <p:txBody>
          <a:bodyPr wrap="square" rtlCol="0">
            <a:spAutoFit/>
          </a:bodyPr>
          <a:lstStyle/>
          <a:p>
            <a:r>
              <a:rPr lang="en-US" sz="3000" dirty="0">
                <a:solidFill>
                  <a:schemeClr val="bg1"/>
                </a:solidFill>
                <a:cs typeface="Times New Roman" panose="02020603050405020304" pitchFamily="18" charset="0"/>
              </a:rPr>
              <a:t>Time, space, matter continuum</a:t>
            </a:r>
          </a:p>
        </p:txBody>
      </p:sp>
      <p:grpSp>
        <p:nvGrpSpPr>
          <p:cNvPr id="14" name="Group 13">
            <a:extLst>
              <a:ext uri="{FF2B5EF4-FFF2-40B4-BE49-F238E27FC236}">
                <a16:creationId xmlns:a16="http://schemas.microsoft.com/office/drawing/2014/main" id="{7EB29DBB-7A26-40C6-92ED-5B80E0197234}"/>
              </a:ext>
            </a:extLst>
          </p:cNvPr>
          <p:cNvGrpSpPr/>
          <p:nvPr/>
        </p:nvGrpSpPr>
        <p:grpSpPr>
          <a:xfrm>
            <a:off x="3394278" y="2704006"/>
            <a:ext cx="2388574" cy="732476"/>
            <a:chOff x="463731" y="3885700"/>
            <a:chExt cx="2388574" cy="862148"/>
          </a:xfrm>
        </p:grpSpPr>
        <p:sp>
          <p:nvSpPr>
            <p:cNvPr id="15" name="Rectangle 14">
              <a:extLst>
                <a:ext uri="{FF2B5EF4-FFF2-40B4-BE49-F238E27FC236}">
                  <a16:creationId xmlns:a16="http://schemas.microsoft.com/office/drawing/2014/main" id="{FB3F34D9-ED55-4907-B60D-BE38FF2EEC58}"/>
                </a:ext>
              </a:extLst>
            </p:cNvPr>
            <p:cNvSpPr/>
            <p:nvPr/>
          </p:nvSpPr>
          <p:spPr>
            <a:xfrm>
              <a:off x="463731" y="3885700"/>
              <a:ext cx="2388574"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3C70EB-690F-436B-97A4-91C926716504}"/>
                </a:ext>
              </a:extLst>
            </p:cNvPr>
            <p:cNvSpPr txBox="1"/>
            <p:nvPr/>
          </p:nvSpPr>
          <p:spPr>
            <a:xfrm>
              <a:off x="836020" y="4087361"/>
              <a:ext cx="1673379"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rPr>
                <a:t>Space</a:t>
              </a:r>
            </a:p>
          </p:txBody>
        </p:sp>
      </p:grpSp>
      <p:sp>
        <p:nvSpPr>
          <p:cNvPr id="6" name="TextBox 5">
            <a:extLst>
              <a:ext uri="{FF2B5EF4-FFF2-40B4-BE49-F238E27FC236}">
                <a16:creationId xmlns:a16="http://schemas.microsoft.com/office/drawing/2014/main" id="{165439DD-3FAA-4AC0-8783-EF4BA9F8C426}"/>
              </a:ext>
            </a:extLst>
          </p:cNvPr>
          <p:cNvSpPr txBox="1"/>
          <p:nvPr/>
        </p:nvSpPr>
        <p:spPr>
          <a:xfrm>
            <a:off x="702128" y="1268681"/>
            <a:ext cx="7979228" cy="1477328"/>
          </a:xfrm>
          <a:prstGeom prst="rect">
            <a:avLst/>
          </a:prstGeom>
          <a:noFill/>
        </p:spPr>
        <p:txBody>
          <a:bodyPr wrap="square" rtlCol="0">
            <a:spAutoFit/>
          </a:bodyPr>
          <a:lstStyle/>
          <a:p>
            <a:pPr marL="285750" indent="-285750">
              <a:buFont typeface="Arial" panose="020B0604020202020204" pitchFamily="34" charset="0"/>
              <a:buChar char="•"/>
            </a:pPr>
            <a:r>
              <a:rPr lang="en-US" sz="3000" dirty="0">
                <a:solidFill>
                  <a:schemeClr val="bg1"/>
                </a:solidFill>
              </a:rPr>
              <a:t> </a:t>
            </a:r>
            <a:r>
              <a:rPr lang="en-US" sz="3000" dirty="0">
                <a:solidFill>
                  <a:srgbClr val="FFFF00"/>
                </a:solidFill>
              </a:rPr>
              <a:t>continuum: </a:t>
            </a:r>
            <a:r>
              <a:rPr lang="en-US" sz="3000" dirty="0"/>
              <a:t>a continuous series or whole, no part of which is perceptibly different from the adjacent parts.</a:t>
            </a:r>
          </a:p>
        </p:txBody>
      </p:sp>
      <p:grpSp>
        <p:nvGrpSpPr>
          <p:cNvPr id="13" name="Group 12">
            <a:extLst>
              <a:ext uri="{FF2B5EF4-FFF2-40B4-BE49-F238E27FC236}">
                <a16:creationId xmlns:a16="http://schemas.microsoft.com/office/drawing/2014/main" id="{90CDD180-8A15-402A-931C-64E174A8A831}"/>
              </a:ext>
            </a:extLst>
          </p:cNvPr>
          <p:cNvGrpSpPr/>
          <p:nvPr/>
        </p:nvGrpSpPr>
        <p:grpSpPr>
          <a:xfrm>
            <a:off x="1019638" y="2704006"/>
            <a:ext cx="2388574" cy="732476"/>
            <a:chOff x="463731" y="3885700"/>
            <a:chExt cx="2388574" cy="862148"/>
          </a:xfrm>
        </p:grpSpPr>
        <p:sp>
          <p:nvSpPr>
            <p:cNvPr id="8" name="Rectangle 7">
              <a:extLst>
                <a:ext uri="{FF2B5EF4-FFF2-40B4-BE49-F238E27FC236}">
                  <a16:creationId xmlns:a16="http://schemas.microsoft.com/office/drawing/2014/main" id="{727A0AC6-F92E-4B30-A61F-138F7D6A4686}"/>
                </a:ext>
              </a:extLst>
            </p:cNvPr>
            <p:cNvSpPr/>
            <p:nvPr/>
          </p:nvSpPr>
          <p:spPr>
            <a:xfrm>
              <a:off x="463731" y="3885700"/>
              <a:ext cx="2388574"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1A4A40-8CA5-49BC-8C1D-36700A5E5ACA}"/>
                </a:ext>
              </a:extLst>
            </p:cNvPr>
            <p:cNvSpPr txBox="1"/>
            <p:nvPr/>
          </p:nvSpPr>
          <p:spPr>
            <a:xfrm>
              <a:off x="836020" y="4087361"/>
              <a:ext cx="1673379"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rPr>
                <a:t>Time</a:t>
              </a:r>
            </a:p>
          </p:txBody>
        </p:sp>
      </p:grpSp>
      <p:grpSp>
        <p:nvGrpSpPr>
          <p:cNvPr id="18" name="Group 17">
            <a:extLst>
              <a:ext uri="{FF2B5EF4-FFF2-40B4-BE49-F238E27FC236}">
                <a16:creationId xmlns:a16="http://schemas.microsoft.com/office/drawing/2014/main" id="{73290F72-AD3C-482D-BBC0-AEFFDD1E42FA}"/>
              </a:ext>
            </a:extLst>
          </p:cNvPr>
          <p:cNvGrpSpPr/>
          <p:nvPr/>
        </p:nvGrpSpPr>
        <p:grpSpPr>
          <a:xfrm>
            <a:off x="5782852" y="2697273"/>
            <a:ext cx="2388574" cy="732476"/>
            <a:chOff x="463731" y="3885700"/>
            <a:chExt cx="2388574" cy="862148"/>
          </a:xfrm>
        </p:grpSpPr>
        <p:sp>
          <p:nvSpPr>
            <p:cNvPr id="19" name="Rectangle 18">
              <a:extLst>
                <a:ext uri="{FF2B5EF4-FFF2-40B4-BE49-F238E27FC236}">
                  <a16:creationId xmlns:a16="http://schemas.microsoft.com/office/drawing/2014/main" id="{C0AAC0C6-4DB4-47E6-8AA8-97BC4ED298CB}"/>
                </a:ext>
              </a:extLst>
            </p:cNvPr>
            <p:cNvSpPr/>
            <p:nvPr/>
          </p:nvSpPr>
          <p:spPr>
            <a:xfrm>
              <a:off x="463731" y="3885700"/>
              <a:ext cx="2388574"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CF418C4-C66D-4360-BEFB-DD418CF1CF1D}"/>
                </a:ext>
              </a:extLst>
            </p:cNvPr>
            <p:cNvSpPr txBox="1"/>
            <p:nvPr/>
          </p:nvSpPr>
          <p:spPr>
            <a:xfrm>
              <a:off x="836020" y="4087361"/>
              <a:ext cx="1673379"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rPr>
                <a:t>Matter</a:t>
              </a:r>
            </a:p>
          </p:txBody>
        </p:sp>
      </p:grpSp>
      <p:grpSp>
        <p:nvGrpSpPr>
          <p:cNvPr id="24" name="Group 23">
            <a:extLst>
              <a:ext uri="{FF2B5EF4-FFF2-40B4-BE49-F238E27FC236}">
                <a16:creationId xmlns:a16="http://schemas.microsoft.com/office/drawing/2014/main" id="{B2F9947A-61B4-4C3B-A2D9-3B766BE7C16B}"/>
              </a:ext>
            </a:extLst>
          </p:cNvPr>
          <p:cNvGrpSpPr/>
          <p:nvPr/>
        </p:nvGrpSpPr>
        <p:grpSpPr>
          <a:xfrm>
            <a:off x="3402299" y="3449089"/>
            <a:ext cx="2388574" cy="732476"/>
            <a:chOff x="463731" y="3885700"/>
            <a:chExt cx="2388574" cy="862148"/>
          </a:xfrm>
        </p:grpSpPr>
        <p:sp>
          <p:nvSpPr>
            <p:cNvPr id="25" name="Rectangle 24">
              <a:extLst>
                <a:ext uri="{FF2B5EF4-FFF2-40B4-BE49-F238E27FC236}">
                  <a16:creationId xmlns:a16="http://schemas.microsoft.com/office/drawing/2014/main" id="{9BD87647-E9D5-4DFC-B826-CEEBABCDF270}"/>
                </a:ext>
              </a:extLst>
            </p:cNvPr>
            <p:cNvSpPr/>
            <p:nvPr/>
          </p:nvSpPr>
          <p:spPr>
            <a:xfrm>
              <a:off x="463731" y="3885700"/>
              <a:ext cx="2388574"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DE89484-9DFE-4B24-AA33-B37D6E2C6DD9}"/>
                </a:ext>
              </a:extLst>
            </p:cNvPr>
            <p:cNvSpPr txBox="1"/>
            <p:nvPr/>
          </p:nvSpPr>
          <p:spPr>
            <a:xfrm>
              <a:off x="836020" y="4087361"/>
              <a:ext cx="1673379"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rPr>
                <a:t>Space</a:t>
              </a:r>
            </a:p>
          </p:txBody>
        </p:sp>
      </p:grpSp>
      <p:grpSp>
        <p:nvGrpSpPr>
          <p:cNvPr id="27" name="Group 26">
            <a:extLst>
              <a:ext uri="{FF2B5EF4-FFF2-40B4-BE49-F238E27FC236}">
                <a16:creationId xmlns:a16="http://schemas.microsoft.com/office/drawing/2014/main" id="{2142E254-66FE-4026-9653-A3FF9D124266}"/>
              </a:ext>
            </a:extLst>
          </p:cNvPr>
          <p:cNvGrpSpPr/>
          <p:nvPr/>
        </p:nvGrpSpPr>
        <p:grpSpPr>
          <a:xfrm>
            <a:off x="3416990" y="4198067"/>
            <a:ext cx="2388574" cy="732476"/>
            <a:chOff x="463731" y="3885700"/>
            <a:chExt cx="2388574" cy="862148"/>
          </a:xfrm>
        </p:grpSpPr>
        <p:sp>
          <p:nvSpPr>
            <p:cNvPr id="28" name="Rectangle 27">
              <a:extLst>
                <a:ext uri="{FF2B5EF4-FFF2-40B4-BE49-F238E27FC236}">
                  <a16:creationId xmlns:a16="http://schemas.microsoft.com/office/drawing/2014/main" id="{B5772CC9-9F12-449D-A200-B5C092772865}"/>
                </a:ext>
              </a:extLst>
            </p:cNvPr>
            <p:cNvSpPr/>
            <p:nvPr/>
          </p:nvSpPr>
          <p:spPr>
            <a:xfrm>
              <a:off x="463731" y="3885700"/>
              <a:ext cx="2388574" cy="862148"/>
            </a:xfrm>
            <a:prstGeom prst="rect">
              <a:avLst/>
            </a:prstGeom>
            <a:solidFill>
              <a:srgbClr val="990099"/>
            </a:solidFill>
            <a:ln>
              <a:noFill/>
            </a:ln>
            <a:scene3d>
              <a:camera prst="orthographicFront"/>
              <a:lightRig rig="threePt" dir="t"/>
            </a:scene3d>
            <a:sp3d>
              <a:bevelT w="158750" h="698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4074866-4122-4E2F-8357-77350C5F24F9}"/>
                </a:ext>
              </a:extLst>
            </p:cNvPr>
            <p:cNvSpPr txBox="1"/>
            <p:nvPr/>
          </p:nvSpPr>
          <p:spPr>
            <a:xfrm>
              <a:off x="836020" y="4087361"/>
              <a:ext cx="1673379"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rPr>
                <a:t>Matter</a:t>
              </a:r>
            </a:p>
          </p:txBody>
        </p:sp>
      </p:grpSp>
      <p:cxnSp>
        <p:nvCxnSpPr>
          <p:cNvPr id="31" name="Straight Arrow Connector 30">
            <a:extLst>
              <a:ext uri="{FF2B5EF4-FFF2-40B4-BE49-F238E27FC236}">
                <a16:creationId xmlns:a16="http://schemas.microsoft.com/office/drawing/2014/main" id="{8940A512-409E-4D46-9461-7DC9D0022991}"/>
              </a:ext>
            </a:extLst>
          </p:cNvPr>
          <p:cNvCxnSpPr>
            <a:cxnSpLocks/>
          </p:cNvCxnSpPr>
          <p:nvPr/>
        </p:nvCxnSpPr>
        <p:spPr>
          <a:xfrm>
            <a:off x="1019638" y="3815681"/>
            <a:ext cx="2134003" cy="20645"/>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FC2B9A1-F2D4-45F1-AC1B-66126B4EB73B}"/>
              </a:ext>
            </a:extLst>
          </p:cNvPr>
          <p:cNvCxnSpPr>
            <a:cxnSpLocks/>
          </p:cNvCxnSpPr>
          <p:nvPr/>
        </p:nvCxnSpPr>
        <p:spPr>
          <a:xfrm>
            <a:off x="3551893" y="3842309"/>
            <a:ext cx="2114019" cy="815"/>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72A68C6-C183-483C-9EDB-DF8DD6974E72}"/>
              </a:ext>
            </a:extLst>
          </p:cNvPr>
          <p:cNvCxnSpPr>
            <a:cxnSpLocks/>
          </p:cNvCxnSpPr>
          <p:nvPr/>
        </p:nvCxnSpPr>
        <p:spPr>
          <a:xfrm>
            <a:off x="5949599" y="3836326"/>
            <a:ext cx="2154694" cy="0"/>
          </a:xfrm>
          <a:prstGeom prst="straightConnector1">
            <a:avLst/>
          </a:prstGeom>
          <a:ln w="5715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6885DFA-384F-48DF-8C52-310C7C31A8FA}"/>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
        <p:nvSpPr>
          <p:cNvPr id="41" name="TextBox 40">
            <a:extLst>
              <a:ext uri="{FF2B5EF4-FFF2-40B4-BE49-F238E27FC236}">
                <a16:creationId xmlns:a16="http://schemas.microsoft.com/office/drawing/2014/main" id="{94ADECD4-4FF7-4F01-BB86-FE7E9C0EC128}"/>
              </a:ext>
            </a:extLst>
          </p:cNvPr>
          <p:cNvSpPr txBox="1"/>
          <p:nvPr/>
        </p:nvSpPr>
        <p:spPr>
          <a:xfrm>
            <a:off x="462642" y="5005497"/>
            <a:ext cx="8218714" cy="553998"/>
          </a:xfrm>
          <a:prstGeom prst="rect">
            <a:avLst/>
          </a:prstGeom>
          <a:noFill/>
        </p:spPr>
        <p:txBody>
          <a:bodyPr wrap="square" rtlCol="0">
            <a:spAutoFit/>
          </a:bodyPr>
          <a:lstStyle/>
          <a:p>
            <a:pPr algn="l"/>
            <a:r>
              <a:rPr lang="en-US" sz="3000" dirty="0">
                <a:solidFill>
                  <a:schemeClr val="bg1"/>
                </a:solidFill>
                <a:effectLst>
                  <a:outerShdw blurRad="38100" dist="38100" dir="2700000" algn="tl">
                    <a:srgbClr val="000000">
                      <a:alpha val="43137"/>
                    </a:srgbClr>
                  </a:outerShdw>
                </a:effectLst>
              </a:rPr>
              <a:t>www.rationalwiki.org ~ Lists of creationist scientists</a:t>
            </a:r>
          </a:p>
        </p:txBody>
      </p:sp>
    </p:spTree>
    <p:extLst>
      <p:ext uri="{BB962C8B-B14F-4D97-AF65-F5344CB8AC3E}">
        <p14:creationId xmlns:p14="http://schemas.microsoft.com/office/powerpoint/2010/main" val="1107101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22" presetClass="exit" presetSubtype="8" fill="hold" nodeType="withEffect">
                                  <p:stCondLst>
                                    <p:cond delay="0"/>
                                  </p:stCondLst>
                                  <p:childTnLst>
                                    <p:animEffect transition="out" filter="wipe(lef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22" presetClass="exit" presetSubtype="8" fill="hold" nodeType="withEffect">
                                  <p:stCondLst>
                                    <p:cond delay="0"/>
                                  </p:stCondLst>
                                  <p:childTnLst>
                                    <p:animEffect transition="out" filter="wipe(left)">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22" presetClass="exit" presetSubtype="8" fill="hold" nodeType="withEffect">
                                  <p:stCondLst>
                                    <p:cond delay="0"/>
                                  </p:stCondLst>
                                  <p:childTnLst>
                                    <p:animEffect transition="out" filter="wipe(left)">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52BF40-D11D-44E6-BEF8-E41C23A9FD90}"/>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95918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8E4FF-425A-4FEE-A367-39BCE73DF1EF}"/>
              </a:ext>
            </a:extLst>
          </p:cNvPr>
          <p:cNvSpPr txBox="1"/>
          <p:nvPr/>
        </p:nvSpPr>
        <p:spPr>
          <a:xfrm>
            <a:off x="462642" y="783771"/>
            <a:ext cx="8248475"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Its purpose is not to tell us how the heavens go</a:t>
            </a:r>
          </a:p>
        </p:txBody>
      </p:sp>
      <p:sp>
        <p:nvSpPr>
          <p:cNvPr id="4" name="TextBox 3">
            <a:extLst>
              <a:ext uri="{FF2B5EF4-FFF2-40B4-BE49-F238E27FC236}">
                <a16:creationId xmlns:a16="http://schemas.microsoft.com/office/drawing/2014/main" id="{9B3E01E6-185C-4C6F-941B-9CD9FB0C5D43}"/>
              </a:ext>
            </a:extLst>
          </p:cNvPr>
          <p:cNvSpPr txBox="1"/>
          <p:nvPr/>
        </p:nvSpPr>
        <p:spPr>
          <a:xfrm>
            <a:off x="702128" y="1292344"/>
            <a:ext cx="7979228"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But to tell us how to go to heaven</a:t>
            </a:r>
            <a:endParaRPr lang="en-US" sz="3200" i="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5" name="TextBox 4">
            <a:extLst>
              <a:ext uri="{FF2B5EF4-FFF2-40B4-BE49-F238E27FC236}">
                <a16:creationId xmlns:a16="http://schemas.microsoft.com/office/drawing/2014/main" id="{8ED0EBDD-2AD1-41F6-BB92-057D2E996EEC}"/>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Tree>
    <p:extLst>
      <p:ext uri="{BB962C8B-B14F-4D97-AF65-F5344CB8AC3E}">
        <p14:creationId xmlns:p14="http://schemas.microsoft.com/office/powerpoint/2010/main" val="321783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8E4FF-425A-4FEE-A367-39BCE73DF1EF}"/>
              </a:ext>
            </a:extLst>
          </p:cNvPr>
          <p:cNvSpPr txBox="1"/>
          <p:nvPr/>
        </p:nvSpPr>
        <p:spPr>
          <a:xfrm>
            <a:off x="462642" y="783771"/>
            <a:ext cx="8248475" cy="1200329"/>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Duralith" pitchFamily="2" charset="0"/>
              </a:rPr>
              <a:t>Fortitudinous Concurrences of Accidental Circumstances</a:t>
            </a:r>
            <a:endParaRPr lang="en-US" sz="5400" dirty="0">
              <a:solidFill>
                <a:schemeClr val="bg1"/>
              </a:solidFill>
              <a:effectLst>
                <a:outerShdw blurRad="38100" dist="38100" dir="2700000" algn="tl">
                  <a:srgbClr val="000000">
                    <a:alpha val="43137"/>
                  </a:srgbClr>
                </a:outerShdw>
              </a:effectLst>
              <a:latin typeface="Duralith" pitchFamily="2" charset="0"/>
            </a:endParaRPr>
          </a:p>
        </p:txBody>
      </p:sp>
      <p:sp>
        <p:nvSpPr>
          <p:cNvPr id="4" name="TextBox 3">
            <a:extLst>
              <a:ext uri="{FF2B5EF4-FFF2-40B4-BE49-F238E27FC236}">
                <a16:creationId xmlns:a16="http://schemas.microsoft.com/office/drawing/2014/main" id="{F8AD8DC9-9AD6-4F6D-B341-42E9EEFC17ED}"/>
              </a:ext>
            </a:extLst>
          </p:cNvPr>
          <p:cNvSpPr txBox="1"/>
          <p:nvPr/>
        </p:nvSpPr>
        <p:spPr>
          <a:xfrm>
            <a:off x="462642" y="1925321"/>
            <a:ext cx="8218716"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Sir Frederick Hoyle (1915-2001) ~ 1:10</a:t>
            </a:r>
            <a:r>
              <a:rPr lang="en-US" sz="3200" baseline="30000" dirty="0">
                <a:effectLst>
                  <a:outerShdw blurRad="38100" dist="38100" dir="2700000" algn="tl">
                    <a:srgbClr val="000000">
                      <a:alpha val="43137"/>
                    </a:srgbClr>
                  </a:outerShdw>
                </a:effectLst>
              </a:rPr>
              <a:t>120</a:t>
            </a:r>
            <a:endParaRPr lang="en-US" sz="4800" dirty="0">
              <a:solidFill>
                <a:srgbClr val="FFFF00"/>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F7F482C2-2004-4696-B419-00778F6179D0}"/>
              </a:ext>
            </a:extLst>
          </p:cNvPr>
          <p:cNvSpPr txBox="1"/>
          <p:nvPr/>
        </p:nvSpPr>
        <p:spPr>
          <a:xfrm>
            <a:off x="458284" y="2430416"/>
            <a:ext cx="8218716" cy="1077218"/>
          </a:xfrm>
          <a:prstGeom prst="rect">
            <a:avLst/>
          </a:prstGeom>
          <a:noFill/>
        </p:spPr>
        <p:txBody>
          <a:bodyPr wrap="square" rtlCol="0">
            <a:spAutoFit/>
          </a:bodyPr>
          <a:lstStyle/>
          <a:p>
            <a:r>
              <a:rPr lang="en-US" sz="3200" dirty="0"/>
              <a:t>Harold </a:t>
            </a:r>
            <a:r>
              <a:rPr lang="en-US" sz="3200" dirty="0" err="1"/>
              <a:t>Morowitz</a:t>
            </a:r>
            <a:r>
              <a:rPr lang="en-US" sz="3200" dirty="0"/>
              <a:t> (1927-2016), George Mason </a:t>
            </a:r>
            <a:r>
              <a:rPr lang="en-US" sz="3200" dirty="0" err="1"/>
              <a:t>Universitry</a:t>
            </a:r>
            <a:r>
              <a:rPr lang="en-US" sz="3200" dirty="0"/>
              <a:t> ~ 1:10</a:t>
            </a:r>
            <a:r>
              <a:rPr lang="en-US" sz="3200" baseline="30000" dirty="0"/>
              <a:t>100,000,000,000</a:t>
            </a:r>
            <a:endParaRPr lang="en-US" sz="3200" dirty="0"/>
          </a:p>
        </p:txBody>
      </p:sp>
      <p:grpSp>
        <p:nvGrpSpPr>
          <p:cNvPr id="6" name="Group 5">
            <a:extLst>
              <a:ext uri="{FF2B5EF4-FFF2-40B4-BE49-F238E27FC236}">
                <a16:creationId xmlns:a16="http://schemas.microsoft.com/office/drawing/2014/main" id="{FF6C5530-6108-4599-BE2C-8237264B40FA}"/>
              </a:ext>
            </a:extLst>
          </p:cNvPr>
          <p:cNvGrpSpPr/>
          <p:nvPr/>
        </p:nvGrpSpPr>
        <p:grpSpPr>
          <a:xfrm>
            <a:off x="1166340" y="1741645"/>
            <a:ext cx="2233005" cy="1554935"/>
            <a:chOff x="1166340" y="1741645"/>
            <a:chExt cx="2233005" cy="1554935"/>
          </a:xfrm>
        </p:grpSpPr>
        <p:sp>
          <p:nvSpPr>
            <p:cNvPr id="7" name="Speech Bubble: Oval 6">
              <a:extLst>
                <a:ext uri="{FF2B5EF4-FFF2-40B4-BE49-F238E27FC236}">
                  <a16:creationId xmlns:a16="http://schemas.microsoft.com/office/drawing/2014/main" id="{55022588-AE99-4CBB-9DA8-FB402476290A}"/>
                </a:ext>
              </a:extLst>
            </p:cNvPr>
            <p:cNvSpPr/>
            <p:nvPr/>
          </p:nvSpPr>
          <p:spPr>
            <a:xfrm>
              <a:off x="1166340" y="1741645"/>
              <a:ext cx="2233005" cy="1554935"/>
            </a:xfrm>
            <a:prstGeom prst="wedgeEllipseCallout">
              <a:avLst>
                <a:gd name="adj1" fmla="val 47836"/>
                <a:gd name="adj2" fmla="val 57976"/>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47EB1F-1104-4B9F-85F1-4F2F2B4A341D}"/>
                </a:ext>
              </a:extLst>
            </p:cNvPr>
            <p:cNvSpPr txBox="1"/>
            <p:nvPr/>
          </p:nvSpPr>
          <p:spPr>
            <a:xfrm>
              <a:off x="1463331" y="1916577"/>
              <a:ext cx="1639022" cy="1077218"/>
            </a:xfrm>
            <a:prstGeom prst="rect">
              <a:avLst/>
            </a:prstGeom>
            <a:noFill/>
          </p:spPr>
          <p:txBody>
            <a:bodyPr wrap="square" rtlCol="0">
              <a:spAutoFit/>
            </a:bodyPr>
            <a:lstStyle/>
            <a:p>
              <a:pPr algn="ctr"/>
              <a:r>
                <a:rPr lang="en-US" sz="3200" b="1" dirty="0">
                  <a:solidFill>
                    <a:schemeClr val="bg2">
                      <a:lumMod val="10000"/>
                    </a:schemeClr>
                  </a:solidFill>
                </a:rPr>
                <a:t>Hey, baby!</a:t>
              </a:r>
            </a:p>
          </p:txBody>
        </p:sp>
      </p:grpSp>
      <p:grpSp>
        <p:nvGrpSpPr>
          <p:cNvPr id="10" name="Group 9">
            <a:extLst>
              <a:ext uri="{FF2B5EF4-FFF2-40B4-BE49-F238E27FC236}">
                <a16:creationId xmlns:a16="http://schemas.microsoft.com/office/drawing/2014/main" id="{492BF3EB-BDFD-4573-B72B-B35C0711CEFC}"/>
              </a:ext>
            </a:extLst>
          </p:cNvPr>
          <p:cNvGrpSpPr/>
          <p:nvPr/>
        </p:nvGrpSpPr>
        <p:grpSpPr>
          <a:xfrm>
            <a:off x="2112890" y="3135169"/>
            <a:ext cx="1953896" cy="2633133"/>
            <a:chOff x="2112890" y="3135169"/>
            <a:chExt cx="1953896" cy="2633133"/>
          </a:xfrm>
        </p:grpSpPr>
        <p:grpSp>
          <p:nvGrpSpPr>
            <p:cNvPr id="11" name="Group 10">
              <a:extLst>
                <a:ext uri="{FF2B5EF4-FFF2-40B4-BE49-F238E27FC236}">
                  <a16:creationId xmlns:a16="http://schemas.microsoft.com/office/drawing/2014/main" id="{630F9380-CFCD-4549-AA84-7126297A941A}"/>
                </a:ext>
              </a:extLst>
            </p:cNvPr>
            <p:cNvGrpSpPr/>
            <p:nvPr/>
          </p:nvGrpSpPr>
          <p:grpSpPr>
            <a:xfrm rot="261746">
              <a:off x="2112890" y="3135169"/>
              <a:ext cx="1953896" cy="2633133"/>
              <a:chOff x="2297596" y="2275944"/>
              <a:chExt cx="1953896" cy="2633133"/>
            </a:xfrm>
          </p:grpSpPr>
          <p:sp>
            <p:nvSpPr>
              <p:cNvPr id="14" name="Freeform: Shape 13">
                <a:extLst>
                  <a:ext uri="{FF2B5EF4-FFF2-40B4-BE49-F238E27FC236}">
                    <a16:creationId xmlns:a16="http://schemas.microsoft.com/office/drawing/2014/main" id="{EED0E989-644F-475C-A421-A697411639B9}"/>
                  </a:ext>
                </a:extLst>
              </p:cNvPr>
              <p:cNvSpPr/>
              <p:nvPr/>
            </p:nvSpPr>
            <p:spPr>
              <a:xfrm>
                <a:off x="3151418" y="2493810"/>
                <a:ext cx="881204" cy="1289371"/>
              </a:xfrm>
              <a:custGeom>
                <a:avLst/>
                <a:gdLst>
                  <a:gd name="connsiteX0" fmla="*/ 42260 w 502696"/>
                  <a:gd name="connsiteY0" fmla="*/ 765973 h 770766"/>
                  <a:gd name="connsiteX1" fmla="*/ 12763 w 502696"/>
                  <a:gd name="connsiteY1" fmla="*/ 534915 h 770766"/>
                  <a:gd name="connsiteX2" fmla="*/ 191382 w 502696"/>
                  <a:gd name="connsiteY2" fmla="*/ 287469 h 770766"/>
                  <a:gd name="connsiteX3" fmla="*/ 306092 w 502696"/>
                  <a:gd name="connsiteY3" fmla="*/ 38386 h 770766"/>
                  <a:gd name="connsiteX4" fmla="*/ 460131 w 502696"/>
                  <a:gd name="connsiteY4" fmla="*/ 13805 h 770766"/>
                  <a:gd name="connsiteX5" fmla="*/ 497821 w 502696"/>
                  <a:gd name="connsiteY5" fmla="*/ 167844 h 770766"/>
                  <a:gd name="connsiteX6" fmla="*/ 371640 w 502696"/>
                  <a:gd name="connsiteY6" fmla="*/ 384153 h 770766"/>
                  <a:gd name="connsiteX7" fmla="*/ 265124 w 502696"/>
                  <a:gd name="connsiteY7" fmla="*/ 667650 h 770766"/>
                  <a:gd name="connsiteX8" fmla="*/ 42260 w 502696"/>
                  <a:gd name="connsiteY8" fmla="*/ 765973 h 770766"/>
                  <a:gd name="connsiteX0" fmla="*/ 42260 w 502243"/>
                  <a:gd name="connsiteY0" fmla="*/ 765973 h 770792"/>
                  <a:gd name="connsiteX1" fmla="*/ 12763 w 502243"/>
                  <a:gd name="connsiteY1" fmla="*/ 534915 h 770792"/>
                  <a:gd name="connsiteX2" fmla="*/ 191382 w 502243"/>
                  <a:gd name="connsiteY2" fmla="*/ 287469 h 770792"/>
                  <a:gd name="connsiteX3" fmla="*/ 306092 w 502243"/>
                  <a:gd name="connsiteY3" fmla="*/ 38386 h 770792"/>
                  <a:gd name="connsiteX4" fmla="*/ 460131 w 502243"/>
                  <a:gd name="connsiteY4" fmla="*/ 13805 h 770792"/>
                  <a:gd name="connsiteX5" fmla="*/ 497821 w 502243"/>
                  <a:gd name="connsiteY5" fmla="*/ 167844 h 770792"/>
                  <a:gd name="connsiteX6" fmla="*/ 378343 w 502243"/>
                  <a:gd name="connsiteY6" fmla="*/ 389519 h 770792"/>
                  <a:gd name="connsiteX7" fmla="*/ 265124 w 502243"/>
                  <a:gd name="connsiteY7" fmla="*/ 667650 h 770792"/>
                  <a:gd name="connsiteX8" fmla="*/ 42260 w 502243"/>
                  <a:gd name="connsiteY8" fmla="*/ 765973 h 770792"/>
                  <a:gd name="connsiteX0" fmla="*/ 43075 w 503058"/>
                  <a:gd name="connsiteY0" fmla="*/ 765973 h 769347"/>
                  <a:gd name="connsiteX1" fmla="*/ 13578 w 503058"/>
                  <a:gd name="connsiteY1" fmla="*/ 534915 h 769347"/>
                  <a:gd name="connsiteX2" fmla="*/ 192197 w 503058"/>
                  <a:gd name="connsiteY2" fmla="*/ 287469 h 769347"/>
                  <a:gd name="connsiteX3" fmla="*/ 306907 w 503058"/>
                  <a:gd name="connsiteY3" fmla="*/ 38386 h 769347"/>
                  <a:gd name="connsiteX4" fmla="*/ 460946 w 503058"/>
                  <a:gd name="connsiteY4" fmla="*/ 13805 h 769347"/>
                  <a:gd name="connsiteX5" fmla="*/ 498636 w 503058"/>
                  <a:gd name="connsiteY5" fmla="*/ 167844 h 769347"/>
                  <a:gd name="connsiteX6" fmla="*/ 379158 w 503058"/>
                  <a:gd name="connsiteY6" fmla="*/ 389519 h 769347"/>
                  <a:gd name="connsiteX7" fmla="*/ 286047 w 503058"/>
                  <a:gd name="connsiteY7" fmla="*/ 652895 h 769347"/>
                  <a:gd name="connsiteX8" fmla="*/ 43075 w 503058"/>
                  <a:gd name="connsiteY8" fmla="*/ 765973 h 769347"/>
                  <a:gd name="connsiteX0" fmla="*/ 43075 w 503058"/>
                  <a:gd name="connsiteY0" fmla="*/ 765973 h 769268"/>
                  <a:gd name="connsiteX1" fmla="*/ 13578 w 503058"/>
                  <a:gd name="connsiteY1" fmla="*/ 534915 h 769268"/>
                  <a:gd name="connsiteX2" fmla="*/ 192197 w 503058"/>
                  <a:gd name="connsiteY2" fmla="*/ 287469 h 769268"/>
                  <a:gd name="connsiteX3" fmla="*/ 306907 w 503058"/>
                  <a:gd name="connsiteY3" fmla="*/ 38386 h 769268"/>
                  <a:gd name="connsiteX4" fmla="*/ 460946 w 503058"/>
                  <a:gd name="connsiteY4" fmla="*/ 13805 h 769268"/>
                  <a:gd name="connsiteX5" fmla="*/ 498636 w 503058"/>
                  <a:gd name="connsiteY5" fmla="*/ 167844 h 769268"/>
                  <a:gd name="connsiteX6" fmla="*/ 379158 w 503058"/>
                  <a:gd name="connsiteY6" fmla="*/ 402934 h 769268"/>
                  <a:gd name="connsiteX7" fmla="*/ 286047 w 503058"/>
                  <a:gd name="connsiteY7" fmla="*/ 652895 h 769268"/>
                  <a:gd name="connsiteX8" fmla="*/ 43075 w 503058"/>
                  <a:gd name="connsiteY8" fmla="*/ 765973 h 769268"/>
                  <a:gd name="connsiteX0" fmla="*/ 43075 w 500681"/>
                  <a:gd name="connsiteY0" fmla="*/ 768100 h 771395"/>
                  <a:gd name="connsiteX1" fmla="*/ 13578 w 500681"/>
                  <a:gd name="connsiteY1" fmla="*/ 537042 h 771395"/>
                  <a:gd name="connsiteX2" fmla="*/ 192197 w 500681"/>
                  <a:gd name="connsiteY2" fmla="*/ 289596 h 771395"/>
                  <a:gd name="connsiteX3" fmla="*/ 306907 w 500681"/>
                  <a:gd name="connsiteY3" fmla="*/ 40513 h 771395"/>
                  <a:gd name="connsiteX4" fmla="*/ 460946 w 500681"/>
                  <a:gd name="connsiteY4" fmla="*/ 15932 h 771395"/>
                  <a:gd name="connsiteX5" fmla="*/ 495955 w 500681"/>
                  <a:gd name="connsiteY5" fmla="*/ 199484 h 771395"/>
                  <a:gd name="connsiteX6" fmla="*/ 379158 w 500681"/>
                  <a:gd name="connsiteY6" fmla="*/ 405061 h 771395"/>
                  <a:gd name="connsiteX7" fmla="*/ 286047 w 500681"/>
                  <a:gd name="connsiteY7" fmla="*/ 655022 h 771395"/>
                  <a:gd name="connsiteX8" fmla="*/ 43075 w 500681"/>
                  <a:gd name="connsiteY8" fmla="*/ 768100 h 771395"/>
                  <a:gd name="connsiteX0" fmla="*/ 43075 w 500407"/>
                  <a:gd name="connsiteY0" fmla="*/ 761856 h 765151"/>
                  <a:gd name="connsiteX1" fmla="*/ 13578 w 500407"/>
                  <a:gd name="connsiteY1" fmla="*/ 530798 h 765151"/>
                  <a:gd name="connsiteX2" fmla="*/ 192197 w 500407"/>
                  <a:gd name="connsiteY2" fmla="*/ 283352 h 765151"/>
                  <a:gd name="connsiteX3" fmla="*/ 306907 w 500407"/>
                  <a:gd name="connsiteY3" fmla="*/ 34269 h 765151"/>
                  <a:gd name="connsiteX4" fmla="*/ 459605 w 500407"/>
                  <a:gd name="connsiteY4" fmla="*/ 19079 h 765151"/>
                  <a:gd name="connsiteX5" fmla="*/ 495955 w 500407"/>
                  <a:gd name="connsiteY5" fmla="*/ 193240 h 765151"/>
                  <a:gd name="connsiteX6" fmla="*/ 379158 w 500407"/>
                  <a:gd name="connsiteY6" fmla="*/ 398817 h 765151"/>
                  <a:gd name="connsiteX7" fmla="*/ 286047 w 500407"/>
                  <a:gd name="connsiteY7" fmla="*/ 648778 h 765151"/>
                  <a:gd name="connsiteX8" fmla="*/ 43075 w 500407"/>
                  <a:gd name="connsiteY8" fmla="*/ 761856 h 765151"/>
                  <a:gd name="connsiteX0" fmla="*/ 43075 w 499903"/>
                  <a:gd name="connsiteY0" fmla="*/ 757863 h 761158"/>
                  <a:gd name="connsiteX1" fmla="*/ 13578 w 499903"/>
                  <a:gd name="connsiteY1" fmla="*/ 526805 h 761158"/>
                  <a:gd name="connsiteX2" fmla="*/ 192197 w 499903"/>
                  <a:gd name="connsiteY2" fmla="*/ 279359 h 761158"/>
                  <a:gd name="connsiteX3" fmla="*/ 306907 w 499903"/>
                  <a:gd name="connsiteY3" fmla="*/ 30276 h 761158"/>
                  <a:gd name="connsiteX4" fmla="*/ 456924 w 499903"/>
                  <a:gd name="connsiteY4" fmla="*/ 21793 h 761158"/>
                  <a:gd name="connsiteX5" fmla="*/ 495955 w 499903"/>
                  <a:gd name="connsiteY5" fmla="*/ 189247 h 761158"/>
                  <a:gd name="connsiteX6" fmla="*/ 379158 w 499903"/>
                  <a:gd name="connsiteY6" fmla="*/ 394824 h 761158"/>
                  <a:gd name="connsiteX7" fmla="*/ 286047 w 499903"/>
                  <a:gd name="connsiteY7" fmla="*/ 644785 h 761158"/>
                  <a:gd name="connsiteX8" fmla="*/ 43075 w 499903"/>
                  <a:gd name="connsiteY8" fmla="*/ 757863 h 761158"/>
                  <a:gd name="connsiteX0" fmla="*/ 43075 w 499926"/>
                  <a:gd name="connsiteY0" fmla="*/ 757121 h 760416"/>
                  <a:gd name="connsiteX1" fmla="*/ 13578 w 499926"/>
                  <a:gd name="connsiteY1" fmla="*/ 526063 h 760416"/>
                  <a:gd name="connsiteX2" fmla="*/ 192197 w 499926"/>
                  <a:gd name="connsiteY2" fmla="*/ 278617 h 760416"/>
                  <a:gd name="connsiteX3" fmla="*/ 305567 w 499926"/>
                  <a:gd name="connsiteY3" fmla="*/ 30875 h 760416"/>
                  <a:gd name="connsiteX4" fmla="*/ 456924 w 499926"/>
                  <a:gd name="connsiteY4" fmla="*/ 21051 h 760416"/>
                  <a:gd name="connsiteX5" fmla="*/ 495955 w 499926"/>
                  <a:gd name="connsiteY5" fmla="*/ 188505 h 760416"/>
                  <a:gd name="connsiteX6" fmla="*/ 379158 w 499926"/>
                  <a:gd name="connsiteY6" fmla="*/ 394082 h 760416"/>
                  <a:gd name="connsiteX7" fmla="*/ 286047 w 499926"/>
                  <a:gd name="connsiteY7" fmla="*/ 644043 h 760416"/>
                  <a:gd name="connsiteX8" fmla="*/ 43075 w 499926"/>
                  <a:gd name="connsiteY8" fmla="*/ 757121 h 760416"/>
                  <a:gd name="connsiteX0" fmla="*/ 43075 w 498708"/>
                  <a:gd name="connsiteY0" fmla="*/ 756354 h 759649"/>
                  <a:gd name="connsiteX1" fmla="*/ 13578 w 498708"/>
                  <a:gd name="connsiteY1" fmla="*/ 525296 h 759649"/>
                  <a:gd name="connsiteX2" fmla="*/ 192197 w 498708"/>
                  <a:gd name="connsiteY2" fmla="*/ 277850 h 759649"/>
                  <a:gd name="connsiteX3" fmla="*/ 305567 w 498708"/>
                  <a:gd name="connsiteY3" fmla="*/ 30108 h 759649"/>
                  <a:gd name="connsiteX4" fmla="*/ 448881 w 498708"/>
                  <a:gd name="connsiteY4" fmla="*/ 21625 h 759649"/>
                  <a:gd name="connsiteX5" fmla="*/ 495955 w 498708"/>
                  <a:gd name="connsiteY5" fmla="*/ 187738 h 759649"/>
                  <a:gd name="connsiteX6" fmla="*/ 379158 w 498708"/>
                  <a:gd name="connsiteY6" fmla="*/ 393315 h 759649"/>
                  <a:gd name="connsiteX7" fmla="*/ 286047 w 498708"/>
                  <a:gd name="connsiteY7" fmla="*/ 643276 h 759649"/>
                  <a:gd name="connsiteX8" fmla="*/ 43075 w 498708"/>
                  <a:gd name="connsiteY8" fmla="*/ 756354 h 759649"/>
                  <a:gd name="connsiteX0" fmla="*/ 43075 w 498679"/>
                  <a:gd name="connsiteY0" fmla="*/ 752811 h 756106"/>
                  <a:gd name="connsiteX1" fmla="*/ 13578 w 498679"/>
                  <a:gd name="connsiteY1" fmla="*/ 521753 h 756106"/>
                  <a:gd name="connsiteX2" fmla="*/ 192197 w 498679"/>
                  <a:gd name="connsiteY2" fmla="*/ 274307 h 756106"/>
                  <a:gd name="connsiteX3" fmla="*/ 308248 w 498679"/>
                  <a:gd name="connsiteY3" fmla="*/ 33273 h 756106"/>
                  <a:gd name="connsiteX4" fmla="*/ 448881 w 498679"/>
                  <a:gd name="connsiteY4" fmla="*/ 18082 h 756106"/>
                  <a:gd name="connsiteX5" fmla="*/ 495955 w 498679"/>
                  <a:gd name="connsiteY5" fmla="*/ 184195 h 756106"/>
                  <a:gd name="connsiteX6" fmla="*/ 379158 w 498679"/>
                  <a:gd name="connsiteY6" fmla="*/ 389772 h 756106"/>
                  <a:gd name="connsiteX7" fmla="*/ 286047 w 498679"/>
                  <a:gd name="connsiteY7" fmla="*/ 639733 h 756106"/>
                  <a:gd name="connsiteX8" fmla="*/ 43075 w 498679"/>
                  <a:gd name="connsiteY8" fmla="*/ 752811 h 756106"/>
                  <a:gd name="connsiteX0" fmla="*/ 43075 w 506320"/>
                  <a:gd name="connsiteY0" fmla="*/ 751905 h 755200"/>
                  <a:gd name="connsiteX1" fmla="*/ 13578 w 506320"/>
                  <a:gd name="connsiteY1" fmla="*/ 520847 h 755200"/>
                  <a:gd name="connsiteX2" fmla="*/ 192197 w 506320"/>
                  <a:gd name="connsiteY2" fmla="*/ 273401 h 755200"/>
                  <a:gd name="connsiteX3" fmla="*/ 308248 w 506320"/>
                  <a:gd name="connsiteY3" fmla="*/ 32367 h 755200"/>
                  <a:gd name="connsiteX4" fmla="*/ 448881 w 506320"/>
                  <a:gd name="connsiteY4" fmla="*/ 17176 h 755200"/>
                  <a:gd name="connsiteX5" fmla="*/ 503998 w 506320"/>
                  <a:gd name="connsiteY5" fmla="*/ 169875 h 755200"/>
                  <a:gd name="connsiteX6" fmla="*/ 379158 w 506320"/>
                  <a:gd name="connsiteY6" fmla="*/ 388866 h 755200"/>
                  <a:gd name="connsiteX7" fmla="*/ 286047 w 506320"/>
                  <a:gd name="connsiteY7" fmla="*/ 638827 h 755200"/>
                  <a:gd name="connsiteX8" fmla="*/ 43075 w 506320"/>
                  <a:gd name="connsiteY8" fmla="*/ 751905 h 755200"/>
                  <a:gd name="connsiteX0" fmla="*/ 50290 w 502811"/>
                  <a:gd name="connsiteY0" fmla="*/ 751905 h 755200"/>
                  <a:gd name="connsiteX1" fmla="*/ 10069 w 502811"/>
                  <a:gd name="connsiteY1" fmla="*/ 520847 h 755200"/>
                  <a:gd name="connsiteX2" fmla="*/ 188688 w 502811"/>
                  <a:gd name="connsiteY2" fmla="*/ 273401 h 755200"/>
                  <a:gd name="connsiteX3" fmla="*/ 304739 w 502811"/>
                  <a:gd name="connsiteY3" fmla="*/ 32367 h 755200"/>
                  <a:gd name="connsiteX4" fmla="*/ 445372 w 502811"/>
                  <a:gd name="connsiteY4" fmla="*/ 17176 h 755200"/>
                  <a:gd name="connsiteX5" fmla="*/ 500489 w 502811"/>
                  <a:gd name="connsiteY5" fmla="*/ 169875 h 755200"/>
                  <a:gd name="connsiteX6" fmla="*/ 375649 w 502811"/>
                  <a:gd name="connsiteY6" fmla="*/ 388866 h 755200"/>
                  <a:gd name="connsiteX7" fmla="*/ 282538 w 502811"/>
                  <a:gd name="connsiteY7" fmla="*/ 638827 h 755200"/>
                  <a:gd name="connsiteX8" fmla="*/ 50290 w 502811"/>
                  <a:gd name="connsiteY8" fmla="*/ 751905 h 755200"/>
                  <a:gd name="connsiteX0" fmla="*/ 50290 w 502811"/>
                  <a:gd name="connsiteY0" fmla="*/ 751905 h 755200"/>
                  <a:gd name="connsiteX1" fmla="*/ 10069 w 502811"/>
                  <a:gd name="connsiteY1" fmla="*/ 520847 h 755200"/>
                  <a:gd name="connsiteX2" fmla="*/ 188688 w 502811"/>
                  <a:gd name="connsiteY2" fmla="*/ 273401 h 755200"/>
                  <a:gd name="connsiteX3" fmla="*/ 304739 w 502811"/>
                  <a:gd name="connsiteY3" fmla="*/ 32367 h 755200"/>
                  <a:gd name="connsiteX4" fmla="*/ 445372 w 502811"/>
                  <a:gd name="connsiteY4" fmla="*/ 17176 h 755200"/>
                  <a:gd name="connsiteX5" fmla="*/ 500489 w 502811"/>
                  <a:gd name="connsiteY5" fmla="*/ 169875 h 755200"/>
                  <a:gd name="connsiteX6" fmla="*/ 375649 w 502811"/>
                  <a:gd name="connsiteY6" fmla="*/ 388866 h 755200"/>
                  <a:gd name="connsiteX7" fmla="*/ 282538 w 502811"/>
                  <a:gd name="connsiteY7" fmla="*/ 638827 h 755200"/>
                  <a:gd name="connsiteX8" fmla="*/ 50290 w 502811"/>
                  <a:gd name="connsiteY8" fmla="*/ 751905 h 755200"/>
                  <a:gd name="connsiteX0" fmla="*/ 50290 w 502935"/>
                  <a:gd name="connsiteY0" fmla="*/ 748745 h 752040"/>
                  <a:gd name="connsiteX1" fmla="*/ 10069 w 502935"/>
                  <a:gd name="connsiteY1" fmla="*/ 517687 h 752040"/>
                  <a:gd name="connsiteX2" fmla="*/ 188688 w 502935"/>
                  <a:gd name="connsiteY2" fmla="*/ 270241 h 752040"/>
                  <a:gd name="connsiteX3" fmla="*/ 289994 w 502935"/>
                  <a:gd name="connsiteY3" fmla="*/ 35914 h 752040"/>
                  <a:gd name="connsiteX4" fmla="*/ 445372 w 502935"/>
                  <a:gd name="connsiteY4" fmla="*/ 14016 h 752040"/>
                  <a:gd name="connsiteX5" fmla="*/ 500489 w 502935"/>
                  <a:gd name="connsiteY5" fmla="*/ 166715 h 752040"/>
                  <a:gd name="connsiteX6" fmla="*/ 375649 w 502935"/>
                  <a:gd name="connsiteY6" fmla="*/ 385706 h 752040"/>
                  <a:gd name="connsiteX7" fmla="*/ 282538 w 502935"/>
                  <a:gd name="connsiteY7" fmla="*/ 635667 h 752040"/>
                  <a:gd name="connsiteX8" fmla="*/ 50290 w 502935"/>
                  <a:gd name="connsiteY8" fmla="*/ 748745 h 752040"/>
                  <a:gd name="connsiteX0" fmla="*/ 41226 w 493871"/>
                  <a:gd name="connsiteY0" fmla="*/ 748745 h 752280"/>
                  <a:gd name="connsiteX1" fmla="*/ 12553 w 493871"/>
                  <a:gd name="connsiteY1" fmla="*/ 512381 h 752280"/>
                  <a:gd name="connsiteX2" fmla="*/ 179624 w 493871"/>
                  <a:gd name="connsiteY2" fmla="*/ 270241 h 752280"/>
                  <a:gd name="connsiteX3" fmla="*/ 280930 w 493871"/>
                  <a:gd name="connsiteY3" fmla="*/ 35914 h 752280"/>
                  <a:gd name="connsiteX4" fmla="*/ 436308 w 493871"/>
                  <a:gd name="connsiteY4" fmla="*/ 14016 h 752280"/>
                  <a:gd name="connsiteX5" fmla="*/ 491425 w 493871"/>
                  <a:gd name="connsiteY5" fmla="*/ 166715 h 752280"/>
                  <a:gd name="connsiteX6" fmla="*/ 366585 w 493871"/>
                  <a:gd name="connsiteY6" fmla="*/ 385706 h 752280"/>
                  <a:gd name="connsiteX7" fmla="*/ 273474 w 493871"/>
                  <a:gd name="connsiteY7" fmla="*/ 635667 h 752280"/>
                  <a:gd name="connsiteX8" fmla="*/ 41226 w 493871"/>
                  <a:gd name="connsiteY8" fmla="*/ 748745 h 752280"/>
                  <a:gd name="connsiteX0" fmla="*/ 47253 w 490917"/>
                  <a:gd name="connsiteY0" fmla="*/ 746093 h 749716"/>
                  <a:gd name="connsiteX1" fmla="*/ 9599 w 490917"/>
                  <a:gd name="connsiteY1" fmla="*/ 512381 h 749716"/>
                  <a:gd name="connsiteX2" fmla="*/ 176670 w 490917"/>
                  <a:gd name="connsiteY2" fmla="*/ 270241 h 749716"/>
                  <a:gd name="connsiteX3" fmla="*/ 277976 w 490917"/>
                  <a:gd name="connsiteY3" fmla="*/ 35914 h 749716"/>
                  <a:gd name="connsiteX4" fmla="*/ 433354 w 490917"/>
                  <a:gd name="connsiteY4" fmla="*/ 14016 h 749716"/>
                  <a:gd name="connsiteX5" fmla="*/ 488471 w 490917"/>
                  <a:gd name="connsiteY5" fmla="*/ 166715 h 749716"/>
                  <a:gd name="connsiteX6" fmla="*/ 363631 w 490917"/>
                  <a:gd name="connsiteY6" fmla="*/ 385706 h 749716"/>
                  <a:gd name="connsiteX7" fmla="*/ 270520 w 490917"/>
                  <a:gd name="connsiteY7" fmla="*/ 635667 h 749716"/>
                  <a:gd name="connsiteX8" fmla="*/ 47253 w 490917"/>
                  <a:gd name="connsiteY8" fmla="*/ 746093 h 749716"/>
                  <a:gd name="connsiteX0" fmla="*/ 48773 w 490320"/>
                  <a:gd name="connsiteY0" fmla="*/ 735622 h 739634"/>
                  <a:gd name="connsiteX1" fmla="*/ 9002 w 490320"/>
                  <a:gd name="connsiteY1" fmla="*/ 512381 h 739634"/>
                  <a:gd name="connsiteX2" fmla="*/ 176073 w 490320"/>
                  <a:gd name="connsiteY2" fmla="*/ 270241 h 739634"/>
                  <a:gd name="connsiteX3" fmla="*/ 277379 w 490320"/>
                  <a:gd name="connsiteY3" fmla="*/ 35914 h 739634"/>
                  <a:gd name="connsiteX4" fmla="*/ 432757 w 490320"/>
                  <a:gd name="connsiteY4" fmla="*/ 14016 h 739634"/>
                  <a:gd name="connsiteX5" fmla="*/ 487874 w 490320"/>
                  <a:gd name="connsiteY5" fmla="*/ 166715 h 739634"/>
                  <a:gd name="connsiteX6" fmla="*/ 363034 w 490320"/>
                  <a:gd name="connsiteY6" fmla="*/ 385706 h 739634"/>
                  <a:gd name="connsiteX7" fmla="*/ 269923 w 490320"/>
                  <a:gd name="connsiteY7" fmla="*/ 635667 h 739634"/>
                  <a:gd name="connsiteX8" fmla="*/ 48773 w 490320"/>
                  <a:gd name="connsiteY8" fmla="*/ 735622 h 739634"/>
                  <a:gd name="connsiteX0" fmla="*/ 51916 w 489229"/>
                  <a:gd name="connsiteY0" fmla="*/ 731134 h 735338"/>
                  <a:gd name="connsiteX1" fmla="*/ 7911 w 489229"/>
                  <a:gd name="connsiteY1" fmla="*/ 512381 h 735338"/>
                  <a:gd name="connsiteX2" fmla="*/ 174982 w 489229"/>
                  <a:gd name="connsiteY2" fmla="*/ 270241 h 735338"/>
                  <a:gd name="connsiteX3" fmla="*/ 276288 w 489229"/>
                  <a:gd name="connsiteY3" fmla="*/ 35914 h 735338"/>
                  <a:gd name="connsiteX4" fmla="*/ 431666 w 489229"/>
                  <a:gd name="connsiteY4" fmla="*/ 14016 h 735338"/>
                  <a:gd name="connsiteX5" fmla="*/ 486783 w 489229"/>
                  <a:gd name="connsiteY5" fmla="*/ 166715 h 735338"/>
                  <a:gd name="connsiteX6" fmla="*/ 361943 w 489229"/>
                  <a:gd name="connsiteY6" fmla="*/ 385706 h 735338"/>
                  <a:gd name="connsiteX7" fmla="*/ 268832 w 489229"/>
                  <a:gd name="connsiteY7" fmla="*/ 635667 h 735338"/>
                  <a:gd name="connsiteX8" fmla="*/ 51916 w 489229"/>
                  <a:gd name="connsiteY8" fmla="*/ 731134 h 735338"/>
                  <a:gd name="connsiteX0" fmla="*/ 49522 w 486835"/>
                  <a:gd name="connsiteY0" fmla="*/ 731134 h 735338"/>
                  <a:gd name="connsiteX1" fmla="*/ 8340 w 486835"/>
                  <a:gd name="connsiteY1" fmla="*/ 512381 h 735338"/>
                  <a:gd name="connsiteX2" fmla="*/ 172588 w 486835"/>
                  <a:gd name="connsiteY2" fmla="*/ 270241 h 735338"/>
                  <a:gd name="connsiteX3" fmla="*/ 273894 w 486835"/>
                  <a:gd name="connsiteY3" fmla="*/ 35914 h 735338"/>
                  <a:gd name="connsiteX4" fmla="*/ 429272 w 486835"/>
                  <a:gd name="connsiteY4" fmla="*/ 14016 h 735338"/>
                  <a:gd name="connsiteX5" fmla="*/ 484389 w 486835"/>
                  <a:gd name="connsiteY5" fmla="*/ 166715 h 735338"/>
                  <a:gd name="connsiteX6" fmla="*/ 359549 w 486835"/>
                  <a:gd name="connsiteY6" fmla="*/ 385706 h 735338"/>
                  <a:gd name="connsiteX7" fmla="*/ 266438 w 486835"/>
                  <a:gd name="connsiteY7" fmla="*/ 635667 h 735338"/>
                  <a:gd name="connsiteX8" fmla="*/ 49522 w 486835"/>
                  <a:gd name="connsiteY8" fmla="*/ 731134 h 735338"/>
                  <a:gd name="connsiteX0" fmla="*/ 49522 w 486835"/>
                  <a:gd name="connsiteY0" fmla="*/ 731134 h 735338"/>
                  <a:gd name="connsiteX1" fmla="*/ 8340 w 486835"/>
                  <a:gd name="connsiteY1" fmla="*/ 512381 h 735338"/>
                  <a:gd name="connsiteX2" fmla="*/ 172588 w 486835"/>
                  <a:gd name="connsiteY2" fmla="*/ 270241 h 735338"/>
                  <a:gd name="connsiteX3" fmla="*/ 273894 w 486835"/>
                  <a:gd name="connsiteY3" fmla="*/ 35914 h 735338"/>
                  <a:gd name="connsiteX4" fmla="*/ 429272 w 486835"/>
                  <a:gd name="connsiteY4" fmla="*/ 14016 h 735338"/>
                  <a:gd name="connsiteX5" fmla="*/ 484389 w 486835"/>
                  <a:gd name="connsiteY5" fmla="*/ 166715 h 735338"/>
                  <a:gd name="connsiteX6" fmla="*/ 359549 w 486835"/>
                  <a:gd name="connsiteY6" fmla="*/ 385706 h 735338"/>
                  <a:gd name="connsiteX7" fmla="*/ 266438 w 486835"/>
                  <a:gd name="connsiteY7" fmla="*/ 635667 h 735338"/>
                  <a:gd name="connsiteX8" fmla="*/ 49522 w 486835"/>
                  <a:gd name="connsiteY8" fmla="*/ 731134 h 735338"/>
                  <a:gd name="connsiteX0" fmla="*/ 47754 w 485067"/>
                  <a:gd name="connsiteY0" fmla="*/ 731134 h 735338"/>
                  <a:gd name="connsiteX1" fmla="*/ 8689 w 485067"/>
                  <a:gd name="connsiteY1" fmla="*/ 512381 h 735338"/>
                  <a:gd name="connsiteX2" fmla="*/ 170820 w 485067"/>
                  <a:gd name="connsiteY2" fmla="*/ 270241 h 735338"/>
                  <a:gd name="connsiteX3" fmla="*/ 272126 w 485067"/>
                  <a:gd name="connsiteY3" fmla="*/ 35914 h 735338"/>
                  <a:gd name="connsiteX4" fmla="*/ 427504 w 485067"/>
                  <a:gd name="connsiteY4" fmla="*/ 14016 h 735338"/>
                  <a:gd name="connsiteX5" fmla="*/ 482621 w 485067"/>
                  <a:gd name="connsiteY5" fmla="*/ 166715 h 735338"/>
                  <a:gd name="connsiteX6" fmla="*/ 357781 w 485067"/>
                  <a:gd name="connsiteY6" fmla="*/ 385706 h 735338"/>
                  <a:gd name="connsiteX7" fmla="*/ 264670 w 485067"/>
                  <a:gd name="connsiteY7" fmla="*/ 635667 h 735338"/>
                  <a:gd name="connsiteX8" fmla="*/ 47754 w 485067"/>
                  <a:gd name="connsiteY8" fmla="*/ 731134 h 735338"/>
                  <a:gd name="connsiteX0" fmla="*/ 47754 w 479057"/>
                  <a:gd name="connsiteY0" fmla="*/ 730974 h 735178"/>
                  <a:gd name="connsiteX1" fmla="*/ 8689 w 479057"/>
                  <a:gd name="connsiteY1" fmla="*/ 512221 h 735178"/>
                  <a:gd name="connsiteX2" fmla="*/ 170820 w 479057"/>
                  <a:gd name="connsiteY2" fmla="*/ 270081 h 735178"/>
                  <a:gd name="connsiteX3" fmla="*/ 272126 w 479057"/>
                  <a:gd name="connsiteY3" fmla="*/ 35754 h 735178"/>
                  <a:gd name="connsiteX4" fmla="*/ 427504 w 479057"/>
                  <a:gd name="connsiteY4" fmla="*/ 13856 h 735178"/>
                  <a:gd name="connsiteX5" fmla="*/ 476271 w 479057"/>
                  <a:gd name="connsiteY5" fmla="*/ 164311 h 735178"/>
                  <a:gd name="connsiteX6" fmla="*/ 357781 w 479057"/>
                  <a:gd name="connsiteY6" fmla="*/ 385546 h 735178"/>
                  <a:gd name="connsiteX7" fmla="*/ 264670 w 479057"/>
                  <a:gd name="connsiteY7" fmla="*/ 635507 h 735178"/>
                  <a:gd name="connsiteX8" fmla="*/ 47754 w 479057"/>
                  <a:gd name="connsiteY8" fmla="*/ 730974 h 735178"/>
                  <a:gd name="connsiteX0" fmla="*/ 47754 w 477733"/>
                  <a:gd name="connsiteY0" fmla="*/ 730974 h 735178"/>
                  <a:gd name="connsiteX1" fmla="*/ 8689 w 477733"/>
                  <a:gd name="connsiteY1" fmla="*/ 512221 h 735178"/>
                  <a:gd name="connsiteX2" fmla="*/ 170820 w 477733"/>
                  <a:gd name="connsiteY2" fmla="*/ 270081 h 735178"/>
                  <a:gd name="connsiteX3" fmla="*/ 272126 w 477733"/>
                  <a:gd name="connsiteY3" fmla="*/ 35754 h 735178"/>
                  <a:gd name="connsiteX4" fmla="*/ 427504 w 477733"/>
                  <a:gd name="connsiteY4" fmla="*/ 13856 h 735178"/>
                  <a:gd name="connsiteX5" fmla="*/ 474860 w 477733"/>
                  <a:gd name="connsiteY5" fmla="*/ 164311 h 735178"/>
                  <a:gd name="connsiteX6" fmla="*/ 357781 w 477733"/>
                  <a:gd name="connsiteY6" fmla="*/ 385546 h 735178"/>
                  <a:gd name="connsiteX7" fmla="*/ 264670 w 477733"/>
                  <a:gd name="connsiteY7" fmla="*/ 635507 h 735178"/>
                  <a:gd name="connsiteX8" fmla="*/ 47754 w 477733"/>
                  <a:gd name="connsiteY8" fmla="*/ 730974 h 735178"/>
                  <a:gd name="connsiteX0" fmla="*/ 47754 w 471851"/>
                  <a:gd name="connsiteY0" fmla="*/ 730974 h 735178"/>
                  <a:gd name="connsiteX1" fmla="*/ 8689 w 471851"/>
                  <a:gd name="connsiteY1" fmla="*/ 512221 h 735178"/>
                  <a:gd name="connsiteX2" fmla="*/ 170820 w 471851"/>
                  <a:gd name="connsiteY2" fmla="*/ 270081 h 735178"/>
                  <a:gd name="connsiteX3" fmla="*/ 272126 w 471851"/>
                  <a:gd name="connsiteY3" fmla="*/ 35754 h 735178"/>
                  <a:gd name="connsiteX4" fmla="*/ 427504 w 471851"/>
                  <a:gd name="connsiteY4" fmla="*/ 13856 h 735178"/>
                  <a:gd name="connsiteX5" fmla="*/ 468510 w 471851"/>
                  <a:gd name="connsiteY5" fmla="*/ 164311 h 735178"/>
                  <a:gd name="connsiteX6" fmla="*/ 357781 w 471851"/>
                  <a:gd name="connsiteY6" fmla="*/ 385546 h 735178"/>
                  <a:gd name="connsiteX7" fmla="*/ 264670 w 471851"/>
                  <a:gd name="connsiteY7" fmla="*/ 635507 h 735178"/>
                  <a:gd name="connsiteX8" fmla="*/ 47754 w 471851"/>
                  <a:gd name="connsiteY8" fmla="*/ 730974 h 735178"/>
                  <a:gd name="connsiteX0" fmla="*/ 47754 w 471762"/>
                  <a:gd name="connsiteY0" fmla="*/ 730974 h 735281"/>
                  <a:gd name="connsiteX1" fmla="*/ 8689 w 471762"/>
                  <a:gd name="connsiteY1" fmla="*/ 512221 h 735281"/>
                  <a:gd name="connsiteX2" fmla="*/ 170820 w 471762"/>
                  <a:gd name="connsiteY2" fmla="*/ 270081 h 735281"/>
                  <a:gd name="connsiteX3" fmla="*/ 272126 w 471762"/>
                  <a:gd name="connsiteY3" fmla="*/ 35754 h 735281"/>
                  <a:gd name="connsiteX4" fmla="*/ 427504 w 471762"/>
                  <a:gd name="connsiteY4" fmla="*/ 13856 h 735281"/>
                  <a:gd name="connsiteX5" fmla="*/ 468510 w 471762"/>
                  <a:gd name="connsiteY5" fmla="*/ 164311 h 735281"/>
                  <a:gd name="connsiteX6" fmla="*/ 359192 w 471762"/>
                  <a:gd name="connsiteY6" fmla="*/ 373578 h 735281"/>
                  <a:gd name="connsiteX7" fmla="*/ 264670 w 471762"/>
                  <a:gd name="connsiteY7" fmla="*/ 635507 h 735281"/>
                  <a:gd name="connsiteX8" fmla="*/ 47754 w 471762"/>
                  <a:gd name="connsiteY8" fmla="*/ 730974 h 735281"/>
                  <a:gd name="connsiteX0" fmla="*/ 47754 w 471435"/>
                  <a:gd name="connsiteY0" fmla="*/ 729464 h 733771"/>
                  <a:gd name="connsiteX1" fmla="*/ 8689 w 471435"/>
                  <a:gd name="connsiteY1" fmla="*/ 510711 h 733771"/>
                  <a:gd name="connsiteX2" fmla="*/ 170820 w 471435"/>
                  <a:gd name="connsiteY2" fmla="*/ 268571 h 733771"/>
                  <a:gd name="connsiteX3" fmla="*/ 272126 w 471435"/>
                  <a:gd name="connsiteY3" fmla="*/ 34244 h 733771"/>
                  <a:gd name="connsiteX4" fmla="*/ 425387 w 471435"/>
                  <a:gd name="connsiteY4" fmla="*/ 14589 h 733771"/>
                  <a:gd name="connsiteX5" fmla="*/ 468510 w 471435"/>
                  <a:gd name="connsiteY5" fmla="*/ 162801 h 733771"/>
                  <a:gd name="connsiteX6" fmla="*/ 359192 w 471435"/>
                  <a:gd name="connsiteY6" fmla="*/ 372068 h 733771"/>
                  <a:gd name="connsiteX7" fmla="*/ 264670 w 471435"/>
                  <a:gd name="connsiteY7" fmla="*/ 633997 h 733771"/>
                  <a:gd name="connsiteX8" fmla="*/ 47754 w 471435"/>
                  <a:gd name="connsiteY8" fmla="*/ 729464 h 733771"/>
                  <a:gd name="connsiteX0" fmla="*/ 47754 w 471235"/>
                  <a:gd name="connsiteY0" fmla="*/ 726588 h 730895"/>
                  <a:gd name="connsiteX1" fmla="*/ 8689 w 471235"/>
                  <a:gd name="connsiteY1" fmla="*/ 507835 h 730895"/>
                  <a:gd name="connsiteX2" fmla="*/ 170820 w 471235"/>
                  <a:gd name="connsiteY2" fmla="*/ 265695 h 730895"/>
                  <a:gd name="connsiteX3" fmla="*/ 272126 w 471235"/>
                  <a:gd name="connsiteY3" fmla="*/ 31368 h 730895"/>
                  <a:gd name="connsiteX4" fmla="*/ 423976 w 471235"/>
                  <a:gd name="connsiteY4" fmla="*/ 16201 h 730895"/>
                  <a:gd name="connsiteX5" fmla="*/ 468510 w 471235"/>
                  <a:gd name="connsiteY5" fmla="*/ 159925 h 730895"/>
                  <a:gd name="connsiteX6" fmla="*/ 359192 w 471235"/>
                  <a:gd name="connsiteY6" fmla="*/ 369192 h 730895"/>
                  <a:gd name="connsiteX7" fmla="*/ 264670 w 471235"/>
                  <a:gd name="connsiteY7" fmla="*/ 631121 h 730895"/>
                  <a:gd name="connsiteX8" fmla="*/ 47754 w 471235"/>
                  <a:gd name="connsiteY8" fmla="*/ 726588 h 730895"/>
                  <a:gd name="connsiteX0" fmla="*/ 47754 w 471226"/>
                  <a:gd name="connsiteY0" fmla="*/ 726588 h 730895"/>
                  <a:gd name="connsiteX1" fmla="*/ 8689 w 471226"/>
                  <a:gd name="connsiteY1" fmla="*/ 507835 h 730895"/>
                  <a:gd name="connsiteX2" fmla="*/ 170820 w 471226"/>
                  <a:gd name="connsiteY2" fmla="*/ 265695 h 730895"/>
                  <a:gd name="connsiteX3" fmla="*/ 272831 w 471226"/>
                  <a:gd name="connsiteY3" fmla="*/ 31368 h 730895"/>
                  <a:gd name="connsiteX4" fmla="*/ 423976 w 471226"/>
                  <a:gd name="connsiteY4" fmla="*/ 16201 h 730895"/>
                  <a:gd name="connsiteX5" fmla="*/ 468510 w 471226"/>
                  <a:gd name="connsiteY5" fmla="*/ 159925 h 730895"/>
                  <a:gd name="connsiteX6" fmla="*/ 359192 w 471226"/>
                  <a:gd name="connsiteY6" fmla="*/ 369192 h 730895"/>
                  <a:gd name="connsiteX7" fmla="*/ 264670 w 471226"/>
                  <a:gd name="connsiteY7" fmla="*/ 631121 h 730895"/>
                  <a:gd name="connsiteX8" fmla="*/ 47754 w 471226"/>
                  <a:gd name="connsiteY8" fmla="*/ 726588 h 730895"/>
                  <a:gd name="connsiteX0" fmla="*/ 47754 w 471226"/>
                  <a:gd name="connsiteY0" fmla="*/ 726588 h 730895"/>
                  <a:gd name="connsiteX1" fmla="*/ 8689 w 471226"/>
                  <a:gd name="connsiteY1" fmla="*/ 507835 h 730895"/>
                  <a:gd name="connsiteX2" fmla="*/ 170820 w 471226"/>
                  <a:gd name="connsiteY2" fmla="*/ 265695 h 730895"/>
                  <a:gd name="connsiteX3" fmla="*/ 272831 w 471226"/>
                  <a:gd name="connsiteY3" fmla="*/ 31368 h 730895"/>
                  <a:gd name="connsiteX4" fmla="*/ 423976 w 471226"/>
                  <a:gd name="connsiteY4" fmla="*/ 16201 h 730895"/>
                  <a:gd name="connsiteX5" fmla="*/ 468510 w 471226"/>
                  <a:gd name="connsiteY5" fmla="*/ 159925 h 730895"/>
                  <a:gd name="connsiteX6" fmla="*/ 359192 w 471226"/>
                  <a:gd name="connsiteY6" fmla="*/ 369192 h 730895"/>
                  <a:gd name="connsiteX7" fmla="*/ 264670 w 471226"/>
                  <a:gd name="connsiteY7" fmla="*/ 631121 h 730895"/>
                  <a:gd name="connsiteX8" fmla="*/ 47754 w 471226"/>
                  <a:gd name="connsiteY8" fmla="*/ 726588 h 73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226" h="730895">
                    <a:moveTo>
                      <a:pt x="47754" y="726588"/>
                    </a:moveTo>
                    <a:cubicBezTo>
                      <a:pt x="5091" y="706040"/>
                      <a:pt x="-11822" y="584651"/>
                      <a:pt x="8689" y="507835"/>
                    </a:cubicBezTo>
                    <a:cubicBezTo>
                      <a:pt x="29200" y="431020"/>
                      <a:pt x="126796" y="345106"/>
                      <a:pt x="170820" y="265695"/>
                    </a:cubicBezTo>
                    <a:cubicBezTo>
                      <a:pt x="214844" y="186284"/>
                      <a:pt x="230638" y="72950"/>
                      <a:pt x="272831" y="31368"/>
                    </a:cubicBezTo>
                    <a:cubicBezTo>
                      <a:pt x="315024" y="-10214"/>
                      <a:pt x="391363" y="-5225"/>
                      <a:pt x="423976" y="16201"/>
                    </a:cubicBezTo>
                    <a:cubicBezTo>
                      <a:pt x="456589" y="37627"/>
                      <a:pt x="479307" y="101093"/>
                      <a:pt x="468510" y="159925"/>
                    </a:cubicBezTo>
                    <a:cubicBezTo>
                      <a:pt x="457713" y="218757"/>
                      <a:pt x="397975" y="285891"/>
                      <a:pt x="359192" y="369192"/>
                    </a:cubicBezTo>
                    <a:cubicBezTo>
                      <a:pt x="320409" y="452493"/>
                      <a:pt x="316576" y="571555"/>
                      <a:pt x="264670" y="631121"/>
                    </a:cubicBezTo>
                    <a:cubicBezTo>
                      <a:pt x="212764" y="690687"/>
                      <a:pt x="90417" y="747136"/>
                      <a:pt x="47754" y="726588"/>
                    </a:cubicBezTo>
                    <a:close/>
                  </a:path>
                </a:pathLst>
              </a:custGeom>
              <a:noFill/>
              <a:ln w="3810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98E8925A-156A-4B05-93C3-F00CDCF91927}"/>
                  </a:ext>
                </a:extLst>
              </p:cNvPr>
              <p:cNvSpPr/>
              <p:nvPr/>
            </p:nvSpPr>
            <p:spPr>
              <a:xfrm>
                <a:off x="3194825" y="2536174"/>
                <a:ext cx="804449" cy="1200973"/>
              </a:xfrm>
              <a:custGeom>
                <a:avLst/>
                <a:gdLst>
                  <a:gd name="connsiteX0" fmla="*/ 42260 w 502696"/>
                  <a:gd name="connsiteY0" fmla="*/ 765973 h 770766"/>
                  <a:gd name="connsiteX1" fmla="*/ 12763 w 502696"/>
                  <a:gd name="connsiteY1" fmla="*/ 534915 h 770766"/>
                  <a:gd name="connsiteX2" fmla="*/ 191382 w 502696"/>
                  <a:gd name="connsiteY2" fmla="*/ 287469 h 770766"/>
                  <a:gd name="connsiteX3" fmla="*/ 306092 w 502696"/>
                  <a:gd name="connsiteY3" fmla="*/ 38386 h 770766"/>
                  <a:gd name="connsiteX4" fmla="*/ 460131 w 502696"/>
                  <a:gd name="connsiteY4" fmla="*/ 13805 h 770766"/>
                  <a:gd name="connsiteX5" fmla="*/ 497821 w 502696"/>
                  <a:gd name="connsiteY5" fmla="*/ 167844 h 770766"/>
                  <a:gd name="connsiteX6" fmla="*/ 371640 w 502696"/>
                  <a:gd name="connsiteY6" fmla="*/ 384153 h 770766"/>
                  <a:gd name="connsiteX7" fmla="*/ 265124 w 502696"/>
                  <a:gd name="connsiteY7" fmla="*/ 667650 h 770766"/>
                  <a:gd name="connsiteX8" fmla="*/ 42260 w 502696"/>
                  <a:gd name="connsiteY8" fmla="*/ 765973 h 7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696" h="770766">
                    <a:moveTo>
                      <a:pt x="42260" y="765973"/>
                    </a:moveTo>
                    <a:cubicBezTo>
                      <a:pt x="200" y="743850"/>
                      <a:pt x="-12091" y="614666"/>
                      <a:pt x="12763" y="534915"/>
                    </a:cubicBezTo>
                    <a:cubicBezTo>
                      <a:pt x="37617" y="455164"/>
                      <a:pt x="142494" y="370224"/>
                      <a:pt x="191382" y="287469"/>
                    </a:cubicBezTo>
                    <a:cubicBezTo>
                      <a:pt x="240270" y="204714"/>
                      <a:pt x="261301" y="83997"/>
                      <a:pt x="306092" y="38386"/>
                    </a:cubicBezTo>
                    <a:cubicBezTo>
                      <a:pt x="350883" y="-7225"/>
                      <a:pt x="428176" y="-7771"/>
                      <a:pt x="460131" y="13805"/>
                    </a:cubicBezTo>
                    <a:cubicBezTo>
                      <a:pt x="492086" y="35381"/>
                      <a:pt x="512569" y="106119"/>
                      <a:pt x="497821" y="167844"/>
                    </a:cubicBezTo>
                    <a:cubicBezTo>
                      <a:pt x="483073" y="229569"/>
                      <a:pt x="410423" y="300852"/>
                      <a:pt x="371640" y="384153"/>
                    </a:cubicBezTo>
                    <a:cubicBezTo>
                      <a:pt x="332857" y="467454"/>
                      <a:pt x="319475" y="605379"/>
                      <a:pt x="265124" y="667650"/>
                    </a:cubicBezTo>
                    <a:cubicBezTo>
                      <a:pt x="210774" y="729921"/>
                      <a:pt x="84320" y="788096"/>
                      <a:pt x="42260" y="765973"/>
                    </a:cubicBezTo>
                    <a:close/>
                  </a:path>
                </a:pathLst>
              </a:cu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01D378F-52C4-49DE-977D-5C6250E7E70D}"/>
                  </a:ext>
                </a:extLst>
              </p:cNvPr>
              <p:cNvSpPr/>
              <p:nvPr/>
            </p:nvSpPr>
            <p:spPr>
              <a:xfrm>
                <a:off x="3187241" y="2525938"/>
                <a:ext cx="813441" cy="1217706"/>
              </a:xfrm>
              <a:custGeom>
                <a:avLst/>
                <a:gdLst>
                  <a:gd name="connsiteX0" fmla="*/ 42260 w 502696"/>
                  <a:gd name="connsiteY0" fmla="*/ 765973 h 770766"/>
                  <a:gd name="connsiteX1" fmla="*/ 12763 w 502696"/>
                  <a:gd name="connsiteY1" fmla="*/ 534915 h 770766"/>
                  <a:gd name="connsiteX2" fmla="*/ 191382 w 502696"/>
                  <a:gd name="connsiteY2" fmla="*/ 287469 h 770766"/>
                  <a:gd name="connsiteX3" fmla="*/ 306092 w 502696"/>
                  <a:gd name="connsiteY3" fmla="*/ 38386 h 770766"/>
                  <a:gd name="connsiteX4" fmla="*/ 460131 w 502696"/>
                  <a:gd name="connsiteY4" fmla="*/ 13805 h 770766"/>
                  <a:gd name="connsiteX5" fmla="*/ 497821 w 502696"/>
                  <a:gd name="connsiteY5" fmla="*/ 167844 h 770766"/>
                  <a:gd name="connsiteX6" fmla="*/ 371640 w 502696"/>
                  <a:gd name="connsiteY6" fmla="*/ 384153 h 770766"/>
                  <a:gd name="connsiteX7" fmla="*/ 265124 w 502696"/>
                  <a:gd name="connsiteY7" fmla="*/ 667650 h 770766"/>
                  <a:gd name="connsiteX8" fmla="*/ 42260 w 502696"/>
                  <a:gd name="connsiteY8" fmla="*/ 765973 h 770766"/>
                  <a:gd name="connsiteX0" fmla="*/ 42260 w 502537"/>
                  <a:gd name="connsiteY0" fmla="*/ 767814 h 772607"/>
                  <a:gd name="connsiteX1" fmla="*/ 12763 w 502537"/>
                  <a:gd name="connsiteY1" fmla="*/ 536756 h 772607"/>
                  <a:gd name="connsiteX2" fmla="*/ 191382 w 502537"/>
                  <a:gd name="connsiteY2" fmla="*/ 289310 h 772607"/>
                  <a:gd name="connsiteX3" fmla="*/ 314285 w 502537"/>
                  <a:gd name="connsiteY3" fmla="*/ 36130 h 772607"/>
                  <a:gd name="connsiteX4" fmla="*/ 460131 w 502537"/>
                  <a:gd name="connsiteY4" fmla="*/ 15646 h 772607"/>
                  <a:gd name="connsiteX5" fmla="*/ 497821 w 502537"/>
                  <a:gd name="connsiteY5" fmla="*/ 169685 h 772607"/>
                  <a:gd name="connsiteX6" fmla="*/ 371640 w 502537"/>
                  <a:gd name="connsiteY6" fmla="*/ 385994 h 772607"/>
                  <a:gd name="connsiteX7" fmla="*/ 265124 w 502537"/>
                  <a:gd name="connsiteY7" fmla="*/ 669491 h 772607"/>
                  <a:gd name="connsiteX8" fmla="*/ 42260 w 502537"/>
                  <a:gd name="connsiteY8" fmla="*/ 767814 h 772607"/>
                  <a:gd name="connsiteX0" fmla="*/ 42260 w 502537"/>
                  <a:gd name="connsiteY0" fmla="*/ 763449 h 768242"/>
                  <a:gd name="connsiteX1" fmla="*/ 12763 w 502537"/>
                  <a:gd name="connsiteY1" fmla="*/ 532391 h 768242"/>
                  <a:gd name="connsiteX2" fmla="*/ 191382 w 502537"/>
                  <a:gd name="connsiteY2" fmla="*/ 284945 h 768242"/>
                  <a:gd name="connsiteX3" fmla="*/ 314285 w 502537"/>
                  <a:gd name="connsiteY3" fmla="*/ 31765 h 768242"/>
                  <a:gd name="connsiteX4" fmla="*/ 460131 w 502537"/>
                  <a:gd name="connsiteY4" fmla="*/ 11281 h 768242"/>
                  <a:gd name="connsiteX5" fmla="*/ 497821 w 502537"/>
                  <a:gd name="connsiteY5" fmla="*/ 165320 h 768242"/>
                  <a:gd name="connsiteX6" fmla="*/ 371640 w 502537"/>
                  <a:gd name="connsiteY6" fmla="*/ 381629 h 768242"/>
                  <a:gd name="connsiteX7" fmla="*/ 265124 w 502537"/>
                  <a:gd name="connsiteY7" fmla="*/ 665126 h 768242"/>
                  <a:gd name="connsiteX8" fmla="*/ 42260 w 502537"/>
                  <a:gd name="connsiteY8" fmla="*/ 763449 h 768242"/>
                  <a:gd name="connsiteX0" fmla="*/ 42260 w 501198"/>
                  <a:gd name="connsiteY0" fmla="*/ 767282 h 772075"/>
                  <a:gd name="connsiteX1" fmla="*/ 12763 w 501198"/>
                  <a:gd name="connsiteY1" fmla="*/ 536224 h 772075"/>
                  <a:gd name="connsiteX2" fmla="*/ 191382 w 501198"/>
                  <a:gd name="connsiteY2" fmla="*/ 288778 h 772075"/>
                  <a:gd name="connsiteX3" fmla="*/ 314285 w 501198"/>
                  <a:gd name="connsiteY3" fmla="*/ 35598 h 772075"/>
                  <a:gd name="connsiteX4" fmla="*/ 451938 w 501198"/>
                  <a:gd name="connsiteY4" fmla="*/ 15933 h 772075"/>
                  <a:gd name="connsiteX5" fmla="*/ 497821 w 501198"/>
                  <a:gd name="connsiteY5" fmla="*/ 169153 h 772075"/>
                  <a:gd name="connsiteX6" fmla="*/ 371640 w 501198"/>
                  <a:gd name="connsiteY6" fmla="*/ 385462 h 772075"/>
                  <a:gd name="connsiteX7" fmla="*/ 265124 w 501198"/>
                  <a:gd name="connsiteY7" fmla="*/ 668959 h 772075"/>
                  <a:gd name="connsiteX8" fmla="*/ 42260 w 501198"/>
                  <a:gd name="connsiteY8" fmla="*/ 767282 h 772075"/>
                  <a:gd name="connsiteX0" fmla="*/ 42260 w 502234"/>
                  <a:gd name="connsiteY0" fmla="*/ 762779 h 767572"/>
                  <a:gd name="connsiteX1" fmla="*/ 12763 w 502234"/>
                  <a:gd name="connsiteY1" fmla="*/ 531721 h 767572"/>
                  <a:gd name="connsiteX2" fmla="*/ 191382 w 502234"/>
                  <a:gd name="connsiteY2" fmla="*/ 284275 h 767572"/>
                  <a:gd name="connsiteX3" fmla="*/ 314285 w 502234"/>
                  <a:gd name="connsiteY3" fmla="*/ 31095 h 767572"/>
                  <a:gd name="connsiteX4" fmla="*/ 458492 w 502234"/>
                  <a:gd name="connsiteY4" fmla="*/ 18804 h 767572"/>
                  <a:gd name="connsiteX5" fmla="*/ 497821 w 502234"/>
                  <a:gd name="connsiteY5" fmla="*/ 164650 h 767572"/>
                  <a:gd name="connsiteX6" fmla="*/ 371640 w 502234"/>
                  <a:gd name="connsiteY6" fmla="*/ 380959 h 767572"/>
                  <a:gd name="connsiteX7" fmla="*/ 265124 w 502234"/>
                  <a:gd name="connsiteY7" fmla="*/ 664456 h 767572"/>
                  <a:gd name="connsiteX8" fmla="*/ 42260 w 502234"/>
                  <a:gd name="connsiteY8" fmla="*/ 762779 h 767572"/>
                  <a:gd name="connsiteX0" fmla="*/ 42260 w 502234"/>
                  <a:gd name="connsiteY0" fmla="*/ 762779 h 767572"/>
                  <a:gd name="connsiteX1" fmla="*/ 12763 w 502234"/>
                  <a:gd name="connsiteY1" fmla="*/ 531721 h 767572"/>
                  <a:gd name="connsiteX2" fmla="*/ 191382 w 502234"/>
                  <a:gd name="connsiteY2" fmla="*/ 284275 h 767572"/>
                  <a:gd name="connsiteX3" fmla="*/ 314285 w 502234"/>
                  <a:gd name="connsiteY3" fmla="*/ 31095 h 767572"/>
                  <a:gd name="connsiteX4" fmla="*/ 458492 w 502234"/>
                  <a:gd name="connsiteY4" fmla="*/ 18804 h 767572"/>
                  <a:gd name="connsiteX5" fmla="*/ 497821 w 502234"/>
                  <a:gd name="connsiteY5" fmla="*/ 164650 h 767572"/>
                  <a:gd name="connsiteX6" fmla="*/ 371640 w 502234"/>
                  <a:gd name="connsiteY6" fmla="*/ 380959 h 767572"/>
                  <a:gd name="connsiteX7" fmla="*/ 265124 w 502234"/>
                  <a:gd name="connsiteY7" fmla="*/ 664456 h 767572"/>
                  <a:gd name="connsiteX8" fmla="*/ 42260 w 502234"/>
                  <a:gd name="connsiteY8" fmla="*/ 762779 h 767572"/>
                  <a:gd name="connsiteX0" fmla="*/ 42260 w 503570"/>
                  <a:gd name="connsiteY0" fmla="*/ 760499 h 765292"/>
                  <a:gd name="connsiteX1" fmla="*/ 12763 w 503570"/>
                  <a:gd name="connsiteY1" fmla="*/ 529441 h 765292"/>
                  <a:gd name="connsiteX2" fmla="*/ 191382 w 503570"/>
                  <a:gd name="connsiteY2" fmla="*/ 281995 h 765292"/>
                  <a:gd name="connsiteX3" fmla="*/ 314285 w 503570"/>
                  <a:gd name="connsiteY3" fmla="*/ 28815 h 765292"/>
                  <a:gd name="connsiteX4" fmla="*/ 465046 w 503570"/>
                  <a:gd name="connsiteY4" fmla="*/ 20620 h 765292"/>
                  <a:gd name="connsiteX5" fmla="*/ 497821 w 503570"/>
                  <a:gd name="connsiteY5" fmla="*/ 162370 h 765292"/>
                  <a:gd name="connsiteX6" fmla="*/ 371640 w 503570"/>
                  <a:gd name="connsiteY6" fmla="*/ 378679 h 765292"/>
                  <a:gd name="connsiteX7" fmla="*/ 265124 w 503570"/>
                  <a:gd name="connsiteY7" fmla="*/ 662176 h 765292"/>
                  <a:gd name="connsiteX8" fmla="*/ 42260 w 503570"/>
                  <a:gd name="connsiteY8" fmla="*/ 760499 h 765292"/>
                  <a:gd name="connsiteX0" fmla="*/ 39676 w 505082"/>
                  <a:gd name="connsiteY0" fmla="*/ 750667 h 756099"/>
                  <a:gd name="connsiteX1" fmla="*/ 14275 w 505082"/>
                  <a:gd name="connsiteY1" fmla="*/ 529441 h 756099"/>
                  <a:gd name="connsiteX2" fmla="*/ 192894 w 505082"/>
                  <a:gd name="connsiteY2" fmla="*/ 281995 h 756099"/>
                  <a:gd name="connsiteX3" fmla="*/ 315797 w 505082"/>
                  <a:gd name="connsiteY3" fmla="*/ 28815 h 756099"/>
                  <a:gd name="connsiteX4" fmla="*/ 466558 w 505082"/>
                  <a:gd name="connsiteY4" fmla="*/ 20620 h 756099"/>
                  <a:gd name="connsiteX5" fmla="*/ 499333 w 505082"/>
                  <a:gd name="connsiteY5" fmla="*/ 162370 h 756099"/>
                  <a:gd name="connsiteX6" fmla="*/ 373152 w 505082"/>
                  <a:gd name="connsiteY6" fmla="*/ 378679 h 756099"/>
                  <a:gd name="connsiteX7" fmla="*/ 266636 w 505082"/>
                  <a:gd name="connsiteY7" fmla="*/ 662176 h 756099"/>
                  <a:gd name="connsiteX8" fmla="*/ 39676 w 505082"/>
                  <a:gd name="connsiteY8" fmla="*/ 750667 h 75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082" h="756099">
                    <a:moveTo>
                      <a:pt x="39676" y="750667"/>
                    </a:moveTo>
                    <a:cubicBezTo>
                      <a:pt x="-2384" y="728544"/>
                      <a:pt x="-11261" y="607553"/>
                      <a:pt x="14275" y="529441"/>
                    </a:cubicBezTo>
                    <a:cubicBezTo>
                      <a:pt x="39811" y="451329"/>
                      <a:pt x="142640" y="365433"/>
                      <a:pt x="192894" y="281995"/>
                    </a:cubicBezTo>
                    <a:cubicBezTo>
                      <a:pt x="243148" y="198557"/>
                      <a:pt x="270186" y="72377"/>
                      <a:pt x="315797" y="28815"/>
                    </a:cubicBezTo>
                    <a:cubicBezTo>
                      <a:pt x="361408" y="-14747"/>
                      <a:pt x="435969" y="-1639"/>
                      <a:pt x="466558" y="20620"/>
                    </a:cubicBezTo>
                    <a:cubicBezTo>
                      <a:pt x="497147" y="42879"/>
                      <a:pt x="514901" y="102694"/>
                      <a:pt x="499333" y="162370"/>
                    </a:cubicBezTo>
                    <a:cubicBezTo>
                      <a:pt x="483765" y="222046"/>
                      <a:pt x="411935" y="295378"/>
                      <a:pt x="373152" y="378679"/>
                    </a:cubicBezTo>
                    <a:cubicBezTo>
                      <a:pt x="334369" y="461980"/>
                      <a:pt x="322215" y="600178"/>
                      <a:pt x="266636" y="662176"/>
                    </a:cubicBezTo>
                    <a:cubicBezTo>
                      <a:pt x="211057" y="724174"/>
                      <a:pt x="81736" y="772790"/>
                      <a:pt x="39676" y="750667"/>
                    </a:cubicBezTo>
                    <a:close/>
                  </a:path>
                </a:pathLst>
              </a:custGeom>
              <a:noFill/>
              <a:ln w="38100">
                <a:solidFill>
                  <a:schemeClr val="accent4">
                    <a:lumMod val="40000"/>
                    <a:lumOff val="6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E97A52D4-4933-4F17-89C9-39E61DB2F1CC}"/>
                  </a:ext>
                </a:extLst>
              </p:cNvPr>
              <p:cNvSpPr/>
              <p:nvPr/>
            </p:nvSpPr>
            <p:spPr>
              <a:xfrm>
                <a:off x="3792189" y="3121905"/>
                <a:ext cx="229651" cy="71436"/>
              </a:xfrm>
              <a:custGeom>
                <a:avLst/>
                <a:gdLst>
                  <a:gd name="connsiteX0" fmla="*/ 0 w 142568"/>
                  <a:gd name="connsiteY0" fmla="*/ 13077 h 44213"/>
                  <a:gd name="connsiteX1" fmla="*/ 63910 w 142568"/>
                  <a:gd name="connsiteY1" fmla="*/ 1606 h 44213"/>
                  <a:gd name="connsiteX2" fmla="*/ 142568 w 142568"/>
                  <a:gd name="connsiteY2" fmla="*/ 44213 h 44213"/>
                  <a:gd name="connsiteX3" fmla="*/ 142568 w 142568"/>
                  <a:gd name="connsiteY3" fmla="*/ 44213 h 44213"/>
                  <a:gd name="connsiteX0" fmla="*/ 0 w 142568"/>
                  <a:gd name="connsiteY0" fmla="*/ 13077 h 44213"/>
                  <a:gd name="connsiteX1" fmla="*/ 63910 w 142568"/>
                  <a:gd name="connsiteY1" fmla="*/ 1606 h 44213"/>
                  <a:gd name="connsiteX2" fmla="*/ 97363 w 142568"/>
                  <a:gd name="connsiteY2" fmla="*/ 18800 h 44213"/>
                  <a:gd name="connsiteX3" fmla="*/ 142568 w 142568"/>
                  <a:gd name="connsiteY3" fmla="*/ 44213 h 44213"/>
                  <a:gd name="connsiteX4" fmla="*/ 142568 w 142568"/>
                  <a:gd name="connsiteY4" fmla="*/ 44213 h 44213"/>
                  <a:gd name="connsiteX0" fmla="*/ 0 w 142568"/>
                  <a:gd name="connsiteY0" fmla="*/ 12894 h 45172"/>
                  <a:gd name="connsiteX1" fmla="*/ 63910 w 142568"/>
                  <a:gd name="connsiteY1" fmla="*/ 1423 h 45172"/>
                  <a:gd name="connsiteX2" fmla="*/ 91410 w 142568"/>
                  <a:gd name="connsiteY2" fmla="*/ 41239 h 45172"/>
                  <a:gd name="connsiteX3" fmla="*/ 142568 w 142568"/>
                  <a:gd name="connsiteY3" fmla="*/ 44030 h 45172"/>
                  <a:gd name="connsiteX4" fmla="*/ 142568 w 142568"/>
                  <a:gd name="connsiteY4" fmla="*/ 44030 h 45172"/>
                  <a:gd name="connsiteX0" fmla="*/ 0 w 156855"/>
                  <a:gd name="connsiteY0" fmla="*/ 12894 h 48792"/>
                  <a:gd name="connsiteX1" fmla="*/ 63910 w 156855"/>
                  <a:gd name="connsiteY1" fmla="*/ 1423 h 48792"/>
                  <a:gd name="connsiteX2" fmla="*/ 91410 w 156855"/>
                  <a:gd name="connsiteY2" fmla="*/ 41239 h 48792"/>
                  <a:gd name="connsiteX3" fmla="*/ 142568 w 156855"/>
                  <a:gd name="connsiteY3" fmla="*/ 44030 h 48792"/>
                  <a:gd name="connsiteX4" fmla="*/ 156855 w 156855"/>
                  <a:gd name="connsiteY4" fmla="*/ 48792 h 4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5" h="48792">
                    <a:moveTo>
                      <a:pt x="0" y="12894"/>
                    </a:moveTo>
                    <a:cubicBezTo>
                      <a:pt x="20074" y="4564"/>
                      <a:pt x="48675" y="-3301"/>
                      <a:pt x="63910" y="1423"/>
                    </a:cubicBezTo>
                    <a:cubicBezTo>
                      <a:pt x="79145" y="6147"/>
                      <a:pt x="78300" y="34138"/>
                      <a:pt x="91410" y="41239"/>
                    </a:cubicBezTo>
                    <a:cubicBezTo>
                      <a:pt x="104520" y="48340"/>
                      <a:pt x="131661" y="42771"/>
                      <a:pt x="142568" y="44030"/>
                    </a:cubicBezTo>
                    <a:cubicBezTo>
                      <a:pt x="153476" y="45289"/>
                      <a:pt x="152093" y="47205"/>
                      <a:pt x="156855" y="48792"/>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1E8DB01-8388-4641-ABD9-A5FAD3FBCAB6}"/>
                  </a:ext>
                </a:extLst>
              </p:cNvPr>
              <p:cNvSpPr/>
              <p:nvPr/>
            </p:nvSpPr>
            <p:spPr>
              <a:xfrm>
                <a:off x="3576258" y="2401819"/>
                <a:ext cx="76776" cy="160748"/>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D664ABA-48FD-429F-851B-0848F9DFC63C}"/>
                  </a:ext>
                </a:extLst>
              </p:cNvPr>
              <p:cNvSpPr/>
              <p:nvPr/>
            </p:nvSpPr>
            <p:spPr>
              <a:xfrm>
                <a:off x="3353392" y="3789781"/>
                <a:ext cx="76776" cy="160748"/>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F4CBE39-D2D4-45D2-AA98-B363116C6837}"/>
                  </a:ext>
                </a:extLst>
              </p:cNvPr>
              <p:cNvSpPr/>
              <p:nvPr/>
            </p:nvSpPr>
            <p:spPr>
              <a:xfrm rot="10138615">
                <a:off x="3251449" y="2930504"/>
                <a:ext cx="121819" cy="205399"/>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84246D9-2F36-4619-8E04-6B95536AB9DF}"/>
                  </a:ext>
                </a:extLst>
              </p:cNvPr>
              <p:cNvSpPr/>
              <p:nvPr/>
            </p:nvSpPr>
            <p:spPr>
              <a:xfrm rot="9458526">
                <a:off x="3977619" y="2859300"/>
                <a:ext cx="141701" cy="231496"/>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802FB56-E20F-4683-A47D-675A9D6ABAFF}"/>
                  </a:ext>
                </a:extLst>
              </p:cNvPr>
              <p:cNvSpPr/>
              <p:nvPr/>
            </p:nvSpPr>
            <p:spPr>
              <a:xfrm rot="18863373">
                <a:off x="3727407" y="3526256"/>
                <a:ext cx="76776" cy="160748"/>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23D43D2F-88F9-467B-8DDA-DB3CD8D21001}"/>
                  </a:ext>
                </a:extLst>
              </p:cNvPr>
              <p:cNvSpPr/>
              <p:nvPr/>
            </p:nvSpPr>
            <p:spPr>
              <a:xfrm rot="1058116">
                <a:off x="2981417" y="3281678"/>
                <a:ext cx="229651" cy="71436"/>
              </a:xfrm>
              <a:custGeom>
                <a:avLst/>
                <a:gdLst>
                  <a:gd name="connsiteX0" fmla="*/ 0 w 142568"/>
                  <a:gd name="connsiteY0" fmla="*/ 13077 h 44213"/>
                  <a:gd name="connsiteX1" fmla="*/ 63910 w 142568"/>
                  <a:gd name="connsiteY1" fmla="*/ 1606 h 44213"/>
                  <a:gd name="connsiteX2" fmla="*/ 142568 w 142568"/>
                  <a:gd name="connsiteY2" fmla="*/ 44213 h 44213"/>
                  <a:gd name="connsiteX3" fmla="*/ 142568 w 142568"/>
                  <a:gd name="connsiteY3" fmla="*/ 44213 h 44213"/>
                  <a:gd name="connsiteX0" fmla="*/ 0 w 142568"/>
                  <a:gd name="connsiteY0" fmla="*/ 13077 h 44213"/>
                  <a:gd name="connsiteX1" fmla="*/ 63910 w 142568"/>
                  <a:gd name="connsiteY1" fmla="*/ 1606 h 44213"/>
                  <a:gd name="connsiteX2" fmla="*/ 97363 w 142568"/>
                  <a:gd name="connsiteY2" fmla="*/ 18800 h 44213"/>
                  <a:gd name="connsiteX3" fmla="*/ 142568 w 142568"/>
                  <a:gd name="connsiteY3" fmla="*/ 44213 h 44213"/>
                  <a:gd name="connsiteX4" fmla="*/ 142568 w 142568"/>
                  <a:gd name="connsiteY4" fmla="*/ 44213 h 44213"/>
                  <a:gd name="connsiteX0" fmla="*/ 0 w 142568"/>
                  <a:gd name="connsiteY0" fmla="*/ 12894 h 45172"/>
                  <a:gd name="connsiteX1" fmla="*/ 63910 w 142568"/>
                  <a:gd name="connsiteY1" fmla="*/ 1423 h 45172"/>
                  <a:gd name="connsiteX2" fmla="*/ 91410 w 142568"/>
                  <a:gd name="connsiteY2" fmla="*/ 41239 h 45172"/>
                  <a:gd name="connsiteX3" fmla="*/ 142568 w 142568"/>
                  <a:gd name="connsiteY3" fmla="*/ 44030 h 45172"/>
                  <a:gd name="connsiteX4" fmla="*/ 142568 w 142568"/>
                  <a:gd name="connsiteY4" fmla="*/ 44030 h 45172"/>
                  <a:gd name="connsiteX0" fmla="*/ 0 w 156855"/>
                  <a:gd name="connsiteY0" fmla="*/ 12894 h 48792"/>
                  <a:gd name="connsiteX1" fmla="*/ 63910 w 156855"/>
                  <a:gd name="connsiteY1" fmla="*/ 1423 h 48792"/>
                  <a:gd name="connsiteX2" fmla="*/ 91410 w 156855"/>
                  <a:gd name="connsiteY2" fmla="*/ 41239 h 48792"/>
                  <a:gd name="connsiteX3" fmla="*/ 142568 w 156855"/>
                  <a:gd name="connsiteY3" fmla="*/ 44030 h 48792"/>
                  <a:gd name="connsiteX4" fmla="*/ 156855 w 156855"/>
                  <a:gd name="connsiteY4" fmla="*/ 48792 h 4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5" h="48792">
                    <a:moveTo>
                      <a:pt x="0" y="12894"/>
                    </a:moveTo>
                    <a:cubicBezTo>
                      <a:pt x="20074" y="4564"/>
                      <a:pt x="48675" y="-3301"/>
                      <a:pt x="63910" y="1423"/>
                    </a:cubicBezTo>
                    <a:cubicBezTo>
                      <a:pt x="79145" y="6147"/>
                      <a:pt x="78300" y="34138"/>
                      <a:pt x="91410" y="41239"/>
                    </a:cubicBezTo>
                    <a:cubicBezTo>
                      <a:pt x="104520" y="48340"/>
                      <a:pt x="131661" y="42771"/>
                      <a:pt x="142568" y="44030"/>
                    </a:cubicBezTo>
                    <a:cubicBezTo>
                      <a:pt x="153476" y="45289"/>
                      <a:pt x="152093" y="47205"/>
                      <a:pt x="156855" y="48792"/>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32D56F2-F2A9-4632-98D8-F0B0FCCAB732}"/>
                  </a:ext>
                </a:extLst>
              </p:cNvPr>
              <p:cNvSpPr/>
              <p:nvPr/>
            </p:nvSpPr>
            <p:spPr>
              <a:xfrm>
                <a:off x="4021841" y="2698886"/>
                <a:ext cx="229651" cy="71436"/>
              </a:xfrm>
              <a:custGeom>
                <a:avLst/>
                <a:gdLst>
                  <a:gd name="connsiteX0" fmla="*/ 0 w 142568"/>
                  <a:gd name="connsiteY0" fmla="*/ 13077 h 44213"/>
                  <a:gd name="connsiteX1" fmla="*/ 63910 w 142568"/>
                  <a:gd name="connsiteY1" fmla="*/ 1606 h 44213"/>
                  <a:gd name="connsiteX2" fmla="*/ 142568 w 142568"/>
                  <a:gd name="connsiteY2" fmla="*/ 44213 h 44213"/>
                  <a:gd name="connsiteX3" fmla="*/ 142568 w 142568"/>
                  <a:gd name="connsiteY3" fmla="*/ 44213 h 44213"/>
                  <a:gd name="connsiteX0" fmla="*/ 0 w 142568"/>
                  <a:gd name="connsiteY0" fmla="*/ 13077 h 44213"/>
                  <a:gd name="connsiteX1" fmla="*/ 63910 w 142568"/>
                  <a:gd name="connsiteY1" fmla="*/ 1606 h 44213"/>
                  <a:gd name="connsiteX2" fmla="*/ 97363 w 142568"/>
                  <a:gd name="connsiteY2" fmla="*/ 18800 h 44213"/>
                  <a:gd name="connsiteX3" fmla="*/ 142568 w 142568"/>
                  <a:gd name="connsiteY3" fmla="*/ 44213 h 44213"/>
                  <a:gd name="connsiteX4" fmla="*/ 142568 w 142568"/>
                  <a:gd name="connsiteY4" fmla="*/ 44213 h 44213"/>
                  <a:gd name="connsiteX0" fmla="*/ 0 w 142568"/>
                  <a:gd name="connsiteY0" fmla="*/ 12894 h 45172"/>
                  <a:gd name="connsiteX1" fmla="*/ 63910 w 142568"/>
                  <a:gd name="connsiteY1" fmla="*/ 1423 h 45172"/>
                  <a:gd name="connsiteX2" fmla="*/ 91410 w 142568"/>
                  <a:gd name="connsiteY2" fmla="*/ 41239 h 45172"/>
                  <a:gd name="connsiteX3" fmla="*/ 142568 w 142568"/>
                  <a:gd name="connsiteY3" fmla="*/ 44030 h 45172"/>
                  <a:gd name="connsiteX4" fmla="*/ 142568 w 142568"/>
                  <a:gd name="connsiteY4" fmla="*/ 44030 h 45172"/>
                  <a:gd name="connsiteX0" fmla="*/ 0 w 156855"/>
                  <a:gd name="connsiteY0" fmla="*/ 12894 h 48792"/>
                  <a:gd name="connsiteX1" fmla="*/ 63910 w 156855"/>
                  <a:gd name="connsiteY1" fmla="*/ 1423 h 48792"/>
                  <a:gd name="connsiteX2" fmla="*/ 91410 w 156855"/>
                  <a:gd name="connsiteY2" fmla="*/ 41239 h 48792"/>
                  <a:gd name="connsiteX3" fmla="*/ 142568 w 156855"/>
                  <a:gd name="connsiteY3" fmla="*/ 44030 h 48792"/>
                  <a:gd name="connsiteX4" fmla="*/ 156855 w 156855"/>
                  <a:gd name="connsiteY4" fmla="*/ 48792 h 4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5" h="48792">
                    <a:moveTo>
                      <a:pt x="0" y="12894"/>
                    </a:moveTo>
                    <a:cubicBezTo>
                      <a:pt x="20074" y="4564"/>
                      <a:pt x="48675" y="-3301"/>
                      <a:pt x="63910" y="1423"/>
                    </a:cubicBezTo>
                    <a:cubicBezTo>
                      <a:pt x="79145" y="6147"/>
                      <a:pt x="78300" y="34138"/>
                      <a:pt x="91410" y="41239"/>
                    </a:cubicBezTo>
                    <a:cubicBezTo>
                      <a:pt x="104520" y="48340"/>
                      <a:pt x="131661" y="42771"/>
                      <a:pt x="142568" y="44030"/>
                    </a:cubicBezTo>
                    <a:cubicBezTo>
                      <a:pt x="153476" y="45289"/>
                      <a:pt x="152093" y="47205"/>
                      <a:pt x="156855" y="48792"/>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4B2CE20-79DF-4DB9-906B-FE3BDB53DC94}"/>
                  </a:ext>
                </a:extLst>
              </p:cNvPr>
              <p:cNvSpPr/>
              <p:nvPr/>
            </p:nvSpPr>
            <p:spPr>
              <a:xfrm rot="18536267">
                <a:off x="2935980" y="3570910"/>
                <a:ext cx="277879" cy="71436"/>
              </a:xfrm>
              <a:custGeom>
                <a:avLst/>
                <a:gdLst>
                  <a:gd name="connsiteX0" fmla="*/ 0 w 142568"/>
                  <a:gd name="connsiteY0" fmla="*/ 13077 h 44213"/>
                  <a:gd name="connsiteX1" fmla="*/ 63910 w 142568"/>
                  <a:gd name="connsiteY1" fmla="*/ 1606 h 44213"/>
                  <a:gd name="connsiteX2" fmla="*/ 142568 w 142568"/>
                  <a:gd name="connsiteY2" fmla="*/ 44213 h 44213"/>
                  <a:gd name="connsiteX3" fmla="*/ 142568 w 142568"/>
                  <a:gd name="connsiteY3" fmla="*/ 44213 h 44213"/>
                  <a:gd name="connsiteX0" fmla="*/ 0 w 142568"/>
                  <a:gd name="connsiteY0" fmla="*/ 13077 h 44213"/>
                  <a:gd name="connsiteX1" fmla="*/ 63910 w 142568"/>
                  <a:gd name="connsiteY1" fmla="*/ 1606 h 44213"/>
                  <a:gd name="connsiteX2" fmla="*/ 97363 w 142568"/>
                  <a:gd name="connsiteY2" fmla="*/ 18800 h 44213"/>
                  <a:gd name="connsiteX3" fmla="*/ 142568 w 142568"/>
                  <a:gd name="connsiteY3" fmla="*/ 44213 h 44213"/>
                  <a:gd name="connsiteX4" fmla="*/ 142568 w 142568"/>
                  <a:gd name="connsiteY4" fmla="*/ 44213 h 44213"/>
                  <a:gd name="connsiteX0" fmla="*/ 0 w 142568"/>
                  <a:gd name="connsiteY0" fmla="*/ 12894 h 45172"/>
                  <a:gd name="connsiteX1" fmla="*/ 63910 w 142568"/>
                  <a:gd name="connsiteY1" fmla="*/ 1423 h 45172"/>
                  <a:gd name="connsiteX2" fmla="*/ 91410 w 142568"/>
                  <a:gd name="connsiteY2" fmla="*/ 41239 h 45172"/>
                  <a:gd name="connsiteX3" fmla="*/ 142568 w 142568"/>
                  <a:gd name="connsiteY3" fmla="*/ 44030 h 45172"/>
                  <a:gd name="connsiteX4" fmla="*/ 142568 w 142568"/>
                  <a:gd name="connsiteY4" fmla="*/ 44030 h 45172"/>
                  <a:gd name="connsiteX0" fmla="*/ 0 w 156855"/>
                  <a:gd name="connsiteY0" fmla="*/ 12894 h 48792"/>
                  <a:gd name="connsiteX1" fmla="*/ 63910 w 156855"/>
                  <a:gd name="connsiteY1" fmla="*/ 1423 h 48792"/>
                  <a:gd name="connsiteX2" fmla="*/ 91410 w 156855"/>
                  <a:gd name="connsiteY2" fmla="*/ 41239 h 48792"/>
                  <a:gd name="connsiteX3" fmla="*/ 142568 w 156855"/>
                  <a:gd name="connsiteY3" fmla="*/ 44030 h 48792"/>
                  <a:gd name="connsiteX4" fmla="*/ 156855 w 156855"/>
                  <a:gd name="connsiteY4" fmla="*/ 48792 h 4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5" h="48792">
                    <a:moveTo>
                      <a:pt x="0" y="12894"/>
                    </a:moveTo>
                    <a:cubicBezTo>
                      <a:pt x="20074" y="4564"/>
                      <a:pt x="48675" y="-3301"/>
                      <a:pt x="63910" y="1423"/>
                    </a:cubicBezTo>
                    <a:cubicBezTo>
                      <a:pt x="79145" y="6147"/>
                      <a:pt x="78300" y="34138"/>
                      <a:pt x="91410" y="41239"/>
                    </a:cubicBezTo>
                    <a:cubicBezTo>
                      <a:pt x="104520" y="48340"/>
                      <a:pt x="131661" y="42771"/>
                      <a:pt x="142568" y="44030"/>
                    </a:cubicBezTo>
                    <a:cubicBezTo>
                      <a:pt x="153476" y="45289"/>
                      <a:pt x="152093" y="47205"/>
                      <a:pt x="156855" y="48792"/>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2404426-A390-4F09-80F0-0978795C3EAD}"/>
                  </a:ext>
                </a:extLst>
              </p:cNvPr>
              <p:cNvSpPr/>
              <p:nvPr/>
            </p:nvSpPr>
            <p:spPr>
              <a:xfrm>
                <a:off x="3885928" y="2275944"/>
                <a:ext cx="152233" cy="247412"/>
              </a:xfrm>
              <a:custGeom>
                <a:avLst/>
                <a:gdLst>
                  <a:gd name="connsiteX0" fmla="*/ 0 w 103977"/>
                  <a:gd name="connsiteY0" fmla="*/ 134541 h 134541"/>
                  <a:gd name="connsiteX1" fmla="*/ 103585 w 103977"/>
                  <a:gd name="connsiteY1" fmla="*/ 86916 h 134541"/>
                  <a:gd name="connsiteX2" fmla="*/ 36910 w 103977"/>
                  <a:gd name="connsiteY2" fmla="*/ 42862 h 134541"/>
                  <a:gd name="connsiteX3" fmla="*/ 75010 w 103977"/>
                  <a:gd name="connsiteY3" fmla="*/ 0 h 134541"/>
                </a:gdLst>
                <a:ahLst/>
                <a:cxnLst>
                  <a:cxn ang="0">
                    <a:pos x="connsiteX0" y="connsiteY0"/>
                  </a:cxn>
                  <a:cxn ang="0">
                    <a:pos x="connsiteX1" y="connsiteY1"/>
                  </a:cxn>
                  <a:cxn ang="0">
                    <a:pos x="connsiteX2" y="connsiteY2"/>
                  </a:cxn>
                  <a:cxn ang="0">
                    <a:pos x="connsiteX3" y="connsiteY3"/>
                  </a:cxn>
                </a:cxnLst>
                <a:rect l="l" t="t" r="r" b="b"/>
                <a:pathLst>
                  <a:path w="103977" h="134541">
                    <a:moveTo>
                      <a:pt x="0" y="134541"/>
                    </a:moveTo>
                    <a:cubicBezTo>
                      <a:pt x="48716" y="118368"/>
                      <a:pt x="97433" y="102196"/>
                      <a:pt x="103585" y="86916"/>
                    </a:cubicBezTo>
                    <a:cubicBezTo>
                      <a:pt x="109737" y="71636"/>
                      <a:pt x="41672" y="57348"/>
                      <a:pt x="36910" y="42862"/>
                    </a:cubicBezTo>
                    <a:cubicBezTo>
                      <a:pt x="32148" y="28376"/>
                      <a:pt x="53579" y="14188"/>
                      <a:pt x="7501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D68B657-2919-4E75-9C8C-100D09583D72}"/>
                  </a:ext>
                </a:extLst>
              </p:cNvPr>
              <p:cNvSpPr/>
              <p:nvPr/>
            </p:nvSpPr>
            <p:spPr>
              <a:xfrm rot="5550109">
                <a:off x="3373229" y="2592174"/>
                <a:ext cx="152233" cy="247412"/>
              </a:xfrm>
              <a:custGeom>
                <a:avLst/>
                <a:gdLst>
                  <a:gd name="connsiteX0" fmla="*/ 0 w 103977"/>
                  <a:gd name="connsiteY0" fmla="*/ 134541 h 134541"/>
                  <a:gd name="connsiteX1" fmla="*/ 103585 w 103977"/>
                  <a:gd name="connsiteY1" fmla="*/ 86916 h 134541"/>
                  <a:gd name="connsiteX2" fmla="*/ 36910 w 103977"/>
                  <a:gd name="connsiteY2" fmla="*/ 42862 h 134541"/>
                  <a:gd name="connsiteX3" fmla="*/ 75010 w 103977"/>
                  <a:gd name="connsiteY3" fmla="*/ 0 h 134541"/>
                </a:gdLst>
                <a:ahLst/>
                <a:cxnLst>
                  <a:cxn ang="0">
                    <a:pos x="connsiteX0" y="connsiteY0"/>
                  </a:cxn>
                  <a:cxn ang="0">
                    <a:pos x="connsiteX1" y="connsiteY1"/>
                  </a:cxn>
                  <a:cxn ang="0">
                    <a:pos x="connsiteX2" y="connsiteY2"/>
                  </a:cxn>
                  <a:cxn ang="0">
                    <a:pos x="connsiteX3" y="connsiteY3"/>
                  </a:cxn>
                </a:cxnLst>
                <a:rect l="l" t="t" r="r" b="b"/>
                <a:pathLst>
                  <a:path w="103977" h="134541">
                    <a:moveTo>
                      <a:pt x="0" y="134541"/>
                    </a:moveTo>
                    <a:cubicBezTo>
                      <a:pt x="48716" y="118368"/>
                      <a:pt x="97433" y="102196"/>
                      <a:pt x="103585" y="86916"/>
                    </a:cubicBezTo>
                    <a:cubicBezTo>
                      <a:pt x="109737" y="71636"/>
                      <a:pt x="41672" y="57348"/>
                      <a:pt x="36910" y="42862"/>
                    </a:cubicBezTo>
                    <a:cubicBezTo>
                      <a:pt x="32148" y="28376"/>
                      <a:pt x="53579" y="14188"/>
                      <a:pt x="7501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A118B90-6B1D-481D-AA66-AAF71E8F70BB}"/>
                  </a:ext>
                </a:extLst>
              </p:cNvPr>
              <p:cNvSpPr/>
              <p:nvPr/>
            </p:nvSpPr>
            <p:spPr>
              <a:xfrm>
                <a:off x="3734271" y="3328710"/>
                <a:ext cx="115050" cy="104592"/>
              </a:xfrm>
              <a:custGeom>
                <a:avLst/>
                <a:gdLst>
                  <a:gd name="connsiteX0" fmla="*/ 0 w 78581"/>
                  <a:gd name="connsiteY0" fmla="*/ 0 h 71438"/>
                  <a:gd name="connsiteX1" fmla="*/ 32147 w 78581"/>
                  <a:gd name="connsiteY1" fmla="*/ 45244 h 71438"/>
                  <a:gd name="connsiteX2" fmla="*/ 64294 w 78581"/>
                  <a:gd name="connsiteY2" fmla="*/ 60722 h 71438"/>
                  <a:gd name="connsiteX3" fmla="*/ 78581 w 78581"/>
                  <a:gd name="connsiteY3" fmla="*/ 71438 h 71438"/>
                </a:gdLst>
                <a:ahLst/>
                <a:cxnLst>
                  <a:cxn ang="0">
                    <a:pos x="connsiteX0" y="connsiteY0"/>
                  </a:cxn>
                  <a:cxn ang="0">
                    <a:pos x="connsiteX1" y="connsiteY1"/>
                  </a:cxn>
                  <a:cxn ang="0">
                    <a:pos x="connsiteX2" y="connsiteY2"/>
                  </a:cxn>
                  <a:cxn ang="0">
                    <a:pos x="connsiteX3" y="connsiteY3"/>
                  </a:cxn>
                </a:cxnLst>
                <a:rect l="l" t="t" r="r" b="b"/>
                <a:pathLst>
                  <a:path w="78581" h="71438">
                    <a:moveTo>
                      <a:pt x="0" y="0"/>
                    </a:moveTo>
                    <a:cubicBezTo>
                      <a:pt x="10715" y="17562"/>
                      <a:pt x="21431" y="35124"/>
                      <a:pt x="32147" y="45244"/>
                    </a:cubicBezTo>
                    <a:cubicBezTo>
                      <a:pt x="42863" y="55364"/>
                      <a:pt x="56555" y="56356"/>
                      <a:pt x="64294" y="60722"/>
                    </a:cubicBezTo>
                    <a:cubicBezTo>
                      <a:pt x="72033" y="65088"/>
                      <a:pt x="75307" y="68263"/>
                      <a:pt x="78581" y="71438"/>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061B9EA-DEDD-406D-A175-AEA703330BDB}"/>
                  </a:ext>
                </a:extLst>
              </p:cNvPr>
              <p:cNvSpPr/>
              <p:nvPr/>
            </p:nvSpPr>
            <p:spPr>
              <a:xfrm>
                <a:off x="3479365" y="3716591"/>
                <a:ext cx="115050" cy="104592"/>
              </a:xfrm>
              <a:custGeom>
                <a:avLst/>
                <a:gdLst>
                  <a:gd name="connsiteX0" fmla="*/ 0 w 78581"/>
                  <a:gd name="connsiteY0" fmla="*/ 0 h 71438"/>
                  <a:gd name="connsiteX1" fmla="*/ 32147 w 78581"/>
                  <a:gd name="connsiteY1" fmla="*/ 45244 h 71438"/>
                  <a:gd name="connsiteX2" fmla="*/ 64294 w 78581"/>
                  <a:gd name="connsiteY2" fmla="*/ 60722 h 71438"/>
                  <a:gd name="connsiteX3" fmla="*/ 78581 w 78581"/>
                  <a:gd name="connsiteY3" fmla="*/ 71438 h 71438"/>
                </a:gdLst>
                <a:ahLst/>
                <a:cxnLst>
                  <a:cxn ang="0">
                    <a:pos x="connsiteX0" y="connsiteY0"/>
                  </a:cxn>
                  <a:cxn ang="0">
                    <a:pos x="connsiteX1" y="connsiteY1"/>
                  </a:cxn>
                  <a:cxn ang="0">
                    <a:pos x="connsiteX2" y="connsiteY2"/>
                  </a:cxn>
                  <a:cxn ang="0">
                    <a:pos x="connsiteX3" y="connsiteY3"/>
                  </a:cxn>
                </a:cxnLst>
                <a:rect l="l" t="t" r="r" b="b"/>
                <a:pathLst>
                  <a:path w="78581" h="71438">
                    <a:moveTo>
                      <a:pt x="0" y="0"/>
                    </a:moveTo>
                    <a:cubicBezTo>
                      <a:pt x="10715" y="17562"/>
                      <a:pt x="21431" y="35124"/>
                      <a:pt x="32147" y="45244"/>
                    </a:cubicBezTo>
                    <a:cubicBezTo>
                      <a:pt x="42863" y="55364"/>
                      <a:pt x="56555" y="56356"/>
                      <a:pt x="64294" y="60722"/>
                    </a:cubicBezTo>
                    <a:cubicBezTo>
                      <a:pt x="72033" y="65088"/>
                      <a:pt x="75307" y="68263"/>
                      <a:pt x="78581" y="71438"/>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5ED3742-BDB0-4917-9C41-C60FB4BBE040}"/>
                  </a:ext>
                </a:extLst>
              </p:cNvPr>
              <p:cNvSpPr/>
              <p:nvPr/>
            </p:nvSpPr>
            <p:spPr>
              <a:xfrm>
                <a:off x="3163261" y="3106405"/>
                <a:ext cx="115050" cy="104592"/>
              </a:xfrm>
              <a:custGeom>
                <a:avLst/>
                <a:gdLst>
                  <a:gd name="connsiteX0" fmla="*/ 0 w 78581"/>
                  <a:gd name="connsiteY0" fmla="*/ 0 h 71438"/>
                  <a:gd name="connsiteX1" fmla="*/ 32147 w 78581"/>
                  <a:gd name="connsiteY1" fmla="*/ 45244 h 71438"/>
                  <a:gd name="connsiteX2" fmla="*/ 64294 w 78581"/>
                  <a:gd name="connsiteY2" fmla="*/ 60722 h 71438"/>
                  <a:gd name="connsiteX3" fmla="*/ 78581 w 78581"/>
                  <a:gd name="connsiteY3" fmla="*/ 71438 h 71438"/>
                </a:gdLst>
                <a:ahLst/>
                <a:cxnLst>
                  <a:cxn ang="0">
                    <a:pos x="connsiteX0" y="connsiteY0"/>
                  </a:cxn>
                  <a:cxn ang="0">
                    <a:pos x="connsiteX1" y="connsiteY1"/>
                  </a:cxn>
                  <a:cxn ang="0">
                    <a:pos x="connsiteX2" y="connsiteY2"/>
                  </a:cxn>
                  <a:cxn ang="0">
                    <a:pos x="connsiteX3" y="connsiteY3"/>
                  </a:cxn>
                </a:cxnLst>
                <a:rect l="l" t="t" r="r" b="b"/>
                <a:pathLst>
                  <a:path w="78581" h="71438">
                    <a:moveTo>
                      <a:pt x="0" y="0"/>
                    </a:moveTo>
                    <a:cubicBezTo>
                      <a:pt x="10715" y="17562"/>
                      <a:pt x="21431" y="35124"/>
                      <a:pt x="32147" y="45244"/>
                    </a:cubicBezTo>
                    <a:cubicBezTo>
                      <a:pt x="42863" y="55364"/>
                      <a:pt x="56555" y="56356"/>
                      <a:pt x="64294" y="60722"/>
                    </a:cubicBezTo>
                    <a:cubicBezTo>
                      <a:pt x="72033" y="65088"/>
                      <a:pt x="75307" y="68263"/>
                      <a:pt x="78581" y="71438"/>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3DA1F2A-81FD-440B-AF01-E23755884AD1}"/>
                  </a:ext>
                </a:extLst>
              </p:cNvPr>
              <p:cNvSpPr/>
              <p:nvPr/>
            </p:nvSpPr>
            <p:spPr>
              <a:xfrm>
                <a:off x="2623941" y="3742873"/>
                <a:ext cx="647017" cy="1066890"/>
              </a:xfrm>
              <a:custGeom>
                <a:avLst/>
                <a:gdLst>
                  <a:gd name="connsiteX0" fmla="*/ 441921 w 441921"/>
                  <a:gd name="connsiteY0" fmla="*/ 0 h 728700"/>
                  <a:gd name="connsiteX1" fmla="*/ 359648 w 441921"/>
                  <a:gd name="connsiteY1" fmla="*/ 272675 h 728700"/>
                  <a:gd name="connsiteX2" fmla="*/ 216259 w 441921"/>
                  <a:gd name="connsiteY2" fmla="*/ 303233 h 728700"/>
                  <a:gd name="connsiteX3" fmla="*/ 185701 w 441921"/>
                  <a:gd name="connsiteY3" fmla="*/ 488934 h 728700"/>
                  <a:gd name="connsiteX4" fmla="*/ 51714 w 441921"/>
                  <a:gd name="connsiteY4" fmla="*/ 578258 h 728700"/>
                  <a:gd name="connsiteX5" fmla="*/ 0 w 441921"/>
                  <a:gd name="connsiteY5" fmla="*/ 728700 h 7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21" h="728700">
                    <a:moveTo>
                      <a:pt x="441921" y="0"/>
                    </a:moveTo>
                    <a:cubicBezTo>
                      <a:pt x="419589" y="111068"/>
                      <a:pt x="397258" y="222136"/>
                      <a:pt x="359648" y="272675"/>
                    </a:cubicBezTo>
                    <a:cubicBezTo>
                      <a:pt x="322038" y="323214"/>
                      <a:pt x="245250" y="267190"/>
                      <a:pt x="216259" y="303233"/>
                    </a:cubicBezTo>
                    <a:cubicBezTo>
                      <a:pt x="187268" y="339276"/>
                      <a:pt x="213125" y="443097"/>
                      <a:pt x="185701" y="488934"/>
                    </a:cubicBezTo>
                    <a:cubicBezTo>
                      <a:pt x="158277" y="534771"/>
                      <a:pt x="82664" y="538297"/>
                      <a:pt x="51714" y="578258"/>
                    </a:cubicBezTo>
                    <a:cubicBezTo>
                      <a:pt x="20764" y="618219"/>
                      <a:pt x="10382" y="673459"/>
                      <a:pt x="0" y="72870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E7BA0E17-58F1-4CC3-B62D-55460BD26784}"/>
                  </a:ext>
                </a:extLst>
              </p:cNvPr>
              <p:cNvSpPr/>
              <p:nvPr/>
            </p:nvSpPr>
            <p:spPr>
              <a:xfrm rot="297642">
                <a:off x="2372552" y="3643559"/>
                <a:ext cx="774950" cy="1265518"/>
              </a:xfrm>
              <a:custGeom>
                <a:avLst/>
                <a:gdLst>
                  <a:gd name="connsiteX0" fmla="*/ 498336 w 498336"/>
                  <a:gd name="connsiteY0" fmla="*/ 0 h 604115"/>
                  <a:gd name="connsiteX1" fmla="*/ 456024 w 498336"/>
                  <a:gd name="connsiteY1" fmla="*/ 180999 h 604115"/>
                  <a:gd name="connsiteX2" fmla="*/ 444271 w 498336"/>
                  <a:gd name="connsiteY2" fmla="*/ 253869 h 604115"/>
                  <a:gd name="connsiteX3" fmla="*/ 329090 w 498336"/>
                  <a:gd name="connsiteY3" fmla="*/ 253869 h 604115"/>
                  <a:gd name="connsiteX4" fmla="*/ 150441 w 498336"/>
                  <a:gd name="connsiteY4" fmla="*/ 319687 h 604115"/>
                  <a:gd name="connsiteX5" fmla="*/ 47013 w 498336"/>
                  <a:gd name="connsiteY5" fmla="*/ 425466 h 604115"/>
                  <a:gd name="connsiteX6" fmla="*/ 0 w 498336"/>
                  <a:gd name="connsiteY6" fmla="*/ 604115 h 6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336" h="604115">
                    <a:moveTo>
                      <a:pt x="498336" y="0"/>
                    </a:moveTo>
                    <a:lnTo>
                      <a:pt x="456024" y="180999"/>
                    </a:lnTo>
                    <a:lnTo>
                      <a:pt x="444271" y="253869"/>
                    </a:lnTo>
                    <a:lnTo>
                      <a:pt x="329090" y="253869"/>
                    </a:lnTo>
                    <a:lnTo>
                      <a:pt x="150441" y="319687"/>
                    </a:lnTo>
                    <a:lnTo>
                      <a:pt x="47013" y="425466"/>
                    </a:lnTo>
                    <a:lnTo>
                      <a:pt x="0" y="604115"/>
                    </a:ln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F9AFBB0-68BF-4C59-B841-FF394942509D}"/>
                  </a:ext>
                </a:extLst>
              </p:cNvPr>
              <p:cNvSpPr/>
              <p:nvPr/>
            </p:nvSpPr>
            <p:spPr>
              <a:xfrm>
                <a:off x="2297596" y="3651624"/>
                <a:ext cx="886485" cy="829083"/>
              </a:xfrm>
              <a:custGeom>
                <a:avLst/>
                <a:gdLst>
                  <a:gd name="connsiteX0" fmla="*/ 605481 w 605481"/>
                  <a:gd name="connsiteY0" fmla="*/ 0 h 566275"/>
                  <a:gd name="connsiteX1" fmla="*/ 437429 w 605481"/>
                  <a:gd name="connsiteY1" fmla="*/ 93912 h 566275"/>
                  <a:gd name="connsiteX2" fmla="*/ 422601 w 605481"/>
                  <a:gd name="connsiteY2" fmla="*/ 242193 h 566275"/>
                  <a:gd name="connsiteX3" fmla="*/ 244663 w 605481"/>
                  <a:gd name="connsiteY3" fmla="*/ 247136 h 566275"/>
                  <a:gd name="connsiteX4" fmla="*/ 190294 w 605481"/>
                  <a:gd name="connsiteY4" fmla="*/ 378117 h 566275"/>
                  <a:gd name="connsiteX5" fmla="*/ 84026 w 605481"/>
                  <a:gd name="connsiteY5" fmla="*/ 383060 h 566275"/>
                  <a:gd name="connsiteX6" fmla="*/ 56841 w 605481"/>
                  <a:gd name="connsiteY6" fmla="*/ 548640 h 566275"/>
                  <a:gd name="connsiteX7" fmla="*/ 0 w 605481"/>
                  <a:gd name="connsiteY7" fmla="*/ 553583 h 56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481" h="566275">
                    <a:moveTo>
                      <a:pt x="605481" y="0"/>
                    </a:moveTo>
                    <a:cubicBezTo>
                      <a:pt x="536695" y="26773"/>
                      <a:pt x="467909" y="53547"/>
                      <a:pt x="437429" y="93912"/>
                    </a:cubicBezTo>
                    <a:cubicBezTo>
                      <a:pt x="406949" y="134277"/>
                      <a:pt x="454729" y="216656"/>
                      <a:pt x="422601" y="242193"/>
                    </a:cubicBezTo>
                    <a:cubicBezTo>
                      <a:pt x="390473" y="267730"/>
                      <a:pt x="283381" y="224482"/>
                      <a:pt x="244663" y="247136"/>
                    </a:cubicBezTo>
                    <a:cubicBezTo>
                      <a:pt x="205945" y="269790"/>
                      <a:pt x="217067" y="355463"/>
                      <a:pt x="190294" y="378117"/>
                    </a:cubicBezTo>
                    <a:cubicBezTo>
                      <a:pt x="163521" y="400771"/>
                      <a:pt x="106268" y="354640"/>
                      <a:pt x="84026" y="383060"/>
                    </a:cubicBezTo>
                    <a:cubicBezTo>
                      <a:pt x="61784" y="411480"/>
                      <a:pt x="70845" y="520220"/>
                      <a:pt x="56841" y="548640"/>
                    </a:cubicBezTo>
                    <a:cubicBezTo>
                      <a:pt x="42837" y="577060"/>
                      <a:pt x="21418" y="565321"/>
                      <a:pt x="0" y="553583"/>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E63F63A8-455D-4132-B41D-BBA5AD3F8F9E}"/>
                </a:ext>
              </a:extLst>
            </p:cNvPr>
            <p:cNvSpPr/>
            <p:nvPr/>
          </p:nvSpPr>
          <p:spPr>
            <a:xfrm>
              <a:off x="3607175" y="3557324"/>
              <a:ext cx="45719" cy="45719"/>
            </a:xfrm>
            <a:prstGeom prst="ellipse">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58101A-1FE4-486A-A05A-914FE89614DB}"/>
                </a:ext>
              </a:extLst>
            </p:cNvPr>
            <p:cNvSpPr/>
            <p:nvPr/>
          </p:nvSpPr>
          <p:spPr>
            <a:xfrm>
              <a:off x="3718231" y="3656220"/>
              <a:ext cx="45719" cy="45719"/>
            </a:xfrm>
            <a:prstGeom prst="ellipse">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99765F22-6DD3-45C2-B850-D34549200F8A}"/>
              </a:ext>
            </a:extLst>
          </p:cNvPr>
          <p:cNvGrpSpPr/>
          <p:nvPr/>
        </p:nvGrpSpPr>
        <p:grpSpPr>
          <a:xfrm>
            <a:off x="5318917" y="2847288"/>
            <a:ext cx="1953896" cy="2633133"/>
            <a:chOff x="5318917" y="2847288"/>
            <a:chExt cx="1953896" cy="2633133"/>
          </a:xfrm>
        </p:grpSpPr>
        <p:grpSp>
          <p:nvGrpSpPr>
            <p:cNvPr id="35" name="Group 34">
              <a:extLst>
                <a:ext uri="{FF2B5EF4-FFF2-40B4-BE49-F238E27FC236}">
                  <a16:creationId xmlns:a16="http://schemas.microsoft.com/office/drawing/2014/main" id="{75C4DE5B-A792-4EB4-9241-ACE53A2A9341}"/>
                </a:ext>
              </a:extLst>
            </p:cNvPr>
            <p:cNvGrpSpPr/>
            <p:nvPr/>
          </p:nvGrpSpPr>
          <p:grpSpPr>
            <a:xfrm rot="21312343" flipH="1">
              <a:off x="5318917" y="2847288"/>
              <a:ext cx="1953896" cy="2633133"/>
              <a:chOff x="4424702" y="2428344"/>
              <a:chExt cx="1953896" cy="2633133"/>
            </a:xfrm>
          </p:grpSpPr>
          <p:sp>
            <p:nvSpPr>
              <p:cNvPr id="38" name="Freeform: Shape 37">
                <a:extLst>
                  <a:ext uri="{FF2B5EF4-FFF2-40B4-BE49-F238E27FC236}">
                    <a16:creationId xmlns:a16="http://schemas.microsoft.com/office/drawing/2014/main" id="{6D118B3D-4145-490A-954C-8290C99028EF}"/>
                  </a:ext>
                </a:extLst>
              </p:cNvPr>
              <p:cNvSpPr/>
              <p:nvPr/>
            </p:nvSpPr>
            <p:spPr>
              <a:xfrm>
                <a:off x="5314102" y="2687123"/>
                <a:ext cx="834648" cy="1205350"/>
              </a:xfrm>
              <a:custGeom>
                <a:avLst/>
                <a:gdLst>
                  <a:gd name="connsiteX0" fmla="*/ 42260 w 502696"/>
                  <a:gd name="connsiteY0" fmla="*/ 765973 h 770766"/>
                  <a:gd name="connsiteX1" fmla="*/ 12763 w 502696"/>
                  <a:gd name="connsiteY1" fmla="*/ 534915 h 770766"/>
                  <a:gd name="connsiteX2" fmla="*/ 191382 w 502696"/>
                  <a:gd name="connsiteY2" fmla="*/ 287469 h 770766"/>
                  <a:gd name="connsiteX3" fmla="*/ 306092 w 502696"/>
                  <a:gd name="connsiteY3" fmla="*/ 38386 h 770766"/>
                  <a:gd name="connsiteX4" fmla="*/ 460131 w 502696"/>
                  <a:gd name="connsiteY4" fmla="*/ 13805 h 770766"/>
                  <a:gd name="connsiteX5" fmla="*/ 497821 w 502696"/>
                  <a:gd name="connsiteY5" fmla="*/ 167844 h 770766"/>
                  <a:gd name="connsiteX6" fmla="*/ 371640 w 502696"/>
                  <a:gd name="connsiteY6" fmla="*/ 384153 h 770766"/>
                  <a:gd name="connsiteX7" fmla="*/ 265124 w 502696"/>
                  <a:gd name="connsiteY7" fmla="*/ 667650 h 770766"/>
                  <a:gd name="connsiteX8" fmla="*/ 42260 w 502696"/>
                  <a:gd name="connsiteY8" fmla="*/ 765973 h 770766"/>
                  <a:gd name="connsiteX0" fmla="*/ 43629 w 504065"/>
                  <a:gd name="connsiteY0" fmla="*/ 767244 h 772037"/>
                  <a:gd name="connsiteX1" fmla="*/ 14132 w 504065"/>
                  <a:gd name="connsiteY1" fmla="*/ 536186 h 772037"/>
                  <a:gd name="connsiteX2" fmla="*/ 211250 w 504065"/>
                  <a:gd name="connsiteY2" fmla="*/ 314072 h 772037"/>
                  <a:gd name="connsiteX3" fmla="*/ 307461 w 504065"/>
                  <a:gd name="connsiteY3" fmla="*/ 39657 h 772037"/>
                  <a:gd name="connsiteX4" fmla="*/ 461500 w 504065"/>
                  <a:gd name="connsiteY4" fmla="*/ 15076 h 772037"/>
                  <a:gd name="connsiteX5" fmla="*/ 499190 w 504065"/>
                  <a:gd name="connsiteY5" fmla="*/ 169115 h 772037"/>
                  <a:gd name="connsiteX6" fmla="*/ 373009 w 504065"/>
                  <a:gd name="connsiteY6" fmla="*/ 385424 h 772037"/>
                  <a:gd name="connsiteX7" fmla="*/ 266493 w 504065"/>
                  <a:gd name="connsiteY7" fmla="*/ 668921 h 772037"/>
                  <a:gd name="connsiteX8" fmla="*/ 43629 w 504065"/>
                  <a:gd name="connsiteY8" fmla="*/ 767244 h 772037"/>
                  <a:gd name="connsiteX0" fmla="*/ 43629 w 505830"/>
                  <a:gd name="connsiteY0" fmla="*/ 767244 h 772197"/>
                  <a:gd name="connsiteX1" fmla="*/ 14132 w 505830"/>
                  <a:gd name="connsiteY1" fmla="*/ 536186 h 772197"/>
                  <a:gd name="connsiteX2" fmla="*/ 211250 w 505830"/>
                  <a:gd name="connsiteY2" fmla="*/ 314072 h 772197"/>
                  <a:gd name="connsiteX3" fmla="*/ 307461 w 505830"/>
                  <a:gd name="connsiteY3" fmla="*/ 39657 h 772197"/>
                  <a:gd name="connsiteX4" fmla="*/ 461500 w 505830"/>
                  <a:gd name="connsiteY4" fmla="*/ 15076 h 772197"/>
                  <a:gd name="connsiteX5" fmla="*/ 499190 w 505830"/>
                  <a:gd name="connsiteY5" fmla="*/ 169115 h 772197"/>
                  <a:gd name="connsiteX6" fmla="*/ 347316 w 505830"/>
                  <a:gd name="connsiteY6" fmla="*/ 376981 h 772197"/>
                  <a:gd name="connsiteX7" fmla="*/ 266493 w 505830"/>
                  <a:gd name="connsiteY7" fmla="*/ 668921 h 772197"/>
                  <a:gd name="connsiteX8" fmla="*/ 43629 w 505830"/>
                  <a:gd name="connsiteY8" fmla="*/ 767244 h 772197"/>
                  <a:gd name="connsiteX0" fmla="*/ 43995 w 506196"/>
                  <a:gd name="connsiteY0" fmla="*/ 767244 h 773592"/>
                  <a:gd name="connsiteX1" fmla="*/ 14498 w 506196"/>
                  <a:gd name="connsiteY1" fmla="*/ 536186 h 773592"/>
                  <a:gd name="connsiteX2" fmla="*/ 211616 w 506196"/>
                  <a:gd name="connsiteY2" fmla="*/ 314072 h 773592"/>
                  <a:gd name="connsiteX3" fmla="*/ 307827 w 506196"/>
                  <a:gd name="connsiteY3" fmla="*/ 39657 h 773592"/>
                  <a:gd name="connsiteX4" fmla="*/ 461866 w 506196"/>
                  <a:gd name="connsiteY4" fmla="*/ 15076 h 773592"/>
                  <a:gd name="connsiteX5" fmla="*/ 499556 w 506196"/>
                  <a:gd name="connsiteY5" fmla="*/ 169115 h 773592"/>
                  <a:gd name="connsiteX6" fmla="*/ 347682 w 506196"/>
                  <a:gd name="connsiteY6" fmla="*/ 376981 h 773592"/>
                  <a:gd name="connsiteX7" fmla="*/ 276108 w 506196"/>
                  <a:gd name="connsiteY7" fmla="*/ 679476 h 773592"/>
                  <a:gd name="connsiteX8" fmla="*/ 43995 w 506196"/>
                  <a:gd name="connsiteY8" fmla="*/ 767244 h 773592"/>
                  <a:gd name="connsiteX0" fmla="*/ 47152 w 509353"/>
                  <a:gd name="connsiteY0" fmla="*/ 767244 h 773914"/>
                  <a:gd name="connsiteX1" fmla="*/ 13545 w 509353"/>
                  <a:gd name="connsiteY1" fmla="*/ 530909 h 773914"/>
                  <a:gd name="connsiteX2" fmla="*/ 214773 w 509353"/>
                  <a:gd name="connsiteY2" fmla="*/ 314072 h 773914"/>
                  <a:gd name="connsiteX3" fmla="*/ 310984 w 509353"/>
                  <a:gd name="connsiteY3" fmla="*/ 39657 h 773914"/>
                  <a:gd name="connsiteX4" fmla="*/ 465023 w 509353"/>
                  <a:gd name="connsiteY4" fmla="*/ 15076 h 773914"/>
                  <a:gd name="connsiteX5" fmla="*/ 502713 w 509353"/>
                  <a:gd name="connsiteY5" fmla="*/ 169115 h 773914"/>
                  <a:gd name="connsiteX6" fmla="*/ 350839 w 509353"/>
                  <a:gd name="connsiteY6" fmla="*/ 376981 h 773914"/>
                  <a:gd name="connsiteX7" fmla="*/ 279265 w 509353"/>
                  <a:gd name="connsiteY7" fmla="*/ 679476 h 773914"/>
                  <a:gd name="connsiteX8" fmla="*/ 47152 w 509353"/>
                  <a:gd name="connsiteY8" fmla="*/ 767244 h 773914"/>
                  <a:gd name="connsiteX0" fmla="*/ 47152 w 509659"/>
                  <a:gd name="connsiteY0" fmla="*/ 766302 h 772972"/>
                  <a:gd name="connsiteX1" fmla="*/ 13545 w 509659"/>
                  <a:gd name="connsiteY1" fmla="*/ 529967 h 772972"/>
                  <a:gd name="connsiteX2" fmla="*/ 214773 w 509659"/>
                  <a:gd name="connsiteY2" fmla="*/ 313130 h 772972"/>
                  <a:gd name="connsiteX3" fmla="*/ 297624 w 509659"/>
                  <a:gd name="connsiteY3" fmla="*/ 40826 h 772972"/>
                  <a:gd name="connsiteX4" fmla="*/ 465023 w 509659"/>
                  <a:gd name="connsiteY4" fmla="*/ 14134 h 772972"/>
                  <a:gd name="connsiteX5" fmla="*/ 502713 w 509659"/>
                  <a:gd name="connsiteY5" fmla="*/ 168173 h 772972"/>
                  <a:gd name="connsiteX6" fmla="*/ 350839 w 509659"/>
                  <a:gd name="connsiteY6" fmla="*/ 376039 h 772972"/>
                  <a:gd name="connsiteX7" fmla="*/ 279265 w 509659"/>
                  <a:gd name="connsiteY7" fmla="*/ 678534 h 772972"/>
                  <a:gd name="connsiteX8" fmla="*/ 47152 w 509659"/>
                  <a:gd name="connsiteY8" fmla="*/ 766302 h 772972"/>
                  <a:gd name="connsiteX0" fmla="*/ 47152 w 521567"/>
                  <a:gd name="connsiteY0" fmla="*/ 766905 h 773575"/>
                  <a:gd name="connsiteX1" fmla="*/ 13545 w 521567"/>
                  <a:gd name="connsiteY1" fmla="*/ 530570 h 773575"/>
                  <a:gd name="connsiteX2" fmla="*/ 214773 w 521567"/>
                  <a:gd name="connsiteY2" fmla="*/ 313733 h 773575"/>
                  <a:gd name="connsiteX3" fmla="*/ 297624 w 521567"/>
                  <a:gd name="connsiteY3" fmla="*/ 41429 h 773575"/>
                  <a:gd name="connsiteX4" fmla="*/ 465023 w 521567"/>
                  <a:gd name="connsiteY4" fmla="*/ 14737 h 773575"/>
                  <a:gd name="connsiteX5" fmla="*/ 516074 w 521567"/>
                  <a:gd name="connsiteY5" fmla="*/ 177220 h 773575"/>
                  <a:gd name="connsiteX6" fmla="*/ 350839 w 521567"/>
                  <a:gd name="connsiteY6" fmla="*/ 376642 h 773575"/>
                  <a:gd name="connsiteX7" fmla="*/ 279265 w 521567"/>
                  <a:gd name="connsiteY7" fmla="*/ 679137 h 773575"/>
                  <a:gd name="connsiteX8" fmla="*/ 47152 w 521567"/>
                  <a:gd name="connsiteY8" fmla="*/ 766905 h 7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567" h="773575">
                    <a:moveTo>
                      <a:pt x="47152" y="766905"/>
                    </a:moveTo>
                    <a:cubicBezTo>
                      <a:pt x="2865" y="742144"/>
                      <a:pt x="-14392" y="606099"/>
                      <a:pt x="13545" y="530570"/>
                    </a:cubicBezTo>
                    <a:cubicBezTo>
                      <a:pt x="41482" y="455041"/>
                      <a:pt x="167427" y="395257"/>
                      <a:pt x="214773" y="313733"/>
                    </a:cubicBezTo>
                    <a:cubicBezTo>
                      <a:pt x="262120" y="232210"/>
                      <a:pt x="255916" y="91262"/>
                      <a:pt x="297624" y="41429"/>
                    </a:cubicBezTo>
                    <a:cubicBezTo>
                      <a:pt x="339332" y="-8404"/>
                      <a:pt x="428615" y="-7895"/>
                      <a:pt x="465023" y="14737"/>
                    </a:cubicBezTo>
                    <a:cubicBezTo>
                      <a:pt x="501431" y="37369"/>
                      <a:pt x="535105" y="116903"/>
                      <a:pt x="516074" y="177220"/>
                    </a:cubicBezTo>
                    <a:cubicBezTo>
                      <a:pt x="497043" y="237537"/>
                      <a:pt x="389622" y="293341"/>
                      <a:pt x="350839" y="376642"/>
                    </a:cubicBezTo>
                    <a:cubicBezTo>
                      <a:pt x="312056" y="459943"/>
                      <a:pt x="329880" y="614093"/>
                      <a:pt x="279265" y="679137"/>
                    </a:cubicBezTo>
                    <a:cubicBezTo>
                      <a:pt x="228651" y="744181"/>
                      <a:pt x="91439" y="791666"/>
                      <a:pt x="47152" y="766905"/>
                    </a:cubicBezTo>
                    <a:close/>
                  </a:path>
                </a:pathLst>
              </a:custGeom>
              <a:gradFill flip="none" rotWithShape="1">
                <a:gsLst>
                  <a:gs pos="0">
                    <a:schemeClr val="accent5">
                      <a:lumMod val="0"/>
                      <a:lumOff val="100000"/>
                    </a:schemeClr>
                  </a:gs>
                  <a:gs pos="54000">
                    <a:schemeClr val="accent5">
                      <a:lumMod val="0"/>
                      <a:lumOff val="100000"/>
                    </a:schemeClr>
                  </a:gs>
                  <a:gs pos="85000">
                    <a:srgbClr val="FFCCFF"/>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E364E3D9-F5CB-4AAB-A653-56E5570C4B13}"/>
                  </a:ext>
                </a:extLst>
              </p:cNvPr>
              <p:cNvSpPr/>
              <p:nvPr/>
            </p:nvSpPr>
            <p:spPr>
              <a:xfrm>
                <a:off x="5312732" y="2677104"/>
                <a:ext cx="817578" cy="1220692"/>
              </a:xfrm>
              <a:custGeom>
                <a:avLst/>
                <a:gdLst>
                  <a:gd name="connsiteX0" fmla="*/ 42260 w 502696"/>
                  <a:gd name="connsiteY0" fmla="*/ 765973 h 770766"/>
                  <a:gd name="connsiteX1" fmla="*/ 12763 w 502696"/>
                  <a:gd name="connsiteY1" fmla="*/ 534915 h 770766"/>
                  <a:gd name="connsiteX2" fmla="*/ 191382 w 502696"/>
                  <a:gd name="connsiteY2" fmla="*/ 287469 h 770766"/>
                  <a:gd name="connsiteX3" fmla="*/ 306092 w 502696"/>
                  <a:gd name="connsiteY3" fmla="*/ 38386 h 770766"/>
                  <a:gd name="connsiteX4" fmla="*/ 460131 w 502696"/>
                  <a:gd name="connsiteY4" fmla="*/ 13805 h 770766"/>
                  <a:gd name="connsiteX5" fmla="*/ 497821 w 502696"/>
                  <a:gd name="connsiteY5" fmla="*/ 167844 h 770766"/>
                  <a:gd name="connsiteX6" fmla="*/ 371640 w 502696"/>
                  <a:gd name="connsiteY6" fmla="*/ 384153 h 770766"/>
                  <a:gd name="connsiteX7" fmla="*/ 265124 w 502696"/>
                  <a:gd name="connsiteY7" fmla="*/ 667650 h 770766"/>
                  <a:gd name="connsiteX8" fmla="*/ 42260 w 502696"/>
                  <a:gd name="connsiteY8" fmla="*/ 765973 h 770766"/>
                  <a:gd name="connsiteX0" fmla="*/ 42260 w 502537"/>
                  <a:gd name="connsiteY0" fmla="*/ 767814 h 772607"/>
                  <a:gd name="connsiteX1" fmla="*/ 12763 w 502537"/>
                  <a:gd name="connsiteY1" fmla="*/ 536756 h 772607"/>
                  <a:gd name="connsiteX2" fmla="*/ 191382 w 502537"/>
                  <a:gd name="connsiteY2" fmla="*/ 289310 h 772607"/>
                  <a:gd name="connsiteX3" fmla="*/ 314285 w 502537"/>
                  <a:gd name="connsiteY3" fmla="*/ 36130 h 772607"/>
                  <a:gd name="connsiteX4" fmla="*/ 460131 w 502537"/>
                  <a:gd name="connsiteY4" fmla="*/ 15646 h 772607"/>
                  <a:gd name="connsiteX5" fmla="*/ 497821 w 502537"/>
                  <a:gd name="connsiteY5" fmla="*/ 169685 h 772607"/>
                  <a:gd name="connsiteX6" fmla="*/ 371640 w 502537"/>
                  <a:gd name="connsiteY6" fmla="*/ 385994 h 772607"/>
                  <a:gd name="connsiteX7" fmla="*/ 265124 w 502537"/>
                  <a:gd name="connsiteY7" fmla="*/ 669491 h 772607"/>
                  <a:gd name="connsiteX8" fmla="*/ 42260 w 502537"/>
                  <a:gd name="connsiteY8" fmla="*/ 767814 h 772607"/>
                  <a:gd name="connsiteX0" fmla="*/ 42260 w 502537"/>
                  <a:gd name="connsiteY0" fmla="*/ 763449 h 768242"/>
                  <a:gd name="connsiteX1" fmla="*/ 12763 w 502537"/>
                  <a:gd name="connsiteY1" fmla="*/ 532391 h 768242"/>
                  <a:gd name="connsiteX2" fmla="*/ 191382 w 502537"/>
                  <a:gd name="connsiteY2" fmla="*/ 284945 h 768242"/>
                  <a:gd name="connsiteX3" fmla="*/ 314285 w 502537"/>
                  <a:gd name="connsiteY3" fmla="*/ 31765 h 768242"/>
                  <a:gd name="connsiteX4" fmla="*/ 460131 w 502537"/>
                  <a:gd name="connsiteY4" fmla="*/ 11281 h 768242"/>
                  <a:gd name="connsiteX5" fmla="*/ 497821 w 502537"/>
                  <a:gd name="connsiteY5" fmla="*/ 165320 h 768242"/>
                  <a:gd name="connsiteX6" fmla="*/ 371640 w 502537"/>
                  <a:gd name="connsiteY6" fmla="*/ 381629 h 768242"/>
                  <a:gd name="connsiteX7" fmla="*/ 265124 w 502537"/>
                  <a:gd name="connsiteY7" fmla="*/ 665126 h 768242"/>
                  <a:gd name="connsiteX8" fmla="*/ 42260 w 502537"/>
                  <a:gd name="connsiteY8" fmla="*/ 763449 h 768242"/>
                  <a:gd name="connsiteX0" fmla="*/ 42260 w 501198"/>
                  <a:gd name="connsiteY0" fmla="*/ 767282 h 772075"/>
                  <a:gd name="connsiteX1" fmla="*/ 12763 w 501198"/>
                  <a:gd name="connsiteY1" fmla="*/ 536224 h 772075"/>
                  <a:gd name="connsiteX2" fmla="*/ 191382 w 501198"/>
                  <a:gd name="connsiteY2" fmla="*/ 288778 h 772075"/>
                  <a:gd name="connsiteX3" fmla="*/ 314285 w 501198"/>
                  <a:gd name="connsiteY3" fmla="*/ 35598 h 772075"/>
                  <a:gd name="connsiteX4" fmla="*/ 451938 w 501198"/>
                  <a:gd name="connsiteY4" fmla="*/ 15933 h 772075"/>
                  <a:gd name="connsiteX5" fmla="*/ 497821 w 501198"/>
                  <a:gd name="connsiteY5" fmla="*/ 169153 h 772075"/>
                  <a:gd name="connsiteX6" fmla="*/ 371640 w 501198"/>
                  <a:gd name="connsiteY6" fmla="*/ 385462 h 772075"/>
                  <a:gd name="connsiteX7" fmla="*/ 265124 w 501198"/>
                  <a:gd name="connsiteY7" fmla="*/ 668959 h 772075"/>
                  <a:gd name="connsiteX8" fmla="*/ 42260 w 501198"/>
                  <a:gd name="connsiteY8" fmla="*/ 767282 h 772075"/>
                  <a:gd name="connsiteX0" fmla="*/ 42260 w 502234"/>
                  <a:gd name="connsiteY0" fmla="*/ 762779 h 767572"/>
                  <a:gd name="connsiteX1" fmla="*/ 12763 w 502234"/>
                  <a:gd name="connsiteY1" fmla="*/ 531721 h 767572"/>
                  <a:gd name="connsiteX2" fmla="*/ 191382 w 502234"/>
                  <a:gd name="connsiteY2" fmla="*/ 284275 h 767572"/>
                  <a:gd name="connsiteX3" fmla="*/ 314285 w 502234"/>
                  <a:gd name="connsiteY3" fmla="*/ 31095 h 767572"/>
                  <a:gd name="connsiteX4" fmla="*/ 458492 w 502234"/>
                  <a:gd name="connsiteY4" fmla="*/ 18804 h 767572"/>
                  <a:gd name="connsiteX5" fmla="*/ 497821 w 502234"/>
                  <a:gd name="connsiteY5" fmla="*/ 164650 h 767572"/>
                  <a:gd name="connsiteX6" fmla="*/ 371640 w 502234"/>
                  <a:gd name="connsiteY6" fmla="*/ 380959 h 767572"/>
                  <a:gd name="connsiteX7" fmla="*/ 265124 w 502234"/>
                  <a:gd name="connsiteY7" fmla="*/ 664456 h 767572"/>
                  <a:gd name="connsiteX8" fmla="*/ 42260 w 502234"/>
                  <a:gd name="connsiteY8" fmla="*/ 762779 h 767572"/>
                  <a:gd name="connsiteX0" fmla="*/ 42260 w 502234"/>
                  <a:gd name="connsiteY0" fmla="*/ 762779 h 767572"/>
                  <a:gd name="connsiteX1" fmla="*/ 12763 w 502234"/>
                  <a:gd name="connsiteY1" fmla="*/ 531721 h 767572"/>
                  <a:gd name="connsiteX2" fmla="*/ 191382 w 502234"/>
                  <a:gd name="connsiteY2" fmla="*/ 284275 h 767572"/>
                  <a:gd name="connsiteX3" fmla="*/ 314285 w 502234"/>
                  <a:gd name="connsiteY3" fmla="*/ 31095 h 767572"/>
                  <a:gd name="connsiteX4" fmla="*/ 458492 w 502234"/>
                  <a:gd name="connsiteY4" fmla="*/ 18804 h 767572"/>
                  <a:gd name="connsiteX5" fmla="*/ 497821 w 502234"/>
                  <a:gd name="connsiteY5" fmla="*/ 164650 h 767572"/>
                  <a:gd name="connsiteX6" fmla="*/ 371640 w 502234"/>
                  <a:gd name="connsiteY6" fmla="*/ 380959 h 767572"/>
                  <a:gd name="connsiteX7" fmla="*/ 265124 w 502234"/>
                  <a:gd name="connsiteY7" fmla="*/ 664456 h 767572"/>
                  <a:gd name="connsiteX8" fmla="*/ 42260 w 502234"/>
                  <a:gd name="connsiteY8" fmla="*/ 762779 h 767572"/>
                  <a:gd name="connsiteX0" fmla="*/ 42260 w 503570"/>
                  <a:gd name="connsiteY0" fmla="*/ 760499 h 765292"/>
                  <a:gd name="connsiteX1" fmla="*/ 12763 w 503570"/>
                  <a:gd name="connsiteY1" fmla="*/ 529441 h 765292"/>
                  <a:gd name="connsiteX2" fmla="*/ 191382 w 503570"/>
                  <a:gd name="connsiteY2" fmla="*/ 281995 h 765292"/>
                  <a:gd name="connsiteX3" fmla="*/ 314285 w 503570"/>
                  <a:gd name="connsiteY3" fmla="*/ 28815 h 765292"/>
                  <a:gd name="connsiteX4" fmla="*/ 465046 w 503570"/>
                  <a:gd name="connsiteY4" fmla="*/ 20620 h 765292"/>
                  <a:gd name="connsiteX5" fmla="*/ 497821 w 503570"/>
                  <a:gd name="connsiteY5" fmla="*/ 162370 h 765292"/>
                  <a:gd name="connsiteX6" fmla="*/ 371640 w 503570"/>
                  <a:gd name="connsiteY6" fmla="*/ 378679 h 765292"/>
                  <a:gd name="connsiteX7" fmla="*/ 265124 w 503570"/>
                  <a:gd name="connsiteY7" fmla="*/ 662176 h 765292"/>
                  <a:gd name="connsiteX8" fmla="*/ 42260 w 503570"/>
                  <a:gd name="connsiteY8" fmla="*/ 760499 h 765292"/>
                  <a:gd name="connsiteX0" fmla="*/ 39676 w 505082"/>
                  <a:gd name="connsiteY0" fmla="*/ 750667 h 756099"/>
                  <a:gd name="connsiteX1" fmla="*/ 14275 w 505082"/>
                  <a:gd name="connsiteY1" fmla="*/ 529441 h 756099"/>
                  <a:gd name="connsiteX2" fmla="*/ 192894 w 505082"/>
                  <a:gd name="connsiteY2" fmla="*/ 281995 h 756099"/>
                  <a:gd name="connsiteX3" fmla="*/ 315797 w 505082"/>
                  <a:gd name="connsiteY3" fmla="*/ 28815 h 756099"/>
                  <a:gd name="connsiteX4" fmla="*/ 466558 w 505082"/>
                  <a:gd name="connsiteY4" fmla="*/ 20620 h 756099"/>
                  <a:gd name="connsiteX5" fmla="*/ 499333 w 505082"/>
                  <a:gd name="connsiteY5" fmla="*/ 162370 h 756099"/>
                  <a:gd name="connsiteX6" fmla="*/ 373152 w 505082"/>
                  <a:gd name="connsiteY6" fmla="*/ 378679 h 756099"/>
                  <a:gd name="connsiteX7" fmla="*/ 266636 w 505082"/>
                  <a:gd name="connsiteY7" fmla="*/ 662176 h 756099"/>
                  <a:gd name="connsiteX8" fmla="*/ 39676 w 505082"/>
                  <a:gd name="connsiteY8" fmla="*/ 750667 h 756099"/>
                  <a:gd name="connsiteX0" fmla="*/ 39676 w 506314"/>
                  <a:gd name="connsiteY0" fmla="*/ 750667 h 756135"/>
                  <a:gd name="connsiteX1" fmla="*/ 14275 w 506314"/>
                  <a:gd name="connsiteY1" fmla="*/ 529441 h 756135"/>
                  <a:gd name="connsiteX2" fmla="*/ 192894 w 506314"/>
                  <a:gd name="connsiteY2" fmla="*/ 281995 h 756135"/>
                  <a:gd name="connsiteX3" fmla="*/ 315797 w 506314"/>
                  <a:gd name="connsiteY3" fmla="*/ 28815 h 756135"/>
                  <a:gd name="connsiteX4" fmla="*/ 466558 w 506314"/>
                  <a:gd name="connsiteY4" fmla="*/ 20620 h 756135"/>
                  <a:gd name="connsiteX5" fmla="*/ 499333 w 506314"/>
                  <a:gd name="connsiteY5" fmla="*/ 162370 h 756135"/>
                  <a:gd name="connsiteX6" fmla="*/ 355792 w 506314"/>
                  <a:gd name="connsiteY6" fmla="*/ 375615 h 756135"/>
                  <a:gd name="connsiteX7" fmla="*/ 266636 w 506314"/>
                  <a:gd name="connsiteY7" fmla="*/ 662176 h 756135"/>
                  <a:gd name="connsiteX8" fmla="*/ 39676 w 506314"/>
                  <a:gd name="connsiteY8" fmla="*/ 750667 h 756135"/>
                  <a:gd name="connsiteX0" fmla="*/ 39676 w 505805"/>
                  <a:gd name="connsiteY0" fmla="*/ 750667 h 756075"/>
                  <a:gd name="connsiteX1" fmla="*/ 14275 w 505805"/>
                  <a:gd name="connsiteY1" fmla="*/ 529441 h 756075"/>
                  <a:gd name="connsiteX2" fmla="*/ 192894 w 505805"/>
                  <a:gd name="connsiteY2" fmla="*/ 281995 h 756075"/>
                  <a:gd name="connsiteX3" fmla="*/ 315797 w 505805"/>
                  <a:gd name="connsiteY3" fmla="*/ 28815 h 756075"/>
                  <a:gd name="connsiteX4" fmla="*/ 466558 w 505805"/>
                  <a:gd name="connsiteY4" fmla="*/ 20620 h 756075"/>
                  <a:gd name="connsiteX5" fmla="*/ 499333 w 505805"/>
                  <a:gd name="connsiteY5" fmla="*/ 162370 h 756075"/>
                  <a:gd name="connsiteX6" fmla="*/ 362940 w 505805"/>
                  <a:gd name="connsiteY6" fmla="*/ 380721 h 756075"/>
                  <a:gd name="connsiteX7" fmla="*/ 266636 w 505805"/>
                  <a:gd name="connsiteY7" fmla="*/ 662176 h 756075"/>
                  <a:gd name="connsiteX8" fmla="*/ 39676 w 505805"/>
                  <a:gd name="connsiteY8" fmla="*/ 750667 h 756075"/>
                  <a:gd name="connsiteX0" fmla="*/ 39676 w 506751"/>
                  <a:gd name="connsiteY0" fmla="*/ 750667 h 756147"/>
                  <a:gd name="connsiteX1" fmla="*/ 14275 w 506751"/>
                  <a:gd name="connsiteY1" fmla="*/ 529441 h 756147"/>
                  <a:gd name="connsiteX2" fmla="*/ 192894 w 506751"/>
                  <a:gd name="connsiteY2" fmla="*/ 281995 h 756147"/>
                  <a:gd name="connsiteX3" fmla="*/ 315797 w 506751"/>
                  <a:gd name="connsiteY3" fmla="*/ 28815 h 756147"/>
                  <a:gd name="connsiteX4" fmla="*/ 466558 w 506751"/>
                  <a:gd name="connsiteY4" fmla="*/ 20620 h 756147"/>
                  <a:gd name="connsiteX5" fmla="*/ 499333 w 506751"/>
                  <a:gd name="connsiteY5" fmla="*/ 162370 h 756147"/>
                  <a:gd name="connsiteX6" fmla="*/ 349665 w 506751"/>
                  <a:gd name="connsiteY6" fmla="*/ 374594 h 756147"/>
                  <a:gd name="connsiteX7" fmla="*/ 266636 w 506751"/>
                  <a:gd name="connsiteY7" fmla="*/ 662176 h 756147"/>
                  <a:gd name="connsiteX8" fmla="*/ 39676 w 506751"/>
                  <a:gd name="connsiteY8" fmla="*/ 750667 h 756147"/>
                  <a:gd name="connsiteX0" fmla="*/ 40874 w 507949"/>
                  <a:gd name="connsiteY0" fmla="*/ 751464 h 756944"/>
                  <a:gd name="connsiteX1" fmla="*/ 15473 w 507949"/>
                  <a:gd name="connsiteY1" fmla="*/ 530238 h 756944"/>
                  <a:gd name="connsiteX2" fmla="*/ 210431 w 507949"/>
                  <a:gd name="connsiteY2" fmla="*/ 295046 h 756944"/>
                  <a:gd name="connsiteX3" fmla="*/ 316995 w 507949"/>
                  <a:gd name="connsiteY3" fmla="*/ 29612 h 756944"/>
                  <a:gd name="connsiteX4" fmla="*/ 467756 w 507949"/>
                  <a:gd name="connsiteY4" fmla="*/ 21417 h 756944"/>
                  <a:gd name="connsiteX5" fmla="*/ 500531 w 507949"/>
                  <a:gd name="connsiteY5" fmla="*/ 163167 h 756944"/>
                  <a:gd name="connsiteX6" fmla="*/ 350863 w 507949"/>
                  <a:gd name="connsiteY6" fmla="*/ 375391 h 756944"/>
                  <a:gd name="connsiteX7" fmla="*/ 267834 w 507949"/>
                  <a:gd name="connsiteY7" fmla="*/ 662973 h 756944"/>
                  <a:gd name="connsiteX8" fmla="*/ 40874 w 507949"/>
                  <a:gd name="connsiteY8" fmla="*/ 751464 h 756944"/>
                  <a:gd name="connsiteX0" fmla="*/ 40576 w 507651"/>
                  <a:gd name="connsiteY0" fmla="*/ 752473 h 757953"/>
                  <a:gd name="connsiteX1" fmla="*/ 15175 w 507651"/>
                  <a:gd name="connsiteY1" fmla="*/ 531247 h 757953"/>
                  <a:gd name="connsiteX2" fmla="*/ 206049 w 507651"/>
                  <a:gd name="connsiteY2" fmla="*/ 311373 h 757953"/>
                  <a:gd name="connsiteX3" fmla="*/ 316697 w 507651"/>
                  <a:gd name="connsiteY3" fmla="*/ 30621 h 757953"/>
                  <a:gd name="connsiteX4" fmla="*/ 467458 w 507651"/>
                  <a:gd name="connsiteY4" fmla="*/ 22426 h 757953"/>
                  <a:gd name="connsiteX5" fmla="*/ 500233 w 507651"/>
                  <a:gd name="connsiteY5" fmla="*/ 164176 h 757953"/>
                  <a:gd name="connsiteX6" fmla="*/ 350565 w 507651"/>
                  <a:gd name="connsiteY6" fmla="*/ 376400 h 757953"/>
                  <a:gd name="connsiteX7" fmla="*/ 267536 w 507651"/>
                  <a:gd name="connsiteY7" fmla="*/ 663982 h 757953"/>
                  <a:gd name="connsiteX8" fmla="*/ 40576 w 507651"/>
                  <a:gd name="connsiteY8" fmla="*/ 752473 h 7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651" h="757953">
                    <a:moveTo>
                      <a:pt x="40576" y="752473"/>
                    </a:moveTo>
                    <a:cubicBezTo>
                      <a:pt x="-1484" y="730350"/>
                      <a:pt x="-12404" y="604764"/>
                      <a:pt x="15175" y="531247"/>
                    </a:cubicBezTo>
                    <a:cubicBezTo>
                      <a:pt x="42754" y="457730"/>
                      <a:pt x="155795" y="394811"/>
                      <a:pt x="206049" y="311373"/>
                    </a:cubicBezTo>
                    <a:cubicBezTo>
                      <a:pt x="256303" y="227935"/>
                      <a:pt x="273129" y="78779"/>
                      <a:pt x="316697" y="30621"/>
                    </a:cubicBezTo>
                    <a:cubicBezTo>
                      <a:pt x="360265" y="-17537"/>
                      <a:pt x="436869" y="167"/>
                      <a:pt x="467458" y="22426"/>
                    </a:cubicBezTo>
                    <a:cubicBezTo>
                      <a:pt x="498047" y="44685"/>
                      <a:pt x="519715" y="105180"/>
                      <a:pt x="500233" y="164176"/>
                    </a:cubicBezTo>
                    <a:cubicBezTo>
                      <a:pt x="480751" y="223172"/>
                      <a:pt x="389348" y="293099"/>
                      <a:pt x="350565" y="376400"/>
                    </a:cubicBezTo>
                    <a:cubicBezTo>
                      <a:pt x="311782" y="459701"/>
                      <a:pt x="319201" y="601303"/>
                      <a:pt x="267536" y="663982"/>
                    </a:cubicBezTo>
                    <a:cubicBezTo>
                      <a:pt x="215871" y="726661"/>
                      <a:pt x="82636" y="774596"/>
                      <a:pt x="40576" y="752473"/>
                    </a:cubicBezTo>
                    <a:close/>
                  </a:path>
                </a:pathLst>
              </a:custGeom>
              <a:noFill/>
              <a:ln w="38100">
                <a:solidFill>
                  <a:schemeClr val="accent4">
                    <a:lumMod val="40000"/>
                    <a:lumOff val="6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99657DAF-3CC7-4740-8C2B-9A9F90DCA208}"/>
                  </a:ext>
                </a:extLst>
              </p:cNvPr>
              <p:cNvSpPr/>
              <p:nvPr/>
            </p:nvSpPr>
            <p:spPr>
              <a:xfrm>
                <a:off x="5276845" y="2644773"/>
                <a:ext cx="895698" cy="1290852"/>
              </a:xfrm>
              <a:custGeom>
                <a:avLst/>
                <a:gdLst>
                  <a:gd name="connsiteX0" fmla="*/ 42260 w 502696"/>
                  <a:gd name="connsiteY0" fmla="*/ 765973 h 770766"/>
                  <a:gd name="connsiteX1" fmla="*/ 12763 w 502696"/>
                  <a:gd name="connsiteY1" fmla="*/ 534915 h 770766"/>
                  <a:gd name="connsiteX2" fmla="*/ 191382 w 502696"/>
                  <a:gd name="connsiteY2" fmla="*/ 287469 h 770766"/>
                  <a:gd name="connsiteX3" fmla="*/ 306092 w 502696"/>
                  <a:gd name="connsiteY3" fmla="*/ 38386 h 770766"/>
                  <a:gd name="connsiteX4" fmla="*/ 460131 w 502696"/>
                  <a:gd name="connsiteY4" fmla="*/ 13805 h 770766"/>
                  <a:gd name="connsiteX5" fmla="*/ 497821 w 502696"/>
                  <a:gd name="connsiteY5" fmla="*/ 167844 h 770766"/>
                  <a:gd name="connsiteX6" fmla="*/ 371640 w 502696"/>
                  <a:gd name="connsiteY6" fmla="*/ 384153 h 770766"/>
                  <a:gd name="connsiteX7" fmla="*/ 265124 w 502696"/>
                  <a:gd name="connsiteY7" fmla="*/ 667650 h 770766"/>
                  <a:gd name="connsiteX8" fmla="*/ 42260 w 502696"/>
                  <a:gd name="connsiteY8" fmla="*/ 765973 h 770766"/>
                  <a:gd name="connsiteX0" fmla="*/ 42260 w 502243"/>
                  <a:gd name="connsiteY0" fmla="*/ 765973 h 770792"/>
                  <a:gd name="connsiteX1" fmla="*/ 12763 w 502243"/>
                  <a:gd name="connsiteY1" fmla="*/ 534915 h 770792"/>
                  <a:gd name="connsiteX2" fmla="*/ 191382 w 502243"/>
                  <a:gd name="connsiteY2" fmla="*/ 287469 h 770792"/>
                  <a:gd name="connsiteX3" fmla="*/ 306092 w 502243"/>
                  <a:gd name="connsiteY3" fmla="*/ 38386 h 770792"/>
                  <a:gd name="connsiteX4" fmla="*/ 460131 w 502243"/>
                  <a:gd name="connsiteY4" fmla="*/ 13805 h 770792"/>
                  <a:gd name="connsiteX5" fmla="*/ 497821 w 502243"/>
                  <a:gd name="connsiteY5" fmla="*/ 167844 h 770792"/>
                  <a:gd name="connsiteX6" fmla="*/ 378343 w 502243"/>
                  <a:gd name="connsiteY6" fmla="*/ 389519 h 770792"/>
                  <a:gd name="connsiteX7" fmla="*/ 265124 w 502243"/>
                  <a:gd name="connsiteY7" fmla="*/ 667650 h 770792"/>
                  <a:gd name="connsiteX8" fmla="*/ 42260 w 502243"/>
                  <a:gd name="connsiteY8" fmla="*/ 765973 h 770792"/>
                  <a:gd name="connsiteX0" fmla="*/ 43075 w 503058"/>
                  <a:gd name="connsiteY0" fmla="*/ 765973 h 769347"/>
                  <a:gd name="connsiteX1" fmla="*/ 13578 w 503058"/>
                  <a:gd name="connsiteY1" fmla="*/ 534915 h 769347"/>
                  <a:gd name="connsiteX2" fmla="*/ 192197 w 503058"/>
                  <a:gd name="connsiteY2" fmla="*/ 287469 h 769347"/>
                  <a:gd name="connsiteX3" fmla="*/ 306907 w 503058"/>
                  <a:gd name="connsiteY3" fmla="*/ 38386 h 769347"/>
                  <a:gd name="connsiteX4" fmla="*/ 460946 w 503058"/>
                  <a:gd name="connsiteY4" fmla="*/ 13805 h 769347"/>
                  <a:gd name="connsiteX5" fmla="*/ 498636 w 503058"/>
                  <a:gd name="connsiteY5" fmla="*/ 167844 h 769347"/>
                  <a:gd name="connsiteX6" fmla="*/ 379158 w 503058"/>
                  <a:gd name="connsiteY6" fmla="*/ 389519 h 769347"/>
                  <a:gd name="connsiteX7" fmla="*/ 286047 w 503058"/>
                  <a:gd name="connsiteY7" fmla="*/ 652895 h 769347"/>
                  <a:gd name="connsiteX8" fmla="*/ 43075 w 503058"/>
                  <a:gd name="connsiteY8" fmla="*/ 765973 h 769347"/>
                  <a:gd name="connsiteX0" fmla="*/ 43075 w 503058"/>
                  <a:gd name="connsiteY0" fmla="*/ 765973 h 769268"/>
                  <a:gd name="connsiteX1" fmla="*/ 13578 w 503058"/>
                  <a:gd name="connsiteY1" fmla="*/ 534915 h 769268"/>
                  <a:gd name="connsiteX2" fmla="*/ 192197 w 503058"/>
                  <a:gd name="connsiteY2" fmla="*/ 287469 h 769268"/>
                  <a:gd name="connsiteX3" fmla="*/ 306907 w 503058"/>
                  <a:gd name="connsiteY3" fmla="*/ 38386 h 769268"/>
                  <a:gd name="connsiteX4" fmla="*/ 460946 w 503058"/>
                  <a:gd name="connsiteY4" fmla="*/ 13805 h 769268"/>
                  <a:gd name="connsiteX5" fmla="*/ 498636 w 503058"/>
                  <a:gd name="connsiteY5" fmla="*/ 167844 h 769268"/>
                  <a:gd name="connsiteX6" fmla="*/ 379158 w 503058"/>
                  <a:gd name="connsiteY6" fmla="*/ 402934 h 769268"/>
                  <a:gd name="connsiteX7" fmla="*/ 286047 w 503058"/>
                  <a:gd name="connsiteY7" fmla="*/ 652895 h 769268"/>
                  <a:gd name="connsiteX8" fmla="*/ 43075 w 503058"/>
                  <a:gd name="connsiteY8" fmla="*/ 765973 h 769268"/>
                  <a:gd name="connsiteX0" fmla="*/ 43075 w 500681"/>
                  <a:gd name="connsiteY0" fmla="*/ 768100 h 771395"/>
                  <a:gd name="connsiteX1" fmla="*/ 13578 w 500681"/>
                  <a:gd name="connsiteY1" fmla="*/ 537042 h 771395"/>
                  <a:gd name="connsiteX2" fmla="*/ 192197 w 500681"/>
                  <a:gd name="connsiteY2" fmla="*/ 289596 h 771395"/>
                  <a:gd name="connsiteX3" fmla="*/ 306907 w 500681"/>
                  <a:gd name="connsiteY3" fmla="*/ 40513 h 771395"/>
                  <a:gd name="connsiteX4" fmla="*/ 460946 w 500681"/>
                  <a:gd name="connsiteY4" fmla="*/ 15932 h 771395"/>
                  <a:gd name="connsiteX5" fmla="*/ 495955 w 500681"/>
                  <a:gd name="connsiteY5" fmla="*/ 199484 h 771395"/>
                  <a:gd name="connsiteX6" fmla="*/ 379158 w 500681"/>
                  <a:gd name="connsiteY6" fmla="*/ 405061 h 771395"/>
                  <a:gd name="connsiteX7" fmla="*/ 286047 w 500681"/>
                  <a:gd name="connsiteY7" fmla="*/ 655022 h 771395"/>
                  <a:gd name="connsiteX8" fmla="*/ 43075 w 500681"/>
                  <a:gd name="connsiteY8" fmla="*/ 768100 h 771395"/>
                  <a:gd name="connsiteX0" fmla="*/ 43075 w 500407"/>
                  <a:gd name="connsiteY0" fmla="*/ 761856 h 765151"/>
                  <a:gd name="connsiteX1" fmla="*/ 13578 w 500407"/>
                  <a:gd name="connsiteY1" fmla="*/ 530798 h 765151"/>
                  <a:gd name="connsiteX2" fmla="*/ 192197 w 500407"/>
                  <a:gd name="connsiteY2" fmla="*/ 283352 h 765151"/>
                  <a:gd name="connsiteX3" fmla="*/ 306907 w 500407"/>
                  <a:gd name="connsiteY3" fmla="*/ 34269 h 765151"/>
                  <a:gd name="connsiteX4" fmla="*/ 459605 w 500407"/>
                  <a:gd name="connsiteY4" fmla="*/ 19079 h 765151"/>
                  <a:gd name="connsiteX5" fmla="*/ 495955 w 500407"/>
                  <a:gd name="connsiteY5" fmla="*/ 193240 h 765151"/>
                  <a:gd name="connsiteX6" fmla="*/ 379158 w 500407"/>
                  <a:gd name="connsiteY6" fmla="*/ 398817 h 765151"/>
                  <a:gd name="connsiteX7" fmla="*/ 286047 w 500407"/>
                  <a:gd name="connsiteY7" fmla="*/ 648778 h 765151"/>
                  <a:gd name="connsiteX8" fmla="*/ 43075 w 500407"/>
                  <a:gd name="connsiteY8" fmla="*/ 761856 h 765151"/>
                  <a:gd name="connsiteX0" fmla="*/ 43075 w 499903"/>
                  <a:gd name="connsiteY0" fmla="*/ 757863 h 761158"/>
                  <a:gd name="connsiteX1" fmla="*/ 13578 w 499903"/>
                  <a:gd name="connsiteY1" fmla="*/ 526805 h 761158"/>
                  <a:gd name="connsiteX2" fmla="*/ 192197 w 499903"/>
                  <a:gd name="connsiteY2" fmla="*/ 279359 h 761158"/>
                  <a:gd name="connsiteX3" fmla="*/ 306907 w 499903"/>
                  <a:gd name="connsiteY3" fmla="*/ 30276 h 761158"/>
                  <a:gd name="connsiteX4" fmla="*/ 456924 w 499903"/>
                  <a:gd name="connsiteY4" fmla="*/ 21793 h 761158"/>
                  <a:gd name="connsiteX5" fmla="*/ 495955 w 499903"/>
                  <a:gd name="connsiteY5" fmla="*/ 189247 h 761158"/>
                  <a:gd name="connsiteX6" fmla="*/ 379158 w 499903"/>
                  <a:gd name="connsiteY6" fmla="*/ 394824 h 761158"/>
                  <a:gd name="connsiteX7" fmla="*/ 286047 w 499903"/>
                  <a:gd name="connsiteY7" fmla="*/ 644785 h 761158"/>
                  <a:gd name="connsiteX8" fmla="*/ 43075 w 499903"/>
                  <a:gd name="connsiteY8" fmla="*/ 757863 h 761158"/>
                  <a:gd name="connsiteX0" fmla="*/ 43075 w 499926"/>
                  <a:gd name="connsiteY0" fmla="*/ 757121 h 760416"/>
                  <a:gd name="connsiteX1" fmla="*/ 13578 w 499926"/>
                  <a:gd name="connsiteY1" fmla="*/ 526063 h 760416"/>
                  <a:gd name="connsiteX2" fmla="*/ 192197 w 499926"/>
                  <a:gd name="connsiteY2" fmla="*/ 278617 h 760416"/>
                  <a:gd name="connsiteX3" fmla="*/ 305567 w 499926"/>
                  <a:gd name="connsiteY3" fmla="*/ 30875 h 760416"/>
                  <a:gd name="connsiteX4" fmla="*/ 456924 w 499926"/>
                  <a:gd name="connsiteY4" fmla="*/ 21051 h 760416"/>
                  <a:gd name="connsiteX5" fmla="*/ 495955 w 499926"/>
                  <a:gd name="connsiteY5" fmla="*/ 188505 h 760416"/>
                  <a:gd name="connsiteX6" fmla="*/ 379158 w 499926"/>
                  <a:gd name="connsiteY6" fmla="*/ 394082 h 760416"/>
                  <a:gd name="connsiteX7" fmla="*/ 286047 w 499926"/>
                  <a:gd name="connsiteY7" fmla="*/ 644043 h 760416"/>
                  <a:gd name="connsiteX8" fmla="*/ 43075 w 499926"/>
                  <a:gd name="connsiteY8" fmla="*/ 757121 h 760416"/>
                  <a:gd name="connsiteX0" fmla="*/ 43075 w 498708"/>
                  <a:gd name="connsiteY0" fmla="*/ 756354 h 759649"/>
                  <a:gd name="connsiteX1" fmla="*/ 13578 w 498708"/>
                  <a:gd name="connsiteY1" fmla="*/ 525296 h 759649"/>
                  <a:gd name="connsiteX2" fmla="*/ 192197 w 498708"/>
                  <a:gd name="connsiteY2" fmla="*/ 277850 h 759649"/>
                  <a:gd name="connsiteX3" fmla="*/ 305567 w 498708"/>
                  <a:gd name="connsiteY3" fmla="*/ 30108 h 759649"/>
                  <a:gd name="connsiteX4" fmla="*/ 448881 w 498708"/>
                  <a:gd name="connsiteY4" fmla="*/ 21625 h 759649"/>
                  <a:gd name="connsiteX5" fmla="*/ 495955 w 498708"/>
                  <a:gd name="connsiteY5" fmla="*/ 187738 h 759649"/>
                  <a:gd name="connsiteX6" fmla="*/ 379158 w 498708"/>
                  <a:gd name="connsiteY6" fmla="*/ 393315 h 759649"/>
                  <a:gd name="connsiteX7" fmla="*/ 286047 w 498708"/>
                  <a:gd name="connsiteY7" fmla="*/ 643276 h 759649"/>
                  <a:gd name="connsiteX8" fmla="*/ 43075 w 498708"/>
                  <a:gd name="connsiteY8" fmla="*/ 756354 h 759649"/>
                  <a:gd name="connsiteX0" fmla="*/ 43075 w 498679"/>
                  <a:gd name="connsiteY0" fmla="*/ 752811 h 756106"/>
                  <a:gd name="connsiteX1" fmla="*/ 13578 w 498679"/>
                  <a:gd name="connsiteY1" fmla="*/ 521753 h 756106"/>
                  <a:gd name="connsiteX2" fmla="*/ 192197 w 498679"/>
                  <a:gd name="connsiteY2" fmla="*/ 274307 h 756106"/>
                  <a:gd name="connsiteX3" fmla="*/ 308248 w 498679"/>
                  <a:gd name="connsiteY3" fmla="*/ 33273 h 756106"/>
                  <a:gd name="connsiteX4" fmla="*/ 448881 w 498679"/>
                  <a:gd name="connsiteY4" fmla="*/ 18082 h 756106"/>
                  <a:gd name="connsiteX5" fmla="*/ 495955 w 498679"/>
                  <a:gd name="connsiteY5" fmla="*/ 184195 h 756106"/>
                  <a:gd name="connsiteX6" fmla="*/ 379158 w 498679"/>
                  <a:gd name="connsiteY6" fmla="*/ 389772 h 756106"/>
                  <a:gd name="connsiteX7" fmla="*/ 286047 w 498679"/>
                  <a:gd name="connsiteY7" fmla="*/ 639733 h 756106"/>
                  <a:gd name="connsiteX8" fmla="*/ 43075 w 498679"/>
                  <a:gd name="connsiteY8" fmla="*/ 752811 h 756106"/>
                  <a:gd name="connsiteX0" fmla="*/ 43075 w 506320"/>
                  <a:gd name="connsiteY0" fmla="*/ 751905 h 755200"/>
                  <a:gd name="connsiteX1" fmla="*/ 13578 w 506320"/>
                  <a:gd name="connsiteY1" fmla="*/ 520847 h 755200"/>
                  <a:gd name="connsiteX2" fmla="*/ 192197 w 506320"/>
                  <a:gd name="connsiteY2" fmla="*/ 273401 h 755200"/>
                  <a:gd name="connsiteX3" fmla="*/ 308248 w 506320"/>
                  <a:gd name="connsiteY3" fmla="*/ 32367 h 755200"/>
                  <a:gd name="connsiteX4" fmla="*/ 448881 w 506320"/>
                  <a:gd name="connsiteY4" fmla="*/ 17176 h 755200"/>
                  <a:gd name="connsiteX5" fmla="*/ 503998 w 506320"/>
                  <a:gd name="connsiteY5" fmla="*/ 169875 h 755200"/>
                  <a:gd name="connsiteX6" fmla="*/ 379158 w 506320"/>
                  <a:gd name="connsiteY6" fmla="*/ 388866 h 755200"/>
                  <a:gd name="connsiteX7" fmla="*/ 286047 w 506320"/>
                  <a:gd name="connsiteY7" fmla="*/ 638827 h 755200"/>
                  <a:gd name="connsiteX8" fmla="*/ 43075 w 506320"/>
                  <a:gd name="connsiteY8" fmla="*/ 751905 h 755200"/>
                  <a:gd name="connsiteX0" fmla="*/ 50290 w 502811"/>
                  <a:gd name="connsiteY0" fmla="*/ 751905 h 755200"/>
                  <a:gd name="connsiteX1" fmla="*/ 10069 w 502811"/>
                  <a:gd name="connsiteY1" fmla="*/ 520847 h 755200"/>
                  <a:gd name="connsiteX2" fmla="*/ 188688 w 502811"/>
                  <a:gd name="connsiteY2" fmla="*/ 273401 h 755200"/>
                  <a:gd name="connsiteX3" fmla="*/ 304739 w 502811"/>
                  <a:gd name="connsiteY3" fmla="*/ 32367 h 755200"/>
                  <a:gd name="connsiteX4" fmla="*/ 445372 w 502811"/>
                  <a:gd name="connsiteY4" fmla="*/ 17176 h 755200"/>
                  <a:gd name="connsiteX5" fmla="*/ 500489 w 502811"/>
                  <a:gd name="connsiteY5" fmla="*/ 169875 h 755200"/>
                  <a:gd name="connsiteX6" fmla="*/ 375649 w 502811"/>
                  <a:gd name="connsiteY6" fmla="*/ 388866 h 755200"/>
                  <a:gd name="connsiteX7" fmla="*/ 282538 w 502811"/>
                  <a:gd name="connsiteY7" fmla="*/ 638827 h 755200"/>
                  <a:gd name="connsiteX8" fmla="*/ 50290 w 502811"/>
                  <a:gd name="connsiteY8" fmla="*/ 751905 h 755200"/>
                  <a:gd name="connsiteX0" fmla="*/ 50290 w 502811"/>
                  <a:gd name="connsiteY0" fmla="*/ 751905 h 755200"/>
                  <a:gd name="connsiteX1" fmla="*/ 10069 w 502811"/>
                  <a:gd name="connsiteY1" fmla="*/ 520847 h 755200"/>
                  <a:gd name="connsiteX2" fmla="*/ 188688 w 502811"/>
                  <a:gd name="connsiteY2" fmla="*/ 273401 h 755200"/>
                  <a:gd name="connsiteX3" fmla="*/ 304739 w 502811"/>
                  <a:gd name="connsiteY3" fmla="*/ 32367 h 755200"/>
                  <a:gd name="connsiteX4" fmla="*/ 445372 w 502811"/>
                  <a:gd name="connsiteY4" fmla="*/ 17176 h 755200"/>
                  <a:gd name="connsiteX5" fmla="*/ 500489 w 502811"/>
                  <a:gd name="connsiteY5" fmla="*/ 169875 h 755200"/>
                  <a:gd name="connsiteX6" fmla="*/ 375649 w 502811"/>
                  <a:gd name="connsiteY6" fmla="*/ 388866 h 755200"/>
                  <a:gd name="connsiteX7" fmla="*/ 282538 w 502811"/>
                  <a:gd name="connsiteY7" fmla="*/ 638827 h 755200"/>
                  <a:gd name="connsiteX8" fmla="*/ 50290 w 502811"/>
                  <a:gd name="connsiteY8" fmla="*/ 751905 h 755200"/>
                  <a:gd name="connsiteX0" fmla="*/ 50290 w 502935"/>
                  <a:gd name="connsiteY0" fmla="*/ 748745 h 752040"/>
                  <a:gd name="connsiteX1" fmla="*/ 10069 w 502935"/>
                  <a:gd name="connsiteY1" fmla="*/ 517687 h 752040"/>
                  <a:gd name="connsiteX2" fmla="*/ 188688 w 502935"/>
                  <a:gd name="connsiteY2" fmla="*/ 270241 h 752040"/>
                  <a:gd name="connsiteX3" fmla="*/ 289994 w 502935"/>
                  <a:gd name="connsiteY3" fmla="*/ 35914 h 752040"/>
                  <a:gd name="connsiteX4" fmla="*/ 445372 w 502935"/>
                  <a:gd name="connsiteY4" fmla="*/ 14016 h 752040"/>
                  <a:gd name="connsiteX5" fmla="*/ 500489 w 502935"/>
                  <a:gd name="connsiteY5" fmla="*/ 166715 h 752040"/>
                  <a:gd name="connsiteX6" fmla="*/ 375649 w 502935"/>
                  <a:gd name="connsiteY6" fmla="*/ 385706 h 752040"/>
                  <a:gd name="connsiteX7" fmla="*/ 282538 w 502935"/>
                  <a:gd name="connsiteY7" fmla="*/ 635667 h 752040"/>
                  <a:gd name="connsiteX8" fmla="*/ 50290 w 502935"/>
                  <a:gd name="connsiteY8" fmla="*/ 748745 h 752040"/>
                  <a:gd name="connsiteX0" fmla="*/ 41226 w 493871"/>
                  <a:gd name="connsiteY0" fmla="*/ 748745 h 752280"/>
                  <a:gd name="connsiteX1" fmla="*/ 12553 w 493871"/>
                  <a:gd name="connsiteY1" fmla="*/ 512381 h 752280"/>
                  <a:gd name="connsiteX2" fmla="*/ 179624 w 493871"/>
                  <a:gd name="connsiteY2" fmla="*/ 270241 h 752280"/>
                  <a:gd name="connsiteX3" fmla="*/ 280930 w 493871"/>
                  <a:gd name="connsiteY3" fmla="*/ 35914 h 752280"/>
                  <a:gd name="connsiteX4" fmla="*/ 436308 w 493871"/>
                  <a:gd name="connsiteY4" fmla="*/ 14016 h 752280"/>
                  <a:gd name="connsiteX5" fmla="*/ 491425 w 493871"/>
                  <a:gd name="connsiteY5" fmla="*/ 166715 h 752280"/>
                  <a:gd name="connsiteX6" fmla="*/ 366585 w 493871"/>
                  <a:gd name="connsiteY6" fmla="*/ 385706 h 752280"/>
                  <a:gd name="connsiteX7" fmla="*/ 273474 w 493871"/>
                  <a:gd name="connsiteY7" fmla="*/ 635667 h 752280"/>
                  <a:gd name="connsiteX8" fmla="*/ 41226 w 493871"/>
                  <a:gd name="connsiteY8" fmla="*/ 748745 h 752280"/>
                  <a:gd name="connsiteX0" fmla="*/ 47253 w 490917"/>
                  <a:gd name="connsiteY0" fmla="*/ 746093 h 749716"/>
                  <a:gd name="connsiteX1" fmla="*/ 9599 w 490917"/>
                  <a:gd name="connsiteY1" fmla="*/ 512381 h 749716"/>
                  <a:gd name="connsiteX2" fmla="*/ 176670 w 490917"/>
                  <a:gd name="connsiteY2" fmla="*/ 270241 h 749716"/>
                  <a:gd name="connsiteX3" fmla="*/ 277976 w 490917"/>
                  <a:gd name="connsiteY3" fmla="*/ 35914 h 749716"/>
                  <a:gd name="connsiteX4" fmla="*/ 433354 w 490917"/>
                  <a:gd name="connsiteY4" fmla="*/ 14016 h 749716"/>
                  <a:gd name="connsiteX5" fmla="*/ 488471 w 490917"/>
                  <a:gd name="connsiteY5" fmla="*/ 166715 h 749716"/>
                  <a:gd name="connsiteX6" fmla="*/ 363631 w 490917"/>
                  <a:gd name="connsiteY6" fmla="*/ 385706 h 749716"/>
                  <a:gd name="connsiteX7" fmla="*/ 270520 w 490917"/>
                  <a:gd name="connsiteY7" fmla="*/ 635667 h 749716"/>
                  <a:gd name="connsiteX8" fmla="*/ 47253 w 490917"/>
                  <a:gd name="connsiteY8" fmla="*/ 746093 h 749716"/>
                  <a:gd name="connsiteX0" fmla="*/ 48773 w 490320"/>
                  <a:gd name="connsiteY0" fmla="*/ 735622 h 739634"/>
                  <a:gd name="connsiteX1" fmla="*/ 9002 w 490320"/>
                  <a:gd name="connsiteY1" fmla="*/ 512381 h 739634"/>
                  <a:gd name="connsiteX2" fmla="*/ 176073 w 490320"/>
                  <a:gd name="connsiteY2" fmla="*/ 270241 h 739634"/>
                  <a:gd name="connsiteX3" fmla="*/ 277379 w 490320"/>
                  <a:gd name="connsiteY3" fmla="*/ 35914 h 739634"/>
                  <a:gd name="connsiteX4" fmla="*/ 432757 w 490320"/>
                  <a:gd name="connsiteY4" fmla="*/ 14016 h 739634"/>
                  <a:gd name="connsiteX5" fmla="*/ 487874 w 490320"/>
                  <a:gd name="connsiteY5" fmla="*/ 166715 h 739634"/>
                  <a:gd name="connsiteX6" fmla="*/ 363034 w 490320"/>
                  <a:gd name="connsiteY6" fmla="*/ 385706 h 739634"/>
                  <a:gd name="connsiteX7" fmla="*/ 269923 w 490320"/>
                  <a:gd name="connsiteY7" fmla="*/ 635667 h 739634"/>
                  <a:gd name="connsiteX8" fmla="*/ 48773 w 490320"/>
                  <a:gd name="connsiteY8" fmla="*/ 735622 h 739634"/>
                  <a:gd name="connsiteX0" fmla="*/ 51916 w 489229"/>
                  <a:gd name="connsiteY0" fmla="*/ 731134 h 735338"/>
                  <a:gd name="connsiteX1" fmla="*/ 7911 w 489229"/>
                  <a:gd name="connsiteY1" fmla="*/ 512381 h 735338"/>
                  <a:gd name="connsiteX2" fmla="*/ 174982 w 489229"/>
                  <a:gd name="connsiteY2" fmla="*/ 270241 h 735338"/>
                  <a:gd name="connsiteX3" fmla="*/ 276288 w 489229"/>
                  <a:gd name="connsiteY3" fmla="*/ 35914 h 735338"/>
                  <a:gd name="connsiteX4" fmla="*/ 431666 w 489229"/>
                  <a:gd name="connsiteY4" fmla="*/ 14016 h 735338"/>
                  <a:gd name="connsiteX5" fmla="*/ 486783 w 489229"/>
                  <a:gd name="connsiteY5" fmla="*/ 166715 h 735338"/>
                  <a:gd name="connsiteX6" fmla="*/ 361943 w 489229"/>
                  <a:gd name="connsiteY6" fmla="*/ 385706 h 735338"/>
                  <a:gd name="connsiteX7" fmla="*/ 268832 w 489229"/>
                  <a:gd name="connsiteY7" fmla="*/ 635667 h 735338"/>
                  <a:gd name="connsiteX8" fmla="*/ 51916 w 489229"/>
                  <a:gd name="connsiteY8" fmla="*/ 731134 h 735338"/>
                  <a:gd name="connsiteX0" fmla="*/ 49522 w 486835"/>
                  <a:gd name="connsiteY0" fmla="*/ 731134 h 735338"/>
                  <a:gd name="connsiteX1" fmla="*/ 8340 w 486835"/>
                  <a:gd name="connsiteY1" fmla="*/ 512381 h 735338"/>
                  <a:gd name="connsiteX2" fmla="*/ 172588 w 486835"/>
                  <a:gd name="connsiteY2" fmla="*/ 270241 h 735338"/>
                  <a:gd name="connsiteX3" fmla="*/ 273894 w 486835"/>
                  <a:gd name="connsiteY3" fmla="*/ 35914 h 735338"/>
                  <a:gd name="connsiteX4" fmla="*/ 429272 w 486835"/>
                  <a:gd name="connsiteY4" fmla="*/ 14016 h 735338"/>
                  <a:gd name="connsiteX5" fmla="*/ 484389 w 486835"/>
                  <a:gd name="connsiteY5" fmla="*/ 166715 h 735338"/>
                  <a:gd name="connsiteX6" fmla="*/ 359549 w 486835"/>
                  <a:gd name="connsiteY6" fmla="*/ 385706 h 735338"/>
                  <a:gd name="connsiteX7" fmla="*/ 266438 w 486835"/>
                  <a:gd name="connsiteY7" fmla="*/ 635667 h 735338"/>
                  <a:gd name="connsiteX8" fmla="*/ 49522 w 486835"/>
                  <a:gd name="connsiteY8" fmla="*/ 731134 h 735338"/>
                  <a:gd name="connsiteX0" fmla="*/ 49522 w 486835"/>
                  <a:gd name="connsiteY0" fmla="*/ 731134 h 735338"/>
                  <a:gd name="connsiteX1" fmla="*/ 8340 w 486835"/>
                  <a:gd name="connsiteY1" fmla="*/ 512381 h 735338"/>
                  <a:gd name="connsiteX2" fmla="*/ 172588 w 486835"/>
                  <a:gd name="connsiteY2" fmla="*/ 270241 h 735338"/>
                  <a:gd name="connsiteX3" fmla="*/ 273894 w 486835"/>
                  <a:gd name="connsiteY3" fmla="*/ 35914 h 735338"/>
                  <a:gd name="connsiteX4" fmla="*/ 429272 w 486835"/>
                  <a:gd name="connsiteY4" fmla="*/ 14016 h 735338"/>
                  <a:gd name="connsiteX5" fmla="*/ 484389 w 486835"/>
                  <a:gd name="connsiteY5" fmla="*/ 166715 h 735338"/>
                  <a:gd name="connsiteX6" fmla="*/ 359549 w 486835"/>
                  <a:gd name="connsiteY6" fmla="*/ 385706 h 735338"/>
                  <a:gd name="connsiteX7" fmla="*/ 266438 w 486835"/>
                  <a:gd name="connsiteY7" fmla="*/ 635667 h 735338"/>
                  <a:gd name="connsiteX8" fmla="*/ 49522 w 486835"/>
                  <a:gd name="connsiteY8" fmla="*/ 731134 h 735338"/>
                  <a:gd name="connsiteX0" fmla="*/ 47754 w 485067"/>
                  <a:gd name="connsiteY0" fmla="*/ 731134 h 735338"/>
                  <a:gd name="connsiteX1" fmla="*/ 8689 w 485067"/>
                  <a:gd name="connsiteY1" fmla="*/ 512381 h 735338"/>
                  <a:gd name="connsiteX2" fmla="*/ 170820 w 485067"/>
                  <a:gd name="connsiteY2" fmla="*/ 270241 h 735338"/>
                  <a:gd name="connsiteX3" fmla="*/ 272126 w 485067"/>
                  <a:gd name="connsiteY3" fmla="*/ 35914 h 735338"/>
                  <a:gd name="connsiteX4" fmla="*/ 427504 w 485067"/>
                  <a:gd name="connsiteY4" fmla="*/ 14016 h 735338"/>
                  <a:gd name="connsiteX5" fmla="*/ 482621 w 485067"/>
                  <a:gd name="connsiteY5" fmla="*/ 166715 h 735338"/>
                  <a:gd name="connsiteX6" fmla="*/ 357781 w 485067"/>
                  <a:gd name="connsiteY6" fmla="*/ 385706 h 735338"/>
                  <a:gd name="connsiteX7" fmla="*/ 264670 w 485067"/>
                  <a:gd name="connsiteY7" fmla="*/ 635667 h 735338"/>
                  <a:gd name="connsiteX8" fmla="*/ 47754 w 485067"/>
                  <a:gd name="connsiteY8" fmla="*/ 731134 h 735338"/>
                  <a:gd name="connsiteX0" fmla="*/ 47754 w 479057"/>
                  <a:gd name="connsiteY0" fmla="*/ 730974 h 735178"/>
                  <a:gd name="connsiteX1" fmla="*/ 8689 w 479057"/>
                  <a:gd name="connsiteY1" fmla="*/ 512221 h 735178"/>
                  <a:gd name="connsiteX2" fmla="*/ 170820 w 479057"/>
                  <a:gd name="connsiteY2" fmla="*/ 270081 h 735178"/>
                  <a:gd name="connsiteX3" fmla="*/ 272126 w 479057"/>
                  <a:gd name="connsiteY3" fmla="*/ 35754 h 735178"/>
                  <a:gd name="connsiteX4" fmla="*/ 427504 w 479057"/>
                  <a:gd name="connsiteY4" fmla="*/ 13856 h 735178"/>
                  <a:gd name="connsiteX5" fmla="*/ 476271 w 479057"/>
                  <a:gd name="connsiteY5" fmla="*/ 164311 h 735178"/>
                  <a:gd name="connsiteX6" fmla="*/ 357781 w 479057"/>
                  <a:gd name="connsiteY6" fmla="*/ 385546 h 735178"/>
                  <a:gd name="connsiteX7" fmla="*/ 264670 w 479057"/>
                  <a:gd name="connsiteY7" fmla="*/ 635507 h 735178"/>
                  <a:gd name="connsiteX8" fmla="*/ 47754 w 479057"/>
                  <a:gd name="connsiteY8" fmla="*/ 730974 h 735178"/>
                  <a:gd name="connsiteX0" fmla="*/ 47754 w 477733"/>
                  <a:gd name="connsiteY0" fmla="*/ 730974 h 735178"/>
                  <a:gd name="connsiteX1" fmla="*/ 8689 w 477733"/>
                  <a:gd name="connsiteY1" fmla="*/ 512221 h 735178"/>
                  <a:gd name="connsiteX2" fmla="*/ 170820 w 477733"/>
                  <a:gd name="connsiteY2" fmla="*/ 270081 h 735178"/>
                  <a:gd name="connsiteX3" fmla="*/ 272126 w 477733"/>
                  <a:gd name="connsiteY3" fmla="*/ 35754 h 735178"/>
                  <a:gd name="connsiteX4" fmla="*/ 427504 w 477733"/>
                  <a:gd name="connsiteY4" fmla="*/ 13856 h 735178"/>
                  <a:gd name="connsiteX5" fmla="*/ 474860 w 477733"/>
                  <a:gd name="connsiteY5" fmla="*/ 164311 h 735178"/>
                  <a:gd name="connsiteX6" fmla="*/ 357781 w 477733"/>
                  <a:gd name="connsiteY6" fmla="*/ 385546 h 735178"/>
                  <a:gd name="connsiteX7" fmla="*/ 264670 w 477733"/>
                  <a:gd name="connsiteY7" fmla="*/ 635507 h 735178"/>
                  <a:gd name="connsiteX8" fmla="*/ 47754 w 477733"/>
                  <a:gd name="connsiteY8" fmla="*/ 730974 h 735178"/>
                  <a:gd name="connsiteX0" fmla="*/ 47754 w 471851"/>
                  <a:gd name="connsiteY0" fmla="*/ 730974 h 735178"/>
                  <a:gd name="connsiteX1" fmla="*/ 8689 w 471851"/>
                  <a:gd name="connsiteY1" fmla="*/ 512221 h 735178"/>
                  <a:gd name="connsiteX2" fmla="*/ 170820 w 471851"/>
                  <a:gd name="connsiteY2" fmla="*/ 270081 h 735178"/>
                  <a:gd name="connsiteX3" fmla="*/ 272126 w 471851"/>
                  <a:gd name="connsiteY3" fmla="*/ 35754 h 735178"/>
                  <a:gd name="connsiteX4" fmla="*/ 427504 w 471851"/>
                  <a:gd name="connsiteY4" fmla="*/ 13856 h 735178"/>
                  <a:gd name="connsiteX5" fmla="*/ 468510 w 471851"/>
                  <a:gd name="connsiteY5" fmla="*/ 164311 h 735178"/>
                  <a:gd name="connsiteX6" fmla="*/ 357781 w 471851"/>
                  <a:gd name="connsiteY6" fmla="*/ 385546 h 735178"/>
                  <a:gd name="connsiteX7" fmla="*/ 264670 w 471851"/>
                  <a:gd name="connsiteY7" fmla="*/ 635507 h 735178"/>
                  <a:gd name="connsiteX8" fmla="*/ 47754 w 471851"/>
                  <a:gd name="connsiteY8" fmla="*/ 730974 h 735178"/>
                  <a:gd name="connsiteX0" fmla="*/ 47754 w 471762"/>
                  <a:gd name="connsiteY0" fmla="*/ 730974 h 735281"/>
                  <a:gd name="connsiteX1" fmla="*/ 8689 w 471762"/>
                  <a:gd name="connsiteY1" fmla="*/ 512221 h 735281"/>
                  <a:gd name="connsiteX2" fmla="*/ 170820 w 471762"/>
                  <a:gd name="connsiteY2" fmla="*/ 270081 h 735281"/>
                  <a:gd name="connsiteX3" fmla="*/ 272126 w 471762"/>
                  <a:gd name="connsiteY3" fmla="*/ 35754 h 735281"/>
                  <a:gd name="connsiteX4" fmla="*/ 427504 w 471762"/>
                  <a:gd name="connsiteY4" fmla="*/ 13856 h 735281"/>
                  <a:gd name="connsiteX5" fmla="*/ 468510 w 471762"/>
                  <a:gd name="connsiteY5" fmla="*/ 164311 h 735281"/>
                  <a:gd name="connsiteX6" fmla="*/ 359192 w 471762"/>
                  <a:gd name="connsiteY6" fmla="*/ 373578 h 735281"/>
                  <a:gd name="connsiteX7" fmla="*/ 264670 w 471762"/>
                  <a:gd name="connsiteY7" fmla="*/ 635507 h 735281"/>
                  <a:gd name="connsiteX8" fmla="*/ 47754 w 471762"/>
                  <a:gd name="connsiteY8" fmla="*/ 730974 h 735281"/>
                  <a:gd name="connsiteX0" fmla="*/ 47754 w 471435"/>
                  <a:gd name="connsiteY0" fmla="*/ 729464 h 733771"/>
                  <a:gd name="connsiteX1" fmla="*/ 8689 w 471435"/>
                  <a:gd name="connsiteY1" fmla="*/ 510711 h 733771"/>
                  <a:gd name="connsiteX2" fmla="*/ 170820 w 471435"/>
                  <a:gd name="connsiteY2" fmla="*/ 268571 h 733771"/>
                  <a:gd name="connsiteX3" fmla="*/ 272126 w 471435"/>
                  <a:gd name="connsiteY3" fmla="*/ 34244 h 733771"/>
                  <a:gd name="connsiteX4" fmla="*/ 425387 w 471435"/>
                  <a:gd name="connsiteY4" fmla="*/ 14589 h 733771"/>
                  <a:gd name="connsiteX5" fmla="*/ 468510 w 471435"/>
                  <a:gd name="connsiteY5" fmla="*/ 162801 h 733771"/>
                  <a:gd name="connsiteX6" fmla="*/ 359192 w 471435"/>
                  <a:gd name="connsiteY6" fmla="*/ 372068 h 733771"/>
                  <a:gd name="connsiteX7" fmla="*/ 264670 w 471435"/>
                  <a:gd name="connsiteY7" fmla="*/ 633997 h 733771"/>
                  <a:gd name="connsiteX8" fmla="*/ 47754 w 471435"/>
                  <a:gd name="connsiteY8" fmla="*/ 729464 h 733771"/>
                  <a:gd name="connsiteX0" fmla="*/ 47754 w 471235"/>
                  <a:gd name="connsiteY0" fmla="*/ 726588 h 730895"/>
                  <a:gd name="connsiteX1" fmla="*/ 8689 w 471235"/>
                  <a:gd name="connsiteY1" fmla="*/ 507835 h 730895"/>
                  <a:gd name="connsiteX2" fmla="*/ 170820 w 471235"/>
                  <a:gd name="connsiteY2" fmla="*/ 265695 h 730895"/>
                  <a:gd name="connsiteX3" fmla="*/ 272126 w 471235"/>
                  <a:gd name="connsiteY3" fmla="*/ 31368 h 730895"/>
                  <a:gd name="connsiteX4" fmla="*/ 423976 w 471235"/>
                  <a:gd name="connsiteY4" fmla="*/ 16201 h 730895"/>
                  <a:gd name="connsiteX5" fmla="*/ 468510 w 471235"/>
                  <a:gd name="connsiteY5" fmla="*/ 159925 h 730895"/>
                  <a:gd name="connsiteX6" fmla="*/ 359192 w 471235"/>
                  <a:gd name="connsiteY6" fmla="*/ 369192 h 730895"/>
                  <a:gd name="connsiteX7" fmla="*/ 264670 w 471235"/>
                  <a:gd name="connsiteY7" fmla="*/ 631121 h 730895"/>
                  <a:gd name="connsiteX8" fmla="*/ 47754 w 471235"/>
                  <a:gd name="connsiteY8" fmla="*/ 726588 h 730895"/>
                  <a:gd name="connsiteX0" fmla="*/ 47754 w 471226"/>
                  <a:gd name="connsiteY0" fmla="*/ 726588 h 730895"/>
                  <a:gd name="connsiteX1" fmla="*/ 8689 w 471226"/>
                  <a:gd name="connsiteY1" fmla="*/ 507835 h 730895"/>
                  <a:gd name="connsiteX2" fmla="*/ 170820 w 471226"/>
                  <a:gd name="connsiteY2" fmla="*/ 265695 h 730895"/>
                  <a:gd name="connsiteX3" fmla="*/ 272831 w 471226"/>
                  <a:gd name="connsiteY3" fmla="*/ 31368 h 730895"/>
                  <a:gd name="connsiteX4" fmla="*/ 423976 w 471226"/>
                  <a:gd name="connsiteY4" fmla="*/ 16201 h 730895"/>
                  <a:gd name="connsiteX5" fmla="*/ 468510 w 471226"/>
                  <a:gd name="connsiteY5" fmla="*/ 159925 h 730895"/>
                  <a:gd name="connsiteX6" fmla="*/ 359192 w 471226"/>
                  <a:gd name="connsiteY6" fmla="*/ 369192 h 730895"/>
                  <a:gd name="connsiteX7" fmla="*/ 264670 w 471226"/>
                  <a:gd name="connsiteY7" fmla="*/ 631121 h 730895"/>
                  <a:gd name="connsiteX8" fmla="*/ 47754 w 471226"/>
                  <a:gd name="connsiteY8" fmla="*/ 726588 h 730895"/>
                  <a:gd name="connsiteX0" fmla="*/ 47754 w 471226"/>
                  <a:gd name="connsiteY0" fmla="*/ 726588 h 730895"/>
                  <a:gd name="connsiteX1" fmla="*/ 8689 w 471226"/>
                  <a:gd name="connsiteY1" fmla="*/ 507835 h 730895"/>
                  <a:gd name="connsiteX2" fmla="*/ 170820 w 471226"/>
                  <a:gd name="connsiteY2" fmla="*/ 265695 h 730895"/>
                  <a:gd name="connsiteX3" fmla="*/ 272831 w 471226"/>
                  <a:gd name="connsiteY3" fmla="*/ 31368 h 730895"/>
                  <a:gd name="connsiteX4" fmla="*/ 423976 w 471226"/>
                  <a:gd name="connsiteY4" fmla="*/ 16201 h 730895"/>
                  <a:gd name="connsiteX5" fmla="*/ 468510 w 471226"/>
                  <a:gd name="connsiteY5" fmla="*/ 159925 h 730895"/>
                  <a:gd name="connsiteX6" fmla="*/ 359192 w 471226"/>
                  <a:gd name="connsiteY6" fmla="*/ 369192 h 730895"/>
                  <a:gd name="connsiteX7" fmla="*/ 264670 w 471226"/>
                  <a:gd name="connsiteY7" fmla="*/ 631121 h 730895"/>
                  <a:gd name="connsiteX8" fmla="*/ 47754 w 471226"/>
                  <a:gd name="connsiteY8" fmla="*/ 726588 h 730895"/>
                  <a:gd name="connsiteX0" fmla="*/ 47754 w 471967"/>
                  <a:gd name="connsiteY0" fmla="*/ 726588 h 730895"/>
                  <a:gd name="connsiteX1" fmla="*/ 8689 w 471967"/>
                  <a:gd name="connsiteY1" fmla="*/ 507835 h 730895"/>
                  <a:gd name="connsiteX2" fmla="*/ 170820 w 471967"/>
                  <a:gd name="connsiteY2" fmla="*/ 265695 h 730895"/>
                  <a:gd name="connsiteX3" fmla="*/ 272831 w 471967"/>
                  <a:gd name="connsiteY3" fmla="*/ 31368 h 730895"/>
                  <a:gd name="connsiteX4" fmla="*/ 423976 w 471967"/>
                  <a:gd name="connsiteY4" fmla="*/ 16201 h 730895"/>
                  <a:gd name="connsiteX5" fmla="*/ 468510 w 471967"/>
                  <a:gd name="connsiteY5" fmla="*/ 159925 h 730895"/>
                  <a:gd name="connsiteX6" fmla="*/ 346879 w 471967"/>
                  <a:gd name="connsiteY6" fmla="*/ 369192 h 730895"/>
                  <a:gd name="connsiteX7" fmla="*/ 264670 w 471967"/>
                  <a:gd name="connsiteY7" fmla="*/ 631121 h 730895"/>
                  <a:gd name="connsiteX8" fmla="*/ 47754 w 471967"/>
                  <a:gd name="connsiteY8" fmla="*/ 726588 h 730895"/>
                  <a:gd name="connsiteX0" fmla="*/ 47754 w 472293"/>
                  <a:gd name="connsiteY0" fmla="*/ 726588 h 730920"/>
                  <a:gd name="connsiteX1" fmla="*/ 8689 w 472293"/>
                  <a:gd name="connsiteY1" fmla="*/ 507835 h 730920"/>
                  <a:gd name="connsiteX2" fmla="*/ 170820 w 472293"/>
                  <a:gd name="connsiteY2" fmla="*/ 265695 h 730920"/>
                  <a:gd name="connsiteX3" fmla="*/ 272831 w 472293"/>
                  <a:gd name="connsiteY3" fmla="*/ 31368 h 730920"/>
                  <a:gd name="connsiteX4" fmla="*/ 423976 w 472293"/>
                  <a:gd name="connsiteY4" fmla="*/ 16201 h 730920"/>
                  <a:gd name="connsiteX5" fmla="*/ 468510 w 472293"/>
                  <a:gd name="connsiteY5" fmla="*/ 159925 h 730920"/>
                  <a:gd name="connsiteX6" fmla="*/ 341602 w 472293"/>
                  <a:gd name="connsiteY6" fmla="*/ 366395 h 730920"/>
                  <a:gd name="connsiteX7" fmla="*/ 264670 w 472293"/>
                  <a:gd name="connsiteY7" fmla="*/ 631121 h 730920"/>
                  <a:gd name="connsiteX8" fmla="*/ 47754 w 472293"/>
                  <a:gd name="connsiteY8" fmla="*/ 726588 h 730920"/>
                  <a:gd name="connsiteX0" fmla="*/ 47754 w 469875"/>
                  <a:gd name="connsiteY0" fmla="*/ 727279 h 731611"/>
                  <a:gd name="connsiteX1" fmla="*/ 8689 w 469875"/>
                  <a:gd name="connsiteY1" fmla="*/ 508526 h 731611"/>
                  <a:gd name="connsiteX2" fmla="*/ 170820 w 469875"/>
                  <a:gd name="connsiteY2" fmla="*/ 266386 h 731611"/>
                  <a:gd name="connsiteX3" fmla="*/ 272831 w 469875"/>
                  <a:gd name="connsiteY3" fmla="*/ 32059 h 731611"/>
                  <a:gd name="connsiteX4" fmla="*/ 423976 w 469875"/>
                  <a:gd name="connsiteY4" fmla="*/ 16892 h 731611"/>
                  <a:gd name="connsiteX5" fmla="*/ 465872 w 469875"/>
                  <a:gd name="connsiteY5" fmla="*/ 170871 h 731611"/>
                  <a:gd name="connsiteX6" fmla="*/ 341602 w 469875"/>
                  <a:gd name="connsiteY6" fmla="*/ 367086 h 731611"/>
                  <a:gd name="connsiteX7" fmla="*/ 264670 w 469875"/>
                  <a:gd name="connsiteY7" fmla="*/ 631812 h 731611"/>
                  <a:gd name="connsiteX8" fmla="*/ 47754 w 469875"/>
                  <a:gd name="connsiteY8" fmla="*/ 727279 h 731611"/>
                  <a:gd name="connsiteX0" fmla="*/ 47754 w 470509"/>
                  <a:gd name="connsiteY0" fmla="*/ 727279 h 731611"/>
                  <a:gd name="connsiteX1" fmla="*/ 8689 w 470509"/>
                  <a:gd name="connsiteY1" fmla="*/ 508526 h 731611"/>
                  <a:gd name="connsiteX2" fmla="*/ 170820 w 470509"/>
                  <a:gd name="connsiteY2" fmla="*/ 266386 h 731611"/>
                  <a:gd name="connsiteX3" fmla="*/ 272831 w 470509"/>
                  <a:gd name="connsiteY3" fmla="*/ 32059 h 731611"/>
                  <a:gd name="connsiteX4" fmla="*/ 427494 w 470509"/>
                  <a:gd name="connsiteY4" fmla="*/ 16892 h 731611"/>
                  <a:gd name="connsiteX5" fmla="*/ 465872 w 470509"/>
                  <a:gd name="connsiteY5" fmla="*/ 170871 h 731611"/>
                  <a:gd name="connsiteX6" fmla="*/ 341602 w 470509"/>
                  <a:gd name="connsiteY6" fmla="*/ 367086 h 731611"/>
                  <a:gd name="connsiteX7" fmla="*/ 264670 w 470509"/>
                  <a:gd name="connsiteY7" fmla="*/ 631812 h 731611"/>
                  <a:gd name="connsiteX8" fmla="*/ 47754 w 470509"/>
                  <a:gd name="connsiteY8" fmla="*/ 727279 h 731611"/>
                  <a:gd name="connsiteX0" fmla="*/ 47754 w 472780"/>
                  <a:gd name="connsiteY0" fmla="*/ 727279 h 731611"/>
                  <a:gd name="connsiteX1" fmla="*/ 8689 w 472780"/>
                  <a:gd name="connsiteY1" fmla="*/ 508526 h 731611"/>
                  <a:gd name="connsiteX2" fmla="*/ 170820 w 472780"/>
                  <a:gd name="connsiteY2" fmla="*/ 266386 h 731611"/>
                  <a:gd name="connsiteX3" fmla="*/ 272831 w 472780"/>
                  <a:gd name="connsiteY3" fmla="*/ 32059 h 731611"/>
                  <a:gd name="connsiteX4" fmla="*/ 437168 w 472780"/>
                  <a:gd name="connsiteY4" fmla="*/ 16892 h 731611"/>
                  <a:gd name="connsiteX5" fmla="*/ 465872 w 472780"/>
                  <a:gd name="connsiteY5" fmla="*/ 170871 h 731611"/>
                  <a:gd name="connsiteX6" fmla="*/ 341602 w 472780"/>
                  <a:gd name="connsiteY6" fmla="*/ 367086 h 731611"/>
                  <a:gd name="connsiteX7" fmla="*/ 264670 w 472780"/>
                  <a:gd name="connsiteY7" fmla="*/ 631812 h 731611"/>
                  <a:gd name="connsiteX8" fmla="*/ 47754 w 472780"/>
                  <a:gd name="connsiteY8" fmla="*/ 727279 h 731611"/>
                  <a:gd name="connsiteX0" fmla="*/ 47754 w 471435"/>
                  <a:gd name="connsiteY0" fmla="*/ 726129 h 730461"/>
                  <a:gd name="connsiteX1" fmla="*/ 8689 w 471435"/>
                  <a:gd name="connsiteY1" fmla="*/ 507376 h 730461"/>
                  <a:gd name="connsiteX2" fmla="*/ 170820 w 471435"/>
                  <a:gd name="connsiteY2" fmla="*/ 265236 h 730461"/>
                  <a:gd name="connsiteX3" fmla="*/ 272831 w 471435"/>
                  <a:gd name="connsiteY3" fmla="*/ 30909 h 730461"/>
                  <a:gd name="connsiteX4" fmla="*/ 431892 w 471435"/>
                  <a:gd name="connsiteY4" fmla="*/ 17607 h 730461"/>
                  <a:gd name="connsiteX5" fmla="*/ 465872 w 471435"/>
                  <a:gd name="connsiteY5" fmla="*/ 169721 h 730461"/>
                  <a:gd name="connsiteX6" fmla="*/ 341602 w 471435"/>
                  <a:gd name="connsiteY6" fmla="*/ 365936 h 730461"/>
                  <a:gd name="connsiteX7" fmla="*/ 264670 w 471435"/>
                  <a:gd name="connsiteY7" fmla="*/ 630662 h 730461"/>
                  <a:gd name="connsiteX8" fmla="*/ 47754 w 471435"/>
                  <a:gd name="connsiteY8" fmla="*/ 726129 h 730461"/>
                  <a:gd name="connsiteX0" fmla="*/ 47754 w 469923"/>
                  <a:gd name="connsiteY0" fmla="*/ 725944 h 730276"/>
                  <a:gd name="connsiteX1" fmla="*/ 8689 w 469923"/>
                  <a:gd name="connsiteY1" fmla="*/ 507191 h 730276"/>
                  <a:gd name="connsiteX2" fmla="*/ 170820 w 469923"/>
                  <a:gd name="connsiteY2" fmla="*/ 265051 h 730276"/>
                  <a:gd name="connsiteX3" fmla="*/ 272831 w 469923"/>
                  <a:gd name="connsiteY3" fmla="*/ 30724 h 730276"/>
                  <a:gd name="connsiteX4" fmla="*/ 431892 w 469923"/>
                  <a:gd name="connsiteY4" fmla="*/ 17422 h 730276"/>
                  <a:gd name="connsiteX5" fmla="*/ 464113 w 469923"/>
                  <a:gd name="connsiteY5" fmla="*/ 166740 h 730276"/>
                  <a:gd name="connsiteX6" fmla="*/ 341602 w 469923"/>
                  <a:gd name="connsiteY6" fmla="*/ 365751 h 730276"/>
                  <a:gd name="connsiteX7" fmla="*/ 264670 w 469923"/>
                  <a:gd name="connsiteY7" fmla="*/ 630477 h 730276"/>
                  <a:gd name="connsiteX8" fmla="*/ 47754 w 469923"/>
                  <a:gd name="connsiteY8" fmla="*/ 725944 h 730276"/>
                  <a:gd name="connsiteX0" fmla="*/ 47754 w 469923"/>
                  <a:gd name="connsiteY0" fmla="*/ 726067 h 730399"/>
                  <a:gd name="connsiteX1" fmla="*/ 8689 w 469923"/>
                  <a:gd name="connsiteY1" fmla="*/ 507314 h 730399"/>
                  <a:gd name="connsiteX2" fmla="*/ 170820 w 469923"/>
                  <a:gd name="connsiteY2" fmla="*/ 265174 h 730399"/>
                  <a:gd name="connsiteX3" fmla="*/ 272831 w 469923"/>
                  <a:gd name="connsiteY3" fmla="*/ 30847 h 730399"/>
                  <a:gd name="connsiteX4" fmla="*/ 431892 w 469923"/>
                  <a:gd name="connsiteY4" fmla="*/ 17545 h 730399"/>
                  <a:gd name="connsiteX5" fmla="*/ 464113 w 469923"/>
                  <a:gd name="connsiteY5" fmla="*/ 168728 h 730399"/>
                  <a:gd name="connsiteX6" fmla="*/ 341602 w 469923"/>
                  <a:gd name="connsiteY6" fmla="*/ 365874 h 730399"/>
                  <a:gd name="connsiteX7" fmla="*/ 264670 w 469923"/>
                  <a:gd name="connsiteY7" fmla="*/ 630600 h 730399"/>
                  <a:gd name="connsiteX8" fmla="*/ 47754 w 469923"/>
                  <a:gd name="connsiteY8" fmla="*/ 726067 h 730399"/>
                  <a:gd name="connsiteX0" fmla="*/ 47754 w 471438"/>
                  <a:gd name="connsiteY0" fmla="*/ 726067 h 730399"/>
                  <a:gd name="connsiteX1" fmla="*/ 8689 w 471438"/>
                  <a:gd name="connsiteY1" fmla="*/ 507314 h 730399"/>
                  <a:gd name="connsiteX2" fmla="*/ 170820 w 471438"/>
                  <a:gd name="connsiteY2" fmla="*/ 265174 h 730399"/>
                  <a:gd name="connsiteX3" fmla="*/ 272831 w 471438"/>
                  <a:gd name="connsiteY3" fmla="*/ 30847 h 730399"/>
                  <a:gd name="connsiteX4" fmla="*/ 431892 w 471438"/>
                  <a:gd name="connsiteY4" fmla="*/ 17545 h 730399"/>
                  <a:gd name="connsiteX5" fmla="*/ 464113 w 471438"/>
                  <a:gd name="connsiteY5" fmla="*/ 168728 h 730399"/>
                  <a:gd name="connsiteX6" fmla="*/ 341602 w 471438"/>
                  <a:gd name="connsiteY6" fmla="*/ 365874 h 730399"/>
                  <a:gd name="connsiteX7" fmla="*/ 264670 w 471438"/>
                  <a:gd name="connsiteY7" fmla="*/ 630600 h 730399"/>
                  <a:gd name="connsiteX8" fmla="*/ 47754 w 471438"/>
                  <a:gd name="connsiteY8" fmla="*/ 726067 h 730399"/>
                  <a:gd name="connsiteX0" fmla="*/ 47754 w 473346"/>
                  <a:gd name="connsiteY0" fmla="*/ 726067 h 730399"/>
                  <a:gd name="connsiteX1" fmla="*/ 8689 w 473346"/>
                  <a:gd name="connsiteY1" fmla="*/ 507314 h 730399"/>
                  <a:gd name="connsiteX2" fmla="*/ 170820 w 473346"/>
                  <a:gd name="connsiteY2" fmla="*/ 265174 h 730399"/>
                  <a:gd name="connsiteX3" fmla="*/ 272831 w 473346"/>
                  <a:gd name="connsiteY3" fmla="*/ 30847 h 730399"/>
                  <a:gd name="connsiteX4" fmla="*/ 431892 w 473346"/>
                  <a:gd name="connsiteY4" fmla="*/ 17545 h 730399"/>
                  <a:gd name="connsiteX5" fmla="*/ 464113 w 473346"/>
                  <a:gd name="connsiteY5" fmla="*/ 168728 h 730399"/>
                  <a:gd name="connsiteX6" fmla="*/ 341602 w 473346"/>
                  <a:gd name="connsiteY6" fmla="*/ 365874 h 730399"/>
                  <a:gd name="connsiteX7" fmla="*/ 264670 w 473346"/>
                  <a:gd name="connsiteY7" fmla="*/ 630600 h 730399"/>
                  <a:gd name="connsiteX8" fmla="*/ 47754 w 473346"/>
                  <a:gd name="connsiteY8" fmla="*/ 726067 h 730399"/>
                  <a:gd name="connsiteX0" fmla="*/ 47754 w 476036"/>
                  <a:gd name="connsiteY0" fmla="*/ 726067 h 730399"/>
                  <a:gd name="connsiteX1" fmla="*/ 8689 w 476036"/>
                  <a:gd name="connsiteY1" fmla="*/ 507314 h 730399"/>
                  <a:gd name="connsiteX2" fmla="*/ 170820 w 476036"/>
                  <a:gd name="connsiteY2" fmla="*/ 265174 h 730399"/>
                  <a:gd name="connsiteX3" fmla="*/ 272831 w 476036"/>
                  <a:gd name="connsiteY3" fmla="*/ 30847 h 730399"/>
                  <a:gd name="connsiteX4" fmla="*/ 431892 w 476036"/>
                  <a:gd name="connsiteY4" fmla="*/ 17545 h 730399"/>
                  <a:gd name="connsiteX5" fmla="*/ 464113 w 476036"/>
                  <a:gd name="connsiteY5" fmla="*/ 168728 h 730399"/>
                  <a:gd name="connsiteX6" fmla="*/ 341602 w 476036"/>
                  <a:gd name="connsiteY6" fmla="*/ 365874 h 730399"/>
                  <a:gd name="connsiteX7" fmla="*/ 264670 w 476036"/>
                  <a:gd name="connsiteY7" fmla="*/ 630600 h 730399"/>
                  <a:gd name="connsiteX8" fmla="*/ 47754 w 476036"/>
                  <a:gd name="connsiteY8" fmla="*/ 726067 h 730399"/>
                  <a:gd name="connsiteX0" fmla="*/ 47754 w 477193"/>
                  <a:gd name="connsiteY0" fmla="*/ 726067 h 730399"/>
                  <a:gd name="connsiteX1" fmla="*/ 8689 w 477193"/>
                  <a:gd name="connsiteY1" fmla="*/ 507314 h 730399"/>
                  <a:gd name="connsiteX2" fmla="*/ 170820 w 477193"/>
                  <a:gd name="connsiteY2" fmla="*/ 265174 h 730399"/>
                  <a:gd name="connsiteX3" fmla="*/ 272831 w 477193"/>
                  <a:gd name="connsiteY3" fmla="*/ 30847 h 730399"/>
                  <a:gd name="connsiteX4" fmla="*/ 431892 w 477193"/>
                  <a:gd name="connsiteY4" fmla="*/ 17545 h 730399"/>
                  <a:gd name="connsiteX5" fmla="*/ 464113 w 477193"/>
                  <a:gd name="connsiteY5" fmla="*/ 168728 h 730399"/>
                  <a:gd name="connsiteX6" fmla="*/ 341602 w 477193"/>
                  <a:gd name="connsiteY6" fmla="*/ 365874 h 730399"/>
                  <a:gd name="connsiteX7" fmla="*/ 264670 w 477193"/>
                  <a:gd name="connsiteY7" fmla="*/ 630600 h 730399"/>
                  <a:gd name="connsiteX8" fmla="*/ 47754 w 477193"/>
                  <a:gd name="connsiteY8" fmla="*/ 726067 h 730399"/>
                  <a:gd name="connsiteX0" fmla="*/ 47754 w 496946"/>
                  <a:gd name="connsiteY0" fmla="*/ 727250 h 731582"/>
                  <a:gd name="connsiteX1" fmla="*/ 8689 w 496946"/>
                  <a:gd name="connsiteY1" fmla="*/ 508497 h 731582"/>
                  <a:gd name="connsiteX2" fmla="*/ 170820 w 496946"/>
                  <a:gd name="connsiteY2" fmla="*/ 266357 h 731582"/>
                  <a:gd name="connsiteX3" fmla="*/ 272831 w 496946"/>
                  <a:gd name="connsiteY3" fmla="*/ 32030 h 731582"/>
                  <a:gd name="connsiteX4" fmla="*/ 431892 w 496946"/>
                  <a:gd name="connsiteY4" fmla="*/ 18728 h 731582"/>
                  <a:gd name="connsiteX5" fmla="*/ 486978 w 496946"/>
                  <a:gd name="connsiteY5" fmla="*/ 187624 h 731582"/>
                  <a:gd name="connsiteX6" fmla="*/ 341602 w 496946"/>
                  <a:gd name="connsiteY6" fmla="*/ 367057 h 731582"/>
                  <a:gd name="connsiteX7" fmla="*/ 264670 w 496946"/>
                  <a:gd name="connsiteY7" fmla="*/ 631783 h 731582"/>
                  <a:gd name="connsiteX8" fmla="*/ 47754 w 496946"/>
                  <a:gd name="connsiteY8" fmla="*/ 727250 h 731582"/>
                  <a:gd name="connsiteX0" fmla="*/ 47754 w 481251"/>
                  <a:gd name="connsiteY0" fmla="*/ 726914 h 731246"/>
                  <a:gd name="connsiteX1" fmla="*/ 8689 w 481251"/>
                  <a:gd name="connsiteY1" fmla="*/ 508161 h 731246"/>
                  <a:gd name="connsiteX2" fmla="*/ 170820 w 481251"/>
                  <a:gd name="connsiteY2" fmla="*/ 266021 h 731246"/>
                  <a:gd name="connsiteX3" fmla="*/ 272831 w 481251"/>
                  <a:gd name="connsiteY3" fmla="*/ 31694 h 731246"/>
                  <a:gd name="connsiteX4" fmla="*/ 431892 w 481251"/>
                  <a:gd name="connsiteY4" fmla="*/ 18392 h 731246"/>
                  <a:gd name="connsiteX5" fmla="*/ 468973 w 481251"/>
                  <a:gd name="connsiteY5" fmla="*/ 182265 h 731246"/>
                  <a:gd name="connsiteX6" fmla="*/ 341602 w 481251"/>
                  <a:gd name="connsiteY6" fmla="*/ 366721 h 731246"/>
                  <a:gd name="connsiteX7" fmla="*/ 264670 w 481251"/>
                  <a:gd name="connsiteY7" fmla="*/ 631447 h 731246"/>
                  <a:gd name="connsiteX8" fmla="*/ 47754 w 481251"/>
                  <a:gd name="connsiteY8" fmla="*/ 726914 h 731246"/>
                  <a:gd name="connsiteX0" fmla="*/ 47754 w 478078"/>
                  <a:gd name="connsiteY0" fmla="*/ 726645 h 730977"/>
                  <a:gd name="connsiteX1" fmla="*/ 8689 w 478078"/>
                  <a:gd name="connsiteY1" fmla="*/ 507892 h 730977"/>
                  <a:gd name="connsiteX2" fmla="*/ 170820 w 478078"/>
                  <a:gd name="connsiteY2" fmla="*/ 265752 h 730977"/>
                  <a:gd name="connsiteX3" fmla="*/ 272831 w 478078"/>
                  <a:gd name="connsiteY3" fmla="*/ 31425 h 730977"/>
                  <a:gd name="connsiteX4" fmla="*/ 431892 w 478078"/>
                  <a:gd name="connsiteY4" fmla="*/ 18123 h 730977"/>
                  <a:gd name="connsiteX5" fmla="*/ 465182 w 478078"/>
                  <a:gd name="connsiteY5" fmla="*/ 177978 h 730977"/>
                  <a:gd name="connsiteX6" fmla="*/ 341602 w 478078"/>
                  <a:gd name="connsiteY6" fmla="*/ 366452 h 730977"/>
                  <a:gd name="connsiteX7" fmla="*/ 264670 w 478078"/>
                  <a:gd name="connsiteY7" fmla="*/ 631178 h 730977"/>
                  <a:gd name="connsiteX8" fmla="*/ 47754 w 478078"/>
                  <a:gd name="connsiteY8" fmla="*/ 726645 h 730977"/>
                  <a:gd name="connsiteX0" fmla="*/ 48652 w 478976"/>
                  <a:gd name="connsiteY0" fmla="*/ 727403 h 731735"/>
                  <a:gd name="connsiteX1" fmla="*/ 9587 w 478976"/>
                  <a:gd name="connsiteY1" fmla="*/ 508650 h 731735"/>
                  <a:gd name="connsiteX2" fmla="*/ 184037 w 478976"/>
                  <a:gd name="connsiteY2" fmla="*/ 279570 h 731735"/>
                  <a:gd name="connsiteX3" fmla="*/ 273729 w 478976"/>
                  <a:gd name="connsiteY3" fmla="*/ 32183 h 731735"/>
                  <a:gd name="connsiteX4" fmla="*/ 432790 w 478976"/>
                  <a:gd name="connsiteY4" fmla="*/ 18881 h 731735"/>
                  <a:gd name="connsiteX5" fmla="*/ 466080 w 478976"/>
                  <a:gd name="connsiteY5" fmla="*/ 178736 h 731735"/>
                  <a:gd name="connsiteX6" fmla="*/ 342500 w 478976"/>
                  <a:gd name="connsiteY6" fmla="*/ 367210 h 731735"/>
                  <a:gd name="connsiteX7" fmla="*/ 265568 w 478976"/>
                  <a:gd name="connsiteY7" fmla="*/ 631936 h 731735"/>
                  <a:gd name="connsiteX8" fmla="*/ 48652 w 478976"/>
                  <a:gd name="connsiteY8" fmla="*/ 727403 h 73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76" h="731735">
                    <a:moveTo>
                      <a:pt x="48652" y="727403"/>
                    </a:moveTo>
                    <a:cubicBezTo>
                      <a:pt x="5989" y="706855"/>
                      <a:pt x="-12977" y="583289"/>
                      <a:pt x="9587" y="508650"/>
                    </a:cubicBezTo>
                    <a:cubicBezTo>
                      <a:pt x="32151" y="434011"/>
                      <a:pt x="140013" y="358981"/>
                      <a:pt x="184037" y="279570"/>
                    </a:cubicBezTo>
                    <a:cubicBezTo>
                      <a:pt x="228061" y="200159"/>
                      <a:pt x="232270" y="75631"/>
                      <a:pt x="273729" y="32183"/>
                    </a:cubicBezTo>
                    <a:cubicBezTo>
                      <a:pt x="315188" y="-11265"/>
                      <a:pt x="400732" y="-5544"/>
                      <a:pt x="432790" y="18881"/>
                    </a:cubicBezTo>
                    <a:cubicBezTo>
                      <a:pt x="464848" y="43306"/>
                      <a:pt x="497837" y="113223"/>
                      <a:pt x="466080" y="178736"/>
                    </a:cubicBezTo>
                    <a:cubicBezTo>
                      <a:pt x="434323" y="244249"/>
                      <a:pt x="381283" y="283909"/>
                      <a:pt x="342500" y="367210"/>
                    </a:cubicBezTo>
                    <a:cubicBezTo>
                      <a:pt x="303717" y="450511"/>
                      <a:pt x="314543" y="571904"/>
                      <a:pt x="265568" y="631936"/>
                    </a:cubicBezTo>
                    <a:cubicBezTo>
                      <a:pt x="216593" y="691968"/>
                      <a:pt x="91315" y="747951"/>
                      <a:pt x="48652" y="727403"/>
                    </a:cubicBezTo>
                    <a:close/>
                  </a:path>
                </a:pathLst>
              </a:custGeom>
              <a:noFill/>
              <a:ln w="3810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48B09607-BCAF-4001-8972-9338A4AAF163}"/>
                  </a:ext>
                </a:extLst>
              </p:cNvPr>
              <p:cNvSpPr/>
              <p:nvPr/>
            </p:nvSpPr>
            <p:spPr>
              <a:xfrm>
                <a:off x="5919295" y="3274305"/>
                <a:ext cx="229651" cy="71436"/>
              </a:xfrm>
              <a:custGeom>
                <a:avLst/>
                <a:gdLst>
                  <a:gd name="connsiteX0" fmla="*/ 0 w 142568"/>
                  <a:gd name="connsiteY0" fmla="*/ 13077 h 44213"/>
                  <a:gd name="connsiteX1" fmla="*/ 63910 w 142568"/>
                  <a:gd name="connsiteY1" fmla="*/ 1606 h 44213"/>
                  <a:gd name="connsiteX2" fmla="*/ 142568 w 142568"/>
                  <a:gd name="connsiteY2" fmla="*/ 44213 h 44213"/>
                  <a:gd name="connsiteX3" fmla="*/ 142568 w 142568"/>
                  <a:gd name="connsiteY3" fmla="*/ 44213 h 44213"/>
                  <a:gd name="connsiteX0" fmla="*/ 0 w 142568"/>
                  <a:gd name="connsiteY0" fmla="*/ 13077 h 44213"/>
                  <a:gd name="connsiteX1" fmla="*/ 63910 w 142568"/>
                  <a:gd name="connsiteY1" fmla="*/ 1606 h 44213"/>
                  <a:gd name="connsiteX2" fmla="*/ 97363 w 142568"/>
                  <a:gd name="connsiteY2" fmla="*/ 18800 h 44213"/>
                  <a:gd name="connsiteX3" fmla="*/ 142568 w 142568"/>
                  <a:gd name="connsiteY3" fmla="*/ 44213 h 44213"/>
                  <a:gd name="connsiteX4" fmla="*/ 142568 w 142568"/>
                  <a:gd name="connsiteY4" fmla="*/ 44213 h 44213"/>
                  <a:gd name="connsiteX0" fmla="*/ 0 w 142568"/>
                  <a:gd name="connsiteY0" fmla="*/ 12894 h 45172"/>
                  <a:gd name="connsiteX1" fmla="*/ 63910 w 142568"/>
                  <a:gd name="connsiteY1" fmla="*/ 1423 h 45172"/>
                  <a:gd name="connsiteX2" fmla="*/ 91410 w 142568"/>
                  <a:gd name="connsiteY2" fmla="*/ 41239 h 45172"/>
                  <a:gd name="connsiteX3" fmla="*/ 142568 w 142568"/>
                  <a:gd name="connsiteY3" fmla="*/ 44030 h 45172"/>
                  <a:gd name="connsiteX4" fmla="*/ 142568 w 142568"/>
                  <a:gd name="connsiteY4" fmla="*/ 44030 h 45172"/>
                  <a:gd name="connsiteX0" fmla="*/ 0 w 156855"/>
                  <a:gd name="connsiteY0" fmla="*/ 12894 h 48792"/>
                  <a:gd name="connsiteX1" fmla="*/ 63910 w 156855"/>
                  <a:gd name="connsiteY1" fmla="*/ 1423 h 48792"/>
                  <a:gd name="connsiteX2" fmla="*/ 91410 w 156855"/>
                  <a:gd name="connsiteY2" fmla="*/ 41239 h 48792"/>
                  <a:gd name="connsiteX3" fmla="*/ 142568 w 156855"/>
                  <a:gd name="connsiteY3" fmla="*/ 44030 h 48792"/>
                  <a:gd name="connsiteX4" fmla="*/ 156855 w 156855"/>
                  <a:gd name="connsiteY4" fmla="*/ 48792 h 4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5" h="48792">
                    <a:moveTo>
                      <a:pt x="0" y="12894"/>
                    </a:moveTo>
                    <a:cubicBezTo>
                      <a:pt x="20074" y="4564"/>
                      <a:pt x="48675" y="-3301"/>
                      <a:pt x="63910" y="1423"/>
                    </a:cubicBezTo>
                    <a:cubicBezTo>
                      <a:pt x="79145" y="6147"/>
                      <a:pt x="78300" y="34138"/>
                      <a:pt x="91410" y="41239"/>
                    </a:cubicBezTo>
                    <a:cubicBezTo>
                      <a:pt x="104520" y="48340"/>
                      <a:pt x="131661" y="42771"/>
                      <a:pt x="142568" y="44030"/>
                    </a:cubicBezTo>
                    <a:cubicBezTo>
                      <a:pt x="153476" y="45289"/>
                      <a:pt x="152093" y="47205"/>
                      <a:pt x="156855" y="48792"/>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3B75914E-9388-445A-87DC-0FA4DD8A704A}"/>
                  </a:ext>
                </a:extLst>
              </p:cNvPr>
              <p:cNvSpPr/>
              <p:nvPr/>
            </p:nvSpPr>
            <p:spPr>
              <a:xfrm>
                <a:off x="5703364" y="2554219"/>
                <a:ext cx="76776" cy="160748"/>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BDC01FF-A6B0-4164-99DC-05B7BF45CD49}"/>
                  </a:ext>
                </a:extLst>
              </p:cNvPr>
              <p:cNvSpPr/>
              <p:nvPr/>
            </p:nvSpPr>
            <p:spPr>
              <a:xfrm>
                <a:off x="5480498" y="3942181"/>
                <a:ext cx="76776" cy="160748"/>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ABA1E409-5C7F-4E68-8D74-47DC613622AE}"/>
                  </a:ext>
                </a:extLst>
              </p:cNvPr>
              <p:cNvSpPr/>
              <p:nvPr/>
            </p:nvSpPr>
            <p:spPr>
              <a:xfrm rot="10138615">
                <a:off x="5378555" y="3082904"/>
                <a:ext cx="121819" cy="205399"/>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CB5D4D6E-54BF-4DD4-9F9D-06D305BB9B82}"/>
                  </a:ext>
                </a:extLst>
              </p:cNvPr>
              <p:cNvSpPr/>
              <p:nvPr/>
            </p:nvSpPr>
            <p:spPr>
              <a:xfrm rot="9458526">
                <a:off x="6104725" y="3011700"/>
                <a:ext cx="141701" cy="231496"/>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D86CDD6-EB5F-4DA4-BC82-1F3DA3FE2A50}"/>
                  </a:ext>
                </a:extLst>
              </p:cNvPr>
              <p:cNvSpPr/>
              <p:nvPr/>
            </p:nvSpPr>
            <p:spPr>
              <a:xfrm rot="18863373">
                <a:off x="5854513" y="3678656"/>
                <a:ext cx="76776" cy="160748"/>
              </a:xfrm>
              <a:custGeom>
                <a:avLst/>
                <a:gdLst>
                  <a:gd name="connsiteX0" fmla="*/ 52439 w 52439"/>
                  <a:gd name="connsiteY0" fmla="*/ 109793 h 109793"/>
                  <a:gd name="connsiteX1" fmla="*/ 9833 w 52439"/>
                  <a:gd name="connsiteY1" fmla="*/ 70464 h 109793"/>
                  <a:gd name="connsiteX2" fmla="*/ 0 w 52439"/>
                  <a:gd name="connsiteY2" fmla="*/ 0 h 109793"/>
                </a:gdLst>
                <a:ahLst/>
                <a:cxnLst>
                  <a:cxn ang="0">
                    <a:pos x="connsiteX0" y="connsiteY0"/>
                  </a:cxn>
                  <a:cxn ang="0">
                    <a:pos x="connsiteX1" y="connsiteY1"/>
                  </a:cxn>
                  <a:cxn ang="0">
                    <a:pos x="connsiteX2" y="connsiteY2"/>
                  </a:cxn>
                </a:cxnLst>
                <a:rect l="l" t="t" r="r" b="b"/>
                <a:pathLst>
                  <a:path w="52439" h="109793">
                    <a:moveTo>
                      <a:pt x="52439" y="109793"/>
                    </a:moveTo>
                    <a:cubicBezTo>
                      <a:pt x="35506" y="99278"/>
                      <a:pt x="18573" y="88763"/>
                      <a:pt x="9833" y="70464"/>
                    </a:cubicBezTo>
                    <a:cubicBezTo>
                      <a:pt x="1093" y="52165"/>
                      <a:pt x="546" y="26082"/>
                      <a:pt x="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74E22A77-A0DB-46EF-95FD-8625A13B8400}"/>
                  </a:ext>
                </a:extLst>
              </p:cNvPr>
              <p:cNvSpPr/>
              <p:nvPr/>
            </p:nvSpPr>
            <p:spPr>
              <a:xfrm rot="1058116">
                <a:off x="5108523" y="3434078"/>
                <a:ext cx="229651" cy="71436"/>
              </a:xfrm>
              <a:custGeom>
                <a:avLst/>
                <a:gdLst>
                  <a:gd name="connsiteX0" fmla="*/ 0 w 142568"/>
                  <a:gd name="connsiteY0" fmla="*/ 13077 h 44213"/>
                  <a:gd name="connsiteX1" fmla="*/ 63910 w 142568"/>
                  <a:gd name="connsiteY1" fmla="*/ 1606 h 44213"/>
                  <a:gd name="connsiteX2" fmla="*/ 142568 w 142568"/>
                  <a:gd name="connsiteY2" fmla="*/ 44213 h 44213"/>
                  <a:gd name="connsiteX3" fmla="*/ 142568 w 142568"/>
                  <a:gd name="connsiteY3" fmla="*/ 44213 h 44213"/>
                  <a:gd name="connsiteX0" fmla="*/ 0 w 142568"/>
                  <a:gd name="connsiteY0" fmla="*/ 13077 h 44213"/>
                  <a:gd name="connsiteX1" fmla="*/ 63910 w 142568"/>
                  <a:gd name="connsiteY1" fmla="*/ 1606 h 44213"/>
                  <a:gd name="connsiteX2" fmla="*/ 97363 w 142568"/>
                  <a:gd name="connsiteY2" fmla="*/ 18800 h 44213"/>
                  <a:gd name="connsiteX3" fmla="*/ 142568 w 142568"/>
                  <a:gd name="connsiteY3" fmla="*/ 44213 h 44213"/>
                  <a:gd name="connsiteX4" fmla="*/ 142568 w 142568"/>
                  <a:gd name="connsiteY4" fmla="*/ 44213 h 44213"/>
                  <a:gd name="connsiteX0" fmla="*/ 0 w 142568"/>
                  <a:gd name="connsiteY0" fmla="*/ 12894 h 45172"/>
                  <a:gd name="connsiteX1" fmla="*/ 63910 w 142568"/>
                  <a:gd name="connsiteY1" fmla="*/ 1423 h 45172"/>
                  <a:gd name="connsiteX2" fmla="*/ 91410 w 142568"/>
                  <a:gd name="connsiteY2" fmla="*/ 41239 h 45172"/>
                  <a:gd name="connsiteX3" fmla="*/ 142568 w 142568"/>
                  <a:gd name="connsiteY3" fmla="*/ 44030 h 45172"/>
                  <a:gd name="connsiteX4" fmla="*/ 142568 w 142568"/>
                  <a:gd name="connsiteY4" fmla="*/ 44030 h 45172"/>
                  <a:gd name="connsiteX0" fmla="*/ 0 w 156855"/>
                  <a:gd name="connsiteY0" fmla="*/ 12894 h 48792"/>
                  <a:gd name="connsiteX1" fmla="*/ 63910 w 156855"/>
                  <a:gd name="connsiteY1" fmla="*/ 1423 h 48792"/>
                  <a:gd name="connsiteX2" fmla="*/ 91410 w 156855"/>
                  <a:gd name="connsiteY2" fmla="*/ 41239 h 48792"/>
                  <a:gd name="connsiteX3" fmla="*/ 142568 w 156855"/>
                  <a:gd name="connsiteY3" fmla="*/ 44030 h 48792"/>
                  <a:gd name="connsiteX4" fmla="*/ 156855 w 156855"/>
                  <a:gd name="connsiteY4" fmla="*/ 48792 h 4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5" h="48792">
                    <a:moveTo>
                      <a:pt x="0" y="12894"/>
                    </a:moveTo>
                    <a:cubicBezTo>
                      <a:pt x="20074" y="4564"/>
                      <a:pt x="48675" y="-3301"/>
                      <a:pt x="63910" y="1423"/>
                    </a:cubicBezTo>
                    <a:cubicBezTo>
                      <a:pt x="79145" y="6147"/>
                      <a:pt x="78300" y="34138"/>
                      <a:pt x="91410" y="41239"/>
                    </a:cubicBezTo>
                    <a:cubicBezTo>
                      <a:pt x="104520" y="48340"/>
                      <a:pt x="131661" y="42771"/>
                      <a:pt x="142568" y="44030"/>
                    </a:cubicBezTo>
                    <a:cubicBezTo>
                      <a:pt x="153476" y="45289"/>
                      <a:pt x="152093" y="47205"/>
                      <a:pt x="156855" y="48792"/>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83366CD6-1BB7-42D2-B173-1894324E60F8}"/>
                  </a:ext>
                </a:extLst>
              </p:cNvPr>
              <p:cNvSpPr/>
              <p:nvPr/>
            </p:nvSpPr>
            <p:spPr>
              <a:xfrm>
                <a:off x="6148947" y="2851286"/>
                <a:ext cx="229651" cy="71436"/>
              </a:xfrm>
              <a:custGeom>
                <a:avLst/>
                <a:gdLst>
                  <a:gd name="connsiteX0" fmla="*/ 0 w 142568"/>
                  <a:gd name="connsiteY0" fmla="*/ 13077 h 44213"/>
                  <a:gd name="connsiteX1" fmla="*/ 63910 w 142568"/>
                  <a:gd name="connsiteY1" fmla="*/ 1606 h 44213"/>
                  <a:gd name="connsiteX2" fmla="*/ 142568 w 142568"/>
                  <a:gd name="connsiteY2" fmla="*/ 44213 h 44213"/>
                  <a:gd name="connsiteX3" fmla="*/ 142568 w 142568"/>
                  <a:gd name="connsiteY3" fmla="*/ 44213 h 44213"/>
                  <a:gd name="connsiteX0" fmla="*/ 0 w 142568"/>
                  <a:gd name="connsiteY0" fmla="*/ 13077 h 44213"/>
                  <a:gd name="connsiteX1" fmla="*/ 63910 w 142568"/>
                  <a:gd name="connsiteY1" fmla="*/ 1606 h 44213"/>
                  <a:gd name="connsiteX2" fmla="*/ 97363 w 142568"/>
                  <a:gd name="connsiteY2" fmla="*/ 18800 h 44213"/>
                  <a:gd name="connsiteX3" fmla="*/ 142568 w 142568"/>
                  <a:gd name="connsiteY3" fmla="*/ 44213 h 44213"/>
                  <a:gd name="connsiteX4" fmla="*/ 142568 w 142568"/>
                  <a:gd name="connsiteY4" fmla="*/ 44213 h 44213"/>
                  <a:gd name="connsiteX0" fmla="*/ 0 w 142568"/>
                  <a:gd name="connsiteY0" fmla="*/ 12894 h 45172"/>
                  <a:gd name="connsiteX1" fmla="*/ 63910 w 142568"/>
                  <a:gd name="connsiteY1" fmla="*/ 1423 h 45172"/>
                  <a:gd name="connsiteX2" fmla="*/ 91410 w 142568"/>
                  <a:gd name="connsiteY2" fmla="*/ 41239 h 45172"/>
                  <a:gd name="connsiteX3" fmla="*/ 142568 w 142568"/>
                  <a:gd name="connsiteY3" fmla="*/ 44030 h 45172"/>
                  <a:gd name="connsiteX4" fmla="*/ 142568 w 142568"/>
                  <a:gd name="connsiteY4" fmla="*/ 44030 h 45172"/>
                  <a:gd name="connsiteX0" fmla="*/ 0 w 156855"/>
                  <a:gd name="connsiteY0" fmla="*/ 12894 h 48792"/>
                  <a:gd name="connsiteX1" fmla="*/ 63910 w 156855"/>
                  <a:gd name="connsiteY1" fmla="*/ 1423 h 48792"/>
                  <a:gd name="connsiteX2" fmla="*/ 91410 w 156855"/>
                  <a:gd name="connsiteY2" fmla="*/ 41239 h 48792"/>
                  <a:gd name="connsiteX3" fmla="*/ 142568 w 156855"/>
                  <a:gd name="connsiteY3" fmla="*/ 44030 h 48792"/>
                  <a:gd name="connsiteX4" fmla="*/ 156855 w 156855"/>
                  <a:gd name="connsiteY4" fmla="*/ 48792 h 4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5" h="48792">
                    <a:moveTo>
                      <a:pt x="0" y="12894"/>
                    </a:moveTo>
                    <a:cubicBezTo>
                      <a:pt x="20074" y="4564"/>
                      <a:pt x="48675" y="-3301"/>
                      <a:pt x="63910" y="1423"/>
                    </a:cubicBezTo>
                    <a:cubicBezTo>
                      <a:pt x="79145" y="6147"/>
                      <a:pt x="78300" y="34138"/>
                      <a:pt x="91410" y="41239"/>
                    </a:cubicBezTo>
                    <a:cubicBezTo>
                      <a:pt x="104520" y="48340"/>
                      <a:pt x="131661" y="42771"/>
                      <a:pt x="142568" y="44030"/>
                    </a:cubicBezTo>
                    <a:cubicBezTo>
                      <a:pt x="153476" y="45289"/>
                      <a:pt x="152093" y="47205"/>
                      <a:pt x="156855" y="48792"/>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71401765-CA11-4588-9D07-C5FE8E65AEC3}"/>
                  </a:ext>
                </a:extLst>
              </p:cNvPr>
              <p:cNvSpPr/>
              <p:nvPr/>
            </p:nvSpPr>
            <p:spPr>
              <a:xfrm rot="18536267">
                <a:off x="5063086" y="3723310"/>
                <a:ext cx="277879" cy="71436"/>
              </a:xfrm>
              <a:custGeom>
                <a:avLst/>
                <a:gdLst>
                  <a:gd name="connsiteX0" fmla="*/ 0 w 142568"/>
                  <a:gd name="connsiteY0" fmla="*/ 13077 h 44213"/>
                  <a:gd name="connsiteX1" fmla="*/ 63910 w 142568"/>
                  <a:gd name="connsiteY1" fmla="*/ 1606 h 44213"/>
                  <a:gd name="connsiteX2" fmla="*/ 142568 w 142568"/>
                  <a:gd name="connsiteY2" fmla="*/ 44213 h 44213"/>
                  <a:gd name="connsiteX3" fmla="*/ 142568 w 142568"/>
                  <a:gd name="connsiteY3" fmla="*/ 44213 h 44213"/>
                  <a:gd name="connsiteX0" fmla="*/ 0 w 142568"/>
                  <a:gd name="connsiteY0" fmla="*/ 13077 h 44213"/>
                  <a:gd name="connsiteX1" fmla="*/ 63910 w 142568"/>
                  <a:gd name="connsiteY1" fmla="*/ 1606 h 44213"/>
                  <a:gd name="connsiteX2" fmla="*/ 97363 w 142568"/>
                  <a:gd name="connsiteY2" fmla="*/ 18800 h 44213"/>
                  <a:gd name="connsiteX3" fmla="*/ 142568 w 142568"/>
                  <a:gd name="connsiteY3" fmla="*/ 44213 h 44213"/>
                  <a:gd name="connsiteX4" fmla="*/ 142568 w 142568"/>
                  <a:gd name="connsiteY4" fmla="*/ 44213 h 44213"/>
                  <a:gd name="connsiteX0" fmla="*/ 0 w 142568"/>
                  <a:gd name="connsiteY0" fmla="*/ 12894 h 45172"/>
                  <a:gd name="connsiteX1" fmla="*/ 63910 w 142568"/>
                  <a:gd name="connsiteY1" fmla="*/ 1423 h 45172"/>
                  <a:gd name="connsiteX2" fmla="*/ 91410 w 142568"/>
                  <a:gd name="connsiteY2" fmla="*/ 41239 h 45172"/>
                  <a:gd name="connsiteX3" fmla="*/ 142568 w 142568"/>
                  <a:gd name="connsiteY3" fmla="*/ 44030 h 45172"/>
                  <a:gd name="connsiteX4" fmla="*/ 142568 w 142568"/>
                  <a:gd name="connsiteY4" fmla="*/ 44030 h 45172"/>
                  <a:gd name="connsiteX0" fmla="*/ 0 w 156855"/>
                  <a:gd name="connsiteY0" fmla="*/ 12894 h 48792"/>
                  <a:gd name="connsiteX1" fmla="*/ 63910 w 156855"/>
                  <a:gd name="connsiteY1" fmla="*/ 1423 h 48792"/>
                  <a:gd name="connsiteX2" fmla="*/ 91410 w 156855"/>
                  <a:gd name="connsiteY2" fmla="*/ 41239 h 48792"/>
                  <a:gd name="connsiteX3" fmla="*/ 142568 w 156855"/>
                  <a:gd name="connsiteY3" fmla="*/ 44030 h 48792"/>
                  <a:gd name="connsiteX4" fmla="*/ 156855 w 156855"/>
                  <a:gd name="connsiteY4" fmla="*/ 48792 h 4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5" h="48792">
                    <a:moveTo>
                      <a:pt x="0" y="12894"/>
                    </a:moveTo>
                    <a:cubicBezTo>
                      <a:pt x="20074" y="4564"/>
                      <a:pt x="48675" y="-3301"/>
                      <a:pt x="63910" y="1423"/>
                    </a:cubicBezTo>
                    <a:cubicBezTo>
                      <a:pt x="79145" y="6147"/>
                      <a:pt x="78300" y="34138"/>
                      <a:pt x="91410" y="41239"/>
                    </a:cubicBezTo>
                    <a:cubicBezTo>
                      <a:pt x="104520" y="48340"/>
                      <a:pt x="131661" y="42771"/>
                      <a:pt x="142568" y="44030"/>
                    </a:cubicBezTo>
                    <a:cubicBezTo>
                      <a:pt x="153476" y="45289"/>
                      <a:pt x="152093" y="47205"/>
                      <a:pt x="156855" y="48792"/>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5748BA10-DFB1-473C-A007-CB2FB9483E29}"/>
                  </a:ext>
                </a:extLst>
              </p:cNvPr>
              <p:cNvSpPr/>
              <p:nvPr/>
            </p:nvSpPr>
            <p:spPr>
              <a:xfrm>
                <a:off x="6013034" y="2428344"/>
                <a:ext cx="152233" cy="247412"/>
              </a:xfrm>
              <a:custGeom>
                <a:avLst/>
                <a:gdLst>
                  <a:gd name="connsiteX0" fmla="*/ 0 w 103977"/>
                  <a:gd name="connsiteY0" fmla="*/ 134541 h 134541"/>
                  <a:gd name="connsiteX1" fmla="*/ 103585 w 103977"/>
                  <a:gd name="connsiteY1" fmla="*/ 86916 h 134541"/>
                  <a:gd name="connsiteX2" fmla="*/ 36910 w 103977"/>
                  <a:gd name="connsiteY2" fmla="*/ 42862 h 134541"/>
                  <a:gd name="connsiteX3" fmla="*/ 75010 w 103977"/>
                  <a:gd name="connsiteY3" fmla="*/ 0 h 134541"/>
                </a:gdLst>
                <a:ahLst/>
                <a:cxnLst>
                  <a:cxn ang="0">
                    <a:pos x="connsiteX0" y="connsiteY0"/>
                  </a:cxn>
                  <a:cxn ang="0">
                    <a:pos x="connsiteX1" y="connsiteY1"/>
                  </a:cxn>
                  <a:cxn ang="0">
                    <a:pos x="connsiteX2" y="connsiteY2"/>
                  </a:cxn>
                  <a:cxn ang="0">
                    <a:pos x="connsiteX3" y="connsiteY3"/>
                  </a:cxn>
                </a:cxnLst>
                <a:rect l="l" t="t" r="r" b="b"/>
                <a:pathLst>
                  <a:path w="103977" h="134541">
                    <a:moveTo>
                      <a:pt x="0" y="134541"/>
                    </a:moveTo>
                    <a:cubicBezTo>
                      <a:pt x="48716" y="118368"/>
                      <a:pt x="97433" y="102196"/>
                      <a:pt x="103585" y="86916"/>
                    </a:cubicBezTo>
                    <a:cubicBezTo>
                      <a:pt x="109737" y="71636"/>
                      <a:pt x="41672" y="57348"/>
                      <a:pt x="36910" y="42862"/>
                    </a:cubicBezTo>
                    <a:cubicBezTo>
                      <a:pt x="32148" y="28376"/>
                      <a:pt x="53579" y="14188"/>
                      <a:pt x="7501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C2D5A598-6072-48DC-A4A9-B1BB6936FF04}"/>
                  </a:ext>
                </a:extLst>
              </p:cNvPr>
              <p:cNvSpPr/>
              <p:nvPr/>
            </p:nvSpPr>
            <p:spPr>
              <a:xfrm rot="5550109">
                <a:off x="5500335" y="2744574"/>
                <a:ext cx="152233" cy="247412"/>
              </a:xfrm>
              <a:custGeom>
                <a:avLst/>
                <a:gdLst>
                  <a:gd name="connsiteX0" fmla="*/ 0 w 103977"/>
                  <a:gd name="connsiteY0" fmla="*/ 134541 h 134541"/>
                  <a:gd name="connsiteX1" fmla="*/ 103585 w 103977"/>
                  <a:gd name="connsiteY1" fmla="*/ 86916 h 134541"/>
                  <a:gd name="connsiteX2" fmla="*/ 36910 w 103977"/>
                  <a:gd name="connsiteY2" fmla="*/ 42862 h 134541"/>
                  <a:gd name="connsiteX3" fmla="*/ 75010 w 103977"/>
                  <a:gd name="connsiteY3" fmla="*/ 0 h 134541"/>
                </a:gdLst>
                <a:ahLst/>
                <a:cxnLst>
                  <a:cxn ang="0">
                    <a:pos x="connsiteX0" y="connsiteY0"/>
                  </a:cxn>
                  <a:cxn ang="0">
                    <a:pos x="connsiteX1" y="connsiteY1"/>
                  </a:cxn>
                  <a:cxn ang="0">
                    <a:pos x="connsiteX2" y="connsiteY2"/>
                  </a:cxn>
                  <a:cxn ang="0">
                    <a:pos x="connsiteX3" y="connsiteY3"/>
                  </a:cxn>
                </a:cxnLst>
                <a:rect l="l" t="t" r="r" b="b"/>
                <a:pathLst>
                  <a:path w="103977" h="134541">
                    <a:moveTo>
                      <a:pt x="0" y="134541"/>
                    </a:moveTo>
                    <a:cubicBezTo>
                      <a:pt x="48716" y="118368"/>
                      <a:pt x="97433" y="102196"/>
                      <a:pt x="103585" y="86916"/>
                    </a:cubicBezTo>
                    <a:cubicBezTo>
                      <a:pt x="109737" y="71636"/>
                      <a:pt x="41672" y="57348"/>
                      <a:pt x="36910" y="42862"/>
                    </a:cubicBezTo>
                    <a:cubicBezTo>
                      <a:pt x="32148" y="28376"/>
                      <a:pt x="53579" y="14188"/>
                      <a:pt x="75010" y="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E2ADC80C-391F-4B20-968D-C818DFB05262}"/>
                  </a:ext>
                </a:extLst>
              </p:cNvPr>
              <p:cNvSpPr/>
              <p:nvPr/>
            </p:nvSpPr>
            <p:spPr>
              <a:xfrm>
                <a:off x="5861377" y="3481110"/>
                <a:ext cx="115050" cy="104592"/>
              </a:xfrm>
              <a:custGeom>
                <a:avLst/>
                <a:gdLst>
                  <a:gd name="connsiteX0" fmla="*/ 0 w 78581"/>
                  <a:gd name="connsiteY0" fmla="*/ 0 h 71438"/>
                  <a:gd name="connsiteX1" fmla="*/ 32147 w 78581"/>
                  <a:gd name="connsiteY1" fmla="*/ 45244 h 71438"/>
                  <a:gd name="connsiteX2" fmla="*/ 64294 w 78581"/>
                  <a:gd name="connsiteY2" fmla="*/ 60722 h 71438"/>
                  <a:gd name="connsiteX3" fmla="*/ 78581 w 78581"/>
                  <a:gd name="connsiteY3" fmla="*/ 71438 h 71438"/>
                </a:gdLst>
                <a:ahLst/>
                <a:cxnLst>
                  <a:cxn ang="0">
                    <a:pos x="connsiteX0" y="connsiteY0"/>
                  </a:cxn>
                  <a:cxn ang="0">
                    <a:pos x="connsiteX1" y="connsiteY1"/>
                  </a:cxn>
                  <a:cxn ang="0">
                    <a:pos x="connsiteX2" y="connsiteY2"/>
                  </a:cxn>
                  <a:cxn ang="0">
                    <a:pos x="connsiteX3" y="connsiteY3"/>
                  </a:cxn>
                </a:cxnLst>
                <a:rect l="l" t="t" r="r" b="b"/>
                <a:pathLst>
                  <a:path w="78581" h="71438">
                    <a:moveTo>
                      <a:pt x="0" y="0"/>
                    </a:moveTo>
                    <a:cubicBezTo>
                      <a:pt x="10715" y="17562"/>
                      <a:pt x="21431" y="35124"/>
                      <a:pt x="32147" y="45244"/>
                    </a:cubicBezTo>
                    <a:cubicBezTo>
                      <a:pt x="42863" y="55364"/>
                      <a:pt x="56555" y="56356"/>
                      <a:pt x="64294" y="60722"/>
                    </a:cubicBezTo>
                    <a:cubicBezTo>
                      <a:pt x="72033" y="65088"/>
                      <a:pt x="75307" y="68263"/>
                      <a:pt x="78581" y="71438"/>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706CAC10-822E-4E6F-85B7-144BA2D6007C}"/>
                  </a:ext>
                </a:extLst>
              </p:cNvPr>
              <p:cNvSpPr/>
              <p:nvPr/>
            </p:nvSpPr>
            <p:spPr>
              <a:xfrm>
                <a:off x="5606471" y="3868991"/>
                <a:ext cx="115050" cy="104592"/>
              </a:xfrm>
              <a:custGeom>
                <a:avLst/>
                <a:gdLst>
                  <a:gd name="connsiteX0" fmla="*/ 0 w 78581"/>
                  <a:gd name="connsiteY0" fmla="*/ 0 h 71438"/>
                  <a:gd name="connsiteX1" fmla="*/ 32147 w 78581"/>
                  <a:gd name="connsiteY1" fmla="*/ 45244 h 71438"/>
                  <a:gd name="connsiteX2" fmla="*/ 64294 w 78581"/>
                  <a:gd name="connsiteY2" fmla="*/ 60722 h 71438"/>
                  <a:gd name="connsiteX3" fmla="*/ 78581 w 78581"/>
                  <a:gd name="connsiteY3" fmla="*/ 71438 h 71438"/>
                </a:gdLst>
                <a:ahLst/>
                <a:cxnLst>
                  <a:cxn ang="0">
                    <a:pos x="connsiteX0" y="connsiteY0"/>
                  </a:cxn>
                  <a:cxn ang="0">
                    <a:pos x="connsiteX1" y="connsiteY1"/>
                  </a:cxn>
                  <a:cxn ang="0">
                    <a:pos x="connsiteX2" y="connsiteY2"/>
                  </a:cxn>
                  <a:cxn ang="0">
                    <a:pos x="connsiteX3" y="connsiteY3"/>
                  </a:cxn>
                </a:cxnLst>
                <a:rect l="l" t="t" r="r" b="b"/>
                <a:pathLst>
                  <a:path w="78581" h="71438">
                    <a:moveTo>
                      <a:pt x="0" y="0"/>
                    </a:moveTo>
                    <a:cubicBezTo>
                      <a:pt x="10715" y="17562"/>
                      <a:pt x="21431" y="35124"/>
                      <a:pt x="32147" y="45244"/>
                    </a:cubicBezTo>
                    <a:cubicBezTo>
                      <a:pt x="42863" y="55364"/>
                      <a:pt x="56555" y="56356"/>
                      <a:pt x="64294" y="60722"/>
                    </a:cubicBezTo>
                    <a:cubicBezTo>
                      <a:pt x="72033" y="65088"/>
                      <a:pt x="75307" y="68263"/>
                      <a:pt x="78581" y="71438"/>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E8CFDF44-B018-4D40-AB8B-801FB215B384}"/>
                  </a:ext>
                </a:extLst>
              </p:cNvPr>
              <p:cNvSpPr/>
              <p:nvPr/>
            </p:nvSpPr>
            <p:spPr>
              <a:xfrm>
                <a:off x="5290367" y="3258805"/>
                <a:ext cx="115050" cy="104592"/>
              </a:xfrm>
              <a:custGeom>
                <a:avLst/>
                <a:gdLst>
                  <a:gd name="connsiteX0" fmla="*/ 0 w 78581"/>
                  <a:gd name="connsiteY0" fmla="*/ 0 h 71438"/>
                  <a:gd name="connsiteX1" fmla="*/ 32147 w 78581"/>
                  <a:gd name="connsiteY1" fmla="*/ 45244 h 71438"/>
                  <a:gd name="connsiteX2" fmla="*/ 64294 w 78581"/>
                  <a:gd name="connsiteY2" fmla="*/ 60722 h 71438"/>
                  <a:gd name="connsiteX3" fmla="*/ 78581 w 78581"/>
                  <a:gd name="connsiteY3" fmla="*/ 71438 h 71438"/>
                </a:gdLst>
                <a:ahLst/>
                <a:cxnLst>
                  <a:cxn ang="0">
                    <a:pos x="connsiteX0" y="connsiteY0"/>
                  </a:cxn>
                  <a:cxn ang="0">
                    <a:pos x="connsiteX1" y="connsiteY1"/>
                  </a:cxn>
                  <a:cxn ang="0">
                    <a:pos x="connsiteX2" y="connsiteY2"/>
                  </a:cxn>
                  <a:cxn ang="0">
                    <a:pos x="connsiteX3" y="connsiteY3"/>
                  </a:cxn>
                </a:cxnLst>
                <a:rect l="l" t="t" r="r" b="b"/>
                <a:pathLst>
                  <a:path w="78581" h="71438">
                    <a:moveTo>
                      <a:pt x="0" y="0"/>
                    </a:moveTo>
                    <a:cubicBezTo>
                      <a:pt x="10715" y="17562"/>
                      <a:pt x="21431" y="35124"/>
                      <a:pt x="32147" y="45244"/>
                    </a:cubicBezTo>
                    <a:cubicBezTo>
                      <a:pt x="42863" y="55364"/>
                      <a:pt x="56555" y="56356"/>
                      <a:pt x="64294" y="60722"/>
                    </a:cubicBezTo>
                    <a:cubicBezTo>
                      <a:pt x="72033" y="65088"/>
                      <a:pt x="75307" y="68263"/>
                      <a:pt x="78581" y="71438"/>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A899A688-3089-4D72-A312-5BA862ED65BF}"/>
                  </a:ext>
                </a:extLst>
              </p:cNvPr>
              <p:cNvSpPr/>
              <p:nvPr/>
            </p:nvSpPr>
            <p:spPr>
              <a:xfrm>
                <a:off x="4751047" y="3895273"/>
                <a:ext cx="647017" cy="1066890"/>
              </a:xfrm>
              <a:custGeom>
                <a:avLst/>
                <a:gdLst>
                  <a:gd name="connsiteX0" fmla="*/ 441921 w 441921"/>
                  <a:gd name="connsiteY0" fmla="*/ 0 h 728700"/>
                  <a:gd name="connsiteX1" fmla="*/ 359648 w 441921"/>
                  <a:gd name="connsiteY1" fmla="*/ 272675 h 728700"/>
                  <a:gd name="connsiteX2" fmla="*/ 216259 w 441921"/>
                  <a:gd name="connsiteY2" fmla="*/ 303233 h 728700"/>
                  <a:gd name="connsiteX3" fmla="*/ 185701 w 441921"/>
                  <a:gd name="connsiteY3" fmla="*/ 488934 h 728700"/>
                  <a:gd name="connsiteX4" fmla="*/ 51714 w 441921"/>
                  <a:gd name="connsiteY4" fmla="*/ 578258 h 728700"/>
                  <a:gd name="connsiteX5" fmla="*/ 0 w 441921"/>
                  <a:gd name="connsiteY5" fmla="*/ 728700 h 7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21" h="728700">
                    <a:moveTo>
                      <a:pt x="441921" y="0"/>
                    </a:moveTo>
                    <a:cubicBezTo>
                      <a:pt x="419589" y="111068"/>
                      <a:pt x="397258" y="222136"/>
                      <a:pt x="359648" y="272675"/>
                    </a:cubicBezTo>
                    <a:cubicBezTo>
                      <a:pt x="322038" y="323214"/>
                      <a:pt x="245250" y="267190"/>
                      <a:pt x="216259" y="303233"/>
                    </a:cubicBezTo>
                    <a:cubicBezTo>
                      <a:pt x="187268" y="339276"/>
                      <a:pt x="213125" y="443097"/>
                      <a:pt x="185701" y="488934"/>
                    </a:cubicBezTo>
                    <a:cubicBezTo>
                      <a:pt x="158277" y="534771"/>
                      <a:pt x="82664" y="538297"/>
                      <a:pt x="51714" y="578258"/>
                    </a:cubicBezTo>
                    <a:cubicBezTo>
                      <a:pt x="20764" y="618219"/>
                      <a:pt x="10382" y="673459"/>
                      <a:pt x="0" y="728700"/>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411D1D87-3814-4120-BD92-30355FC0A4AE}"/>
                  </a:ext>
                </a:extLst>
              </p:cNvPr>
              <p:cNvSpPr/>
              <p:nvPr/>
            </p:nvSpPr>
            <p:spPr>
              <a:xfrm rot="297642">
                <a:off x="4499658" y="3795959"/>
                <a:ext cx="774950" cy="1265518"/>
              </a:xfrm>
              <a:custGeom>
                <a:avLst/>
                <a:gdLst>
                  <a:gd name="connsiteX0" fmla="*/ 498336 w 498336"/>
                  <a:gd name="connsiteY0" fmla="*/ 0 h 604115"/>
                  <a:gd name="connsiteX1" fmla="*/ 456024 w 498336"/>
                  <a:gd name="connsiteY1" fmla="*/ 180999 h 604115"/>
                  <a:gd name="connsiteX2" fmla="*/ 444271 w 498336"/>
                  <a:gd name="connsiteY2" fmla="*/ 253869 h 604115"/>
                  <a:gd name="connsiteX3" fmla="*/ 329090 w 498336"/>
                  <a:gd name="connsiteY3" fmla="*/ 253869 h 604115"/>
                  <a:gd name="connsiteX4" fmla="*/ 150441 w 498336"/>
                  <a:gd name="connsiteY4" fmla="*/ 319687 h 604115"/>
                  <a:gd name="connsiteX5" fmla="*/ 47013 w 498336"/>
                  <a:gd name="connsiteY5" fmla="*/ 425466 h 604115"/>
                  <a:gd name="connsiteX6" fmla="*/ 0 w 498336"/>
                  <a:gd name="connsiteY6" fmla="*/ 604115 h 6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336" h="604115">
                    <a:moveTo>
                      <a:pt x="498336" y="0"/>
                    </a:moveTo>
                    <a:lnTo>
                      <a:pt x="456024" y="180999"/>
                    </a:lnTo>
                    <a:lnTo>
                      <a:pt x="444271" y="253869"/>
                    </a:lnTo>
                    <a:lnTo>
                      <a:pt x="329090" y="253869"/>
                    </a:lnTo>
                    <a:lnTo>
                      <a:pt x="150441" y="319687"/>
                    </a:lnTo>
                    <a:lnTo>
                      <a:pt x="47013" y="425466"/>
                    </a:lnTo>
                    <a:lnTo>
                      <a:pt x="0" y="604115"/>
                    </a:ln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FB813026-4922-4474-B45C-FAC5A7A187DC}"/>
                  </a:ext>
                </a:extLst>
              </p:cNvPr>
              <p:cNvSpPr/>
              <p:nvPr/>
            </p:nvSpPr>
            <p:spPr>
              <a:xfrm>
                <a:off x="4424702" y="3804024"/>
                <a:ext cx="886485" cy="829083"/>
              </a:xfrm>
              <a:custGeom>
                <a:avLst/>
                <a:gdLst>
                  <a:gd name="connsiteX0" fmla="*/ 605481 w 605481"/>
                  <a:gd name="connsiteY0" fmla="*/ 0 h 566275"/>
                  <a:gd name="connsiteX1" fmla="*/ 437429 w 605481"/>
                  <a:gd name="connsiteY1" fmla="*/ 93912 h 566275"/>
                  <a:gd name="connsiteX2" fmla="*/ 422601 w 605481"/>
                  <a:gd name="connsiteY2" fmla="*/ 242193 h 566275"/>
                  <a:gd name="connsiteX3" fmla="*/ 244663 w 605481"/>
                  <a:gd name="connsiteY3" fmla="*/ 247136 h 566275"/>
                  <a:gd name="connsiteX4" fmla="*/ 190294 w 605481"/>
                  <a:gd name="connsiteY4" fmla="*/ 378117 h 566275"/>
                  <a:gd name="connsiteX5" fmla="*/ 84026 w 605481"/>
                  <a:gd name="connsiteY5" fmla="*/ 383060 h 566275"/>
                  <a:gd name="connsiteX6" fmla="*/ 56841 w 605481"/>
                  <a:gd name="connsiteY6" fmla="*/ 548640 h 566275"/>
                  <a:gd name="connsiteX7" fmla="*/ 0 w 605481"/>
                  <a:gd name="connsiteY7" fmla="*/ 553583 h 56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481" h="566275">
                    <a:moveTo>
                      <a:pt x="605481" y="0"/>
                    </a:moveTo>
                    <a:cubicBezTo>
                      <a:pt x="536695" y="26773"/>
                      <a:pt x="467909" y="53547"/>
                      <a:pt x="437429" y="93912"/>
                    </a:cubicBezTo>
                    <a:cubicBezTo>
                      <a:pt x="406949" y="134277"/>
                      <a:pt x="454729" y="216656"/>
                      <a:pt x="422601" y="242193"/>
                    </a:cubicBezTo>
                    <a:cubicBezTo>
                      <a:pt x="390473" y="267730"/>
                      <a:pt x="283381" y="224482"/>
                      <a:pt x="244663" y="247136"/>
                    </a:cubicBezTo>
                    <a:cubicBezTo>
                      <a:pt x="205945" y="269790"/>
                      <a:pt x="217067" y="355463"/>
                      <a:pt x="190294" y="378117"/>
                    </a:cubicBezTo>
                    <a:cubicBezTo>
                      <a:pt x="163521" y="400771"/>
                      <a:pt x="106268" y="354640"/>
                      <a:pt x="84026" y="383060"/>
                    </a:cubicBezTo>
                    <a:cubicBezTo>
                      <a:pt x="61784" y="411480"/>
                      <a:pt x="70845" y="520220"/>
                      <a:pt x="56841" y="548640"/>
                    </a:cubicBezTo>
                    <a:cubicBezTo>
                      <a:pt x="42837" y="577060"/>
                      <a:pt x="21418" y="565321"/>
                      <a:pt x="0" y="553583"/>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a:extLst>
                <a:ext uri="{FF2B5EF4-FFF2-40B4-BE49-F238E27FC236}">
                  <a16:creationId xmlns:a16="http://schemas.microsoft.com/office/drawing/2014/main" id="{4AE9D157-E7BC-4390-AC33-850AC4DE1334}"/>
                </a:ext>
              </a:extLst>
            </p:cNvPr>
            <p:cNvSpPr/>
            <p:nvPr/>
          </p:nvSpPr>
          <p:spPr>
            <a:xfrm>
              <a:off x="5593019" y="3347479"/>
              <a:ext cx="45719" cy="45719"/>
            </a:xfrm>
            <a:prstGeom prst="ellipse">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B4B583B-8DD2-4EC6-8E77-C4425E0DDFEF}"/>
                </a:ext>
              </a:extLst>
            </p:cNvPr>
            <p:cNvSpPr/>
            <p:nvPr/>
          </p:nvSpPr>
          <p:spPr>
            <a:xfrm>
              <a:off x="5698124" y="3290984"/>
              <a:ext cx="45719" cy="45719"/>
            </a:xfrm>
            <a:prstGeom prst="ellipse">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EE7FC44E-6E1F-42E9-BF24-4878672DDA7D}"/>
              </a:ext>
            </a:extLst>
          </p:cNvPr>
          <p:cNvGrpSpPr/>
          <p:nvPr/>
        </p:nvGrpSpPr>
        <p:grpSpPr>
          <a:xfrm>
            <a:off x="3565079" y="3508343"/>
            <a:ext cx="128251" cy="128251"/>
            <a:chOff x="3565079" y="3508343"/>
            <a:chExt cx="128251" cy="128251"/>
          </a:xfrm>
        </p:grpSpPr>
        <p:cxnSp>
          <p:nvCxnSpPr>
            <p:cNvPr id="59" name="Straight Connector 58">
              <a:extLst>
                <a:ext uri="{FF2B5EF4-FFF2-40B4-BE49-F238E27FC236}">
                  <a16:creationId xmlns:a16="http://schemas.microsoft.com/office/drawing/2014/main" id="{5F24AC73-BE48-4612-A732-019EB9E43B94}"/>
                </a:ext>
              </a:extLst>
            </p:cNvPr>
            <p:cNvCxnSpPr>
              <a:cxnSpLocks/>
            </p:cNvCxnSpPr>
            <p:nvPr/>
          </p:nvCxnSpPr>
          <p:spPr>
            <a:xfrm rot="1020000">
              <a:off x="3585279" y="3508343"/>
              <a:ext cx="78332" cy="128251"/>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2CD3122-D05F-4F2B-B23A-4E2ACFC3F7AB}"/>
                </a:ext>
              </a:extLst>
            </p:cNvPr>
            <p:cNvCxnSpPr>
              <a:cxnSpLocks/>
            </p:cNvCxnSpPr>
            <p:nvPr/>
          </p:nvCxnSpPr>
          <p:spPr>
            <a:xfrm rot="17220000">
              <a:off x="3590039" y="3514294"/>
              <a:ext cx="78332" cy="128251"/>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87C7E-903D-4208-A083-92D3FBB93015}"/>
              </a:ext>
            </a:extLst>
          </p:cNvPr>
          <p:cNvGrpSpPr/>
          <p:nvPr/>
        </p:nvGrpSpPr>
        <p:grpSpPr>
          <a:xfrm>
            <a:off x="3684140" y="3607163"/>
            <a:ext cx="128251" cy="128251"/>
            <a:chOff x="3565079" y="3508343"/>
            <a:chExt cx="128251" cy="128251"/>
          </a:xfrm>
        </p:grpSpPr>
        <p:cxnSp>
          <p:nvCxnSpPr>
            <p:cNvPr id="62" name="Straight Connector 61">
              <a:extLst>
                <a:ext uri="{FF2B5EF4-FFF2-40B4-BE49-F238E27FC236}">
                  <a16:creationId xmlns:a16="http://schemas.microsoft.com/office/drawing/2014/main" id="{D8CE4C0F-9765-41D8-88FB-35C1FB093F07}"/>
                </a:ext>
              </a:extLst>
            </p:cNvPr>
            <p:cNvCxnSpPr>
              <a:cxnSpLocks/>
            </p:cNvCxnSpPr>
            <p:nvPr/>
          </p:nvCxnSpPr>
          <p:spPr>
            <a:xfrm rot="1020000">
              <a:off x="3585279" y="3508343"/>
              <a:ext cx="78332" cy="128251"/>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2F76D43-E52B-485F-895C-6456132498C0}"/>
                </a:ext>
              </a:extLst>
            </p:cNvPr>
            <p:cNvCxnSpPr>
              <a:cxnSpLocks/>
            </p:cNvCxnSpPr>
            <p:nvPr/>
          </p:nvCxnSpPr>
          <p:spPr>
            <a:xfrm rot="17220000">
              <a:off x="3590039" y="3514294"/>
              <a:ext cx="78332" cy="128251"/>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6EBEF41A-1FF2-4A6A-A7C9-38DEE7A51B4C}"/>
              </a:ext>
            </a:extLst>
          </p:cNvPr>
          <p:cNvSpPr txBox="1"/>
          <p:nvPr/>
        </p:nvSpPr>
        <p:spPr>
          <a:xfrm>
            <a:off x="4702628" y="77886"/>
            <a:ext cx="4008489" cy="584775"/>
          </a:xfrm>
          <a:prstGeom prst="rect">
            <a:avLst/>
          </a:prstGeom>
          <a:noFill/>
        </p:spPr>
        <p:txBody>
          <a:bodyPr wrap="square" rtlCol="0">
            <a:spAutoFit/>
          </a:bodyPr>
          <a:lstStyle/>
          <a:p>
            <a:r>
              <a:rPr lang="en-US" sz="3200" spc="2000" dirty="0">
                <a:solidFill>
                  <a:srgbClr val="405397"/>
                </a:solidFill>
                <a:effectLst>
                  <a:glow rad="152400">
                    <a:schemeClr val="bg1">
                      <a:alpha val="90000"/>
                    </a:schemeClr>
                  </a:glow>
                </a:effectLst>
                <a:latin typeface="Duralith" charset="0"/>
                <a:ea typeface="Duralith" charset="0"/>
                <a:cs typeface="Duralith" charset="0"/>
              </a:rPr>
              <a:t>1:1-8</a:t>
            </a:r>
          </a:p>
        </p:txBody>
      </p:sp>
      <p:sp>
        <p:nvSpPr>
          <p:cNvPr id="5" name="Freeform: Shape 4">
            <a:extLst>
              <a:ext uri="{FF2B5EF4-FFF2-40B4-BE49-F238E27FC236}">
                <a16:creationId xmlns:a16="http://schemas.microsoft.com/office/drawing/2014/main" id="{E7B34310-D289-4312-A503-9C65257C7DAD}"/>
              </a:ext>
            </a:extLst>
          </p:cNvPr>
          <p:cNvSpPr/>
          <p:nvPr/>
        </p:nvSpPr>
        <p:spPr>
          <a:xfrm rot="19357333">
            <a:off x="5694126" y="3455776"/>
            <a:ext cx="122191" cy="36865"/>
          </a:xfrm>
          <a:custGeom>
            <a:avLst/>
            <a:gdLst>
              <a:gd name="connsiteX0" fmla="*/ 0 w 122191"/>
              <a:gd name="connsiteY0" fmla="*/ 24646 h 36865"/>
              <a:gd name="connsiteX1" fmla="*/ 69241 w 122191"/>
              <a:gd name="connsiteY1" fmla="*/ 208 h 36865"/>
              <a:gd name="connsiteX2" fmla="*/ 122191 w 122191"/>
              <a:gd name="connsiteY2" fmla="*/ 36865 h 36865"/>
            </a:gdLst>
            <a:ahLst/>
            <a:cxnLst>
              <a:cxn ang="0">
                <a:pos x="connsiteX0" y="connsiteY0"/>
              </a:cxn>
              <a:cxn ang="0">
                <a:pos x="connsiteX1" y="connsiteY1"/>
              </a:cxn>
              <a:cxn ang="0">
                <a:pos x="connsiteX2" y="connsiteY2"/>
              </a:cxn>
            </a:cxnLst>
            <a:rect l="l" t="t" r="r" b="b"/>
            <a:pathLst>
              <a:path w="122191" h="36865">
                <a:moveTo>
                  <a:pt x="0" y="24646"/>
                </a:moveTo>
                <a:cubicBezTo>
                  <a:pt x="24438" y="11409"/>
                  <a:pt x="48876" y="-1828"/>
                  <a:pt x="69241" y="208"/>
                </a:cubicBezTo>
                <a:cubicBezTo>
                  <a:pt x="89606" y="2244"/>
                  <a:pt x="105898" y="19554"/>
                  <a:pt x="122191" y="36865"/>
                </a:cubicBezTo>
              </a:path>
            </a:pathLst>
          </a:custGeom>
          <a:noFill/>
          <a:ln w="38100" cap="rnd">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17B5AAA3-1A1E-43A0-9BCF-136311E3EFB5}"/>
              </a:ext>
            </a:extLst>
          </p:cNvPr>
          <p:cNvSpPr/>
          <p:nvPr/>
        </p:nvSpPr>
        <p:spPr>
          <a:xfrm>
            <a:off x="5572115" y="3409922"/>
            <a:ext cx="65495" cy="123899"/>
          </a:xfrm>
          <a:custGeom>
            <a:avLst/>
            <a:gdLst>
              <a:gd name="connsiteX0" fmla="*/ 34538 w 65495"/>
              <a:gd name="connsiteY0" fmla="*/ 28 h 123899"/>
              <a:gd name="connsiteX1" fmla="*/ 10 w 65495"/>
              <a:gd name="connsiteY1" fmla="*/ 69084 h 123899"/>
              <a:gd name="connsiteX2" fmla="*/ 38110 w 65495"/>
              <a:gd name="connsiteY2" fmla="*/ 123853 h 123899"/>
              <a:gd name="connsiteX3" fmla="*/ 65494 w 65495"/>
              <a:gd name="connsiteY3" fmla="*/ 77419 h 123899"/>
              <a:gd name="connsiteX4" fmla="*/ 34538 w 65495"/>
              <a:gd name="connsiteY4" fmla="*/ 28 h 12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5" h="123899">
                <a:moveTo>
                  <a:pt x="34538" y="28"/>
                </a:moveTo>
                <a:cubicBezTo>
                  <a:pt x="23624" y="-1361"/>
                  <a:pt x="-585" y="48447"/>
                  <a:pt x="10" y="69084"/>
                </a:cubicBezTo>
                <a:cubicBezTo>
                  <a:pt x="605" y="89721"/>
                  <a:pt x="27196" y="122464"/>
                  <a:pt x="38110" y="123853"/>
                </a:cubicBezTo>
                <a:cubicBezTo>
                  <a:pt x="49024" y="125242"/>
                  <a:pt x="65692" y="95477"/>
                  <a:pt x="65494" y="77419"/>
                </a:cubicBezTo>
                <a:cubicBezTo>
                  <a:pt x="65296" y="59361"/>
                  <a:pt x="45452" y="1417"/>
                  <a:pt x="34538" y="28"/>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440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3" presetClass="emph" presetSubtype="2" fill="hold" grpId="1" nodeType="afterEffect">
                                  <p:stCondLst>
                                    <p:cond delay="0"/>
                                  </p:stCondLst>
                                  <p:childTnLst>
                                    <p:animClr clrSpc="rgb" dir="cw">
                                      <p:cBhvr override="childStyle">
                                        <p:cTn id="19" dur="500" fill="hold"/>
                                        <p:tgtEl>
                                          <p:spTgt spid="4"/>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2000" fill="hold"/>
                                        <p:tgtEl>
                                          <p:spTgt spid="10"/>
                                        </p:tgtEl>
                                        <p:attrNameLst>
                                          <p:attrName>ppt_x</p:attrName>
                                        </p:attrNameLst>
                                      </p:cBhvr>
                                      <p:tavLst>
                                        <p:tav tm="0">
                                          <p:val>
                                            <p:strVal val="0-#ppt_w/2"/>
                                          </p:val>
                                        </p:tav>
                                        <p:tav tm="100000">
                                          <p:val>
                                            <p:strVal val="#ppt_x"/>
                                          </p:val>
                                        </p:tav>
                                      </p:tavLst>
                                    </p:anim>
                                    <p:anim calcmode="lin" valueType="num">
                                      <p:cBhvr additive="base">
                                        <p:cTn id="25" dur="2000" fill="hold"/>
                                        <p:tgtEl>
                                          <p:spTgt spid="10"/>
                                        </p:tgtEl>
                                        <p:attrNameLst>
                                          <p:attrName>ppt_y</p:attrName>
                                        </p:attrNameLst>
                                      </p:cBhvr>
                                      <p:tavLst>
                                        <p:tav tm="0">
                                          <p:val>
                                            <p:strVal val="1+#ppt_h/2"/>
                                          </p:val>
                                        </p:tav>
                                        <p:tav tm="100000">
                                          <p:val>
                                            <p:strVal val="#ppt_y"/>
                                          </p:val>
                                        </p:tav>
                                      </p:tavLst>
                                    </p:anim>
                                  </p:childTnLst>
                                </p:cTn>
                              </p:par>
                              <p:par>
                                <p:cTn id="26" presetID="3" presetClass="emph" presetSubtype="2" fill="hold" grpId="1" nodeType="withEffect">
                                  <p:stCondLst>
                                    <p:cond delay="0"/>
                                  </p:stCondLst>
                                  <p:childTnLst>
                                    <p:animClr clrSpc="rgb" dir="cw">
                                      <p:cBhvr override="childStyle">
                                        <p:cTn id="27" dur="500" fill="hold"/>
                                        <p:tgtEl>
                                          <p:spTgt spid="8"/>
                                        </p:tgtEl>
                                        <p:attrNameLst>
                                          <p:attrName>style.color</p:attrName>
                                        </p:attrNameLst>
                                      </p:cBhvr>
                                      <p:to>
                                        <a:schemeClr val="accent2"/>
                                      </p:to>
                                    </p:animClr>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2000" fill="hold"/>
                                        <p:tgtEl>
                                          <p:spTgt spid="34"/>
                                        </p:tgtEl>
                                        <p:attrNameLst>
                                          <p:attrName>ppt_x</p:attrName>
                                        </p:attrNameLst>
                                      </p:cBhvr>
                                      <p:tavLst>
                                        <p:tav tm="0">
                                          <p:val>
                                            <p:strVal val="1+#ppt_w/2"/>
                                          </p:val>
                                        </p:tav>
                                        <p:tav tm="100000">
                                          <p:val>
                                            <p:strVal val="#ppt_x"/>
                                          </p:val>
                                        </p:tav>
                                      </p:tavLst>
                                    </p:anim>
                                    <p:anim calcmode="lin" valueType="num">
                                      <p:cBhvr additive="base">
                                        <p:cTn id="33" dur="2000" fill="hold"/>
                                        <p:tgtEl>
                                          <p:spTgt spid="34"/>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10"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par>
                          <p:cTn id="46" fill="hold">
                            <p:stCondLst>
                              <p:cond delay="500"/>
                            </p:stCondLst>
                            <p:childTnLst>
                              <p:par>
                                <p:cTn id="47" presetID="9" presetClass="exit" presetSubtype="0" fill="hold" nodeType="afterEffect">
                                  <p:stCondLst>
                                    <p:cond delay="1000"/>
                                  </p:stCondLst>
                                  <p:childTnLst>
                                    <p:animEffect transition="out" filter="dissolve">
                                      <p:cBhvr>
                                        <p:cTn id="48" dur="2000"/>
                                        <p:tgtEl>
                                          <p:spTgt spid="10"/>
                                        </p:tgtEl>
                                      </p:cBhvr>
                                    </p:animEffect>
                                    <p:set>
                                      <p:cBhvr>
                                        <p:cTn id="49" dur="1" fill="hold">
                                          <p:stCondLst>
                                            <p:cond delay="1999"/>
                                          </p:stCondLst>
                                        </p:cTn>
                                        <p:tgtEl>
                                          <p:spTgt spid="10"/>
                                        </p:tgtEl>
                                        <p:attrNameLst>
                                          <p:attrName>style.visibility</p:attrName>
                                        </p:attrNameLst>
                                      </p:cBhvr>
                                      <p:to>
                                        <p:strVal val="hidden"/>
                                      </p:to>
                                    </p:set>
                                  </p:childTnLst>
                                </p:cTn>
                              </p:par>
                              <p:par>
                                <p:cTn id="50" presetID="10" presetClass="exit" presetSubtype="0" fill="hold" nodeType="withEffect">
                                  <p:stCondLst>
                                    <p:cond delay="1000"/>
                                  </p:stCondLst>
                                  <p:childTnLst>
                                    <p:animEffect transition="out" filter="fade">
                                      <p:cBhvr>
                                        <p:cTn id="51" dur="2000"/>
                                        <p:tgtEl>
                                          <p:spTgt spid="6"/>
                                        </p:tgtEl>
                                      </p:cBhvr>
                                    </p:animEffect>
                                    <p:set>
                                      <p:cBhvr>
                                        <p:cTn id="52" dur="1" fill="hold">
                                          <p:stCondLst>
                                            <p:cond delay="1999"/>
                                          </p:stCondLst>
                                        </p:cTn>
                                        <p:tgtEl>
                                          <p:spTgt spid="6"/>
                                        </p:tgtEl>
                                        <p:attrNameLst>
                                          <p:attrName>style.visibility</p:attrName>
                                        </p:attrNameLst>
                                      </p:cBhvr>
                                      <p:to>
                                        <p:strVal val="hidden"/>
                                      </p:to>
                                    </p:set>
                                  </p:childTnLst>
                                </p:cTn>
                              </p:par>
                              <p:par>
                                <p:cTn id="53" presetID="9" presetClass="exit" presetSubtype="0" fill="hold" nodeType="withEffect">
                                  <p:stCondLst>
                                    <p:cond delay="1000"/>
                                  </p:stCondLst>
                                  <p:childTnLst>
                                    <p:animEffect transition="out" filter="dissolve">
                                      <p:cBhvr>
                                        <p:cTn id="54" dur="2000"/>
                                        <p:tgtEl>
                                          <p:spTgt spid="58"/>
                                        </p:tgtEl>
                                      </p:cBhvr>
                                    </p:animEffect>
                                    <p:set>
                                      <p:cBhvr>
                                        <p:cTn id="55" dur="1" fill="hold">
                                          <p:stCondLst>
                                            <p:cond delay="1999"/>
                                          </p:stCondLst>
                                        </p:cTn>
                                        <p:tgtEl>
                                          <p:spTgt spid="58"/>
                                        </p:tgtEl>
                                        <p:attrNameLst>
                                          <p:attrName>style.visibility</p:attrName>
                                        </p:attrNameLst>
                                      </p:cBhvr>
                                      <p:to>
                                        <p:strVal val="hidden"/>
                                      </p:to>
                                    </p:set>
                                  </p:childTnLst>
                                </p:cTn>
                              </p:par>
                              <p:par>
                                <p:cTn id="56" presetID="9" presetClass="exit" presetSubtype="0" fill="hold" nodeType="withEffect">
                                  <p:stCondLst>
                                    <p:cond delay="1000"/>
                                  </p:stCondLst>
                                  <p:childTnLst>
                                    <p:animEffect transition="out" filter="dissolve">
                                      <p:cBhvr>
                                        <p:cTn id="57" dur="2000"/>
                                        <p:tgtEl>
                                          <p:spTgt spid="61"/>
                                        </p:tgtEl>
                                      </p:cBhvr>
                                    </p:animEffect>
                                    <p:set>
                                      <p:cBhvr>
                                        <p:cTn id="58" dur="1" fill="hold">
                                          <p:stCondLst>
                                            <p:cond delay="1999"/>
                                          </p:stCondLst>
                                        </p:cTn>
                                        <p:tgtEl>
                                          <p:spTgt spid="61"/>
                                        </p:tgtEl>
                                        <p:attrNameLst>
                                          <p:attrName>style.visibility</p:attrName>
                                        </p:attrNameLst>
                                      </p:cBhvr>
                                      <p:to>
                                        <p:strVal val="hidden"/>
                                      </p:to>
                                    </p:set>
                                  </p:childTnLst>
                                </p:cTn>
                              </p:par>
                            </p:childTnLst>
                          </p:cTn>
                        </p:par>
                        <p:par>
                          <p:cTn id="59" fill="hold">
                            <p:stCondLst>
                              <p:cond delay="3500"/>
                            </p:stCondLst>
                            <p:childTnLst>
                              <p:par>
                                <p:cTn id="60" presetID="22" presetClass="entr" presetSubtype="4"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par>
                          <p:cTn id="63" fill="hold">
                            <p:stCondLst>
                              <p:cond delay="4000"/>
                            </p:stCondLst>
                            <p:childTnLst>
                              <p:par>
                                <p:cTn id="64" presetID="22" presetClass="entr" presetSubtype="1" fill="hold" grpId="0" nodeType="after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wipe(up)">
                                      <p:cBhvr>
                                        <p:cTn id="66" dur="500"/>
                                        <p:tgtEl>
                                          <p:spTgt spid="66"/>
                                        </p:tgtEl>
                                      </p:cBhvr>
                                    </p:animEffect>
                                  </p:childTnLst>
                                </p:cTn>
                              </p:par>
                            </p:childTnLst>
                          </p:cTn>
                        </p:par>
                        <p:par>
                          <p:cTn id="67" fill="hold">
                            <p:stCondLst>
                              <p:cond delay="4500"/>
                            </p:stCondLst>
                            <p:childTnLst>
                              <p:par>
                                <p:cTn id="68" presetID="42" presetClass="path" presetSubtype="0" fill="hold" grpId="1" nodeType="afterEffect">
                                  <p:stCondLst>
                                    <p:cond delay="0"/>
                                  </p:stCondLst>
                                  <p:childTnLst>
                                    <p:animMotion origin="layout" path="M 2.77778E-6 0 L -0.00157 0.35903 " pathEditMode="relative" rAng="0" ptsTypes="AA">
                                      <p:cBhvr>
                                        <p:cTn id="69" dur="2000" fill="hold"/>
                                        <p:tgtEl>
                                          <p:spTgt spid="66"/>
                                        </p:tgtEl>
                                        <p:attrNameLst>
                                          <p:attrName>ppt_x</p:attrName>
                                          <p:attrName>ppt_y</p:attrName>
                                        </p:attrNameLst>
                                      </p:cBhvr>
                                      <p:rCtr x="-87" y="17940"/>
                                    </p:animMotion>
                                  </p:childTnLst>
                                </p:cTn>
                              </p:par>
                            </p:childTnLst>
                          </p:cTn>
                        </p:par>
                        <p:par>
                          <p:cTn id="70" fill="hold">
                            <p:stCondLst>
                              <p:cond delay="6500"/>
                            </p:stCondLst>
                            <p:childTnLst>
                              <p:par>
                                <p:cTn id="71" presetID="9" presetClass="exit" presetSubtype="0" fill="hold" grpId="2" nodeType="afterEffect">
                                  <p:stCondLst>
                                    <p:cond delay="0"/>
                                  </p:stCondLst>
                                  <p:childTnLst>
                                    <p:animEffect transition="out" filter="dissolve">
                                      <p:cBhvr>
                                        <p:cTn id="72" dur="500"/>
                                        <p:tgtEl>
                                          <p:spTgt spid="66"/>
                                        </p:tgtEl>
                                      </p:cBhvr>
                                    </p:animEffect>
                                    <p:set>
                                      <p:cBhvr>
                                        <p:cTn id="73"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8" grpId="0"/>
      <p:bldP spid="8" grpId="1"/>
      <p:bldP spid="5" grpId="0" animBg="1"/>
      <p:bldP spid="66" grpId="0" animBg="1"/>
      <p:bldP spid="66" grpId="1" animBg="1"/>
      <p:bldP spid="66" grpId="2" animBg="1"/>
    </p:bldLst>
  </p:timing>
</p:sld>
</file>

<file path=ppt/theme/theme1.xml><?xml version="1.0" encoding="utf-8"?>
<a:theme xmlns:a="http://schemas.openxmlformats.org/drawingml/2006/main" name="Office Theme">
  <a:themeElements>
    <a:clrScheme name="Genesis">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nesi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rgbClr val="FFFF00"/>
            </a:solidFill>
            <a:effectLst>
              <a:outerShdw blurRad="38100" dist="38100" dir="2700000" algn="tl">
                <a:srgbClr val="000000">
                  <a:alpha val="43137"/>
                </a:srgbClr>
              </a:outerShdw>
            </a:effectLst>
          </a:defRPr>
        </a:defPPr>
      </a:lstStyle>
    </a:txDef>
  </a:objectDefaults>
  <a:extraClrSchemeLst/>
  <a:extLst>
    <a:ext uri="{05A4C25C-085E-4340-85A3-A5531E510DB2}">
      <thm15:themeFamily xmlns:thm15="http://schemas.microsoft.com/office/thememl/2012/main" name="Presentation3" id="{58E0B8CE-A3A0-495A-8A72-16B629967F5F}" vid="{FEDF63CA-A0A0-4BFB-A17F-AD685A700D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Genesis</Template>
  <TotalTime>0</TotalTime>
  <Words>718</Words>
  <Application>Microsoft Office PowerPoint</Application>
  <PresentationFormat>On-screen Show (4:3)</PresentationFormat>
  <Paragraphs>101</Paragraphs>
  <Slides>35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Times New Roman</vt:lpstr>
      <vt:lpstr>Arial</vt:lpstr>
      <vt:lpstr>Duralith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9</cp:revision>
  <dcterms:created xsi:type="dcterms:W3CDTF">2018-11-07T22:16:13Z</dcterms:created>
  <dcterms:modified xsi:type="dcterms:W3CDTF">2018-11-14T22:14:01Z</dcterms:modified>
</cp:coreProperties>
</file>