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60" r:id="rId3"/>
    <p:sldId id="265" r:id="rId4"/>
    <p:sldId id="267" r:id="rId5"/>
    <p:sldId id="270" r:id="rId6"/>
    <p:sldId id="264" r:id="rId7"/>
    <p:sldId id="262" r:id="rId8"/>
    <p:sldId id="266" r:id="rId9"/>
    <p:sldId id="271" r:id="rId10"/>
    <p:sldId id="268" r:id="rId11"/>
    <p:sldId id="263" r:id="rId12"/>
    <p:sldId id="261" r:id="rId13"/>
    <p:sldId id="269" r:id="rId14"/>
    <p:sldId id="259" r:id="rId15"/>
  </p:sldIdLst>
  <p:sldSz cx="9144000" cy="6858000" type="screen4x3"/>
  <p:notesSz cx="6858000" cy="9144000"/>
  <p:embeddedFontLst>
    <p:embeddedFont>
      <p:font typeface="Grant"/>
      <p:regular r:id="rId16"/>
    </p:embeddedFont>
    <p:embeddedFont>
      <p:font typeface="Caligula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C9320"/>
    <a:srgbClr val="993300"/>
    <a:srgbClr val="CB9763"/>
    <a:srgbClr val="ECD890"/>
    <a:srgbClr val="E1C14D"/>
    <a:srgbClr val="99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015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5465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6990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1100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5551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5036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9350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1173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7803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9015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8738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6EAEE-E4B6-4718-81E7-34E186341200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3D262-AB86-4B77-BE57-4C3425C786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9598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52575"/>
            <a:ext cx="7696199" cy="4039521"/>
          </a:xfrm>
          <a:prstGeom prst="rect">
            <a:avLst/>
          </a:prstGeom>
          <a:noFill/>
          <a:ln>
            <a:noFill/>
          </a:ln>
          <a:effectLst>
            <a:outerShdw blurRad="88900" dist="215900" dir="2700000" algn="t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1295399" y="2209800"/>
            <a:ext cx="4399643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400" b="1" dirty="0" smtClean="0">
                <a:solidFill>
                  <a:srgbClr val="8000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Grant" pitchFamily="2" charset="0"/>
              </a:rPr>
              <a:t>Galatians</a:t>
            </a:r>
            <a:endParaRPr lang="en-US" sz="4400" b="1" dirty="0">
              <a:solidFill>
                <a:srgbClr val="800000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Grant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95043" y="2209800"/>
            <a:ext cx="2458357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400" b="1" dirty="0" smtClean="0">
                <a:solidFill>
                  <a:srgbClr val="8000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Grant" pitchFamily="2" charset="0"/>
              </a:rPr>
              <a:t>6:1-18</a:t>
            </a:r>
            <a:endParaRPr lang="en-US" sz="4400" b="1" dirty="0">
              <a:solidFill>
                <a:srgbClr val="800000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Grant" pitchFamily="2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1056711" y="3124200"/>
            <a:ext cx="7325289" cy="923330"/>
            <a:chOff x="1056711" y="3124200"/>
            <a:chExt cx="7325289" cy="923330"/>
          </a:xfrm>
        </p:grpSpPr>
        <p:sp>
          <p:nvSpPr>
            <p:cNvPr id="43" name="TextBox 42"/>
            <p:cNvSpPr txBox="1"/>
            <p:nvPr/>
          </p:nvSpPr>
          <p:spPr>
            <a:xfrm>
              <a:off x="1752486" y="3124200"/>
              <a:ext cx="6629514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800000"/>
                  </a:solidFill>
                  <a:effectLst>
                    <a:glow rad="139700">
                      <a:schemeClr val="accent6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rant" pitchFamily="2" charset="0"/>
                </a:rPr>
                <a:t>A CD of this message will be available (free of charge) immediately following today's message</a:t>
              </a:r>
              <a:endParaRPr lang="en-US" dirty="0">
                <a:solidFill>
                  <a:srgbClr val="8000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rant" pitchFamily="2" charset="0"/>
              </a:endParaRPr>
            </a:p>
          </p:txBody>
        </p:sp>
        <p:grpSp>
          <p:nvGrpSpPr>
            <p:cNvPr id="44" name="Group 5"/>
            <p:cNvGrpSpPr>
              <a:grpSpLocks noChangeAspect="1"/>
            </p:cNvGrpSpPr>
            <p:nvPr/>
          </p:nvGrpSpPr>
          <p:grpSpPr bwMode="auto">
            <a:xfrm>
              <a:off x="1056711" y="3124200"/>
              <a:ext cx="618414" cy="712788"/>
              <a:chOff x="2074" y="1231"/>
              <a:chExt cx="1612" cy="1858"/>
            </a:xfrm>
          </p:grpSpPr>
          <p:sp>
            <p:nvSpPr>
              <p:cNvPr id="45" name="AutoShape 4"/>
              <p:cNvSpPr>
                <a:spLocks noChangeAspect="1" noChangeArrowheads="1" noTextEdit="1"/>
              </p:cNvSpPr>
              <p:nvPr/>
            </p:nvSpPr>
            <p:spPr bwMode="auto">
              <a:xfrm>
                <a:off x="2074" y="1231"/>
                <a:ext cx="1612" cy="18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45"/>
              <p:cNvSpPr>
                <a:spLocks/>
              </p:cNvSpPr>
              <p:nvPr/>
            </p:nvSpPr>
            <p:spPr bwMode="auto">
              <a:xfrm>
                <a:off x="2864" y="1660"/>
                <a:ext cx="707" cy="1022"/>
              </a:xfrm>
              <a:custGeom>
                <a:avLst/>
                <a:gdLst/>
                <a:ahLst/>
                <a:cxnLst>
                  <a:cxn ang="0">
                    <a:pos x="271" y="1696"/>
                  </a:cxn>
                  <a:cxn ang="0">
                    <a:pos x="915" y="2040"/>
                  </a:cxn>
                  <a:cxn ang="0">
                    <a:pos x="925" y="2033"/>
                  </a:cxn>
                  <a:cxn ang="0">
                    <a:pos x="938" y="2021"/>
                  </a:cxn>
                  <a:cxn ang="0">
                    <a:pos x="950" y="2010"/>
                  </a:cxn>
                  <a:cxn ang="0">
                    <a:pos x="965" y="1998"/>
                  </a:cxn>
                  <a:cxn ang="0">
                    <a:pos x="980" y="1983"/>
                  </a:cxn>
                  <a:cxn ang="0">
                    <a:pos x="999" y="1966"/>
                  </a:cxn>
                  <a:cxn ang="0">
                    <a:pos x="1018" y="1947"/>
                  </a:cxn>
                  <a:cxn ang="0">
                    <a:pos x="1039" y="1928"/>
                  </a:cxn>
                  <a:cxn ang="0">
                    <a:pos x="1058" y="1905"/>
                  </a:cxn>
                  <a:cxn ang="0">
                    <a:pos x="1081" y="1882"/>
                  </a:cxn>
                  <a:cxn ang="0">
                    <a:pos x="1103" y="1854"/>
                  </a:cxn>
                  <a:cxn ang="0">
                    <a:pos x="1126" y="1827"/>
                  </a:cxn>
                  <a:cxn ang="0">
                    <a:pos x="1149" y="1797"/>
                  </a:cxn>
                  <a:cxn ang="0">
                    <a:pos x="1174" y="1764"/>
                  </a:cxn>
                  <a:cxn ang="0">
                    <a:pos x="1197" y="1730"/>
                  </a:cxn>
                  <a:cxn ang="0">
                    <a:pos x="1219" y="1694"/>
                  </a:cxn>
                  <a:cxn ang="0">
                    <a:pos x="1242" y="1656"/>
                  </a:cxn>
                  <a:cxn ang="0">
                    <a:pos x="1263" y="1618"/>
                  </a:cxn>
                  <a:cxn ang="0">
                    <a:pos x="1284" y="1574"/>
                  </a:cxn>
                  <a:cxn ang="0">
                    <a:pos x="1305" y="1532"/>
                  </a:cxn>
                  <a:cxn ang="0">
                    <a:pos x="1324" y="1487"/>
                  </a:cxn>
                  <a:cxn ang="0">
                    <a:pos x="1341" y="1439"/>
                  </a:cxn>
                  <a:cxn ang="0">
                    <a:pos x="1358" y="1392"/>
                  </a:cxn>
                  <a:cxn ang="0">
                    <a:pos x="1371" y="1340"/>
                  </a:cxn>
                  <a:cxn ang="0">
                    <a:pos x="1385" y="1287"/>
                  </a:cxn>
                  <a:cxn ang="0">
                    <a:pos x="1394" y="1234"/>
                  </a:cxn>
                  <a:cxn ang="0">
                    <a:pos x="1402" y="1179"/>
                  </a:cxn>
                  <a:cxn ang="0">
                    <a:pos x="1407" y="1122"/>
                  </a:cxn>
                  <a:cxn ang="0">
                    <a:pos x="1411" y="1061"/>
                  </a:cxn>
                  <a:cxn ang="0">
                    <a:pos x="1413" y="1000"/>
                  </a:cxn>
                  <a:cxn ang="0">
                    <a:pos x="1413" y="937"/>
                  </a:cxn>
                  <a:cxn ang="0">
                    <a:pos x="1409" y="876"/>
                  </a:cxn>
                  <a:cxn ang="0">
                    <a:pos x="1407" y="817"/>
                  </a:cxn>
                  <a:cxn ang="0">
                    <a:pos x="1400" y="760"/>
                  </a:cxn>
                  <a:cxn ang="0">
                    <a:pos x="1392" y="707"/>
                  </a:cxn>
                  <a:cxn ang="0">
                    <a:pos x="1385" y="656"/>
                  </a:cxn>
                  <a:cxn ang="0">
                    <a:pos x="1375" y="604"/>
                  </a:cxn>
                  <a:cxn ang="0">
                    <a:pos x="1362" y="557"/>
                  </a:cxn>
                  <a:cxn ang="0">
                    <a:pos x="1349" y="509"/>
                  </a:cxn>
                  <a:cxn ang="0">
                    <a:pos x="1335" y="464"/>
                  </a:cxn>
                  <a:cxn ang="0">
                    <a:pos x="1320" y="424"/>
                  </a:cxn>
                  <a:cxn ang="0">
                    <a:pos x="1303" y="384"/>
                  </a:cxn>
                  <a:cxn ang="0">
                    <a:pos x="1286" y="344"/>
                  </a:cxn>
                  <a:cxn ang="0">
                    <a:pos x="1269" y="308"/>
                  </a:cxn>
                  <a:cxn ang="0">
                    <a:pos x="1252" y="274"/>
                  </a:cxn>
                  <a:cxn ang="0">
                    <a:pos x="1235" y="241"/>
                  </a:cxn>
                  <a:cxn ang="0">
                    <a:pos x="1217" y="211"/>
                  </a:cxn>
                  <a:cxn ang="0">
                    <a:pos x="1198" y="182"/>
                  </a:cxn>
                  <a:cxn ang="0">
                    <a:pos x="1181" y="156"/>
                  </a:cxn>
                  <a:cxn ang="0">
                    <a:pos x="1164" y="131"/>
                  </a:cxn>
                  <a:cxn ang="0">
                    <a:pos x="1149" y="108"/>
                  </a:cxn>
                  <a:cxn ang="0">
                    <a:pos x="1134" y="89"/>
                  </a:cxn>
                  <a:cxn ang="0">
                    <a:pos x="1119" y="70"/>
                  </a:cxn>
                  <a:cxn ang="0">
                    <a:pos x="1105" y="55"/>
                  </a:cxn>
                  <a:cxn ang="0">
                    <a:pos x="1092" y="40"/>
                  </a:cxn>
                  <a:cxn ang="0">
                    <a:pos x="1077" y="23"/>
                  </a:cxn>
                  <a:cxn ang="0">
                    <a:pos x="1062" y="7"/>
                  </a:cxn>
                  <a:cxn ang="0">
                    <a:pos x="1052" y="0"/>
                  </a:cxn>
                  <a:cxn ang="0">
                    <a:pos x="0" y="930"/>
                  </a:cxn>
                </a:cxnLst>
                <a:rect l="0" t="0" r="r" b="b"/>
                <a:pathLst>
                  <a:path w="1413" h="2044">
                    <a:moveTo>
                      <a:pt x="0" y="930"/>
                    </a:moveTo>
                    <a:lnTo>
                      <a:pt x="271" y="1696"/>
                    </a:lnTo>
                    <a:lnTo>
                      <a:pt x="913" y="2044"/>
                    </a:lnTo>
                    <a:lnTo>
                      <a:pt x="915" y="2040"/>
                    </a:lnTo>
                    <a:lnTo>
                      <a:pt x="919" y="2038"/>
                    </a:lnTo>
                    <a:lnTo>
                      <a:pt x="925" y="2033"/>
                    </a:lnTo>
                    <a:lnTo>
                      <a:pt x="934" y="2025"/>
                    </a:lnTo>
                    <a:lnTo>
                      <a:pt x="938" y="2021"/>
                    </a:lnTo>
                    <a:lnTo>
                      <a:pt x="944" y="2016"/>
                    </a:lnTo>
                    <a:lnTo>
                      <a:pt x="950" y="2010"/>
                    </a:lnTo>
                    <a:lnTo>
                      <a:pt x="957" y="2004"/>
                    </a:lnTo>
                    <a:lnTo>
                      <a:pt x="965" y="1998"/>
                    </a:lnTo>
                    <a:lnTo>
                      <a:pt x="972" y="1991"/>
                    </a:lnTo>
                    <a:lnTo>
                      <a:pt x="980" y="1983"/>
                    </a:lnTo>
                    <a:lnTo>
                      <a:pt x="991" y="1976"/>
                    </a:lnTo>
                    <a:lnTo>
                      <a:pt x="999" y="1966"/>
                    </a:lnTo>
                    <a:lnTo>
                      <a:pt x="1008" y="1958"/>
                    </a:lnTo>
                    <a:lnTo>
                      <a:pt x="1018" y="1947"/>
                    </a:lnTo>
                    <a:lnTo>
                      <a:pt x="1027" y="1939"/>
                    </a:lnTo>
                    <a:lnTo>
                      <a:pt x="1039" y="1928"/>
                    </a:lnTo>
                    <a:lnTo>
                      <a:pt x="1048" y="1917"/>
                    </a:lnTo>
                    <a:lnTo>
                      <a:pt x="1058" y="1905"/>
                    </a:lnTo>
                    <a:lnTo>
                      <a:pt x="1071" y="1894"/>
                    </a:lnTo>
                    <a:lnTo>
                      <a:pt x="1081" y="1882"/>
                    </a:lnTo>
                    <a:lnTo>
                      <a:pt x="1092" y="1869"/>
                    </a:lnTo>
                    <a:lnTo>
                      <a:pt x="1103" y="1854"/>
                    </a:lnTo>
                    <a:lnTo>
                      <a:pt x="1115" y="1842"/>
                    </a:lnTo>
                    <a:lnTo>
                      <a:pt x="1126" y="1827"/>
                    </a:lnTo>
                    <a:lnTo>
                      <a:pt x="1138" y="1812"/>
                    </a:lnTo>
                    <a:lnTo>
                      <a:pt x="1149" y="1797"/>
                    </a:lnTo>
                    <a:lnTo>
                      <a:pt x="1162" y="1782"/>
                    </a:lnTo>
                    <a:lnTo>
                      <a:pt x="1174" y="1764"/>
                    </a:lnTo>
                    <a:lnTo>
                      <a:pt x="1185" y="1749"/>
                    </a:lnTo>
                    <a:lnTo>
                      <a:pt x="1197" y="1730"/>
                    </a:lnTo>
                    <a:lnTo>
                      <a:pt x="1208" y="1713"/>
                    </a:lnTo>
                    <a:lnTo>
                      <a:pt x="1219" y="1694"/>
                    </a:lnTo>
                    <a:lnTo>
                      <a:pt x="1231" y="1675"/>
                    </a:lnTo>
                    <a:lnTo>
                      <a:pt x="1242" y="1656"/>
                    </a:lnTo>
                    <a:lnTo>
                      <a:pt x="1254" y="1637"/>
                    </a:lnTo>
                    <a:lnTo>
                      <a:pt x="1263" y="1618"/>
                    </a:lnTo>
                    <a:lnTo>
                      <a:pt x="1274" y="1597"/>
                    </a:lnTo>
                    <a:lnTo>
                      <a:pt x="1284" y="1574"/>
                    </a:lnTo>
                    <a:lnTo>
                      <a:pt x="1293" y="1555"/>
                    </a:lnTo>
                    <a:lnTo>
                      <a:pt x="1305" y="1532"/>
                    </a:lnTo>
                    <a:lnTo>
                      <a:pt x="1314" y="1510"/>
                    </a:lnTo>
                    <a:lnTo>
                      <a:pt x="1324" y="1487"/>
                    </a:lnTo>
                    <a:lnTo>
                      <a:pt x="1333" y="1464"/>
                    </a:lnTo>
                    <a:lnTo>
                      <a:pt x="1341" y="1439"/>
                    </a:lnTo>
                    <a:lnTo>
                      <a:pt x="1350" y="1416"/>
                    </a:lnTo>
                    <a:lnTo>
                      <a:pt x="1358" y="1392"/>
                    </a:lnTo>
                    <a:lnTo>
                      <a:pt x="1366" y="1365"/>
                    </a:lnTo>
                    <a:lnTo>
                      <a:pt x="1371" y="1340"/>
                    </a:lnTo>
                    <a:lnTo>
                      <a:pt x="1377" y="1314"/>
                    </a:lnTo>
                    <a:lnTo>
                      <a:pt x="1385" y="1287"/>
                    </a:lnTo>
                    <a:lnTo>
                      <a:pt x="1390" y="1262"/>
                    </a:lnTo>
                    <a:lnTo>
                      <a:pt x="1394" y="1234"/>
                    </a:lnTo>
                    <a:lnTo>
                      <a:pt x="1400" y="1207"/>
                    </a:lnTo>
                    <a:lnTo>
                      <a:pt x="1402" y="1179"/>
                    </a:lnTo>
                    <a:lnTo>
                      <a:pt x="1406" y="1150"/>
                    </a:lnTo>
                    <a:lnTo>
                      <a:pt x="1407" y="1122"/>
                    </a:lnTo>
                    <a:lnTo>
                      <a:pt x="1409" y="1091"/>
                    </a:lnTo>
                    <a:lnTo>
                      <a:pt x="1411" y="1061"/>
                    </a:lnTo>
                    <a:lnTo>
                      <a:pt x="1413" y="1032"/>
                    </a:lnTo>
                    <a:lnTo>
                      <a:pt x="1413" y="1000"/>
                    </a:lnTo>
                    <a:lnTo>
                      <a:pt x="1413" y="968"/>
                    </a:lnTo>
                    <a:lnTo>
                      <a:pt x="1413" y="937"/>
                    </a:lnTo>
                    <a:lnTo>
                      <a:pt x="1413" y="907"/>
                    </a:lnTo>
                    <a:lnTo>
                      <a:pt x="1409" y="876"/>
                    </a:lnTo>
                    <a:lnTo>
                      <a:pt x="1409" y="846"/>
                    </a:lnTo>
                    <a:lnTo>
                      <a:pt x="1407" y="817"/>
                    </a:lnTo>
                    <a:lnTo>
                      <a:pt x="1406" y="791"/>
                    </a:lnTo>
                    <a:lnTo>
                      <a:pt x="1400" y="760"/>
                    </a:lnTo>
                    <a:lnTo>
                      <a:pt x="1398" y="734"/>
                    </a:lnTo>
                    <a:lnTo>
                      <a:pt x="1392" y="707"/>
                    </a:lnTo>
                    <a:lnTo>
                      <a:pt x="1390" y="681"/>
                    </a:lnTo>
                    <a:lnTo>
                      <a:pt x="1385" y="656"/>
                    </a:lnTo>
                    <a:lnTo>
                      <a:pt x="1379" y="629"/>
                    </a:lnTo>
                    <a:lnTo>
                      <a:pt x="1375" y="604"/>
                    </a:lnTo>
                    <a:lnTo>
                      <a:pt x="1369" y="582"/>
                    </a:lnTo>
                    <a:lnTo>
                      <a:pt x="1362" y="557"/>
                    </a:lnTo>
                    <a:lnTo>
                      <a:pt x="1354" y="532"/>
                    </a:lnTo>
                    <a:lnTo>
                      <a:pt x="1349" y="509"/>
                    </a:lnTo>
                    <a:lnTo>
                      <a:pt x="1343" y="487"/>
                    </a:lnTo>
                    <a:lnTo>
                      <a:pt x="1335" y="464"/>
                    </a:lnTo>
                    <a:lnTo>
                      <a:pt x="1328" y="443"/>
                    </a:lnTo>
                    <a:lnTo>
                      <a:pt x="1320" y="424"/>
                    </a:lnTo>
                    <a:lnTo>
                      <a:pt x="1312" y="403"/>
                    </a:lnTo>
                    <a:lnTo>
                      <a:pt x="1303" y="384"/>
                    </a:lnTo>
                    <a:lnTo>
                      <a:pt x="1293" y="363"/>
                    </a:lnTo>
                    <a:lnTo>
                      <a:pt x="1286" y="344"/>
                    </a:lnTo>
                    <a:lnTo>
                      <a:pt x="1278" y="325"/>
                    </a:lnTo>
                    <a:lnTo>
                      <a:pt x="1269" y="308"/>
                    </a:lnTo>
                    <a:lnTo>
                      <a:pt x="1261" y="291"/>
                    </a:lnTo>
                    <a:lnTo>
                      <a:pt x="1252" y="274"/>
                    </a:lnTo>
                    <a:lnTo>
                      <a:pt x="1244" y="258"/>
                    </a:lnTo>
                    <a:lnTo>
                      <a:pt x="1235" y="241"/>
                    </a:lnTo>
                    <a:lnTo>
                      <a:pt x="1227" y="226"/>
                    </a:lnTo>
                    <a:lnTo>
                      <a:pt x="1217" y="211"/>
                    </a:lnTo>
                    <a:lnTo>
                      <a:pt x="1210" y="197"/>
                    </a:lnTo>
                    <a:lnTo>
                      <a:pt x="1198" y="182"/>
                    </a:lnTo>
                    <a:lnTo>
                      <a:pt x="1191" y="169"/>
                    </a:lnTo>
                    <a:lnTo>
                      <a:pt x="1181" y="156"/>
                    </a:lnTo>
                    <a:lnTo>
                      <a:pt x="1174" y="144"/>
                    </a:lnTo>
                    <a:lnTo>
                      <a:pt x="1164" y="131"/>
                    </a:lnTo>
                    <a:lnTo>
                      <a:pt x="1157" y="121"/>
                    </a:lnTo>
                    <a:lnTo>
                      <a:pt x="1149" y="108"/>
                    </a:lnTo>
                    <a:lnTo>
                      <a:pt x="1141" y="99"/>
                    </a:lnTo>
                    <a:lnTo>
                      <a:pt x="1134" y="89"/>
                    </a:lnTo>
                    <a:lnTo>
                      <a:pt x="1126" y="80"/>
                    </a:lnTo>
                    <a:lnTo>
                      <a:pt x="1119" y="70"/>
                    </a:lnTo>
                    <a:lnTo>
                      <a:pt x="1113" y="62"/>
                    </a:lnTo>
                    <a:lnTo>
                      <a:pt x="1105" y="55"/>
                    </a:lnTo>
                    <a:lnTo>
                      <a:pt x="1098" y="47"/>
                    </a:lnTo>
                    <a:lnTo>
                      <a:pt x="1092" y="40"/>
                    </a:lnTo>
                    <a:lnTo>
                      <a:pt x="1086" y="34"/>
                    </a:lnTo>
                    <a:lnTo>
                      <a:pt x="1077" y="23"/>
                    </a:lnTo>
                    <a:lnTo>
                      <a:pt x="1069" y="15"/>
                    </a:lnTo>
                    <a:lnTo>
                      <a:pt x="1062" y="7"/>
                    </a:lnTo>
                    <a:lnTo>
                      <a:pt x="1056" y="3"/>
                    </a:lnTo>
                    <a:lnTo>
                      <a:pt x="1052" y="0"/>
                    </a:lnTo>
                    <a:lnTo>
                      <a:pt x="300" y="401"/>
                    </a:lnTo>
                    <a:lnTo>
                      <a:pt x="0" y="930"/>
                    </a:lnTo>
                    <a:lnTo>
                      <a:pt x="0" y="930"/>
                    </a:lnTo>
                    <a:close/>
                  </a:path>
                </a:pathLst>
              </a:custGeom>
              <a:solidFill>
                <a:srgbClr val="96ABB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46"/>
              <p:cNvSpPr>
                <a:spLocks/>
              </p:cNvSpPr>
              <p:nvPr/>
            </p:nvSpPr>
            <p:spPr bwMode="auto">
              <a:xfrm>
                <a:off x="2418" y="1439"/>
                <a:ext cx="974" cy="686"/>
              </a:xfrm>
              <a:custGeom>
                <a:avLst/>
                <a:gdLst/>
                <a:ahLst/>
                <a:cxnLst>
                  <a:cxn ang="0">
                    <a:pos x="239" y="1084"/>
                  </a:cxn>
                  <a:cxn ang="0">
                    <a:pos x="1949" y="449"/>
                  </a:cxn>
                  <a:cxn ang="0">
                    <a:pos x="1943" y="445"/>
                  </a:cxn>
                  <a:cxn ang="0">
                    <a:pos x="1934" y="432"/>
                  </a:cxn>
                  <a:cxn ang="0">
                    <a:pos x="1915" y="411"/>
                  </a:cxn>
                  <a:cxn ang="0">
                    <a:pos x="1903" y="398"/>
                  </a:cxn>
                  <a:cxn ang="0">
                    <a:pos x="1890" y="385"/>
                  </a:cxn>
                  <a:cxn ang="0">
                    <a:pos x="1873" y="369"/>
                  </a:cxn>
                  <a:cxn ang="0">
                    <a:pos x="1856" y="352"/>
                  </a:cxn>
                  <a:cxn ang="0">
                    <a:pos x="1837" y="335"/>
                  </a:cxn>
                  <a:cxn ang="0">
                    <a:pos x="1816" y="318"/>
                  </a:cxn>
                  <a:cxn ang="0">
                    <a:pos x="1793" y="299"/>
                  </a:cxn>
                  <a:cxn ang="0">
                    <a:pos x="1768" y="278"/>
                  </a:cxn>
                  <a:cxn ang="0">
                    <a:pos x="1742" y="259"/>
                  </a:cxn>
                  <a:cxn ang="0">
                    <a:pos x="1713" y="240"/>
                  </a:cxn>
                  <a:cxn ang="0">
                    <a:pos x="1681" y="221"/>
                  </a:cxn>
                  <a:cxn ang="0">
                    <a:pos x="1649" y="200"/>
                  </a:cxn>
                  <a:cxn ang="0">
                    <a:pos x="1615" y="181"/>
                  </a:cxn>
                  <a:cxn ang="0">
                    <a:pos x="1578" y="160"/>
                  </a:cxn>
                  <a:cxn ang="0">
                    <a:pos x="1540" y="141"/>
                  </a:cxn>
                  <a:cxn ang="0">
                    <a:pos x="1499" y="122"/>
                  </a:cxn>
                  <a:cxn ang="0">
                    <a:pos x="1457" y="105"/>
                  </a:cxn>
                  <a:cxn ang="0">
                    <a:pos x="1413" y="88"/>
                  </a:cxn>
                  <a:cxn ang="0">
                    <a:pos x="1366" y="73"/>
                  </a:cxn>
                  <a:cxn ang="0">
                    <a:pos x="1318" y="58"/>
                  </a:cxn>
                  <a:cxn ang="0">
                    <a:pos x="1267" y="44"/>
                  </a:cxn>
                  <a:cxn ang="0">
                    <a:pos x="1216" y="31"/>
                  </a:cxn>
                  <a:cxn ang="0">
                    <a:pos x="1161" y="21"/>
                  </a:cxn>
                  <a:cxn ang="0">
                    <a:pos x="1104" y="12"/>
                  </a:cxn>
                  <a:cxn ang="0">
                    <a:pos x="1045" y="4"/>
                  </a:cxn>
                  <a:cxn ang="0">
                    <a:pos x="986" y="0"/>
                  </a:cxn>
                  <a:cxn ang="0">
                    <a:pos x="923" y="0"/>
                  </a:cxn>
                  <a:cxn ang="0">
                    <a:pos x="862" y="2"/>
                  </a:cxn>
                  <a:cxn ang="0">
                    <a:pos x="805" y="6"/>
                  </a:cxn>
                  <a:cxn ang="0">
                    <a:pos x="750" y="12"/>
                  </a:cxn>
                  <a:cxn ang="0">
                    <a:pos x="695" y="19"/>
                  </a:cxn>
                  <a:cxn ang="0">
                    <a:pos x="644" y="27"/>
                  </a:cxn>
                  <a:cxn ang="0">
                    <a:pos x="594" y="37"/>
                  </a:cxn>
                  <a:cxn ang="0">
                    <a:pos x="547" y="50"/>
                  </a:cxn>
                  <a:cxn ang="0">
                    <a:pos x="501" y="61"/>
                  </a:cxn>
                  <a:cxn ang="0">
                    <a:pos x="458" y="75"/>
                  </a:cxn>
                  <a:cxn ang="0">
                    <a:pos x="416" y="90"/>
                  </a:cxn>
                  <a:cxn ang="0">
                    <a:pos x="378" y="105"/>
                  </a:cxn>
                  <a:cxn ang="0">
                    <a:pos x="340" y="120"/>
                  </a:cxn>
                  <a:cxn ang="0">
                    <a:pos x="304" y="137"/>
                  </a:cxn>
                  <a:cxn ang="0">
                    <a:pos x="270" y="155"/>
                  </a:cxn>
                  <a:cxn ang="0">
                    <a:pos x="239" y="172"/>
                  </a:cxn>
                  <a:cxn ang="0">
                    <a:pos x="211" y="187"/>
                  </a:cxn>
                  <a:cxn ang="0">
                    <a:pos x="182" y="204"/>
                  </a:cxn>
                  <a:cxn ang="0">
                    <a:pos x="156" y="221"/>
                  </a:cxn>
                  <a:cxn ang="0">
                    <a:pos x="133" y="236"/>
                  </a:cxn>
                  <a:cxn ang="0">
                    <a:pos x="110" y="252"/>
                  </a:cxn>
                  <a:cxn ang="0">
                    <a:pos x="91" y="267"/>
                  </a:cxn>
                  <a:cxn ang="0">
                    <a:pos x="74" y="280"/>
                  </a:cxn>
                  <a:cxn ang="0">
                    <a:pos x="59" y="293"/>
                  </a:cxn>
                  <a:cxn ang="0">
                    <a:pos x="43" y="307"/>
                  </a:cxn>
                  <a:cxn ang="0">
                    <a:pos x="32" y="316"/>
                  </a:cxn>
                  <a:cxn ang="0">
                    <a:pos x="13" y="335"/>
                  </a:cxn>
                  <a:cxn ang="0">
                    <a:pos x="2" y="347"/>
                  </a:cxn>
                  <a:cxn ang="0">
                    <a:pos x="0" y="352"/>
                  </a:cxn>
                </a:cxnLst>
                <a:rect l="0" t="0" r="r" b="b"/>
                <a:pathLst>
                  <a:path w="1949" h="1372">
                    <a:moveTo>
                      <a:pt x="0" y="352"/>
                    </a:moveTo>
                    <a:lnTo>
                      <a:pt x="239" y="1084"/>
                    </a:lnTo>
                    <a:lnTo>
                      <a:pt x="893" y="1372"/>
                    </a:lnTo>
                    <a:lnTo>
                      <a:pt x="1949" y="449"/>
                    </a:lnTo>
                    <a:lnTo>
                      <a:pt x="1947" y="447"/>
                    </a:lnTo>
                    <a:lnTo>
                      <a:pt x="1943" y="445"/>
                    </a:lnTo>
                    <a:lnTo>
                      <a:pt x="1939" y="438"/>
                    </a:lnTo>
                    <a:lnTo>
                      <a:pt x="1934" y="432"/>
                    </a:lnTo>
                    <a:lnTo>
                      <a:pt x="1924" y="423"/>
                    </a:lnTo>
                    <a:lnTo>
                      <a:pt x="1915" y="411"/>
                    </a:lnTo>
                    <a:lnTo>
                      <a:pt x="1909" y="404"/>
                    </a:lnTo>
                    <a:lnTo>
                      <a:pt x="1903" y="398"/>
                    </a:lnTo>
                    <a:lnTo>
                      <a:pt x="1896" y="392"/>
                    </a:lnTo>
                    <a:lnTo>
                      <a:pt x="1890" y="385"/>
                    </a:lnTo>
                    <a:lnTo>
                      <a:pt x="1881" y="377"/>
                    </a:lnTo>
                    <a:lnTo>
                      <a:pt x="1873" y="369"/>
                    </a:lnTo>
                    <a:lnTo>
                      <a:pt x="1865" y="360"/>
                    </a:lnTo>
                    <a:lnTo>
                      <a:pt x="1856" y="352"/>
                    </a:lnTo>
                    <a:lnTo>
                      <a:pt x="1846" y="345"/>
                    </a:lnTo>
                    <a:lnTo>
                      <a:pt x="1837" y="335"/>
                    </a:lnTo>
                    <a:lnTo>
                      <a:pt x="1825" y="326"/>
                    </a:lnTo>
                    <a:lnTo>
                      <a:pt x="1816" y="318"/>
                    </a:lnTo>
                    <a:lnTo>
                      <a:pt x="1805" y="309"/>
                    </a:lnTo>
                    <a:lnTo>
                      <a:pt x="1793" y="299"/>
                    </a:lnTo>
                    <a:lnTo>
                      <a:pt x="1780" y="290"/>
                    </a:lnTo>
                    <a:lnTo>
                      <a:pt x="1768" y="278"/>
                    </a:lnTo>
                    <a:lnTo>
                      <a:pt x="1755" y="269"/>
                    </a:lnTo>
                    <a:lnTo>
                      <a:pt x="1742" y="259"/>
                    </a:lnTo>
                    <a:lnTo>
                      <a:pt x="1729" y="250"/>
                    </a:lnTo>
                    <a:lnTo>
                      <a:pt x="1713" y="240"/>
                    </a:lnTo>
                    <a:lnTo>
                      <a:pt x="1698" y="231"/>
                    </a:lnTo>
                    <a:lnTo>
                      <a:pt x="1681" y="221"/>
                    </a:lnTo>
                    <a:lnTo>
                      <a:pt x="1666" y="210"/>
                    </a:lnTo>
                    <a:lnTo>
                      <a:pt x="1649" y="200"/>
                    </a:lnTo>
                    <a:lnTo>
                      <a:pt x="1632" y="191"/>
                    </a:lnTo>
                    <a:lnTo>
                      <a:pt x="1615" y="181"/>
                    </a:lnTo>
                    <a:lnTo>
                      <a:pt x="1596" y="170"/>
                    </a:lnTo>
                    <a:lnTo>
                      <a:pt x="1578" y="160"/>
                    </a:lnTo>
                    <a:lnTo>
                      <a:pt x="1559" y="151"/>
                    </a:lnTo>
                    <a:lnTo>
                      <a:pt x="1540" y="141"/>
                    </a:lnTo>
                    <a:lnTo>
                      <a:pt x="1520" y="132"/>
                    </a:lnTo>
                    <a:lnTo>
                      <a:pt x="1499" y="122"/>
                    </a:lnTo>
                    <a:lnTo>
                      <a:pt x="1478" y="113"/>
                    </a:lnTo>
                    <a:lnTo>
                      <a:pt x="1457" y="105"/>
                    </a:lnTo>
                    <a:lnTo>
                      <a:pt x="1434" y="96"/>
                    </a:lnTo>
                    <a:lnTo>
                      <a:pt x="1413" y="88"/>
                    </a:lnTo>
                    <a:lnTo>
                      <a:pt x="1389" y="80"/>
                    </a:lnTo>
                    <a:lnTo>
                      <a:pt x="1366" y="73"/>
                    </a:lnTo>
                    <a:lnTo>
                      <a:pt x="1341" y="63"/>
                    </a:lnTo>
                    <a:lnTo>
                      <a:pt x="1318" y="58"/>
                    </a:lnTo>
                    <a:lnTo>
                      <a:pt x="1292" y="50"/>
                    </a:lnTo>
                    <a:lnTo>
                      <a:pt x="1267" y="44"/>
                    </a:lnTo>
                    <a:lnTo>
                      <a:pt x="1242" y="37"/>
                    </a:lnTo>
                    <a:lnTo>
                      <a:pt x="1216" y="31"/>
                    </a:lnTo>
                    <a:lnTo>
                      <a:pt x="1187" y="25"/>
                    </a:lnTo>
                    <a:lnTo>
                      <a:pt x="1161" y="21"/>
                    </a:lnTo>
                    <a:lnTo>
                      <a:pt x="1132" y="16"/>
                    </a:lnTo>
                    <a:lnTo>
                      <a:pt x="1104" y="12"/>
                    </a:lnTo>
                    <a:lnTo>
                      <a:pt x="1073" y="8"/>
                    </a:lnTo>
                    <a:lnTo>
                      <a:pt x="1045" y="4"/>
                    </a:lnTo>
                    <a:lnTo>
                      <a:pt x="1014" y="2"/>
                    </a:lnTo>
                    <a:lnTo>
                      <a:pt x="986" y="0"/>
                    </a:lnTo>
                    <a:lnTo>
                      <a:pt x="953" y="0"/>
                    </a:lnTo>
                    <a:lnTo>
                      <a:pt x="923" y="0"/>
                    </a:lnTo>
                    <a:lnTo>
                      <a:pt x="893" y="0"/>
                    </a:lnTo>
                    <a:lnTo>
                      <a:pt x="862" y="2"/>
                    </a:lnTo>
                    <a:lnTo>
                      <a:pt x="834" y="4"/>
                    </a:lnTo>
                    <a:lnTo>
                      <a:pt x="805" y="6"/>
                    </a:lnTo>
                    <a:lnTo>
                      <a:pt x="777" y="8"/>
                    </a:lnTo>
                    <a:lnTo>
                      <a:pt x="750" y="12"/>
                    </a:lnTo>
                    <a:lnTo>
                      <a:pt x="722" y="16"/>
                    </a:lnTo>
                    <a:lnTo>
                      <a:pt x="695" y="19"/>
                    </a:lnTo>
                    <a:lnTo>
                      <a:pt x="668" y="23"/>
                    </a:lnTo>
                    <a:lnTo>
                      <a:pt x="644" y="27"/>
                    </a:lnTo>
                    <a:lnTo>
                      <a:pt x="617" y="31"/>
                    </a:lnTo>
                    <a:lnTo>
                      <a:pt x="594" y="37"/>
                    </a:lnTo>
                    <a:lnTo>
                      <a:pt x="570" y="44"/>
                    </a:lnTo>
                    <a:lnTo>
                      <a:pt x="547" y="50"/>
                    </a:lnTo>
                    <a:lnTo>
                      <a:pt x="524" y="56"/>
                    </a:lnTo>
                    <a:lnTo>
                      <a:pt x="501" y="61"/>
                    </a:lnTo>
                    <a:lnTo>
                      <a:pt x="478" y="69"/>
                    </a:lnTo>
                    <a:lnTo>
                      <a:pt x="458" y="75"/>
                    </a:lnTo>
                    <a:lnTo>
                      <a:pt x="435" y="82"/>
                    </a:lnTo>
                    <a:lnTo>
                      <a:pt x="416" y="90"/>
                    </a:lnTo>
                    <a:lnTo>
                      <a:pt x="395" y="97"/>
                    </a:lnTo>
                    <a:lnTo>
                      <a:pt x="378" y="105"/>
                    </a:lnTo>
                    <a:lnTo>
                      <a:pt x="359" y="113"/>
                    </a:lnTo>
                    <a:lnTo>
                      <a:pt x="340" y="120"/>
                    </a:lnTo>
                    <a:lnTo>
                      <a:pt x="321" y="128"/>
                    </a:lnTo>
                    <a:lnTo>
                      <a:pt x="304" y="137"/>
                    </a:lnTo>
                    <a:lnTo>
                      <a:pt x="287" y="145"/>
                    </a:lnTo>
                    <a:lnTo>
                      <a:pt x="270" y="155"/>
                    </a:lnTo>
                    <a:lnTo>
                      <a:pt x="254" y="162"/>
                    </a:lnTo>
                    <a:lnTo>
                      <a:pt x="239" y="172"/>
                    </a:lnTo>
                    <a:lnTo>
                      <a:pt x="224" y="179"/>
                    </a:lnTo>
                    <a:lnTo>
                      <a:pt x="211" y="187"/>
                    </a:lnTo>
                    <a:lnTo>
                      <a:pt x="195" y="194"/>
                    </a:lnTo>
                    <a:lnTo>
                      <a:pt x="182" y="204"/>
                    </a:lnTo>
                    <a:lnTo>
                      <a:pt x="169" y="212"/>
                    </a:lnTo>
                    <a:lnTo>
                      <a:pt x="156" y="221"/>
                    </a:lnTo>
                    <a:lnTo>
                      <a:pt x="144" y="229"/>
                    </a:lnTo>
                    <a:lnTo>
                      <a:pt x="133" y="236"/>
                    </a:lnTo>
                    <a:lnTo>
                      <a:pt x="121" y="244"/>
                    </a:lnTo>
                    <a:lnTo>
                      <a:pt x="110" y="252"/>
                    </a:lnTo>
                    <a:lnTo>
                      <a:pt x="100" y="259"/>
                    </a:lnTo>
                    <a:lnTo>
                      <a:pt x="91" y="267"/>
                    </a:lnTo>
                    <a:lnTo>
                      <a:pt x="81" y="272"/>
                    </a:lnTo>
                    <a:lnTo>
                      <a:pt x="74" y="280"/>
                    </a:lnTo>
                    <a:lnTo>
                      <a:pt x="64" y="286"/>
                    </a:lnTo>
                    <a:lnTo>
                      <a:pt x="59" y="293"/>
                    </a:lnTo>
                    <a:lnTo>
                      <a:pt x="49" y="299"/>
                    </a:lnTo>
                    <a:lnTo>
                      <a:pt x="43" y="307"/>
                    </a:lnTo>
                    <a:lnTo>
                      <a:pt x="36" y="312"/>
                    </a:lnTo>
                    <a:lnTo>
                      <a:pt x="32" y="316"/>
                    </a:lnTo>
                    <a:lnTo>
                      <a:pt x="21" y="326"/>
                    </a:lnTo>
                    <a:lnTo>
                      <a:pt x="13" y="335"/>
                    </a:lnTo>
                    <a:lnTo>
                      <a:pt x="5" y="341"/>
                    </a:lnTo>
                    <a:lnTo>
                      <a:pt x="2" y="347"/>
                    </a:lnTo>
                    <a:lnTo>
                      <a:pt x="0" y="348"/>
                    </a:lnTo>
                    <a:lnTo>
                      <a:pt x="0" y="352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>
                <a:off x="2187" y="1615"/>
                <a:ext cx="677" cy="959"/>
              </a:xfrm>
              <a:custGeom>
                <a:avLst/>
                <a:gdLst/>
                <a:ahLst/>
                <a:cxnLst>
                  <a:cxn ang="0">
                    <a:pos x="1355" y="1020"/>
                  </a:cxn>
                  <a:cxn ang="0">
                    <a:pos x="300" y="1915"/>
                  </a:cxn>
                  <a:cxn ang="0">
                    <a:pos x="293" y="1906"/>
                  </a:cxn>
                  <a:cxn ang="0">
                    <a:pos x="283" y="1894"/>
                  </a:cxn>
                  <a:cxn ang="0">
                    <a:pos x="276" y="1883"/>
                  </a:cxn>
                  <a:cxn ang="0">
                    <a:pos x="266" y="1870"/>
                  </a:cxn>
                  <a:cxn ang="0">
                    <a:pos x="255" y="1856"/>
                  </a:cxn>
                  <a:cxn ang="0">
                    <a:pos x="245" y="1839"/>
                  </a:cxn>
                  <a:cxn ang="0">
                    <a:pos x="232" y="1820"/>
                  </a:cxn>
                  <a:cxn ang="0">
                    <a:pos x="219" y="1797"/>
                  </a:cxn>
                  <a:cxn ang="0">
                    <a:pos x="205" y="1777"/>
                  </a:cxn>
                  <a:cxn ang="0">
                    <a:pos x="192" y="1752"/>
                  </a:cxn>
                  <a:cxn ang="0">
                    <a:pos x="177" y="1725"/>
                  </a:cxn>
                  <a:cxn ang="0">
                    <a:pos x="162" y="1697"/>
                  </a:cxn>
                  <a:cxn ang="0">
                    <a:pos x="148" y="1666"/>
                  </a:cxn>
                  <a:cxn ang="0">
                    <a:pos x="133" y="1634"/>
                  </a:cxn>
                  <a:cxn ang="0">
                    <a:pos x="118" y="1602"/>
                  </a:cxn>
                  <a:cxn ang="0">
                    <a:pos x="105" y="1565"/>
                  </a:cxn>
                  <a:cxn ang="0">
                    <a:pos x="91" y="1527"/>
                  </a:cxn>
                  <a:cxn ang="0">
                    <a:pos x="76" y="1489"/>
                  </a:cxn>
                  <a:cxn ang="0">
                    <a:pos x="65" y="1448"/>
                  </a:cxn>
                  <a:cxn ang="0">
                    <a:pos x="51" y="1406"/>
                  </a:cxn>
                  <a:cxn ang="0">
                    <a:pos x="42" y="1360"/>
                  </a:cxn>
                  <a:cxn ang="0">
                    <a:pos x="30" y="1314"/>
                  </a:cxn>
                  <a:cxn ang="0">
                    <a:pos x="21" y="1267"/>
                  </a:cxn>
                  <a:cxn ang="0">
                    <a:pos x="15" y="1217"/>
                  </a:cxn>
                  <a:cxn ang="0">
                    <a:pos x="8" y="1166"/>
                  </a:cxn>
                  <a:cxn ang="0">
                    <a:pos x="2" y="1115"/>
                  </a:cxn>
                  <a:cxn ang="0">
                    <a:pos x="0" y="1061"/>
                  </a:cxn>
                  <a:cxn ang="0">
                    <a:pos x="0" y="1006"/>
                  </a:cxn>
                  <a:cxn ang="0">
                    <a:pos x="0" y="949"/>
                  </a:cxn>
                  <a:cxn ang="0">
                    <a:pos x="2" y="892"/>
                  </a:cxn>
                  <a:cxn ang="0">
                    <a:pos x="8" y="837"/>
                  </a:cxn>
                  <a:cxn ang="0">
                    <a:pos x="13" y="786"/>
                  </a:cxn>
                  <a:cxn ang="0">
                    <a:pos x="23" y="732"/>
                  </a:cxn>
                  <a:cxn ang="0">
                    <a:pos x="34" y="683"/>
                  </a:cxn>
                  <a:cxn ang="0">
                    <a:pos x="48" y="635"/>
                  </a:cxn>
                  <a:cxn ang="0">
                    <a:pos x="61" y="590"/>
                  </a:cxn>
                  <a:cxn ang="0">
                    <a:pos x="76" y="544"/>
                  </a:cxn>
                  <a:cxn ang="0">
                    <a:pos x="93" y="500"/>
                  </a:cxn>
                  <a:cxn ang="0">
                    <a:pos x="110" y="461"/>
                  </a:cxn>
                  <a:cxn ang="0">
                    <a:pos x="129" y="421"/>
                  </a:cxn>
                  <a:cxn ang="0">
                    <a:pos x="148" y="383"/>
                  </a:cxn>
                  <a:cxn ang="0">
                    <a:pos x="169" y="346"/>
                  </a:cxn>
                  <a:cxn ang="0">
                    <a:pos x="190" y="312"/>
                  </a:cxn>
                  <a:cxn ang="0">
                    <a:pos x="211" y="280"/>
                  </a:cxn>
                  <a:cxn ang="0">
                    <a:pos x="232" y="249"/>
                  </a:cxn>
                  <a:cxn ang="0">
                    <a:pos x="253" y="219"/>
                  </a:cxn>
                  <a:cxn ang="0">
                    <a:pos x="272" y="192"/>
                  </a:cxn>
                  <a:cxn ang="0">
                    <a:pos x="293" y="166"/>
                  </a:cxn>
                  <a:cxn ang="0">
                    <a:pos x="312" y="141"/>
                  </a:cxn>
                  <a:cxn ang="0">
                    <a:pos x="331" y="120"/>
                  </a:cxn>
                  <a:cxn ang="0">
                    <a:pos x="350" y="101"/>
                  </a:cxn>
                  <a:cxn ang="0">
                    <a:pos x="367" y="80"/>
                  </a:cxn>
                  <a:cxn ang="0">
                    <a:pos x="384" y="65"/>
                  </a:cxn>
                  <a:cxn ang="0">
                    <a:pos x="399" y="50"/>
                  </a:cxn>
                  <a:cxn ang="0">
                    <a:pos x="412" y="36"/>
                  </a:cxn>
                  <a:cxn ang="0">
                    <a:pos x="426" y="25"/>
                  </a:cxn>
                  <a:cxn ang="0">
                    <a:pos x="435" y="17"/>
                  </a:cxn>
                  <a:cxn ang="0">
                    <a:pos x="448" y="6"/>
                  </a:cxn>
                  <a:cxn ang="0">
                    <a:pos x="458" y="0"/>
                  </a:cxn>
                  <a:cxn ang="0">
                    <a:pos x="462" y="0"/>
                  </a:cxn>
                </a:cxnLst>
                <a:rect l="0" t="0" r="r" b="b"/>
                <a:pathLst>
                  <a:path w="1355" h="1917">
                    <a:moveTo>
                      <a:pt x="462" y="0"/>
                    </a:moveTo>
                    <a:lnTo>
                      <a:pt x="1355" y="1020"/>
                    </a:lnTo>
                    <a:lnTo>
                      <a:pt x="302" y="1917"/>
                    </a:lnTo>
                    <a:lnTo>
                      <a:pt x="300" y="1915"/>
                    </a:lnTo>
                    <a:lnTo>
                      <a:pt x="298" y="1912"/>
                    </a:lnTo>
                    <a:lnTo>
                      <a:pt x="293" y="1906"/>
                    </a:lnTo>
                    <a:lnTo>
                      <a:pt x="289" y="1898"/>
                    </a:lnTo>
                    <a:lnTo>
                      <a:pt x="283" y="1894"/>
                    </a:lnTo>
                    <a:lnTo>
                      <a:pt x="279" y="1889"/>
                    </a:lnTo>
                    <a:lnTo>
                      <a:pt x="276" y="1883"/>
                    </a:lnTo>
                    <a:lnTo>
                      <a:pt x="270" y="1877"/>
                    </a:lnTo>
                    <a:lnTo>
                      <a:pt x="266" y="1870"/>
                    </a:lnTo>
                    <a:lnTo>
                      <a:pt x="260" y="1864"/>
                    </a:lnTo>
                    <a:lnTo>
                      <a:pt x="255" y="1856"/>
                    </a:lnTo>
                    <a:lnTo>
                      <a:pt x="251" y="1849"/>
                    </a:lnTo>
                    <a:lnTo>
                      <a:pt x="245" y="1839"/>
                    </a:lnTo>
                    <a:lnTo>
                      <a:pt x="238" y="1830"/>
                    </a:lnTo>
                    <a:lnTo>
                      <a:pt x="232" y="1820"/>
                    </a:lnTo>
                    <a:lnTo>
                      <a:pt x="226" y="1811"/>
                    </a:lnTo>
                    <a:lnTo>
                      <a:pt x="219" y="1797"/>
                    </a:lnTo>
                    <a:lnTo>
                      <a:pt x="213" y="1788"/>
                    </a:lnTo>
                    <a:lnTo>
                      <a:pt x="205" y="1777"/>
                    </a:lnTo>
                    <a:lnTo>
                      <a:pt x="200" y="1765"/>
                    </a:lnTo>
                    <a:lnTo>
                      <a:pt x="192" y="1752"/>
                    </a:lnTo>
                    <a:lnTo>
                      <a:pt x="184" y="1738"/>
                    </a:lnTo>
                    <a:lnTo>
                      <a:pt x="177" y="1725"/>
                    </a:lnTo>
                    <a:lnTo>
                      <a:pt x="169" y="1712"/>
                    </a:lnTo>
                    <a:lnTo>
                      <a:pt x="162" y="1697"/>
                    </a:lnTo>
                    <a:lnTo>
                      <a:pt x="156" y="1681"/>
                    </a:lnTo>
                    <a:lnTo>
                      <a:pt x="148" y="1666"/>
                    </a:lnTo>
                    <a:lnTo>
                      <a:pt x="143" y="1651"/>
                    </a:lnTo>
                    <a:lnTo>
                      <a:pt x="133" y="1634"/>
                    </a:lnTo>
                    <a:lnTo>
                      <a:pt x="125" y="1619"/>
                    </a:lnTo>
                    <a:lnTo>
                      <a:pt x="118" y="1602"/>
                    </a:lnTo>
                    <a:lnTo>
                      <a:pt x="112" y="1584"/>
                    </a:lnTo>
                    <a:lnTo>
                      <a:pt x="105" y="1565"/>
                    </a:lnTo>
                    <a:lnTo>
                      <a:pt x="97" y="1546"/>
                    </a:lnTo>
                    <a:lnTo>
                      <a:pt x="91" y="1527"/>
                    </a:lnTo>
                    <a:lnTo>
                      <a:pt x="84" y="1508"/>
                    </a:lnTo>
                    <a:lnTo>
                      <a:pt x="76" y="1489"/>
                    </a:lnTo>
                    <a:lnTo>
                      <a:pt x="70" y="1468"/>
                    </a:lnTo>
                    <a:lnTo>
                      <a:pt x="65" y="1448"/>
                    </a:lnTo>
                    <a:lnTo>
                      <a:pt x="59" y="1427"/>
                    </a:lnTo>
                    <a:lnTo>
                      <a:pt x="51" y="1406"/>
                    </a:lnTo>
                    <a:lnTo>
                      <a:pt x="48" y="1383"/>
                    </a:lnTo>
                    <a:lnTo>
                      <a:pt x="42" y="1360"/>
                    </a:lnTo>
                    <a:lnTo>
                      <a:pt x="36" y="1339"/>
                    </a:lnTo>
                    <a:lnTo>
                      <a:pt x="30" y="1314"/>
                    </a:lnTo>
                    <a:lnTo>
                      <a:pt x="27" y="1292"/>
                    </a:lnTo>
                    <a:lnTo>
                      <a:pt x="21" y="1267"/>
                    </a:lnTo>
                    <a:lnTo>
                      <a:pt x="17" y="1244"/>
                    </a:lnTo>
                    <a:lnTo>
                      <a:pt x="15" y="1217"/>
                    </a:lnTo>
                    <a:lnTo>
                      <a:pt x="11" y="1193"/>
                    </a:lnTo>
                    <a:lnTo>
                      <a:pt x="8" y="1166"/>
                    </a:lnTo>
                    <a:lnTo>
                      <a:pt x="6" y="1141"/>
                    </a:lnTo>
                    <a:lnTo>
                      <a:pt x="2" y="1115"/>
                    </a:lnTo>
                    <a:lnTo>
                      <a:pt x="2" y="1088"/>
                    </a:lnTo>
                    <a:lnTo>
                      <a:pt x="0" y="1061"/>
                    </a:lnTo>
                    <a:lnTo>
                      <a:pt x="0" y="1035"/>
                    </a:lnTo>
                    <a:lnTo>
                      <a:pt x="0" y="1006"/>
                    </a:lnTo>
                    <a:lnTo>
                      <a:pt x="0" y="978"/>
                    </a:lnTo>
                    <a:lnTo>
                      <a:pt x="0" y="949"/>
                    </a:lnTo>
                    <a:lnTo>
                      <a:pt x="2" y="921"/>
                    </a:lnTo>
                    <a:lnTo>
                      <a:pt x="2" y="892"/>
                    </a:lnTo>
                    <a:lnTo>
                      <a:pt x="4" y="866"/>
                    </a:lnTo>
                    <a:lnTo>
                      <a:pt x="8" y="837"/>
                    </a:lnTo>
                    <a:lnTo>
                      <a:pt x="10" y="810"/>
                    </a:lnTo>
                    <a:lnTo>
                      <a:pt x="13" y="786"/>
                    </a:lnTo>
                    <a:lnTo>
                      <a:pt x="19" y="759"/>
                    </a:lnTo>
                    <a:lnTo>
                      <a:pt x="23" y="732"/>
                    </a:lnTo>
                    <a:lnTo>
                      <a:pt x="29" y="710"/>
                    </a:lnTo>
                    <a:lnTo>
                      <a:pt x="34" y="683"/>
                    </a:lnTo>
                    <a:lnTo>
                      <a:pt x="40" y="660"/>
                    </a:lnTo>
                    <a:lnTo>
                      <a:pt x="48" y="635"/>
                    </a:lnTo>
                    <a:lnTo>
                      <a:pt x="55" y="613"/>
                    </a:lnTo>
                    <a:lnTo>
                      <a:pt x="61" y="590"/>
                    </a:lnTo>
                    <a:lnTo>
                      <a:pt x="68" y="567"/>
                    </a:lnTo>
                    <a:lnTo>
                      <a:pt x="76" y="544"/>
                    </a:lnTo>
                    <a:lnTo>
                      <a:pt x="86" y="523"/>
                    </a:lnTo>
                    <a:lnTo>
                      <a:pt x="93" y="500"/>
                    </a:lnTo>
                    <a:lnTo>
                      <a:pt x="103" y="481"/>
                    </a:lnTo>
                    <a:lnTo>
                      <a:pt x="110" y="461"/>
                    </a:lnTo>
                    <a:lnTo>
                      <a:pt x="120" y="440"/>
                    </a:lnTo>
                    <a:lnTo>
                      <a:pt x="129" y="421"/>
                    </a:lnTo>
                    <a:lnTo>
                      <a:pt x="139" y="402"/>
                    </a:lnTo>
                    <a:lnTo>
                      <a:pt x="148" y="383"/>
                    </a:lnTo>
                    <a:lnTo>
                      <a:pt x="160" y="365"/>
                    </a:lnTo>
                    <a:lnTo>
                      <a:pt x="169" y="346"/>
                    </a:lnTo>
                    <a:lnTo>
                      <a:pt x="179" y="329"/>
                    </a:lnTo>
                    <a:lnTo>
                      <a:pt x="190" y="312"/>
                    </a:lnTo>
                    <a:lnTo>
                      <a:pt x="200" y="297"/>
                    </a:lnTo>
                    <a:lnTo>
                      <a:pt x="211" y="280"/>
                    </a:lnTo>
                    <a:lnTo>
                      <a:pt x="220" y="265"/>
                    </a:lnTo>
                    <a:lnTo>
                      <a:pt x="232" y="249"/>
                    </a:lnTo>
                    <a:lnTo>
                      <a:pt x="243" y="234"/>
                    </a:lnTo>
                    <a:lnTo>
                      <a:pt x="253" y="219"/>
                    </a:lnTo>
                    <a:lnTo>
                      <a:pt x="262" y="206"/>
                    </a:lnTo>
                    <a:lnTo>
                      <a:pt x="272" y="192"/>
                    </a:lnTo>
                    <a:lnTo>
                      <a:pt x="283" y="179"/>
                    </a:lnTo>
                    <a:lnTo>
                      <a:pt x="293" y="166"/>
                    </a:lnTo>
                    <a:lnTo>
                      <a:pt x="302" y="152"/>
                    </a:lnTo>
                    <a:lnTo>
                      <a:pt x="312" y="141"/>
                    </a:lnTo>
                    <a:lnTo>
                      <a:pt x="323" y="132"/>
                    </a:lnTo>
                    <a:lnTo>
                      <a:pt x="331" y="120"/>
                    </a:lnTo>
                    <a:lnTo>
                      <a:pt x="340" y="111"/>
                    </a:lnTo>
                    <a:lnTo>
                      <a:pt x="350" y="101"/>
                    </a:lnTo>
                    <a:lnTo>
                      <a:pt x="359" y="90"/>
                    </a:lnTo>
                    <a:lnTo>
                      <a:pt x="367" y="80"/>
                    </a:lnTo>
                    <a:lnTo>
                      <a:pt x="376" y="73"/>
                    </a:lnTo>
                    <a:lnTo>
                      <a:pt x="384" y="65"/>
                    </a:lnTo>
                    <a:lnTo>
                      <a:pt x="393" y="57"/>
                    </a:lnTo>
                    <a:lnTo>
                      <a:pt x="399" y="50"/>
                    </a:lnTo>
                    <a:lnTo>
                      <a:pt x="407" y="44"/>
                    </a:lnTo>
                    <a:lnTo>
                      <a:pt x="412" y="36"/>
                    </a:lnTo>
                    <a:lnTo>
                      <a:pt x="420" y="33"/>
                    </a:lnTo>
                    <a:lnTo>
                      <a:pt x="426" y="25"/>
                    </a:lnTo>
                    <a:lnTo>
                      <a:pt x="431" y="21"/>
                    </a:lnTo>
                    <a:lnTo>
                      <a:pt x="435" y="17"/>
                    </a:lnTo>
                    <a:lnTo>
                      <a:pt x="441" y="14"/>
                    </a:lnTo>
                    <a:lnTo>
                      <a:pt x="448" y="6"/>
                    </a:lnTo>
                    <a:lnTo>
                      <a:pt x="456" y="2"/>
                    </a:lnTo>
                    <a:lnTo>
                      <a:pt x="458" y="0"/>
                    </a:lnTo>
                    <a:lnTo>
                      <a:pt x="462" y="0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rgbClr val="96ABB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48"/>
              <p:cNvSpPr>
                <a:spLocks/>
              </p:cNvSpPr>
              <p:nvPr/>
            </p:nvSpPr>
            <p:spPr bwMode="auto">
              <a:xfrm>
                <a:off x="2650" y="1983"/>
                <a:ext cx="1017" cy="955"/>
              </a:xfrm>
              <a:custGeom>
                <a:avLst/>
                <a:gdLst/>
                <a:ahLst/>
                <a:cxnLst>
                  <a:cxn ang="0">
                    <a:pos x="452" y="1910"/>
                  </a:cxn>
                  <a:cxn ang="0">
                    <a:pos x="464" y="1908"/>
                  </a:cxn>
                  <a:cxn ang="0">
                    <a:pos x="487" y="1906"/>
                  </a:cxn>
                  <a:cxn ang="0">
                    <a:pos x="513" y="1902"/>
                  </a:cxn>
                  <a:cxn ang="0">
                    <a:pos x="549" y="1898"/>
                  </a:cxn>
                  <a:cxn ang="0">
                    <a:pos x="593" y="1893"/>
                  </a:cxn>
                  <a:cxn ang="0">
                    <a:pos x="642" y="1885"/>
                  </a:cxn>
                  <a:cxn ang="0">
                    <a:pos x="696" y="1875"/>
                  </a:cxn>
                  <a:cxn ang="0">
                    <a:pos x="756" y="1862"/>
                  </a:cxn>
                  <a:cxn ang="0">
                    <a:pos x="819" y="1849"/>
                  </a:cxn>
                  <a:cxn ang="0">
                    <a:pos x="888" y="1830"/>
                  </a:cxn>
                  <a:cxn ang="0">
                    <a:pos x="956" y="1807"/>
                  </a:cxn>
                  <a:cxn ang="0">
                    <a:pos x="1028" y="1782"/>
                  </a:cxn>
                  <a:cxn ang="0">
                    <a:pos x="1100" y="1752"/>
                  </a:cxn>
                  <a:cxn ang="0">
                    <a:pos x="1174" y="1719"/>
                  </a:cxn>
                  <a:cxn ang="0">
                    <a:pos x="1248" y="1681"/>
                  </a:cxn>
                  <a:cxn ang="0">
                    <a:pos x="1323" y="1640"/>
                  </a:cxn>
                  <a:cxn ang="0">
                    <a:pos x="1395" y="1590"/>
                  </a:cxn>
                  <a:cxn ang="0">
                    <a:pos x="1465" y="1539"/>
                  </a:cxn>
                  <a:cxn ang="0">
                    <a:pos x="1532" y="1480"/>
                  </a:cxn>
                  <a:cxn ang="0">
                    <a:pos x="1596" y="1417"/>
                  </a:cxn>
                  <a:cxn ang="0">
                    <a:pos x="1657" y="1345"/>
                  </a:cxn>
                  <a:cxn ang="0">
                    <a:pos x="1716" y="1269"/>
                  </a:cxn>
                  <a:cxn ang="0">
                    <a:pos x="1767" y="1193"/>
                  </a:cxn>
                  <a:cxn ang="0">
                    <a:pos x="1815" y="1117"/>
                  </a:cxn>
                  <a:cxn ang="0">
                    <a:pos x="1855" y="1042"/>
                  </a:cxn>
                  <a:cxn ang="0">
                    <a:pos x="1893" y="970"/>
                  </a:cxn>
                  <a:cxn ang="0">
                    <a:pos x="1923" y="898"/>
                  </a:cxn>
                  <a:cxn ang="0">
                    <a:pos x="1948" y="829"/>
                  </a:cxn>
                  <a:cxn ang="0">
                    <a:pos x="1970" y="763"/>
                  </a:cxn>
                  <a:cxn ang="0">
                    <a:pos x="1988" y="700"/>
                  </a:cxn>
                  <a:cxn ang="0">
                    <a:pos x="2003" y="641"/>
                  </a:cxn>
                  <a:cxn ang="0">
                    <a:pos x="2012" y="584"/>
                  </a:cxn>
                  <a:cxn ang="0">
                    <a:pos x="2022" y="531"/>
                  </a:cxn>
                  <a:cxn ang="0">
                    <a:pos x="2027" y="483"/>
                  </a:cxn>
                  <a:cxn ang="0">
                    <a:pos x="2031" y="438"/>
                  </a:cxn>
                  <a:cxn ang="0">
                    <a:pos x="2033" y="398"/>
                  </a:cxn>
                  <a:cxn ang="0">
                    <a:pos x="2033" y="365"/>
                  </a:cxn>
                  <a:cxn ang="0">
                    <a:pos x="2033" y="337"/>
                  </a:cxn>
                  <a:cxn ang="0">
                    <a:pos x="2033" y="312"/>
                  </a:cxn>
                  <a:cxn ang="0">
                    <a:pos x="2033" y="297"/>
                  </a:cxn>
                  <a:cxn ang="0">
                    <a:pos x="2033" y="284"/>
                  </a:cxn>
                  <a:cxn ang="0">
                    <a:pos x="430" y="284"/>
                  </a:cxn>
                </a:cxnLst>
                <a:rect l="0" t="0" r="r" b="b"/>
                <a:pathLst>
                  <a:path w="2035" h="1910">
                    <a:moveTo>
                      <a:pt x="430" y="284"/>
                    </a:moveTo>
                    <a:lnTo>
                      <a:pt x="0" y="1155"/>
                    </a:lnTo>
                    <a:lnTo>
                      <a:pt x="452" y="1910"/>
                    </a:lnTo>
                    <a:lnTo>
                      <a:pt x="454" y="1910"/>
                    </a:lnTo>
                    <a:lnTo>
                      <a:pt x="462" y="1910"/>
                    </a:lnTo>
                    <a:lnTo>
                      <a:pt x="464" y="1908"/>
                    </a:lnTo>
                    <a:lnTo>
                      <a:pt x="471" y="1908"/>
                    </a:lnTo>
                    <a:lnTo>
                      <a:pt x="477" y="1906"/>
                    </a:lnTo>
                    <a:lnTo>
                      <a:pt x="487" y="1906"/>
                    </a:lnTo>
                    <a:lnTo>
                      <a:pt x="494" y="1904"/>
                    </a:lnTo>
                    <a:lnTo>
                      <a:pt x="504" y="1904"/>
                    </a:lnTo>
                    <a:lnTo>
                      <a:pt x="513" y="1902"/>
                    </a:lnTo>
                    <a:lnTo>
                      <a:pt x="525" y="1902"/>
                    </a:lnTo>
                    <a:lnTo>
                      <a:pt x="536" y="1900"/>
                    </a:lnTo>
                    <a:lnTo>
                      <a:pt x="549" y="1898"/>
                    </a:lnTo>
                    <a:lnTo>
                      <a:pt x="563" y="1896"/>
                    </a:lnTo>
                    <a:lnTo>
                      <a:pt x="578" y="1896"/>
                    </a:lnTo>
                    <a:lnTo>
                      <a:pt x="593" y="1893"/>
                    </a:lnTo>
                    <a:lnTo>
                      <a:pt x="608" y="1891"/>
                    </a:lnTo>
                    <a:lnTo>
                      <a:pt x="623" y="1887"/>
                    </a:lnTo>
                    <a:lnTo>
                      <a:pt x="642" y="1885"/>
                    </a:lnTo>
                    <a:lnTo>
                      <a:pt x="658" y="1881"/>
                    </a:lnTo>
                    <a:lnTo>
                      <a:pt x="679" y="1879"/>
                    </a:lnTo>
                    <a:lnTo>
                      <a:pt x="696" y="1875"/>
                    </a:lnTo>
                    <a:lnTo>
                      <a:pt x="717" y="1872"/>
                    </a:lnTo>
                    <a:lnTo>
                      <a:pt x="736" y="1866"/>
                    </a:lnTo>
                    <a:lnTo>
                      <a:pt x="756" y="1862"/>
                    </a:lnTo>
                    <a:lnTo>
                      <a:pt x="775" y="1858"/>
                    </a:lnTo>
                    <a:lnTo>
                      <a:pt x="798" y="1853"/>
                    </a:lnTo>
                    <a:lnTo>
                      <a:pt x="819" y="1849"/>
                    </a:lnTo>
                    <a:lnTo>
                      <a:pt x="840" y="1843"/>
                    </a:lnTo>
                    <a:lnTo>
                      <a:pt x="863" y="1835"/>
                    </a:lnTo>
                    <a:lnTo>
                      <a:pt x="888" y="1830"/>
                    </a:lnTo>
                    <a:lnTo>
                      <a:pt x="910" y="1822"/>
                    </a:lnTo>
                    <a:lnTo>
                      <a:pt x="933" y="1815"/>
                    </a:lnTo>
                    <a:lnTo>
                      <a:pt x="956" y="1807"/>
                    </a:lnTo>
                    <a:lnTo>
                      <a:pt x="981" y="1799"/>
                    </a:lnTo>
                    <a:lnTo>
                      <a:pt x="1003" y="1790"/>
                    </a:lnTo>
                    <a:lnTo>
                      <a:pt x="1028" y="1782"/>
                    </a:lnTo>
                    <a:lnTo>
                      <a:pt x="1051" y="1773"/>
                    </a:lnTo>
                    <a:lnTo>
                      <a:pt x="1077" y="1763"/>
                    </a:lnTo>
                    <a:lnTo>
                      <a:pt x="1100" y="1752"/>
                    </a:lnTo>
                    <a:lnTo>
                      <a:pt x="1125" y="1742"/>
                    </a:lnTo>
                    <a:lnTo>
                      <a:pt x="1150" y="1731"/>
                    </a:lnTo>
                    <a:lnTo>
                      <a:pt x="1174" y="1719"/>
                    </a:lnTo>
                    <a:lnTo>
                      <a:pt x="1199" y="1708"/>
                    </a:lnTo>
                    <a:lnTo>
                      <a:pt x="1224" y="1695"/>
                    </a:lnTo>
                    <a:lnTo>
                      <a:pt x="1248" y="1681"/>
                    </a:lnTo>
                    <a:lnTo>
                      <a:pt x="1275" y="1670"/>
                    </a:lnTo>
                    <a:lnTo>
                      <a:pt x="1298" y="1655"/>
                    </a:lnTo>
                    <a:lnTo>
                      <a:pt x="1323" y="1640"/>
                    </a:lnTo>
                    <a:lnTo>
                      <a:pt x="1345" y="1624"/>
                    </a:lnTo>
                    <a:lnTo>
                      <a:pt x="1370" y="1609"/>
                    </a:lnTo>
                    <a:lnTo>
                      <a:pt x="1395" y="1590"/>
                    </a:lnTo>
                    <a:lnTo>
                      <a:pt x="1418" y="1575"/>
                    </a:lnTo>
                    <a:lnTo>
                      <a:pt x="1440" y="1556"/>
                    </a:lnTo>
                    <a:lnTo>
                      <a:pt x="1465" y="1539"/>
                    </a:lnTo>
                    <a:lnTo>
                      <a:pt x="1486" y="1520"/>
                    </a:lnTo>
                    <a:lnTo>
                      <a:pt x="1509" y="1501"/>
                    </a:lnTo>
                    <a:lnTo>
                      <a:pt x="1532" y="1480"/>
                    </a:lnTo>
                    <a:lnTo>
                      <a:pt x="1554" y="1461"/>
                    </a:lnTo>
                    <a:lnTo>
                      <a:pt x="1573" y="1438"/>
                    </a:lnTo>
                    <a:lnTo>
                      <a:pt x="1596" y="1417"/>
                    </a:lnTo>
                    <a:lnTo>
                      <a:pt x="1617" y="1394"/>
                    </a:lnTo>
                    <a:lnTo>
                      <a:pt x="1636" y="1371"/>
                    </a:lnTo>
                    <a:lnTo>
                      <a:pt x="1657" y="1345"/>
                    </a:lnTo>
                    <a:lnTo>
                      <a:pt x="1678" y="1318"/>
                    </a:lnTo>
                    <a:lnTo>
                      <a:pt x="1697" y="1293"/>
                    </a:lnTo>
                    <a:lnTo>
                      <a:pt x="1716" y="1269"/>
                    </a:lnTo>
                    <a:lnTo>
                      <a:pt x="1733" y="1242"/>
                    </a:lnTo>
                    <a:lnTo>
                      <a:pt x="1752" y="1217"/>
                    </a:lnTo>
                    <a:lnTo>
                      <a:pt x="1767" y="1193"/>
                    </a:lnTo>
                    <a:lnTo>
                      <a:pt x="1784" y="1168"/>
                    </a:lnTo>
                    <a:lnTo>
                      <a:pt x="1799" y="1141"/>
                    </a:lnTo>
                    <a:lnTo>
                      <a:pt x="1815" y="1117"/>
                    </a:lnTo>
                    <a:lnTo>
                      <a:pt x="1828" y="1092"/>
                    </a:lnTo>
                    <a:lnTo>
                      <a:pt x="1843" y="1067"/>
                    </a:lnTo>
                    <a:lnTo>
                      <a:pt x="1855" y="1042"/>
                    </a:lnTo>
                    <a:lnTo>
                      <a:pt x="1868" y="1018"/>
                    </a:lnTo>
                    <a:lnTo>
                      <a:pt x="1879" y="993"/>
                    </a:lnTo>
                    <a:lnTo>
                      <a:pt x="1893" y="970"/>
                    </a:lnTo>
                    <a:lnTo>
                      <a:pt x="1902" y="945"/>
                    </a:lnTo>
                    <a:lnTo>
                      <a:pt x="1912" y="921"/>
                    </a:lnTo>
                    <a:lnTo>
                      <a:pt x="1923" y="898"/>
                    </a:lnTo>
                    <a:lnTo>
                      <a:pt x="1932" y="875"/>
                    </a:lnTo>
                    <a:lnTo>
                      <a:pt x="1940" y="852"/>
                    </a:lnTo>
                    <a:lnTo>
                      <a:pt x="1948" y="829"/>
                    </a:lnTo>
                    <a:lnTo>
                      <a:pt x="1955" y="809"/>
                    </a:lnTo>
                    <a:lnTo>
                      <a:pt x="1965" y="786"/>
                    </a:lnTo>
                    <a:lnTo>
                      <a:pt x="1970" y="763"/>
                    </a:lnTo>
                    <a:lnTo>
                      <a:pt x="1976" y="742"/>
                    </a:lnTo>
                    <a:lnTo>
                      <a:pt x="1982" y="721"/>
                    </a:lnTo>
                    <a:lnTo>
                      <a:pt x="1988" y="700"/>
                    </a:lnTo>
                    <a:lnTo>
                      <a:pt x="1993" y="679"/>
                    </a:lnTo>
                    <a:lnTo>
                      <a:pt x="1997" y="660"/>
                    </a:lnTo>
                    <a:lnTo>
                      <a:pt x="2003" y="641"/>
                    </a:lnTo>
                    <a:lnTo>
                      <a:pt x="2008" y="622"/>
                    </a:lnTo>
                    <a:lnTo>
                      <a:pt x="2010" y="603"/>
                    </a:lnTo>
                    <a:lnTo>
                      <a:pt x="2012" y="584"/>
                    </a:lnTo>
                    <a:lnTo>
                      <a:pt x="2016" y="565"/>
                    </a:lnTo>
                    <a:lnTo>
                      <a:pt x="2020" y="548"/>
                    </a:lnTo>
                    <a:lnTo>
                      <a:pt x="2022" y="531"/>
                    </a:lnTo>
                    <a:lnTo>
                      <a:pt x="2024" y="514"/>
                    </a:lnTo>
                    <a:lnTo>
                      <a:pt x="2026" y="499"/>
                    </a:lnTo>
                    <a:lnTo>
                      <a:pt x="2027" y="483"/>
                    </a:lnTo>
                    <a:lnTo>
                      <a:pt x="2029" y="466"/>
                    </a:lnTo>
                    <a:lnTo>
                      <a:pt x="2031" y="453"/>
                    </a:lnTo>
                    <a:lnTo>
                      <a:pt x="2031" y="438"/>
                    </a:lnTo>
                    <a:lnTo>
                      <a:pt x="2033" y="424"/>
                    </a:lnTo>
                    <a:lnTo>
                      <a:pt x="2033" y="411"/>
                    </a:lnTo>
                    <a:lnTo>
                      <a:pt x="2033" y="398"/>
                    </a:lnTo>
                    <a:lnTo>
                      <a:pt x="2033" y="386"/>
                    </a:lnTo>
                    <a:lnTo>
                      <a:pt x="2035" y="377"/>
                    </a:lnTo>
                    <a:lnTo>
                      <a:pt x="2033" y="365"/>
                    </a:lnTo>
                    <a:lnTo>
                      <a:pt x="2033" y="354"/>
                    </a:lnTo>
                    <a:lnTo>
                      <a:pt x="2033" y="344"/>
                    </a:lnTo>
                    <a:lnTo>
                      <a:pt x="2033" y="337"/>
                    </a:lnTo>
                    <a:lnTo>
                      <a:pt x="2033" y="327"/>
                    </a:lnTo>
                    <a:lnTo>
                      <a:pt x="2033" y="320"/>
                    </a:lnTo>
                    <a:lnTo>
                      <a:pt x="2033" y="312"/>
                    </a:lnTo>
                    <a:lnTo>
                      <a:pt x="2033" y="306"/>
                    </a:lnTo>
                    <a:lnTo>
                      <a:pt x="2033" y="301"/>
                    </a:lnTo>
                    <a:lnTo>
                      <a:pt x="2033" y="297"/>
                    </a:lnTo>
                    <a:lnTo>
                      <a:pt x="2033" y="291"/>
                    </a:lnTo>
                    <a:lnTo>
                      <a:pt x="2033" y="289"/>
                    </a:lnTo>
                    <a:lnTo>
                      <a:pt x="2033" y="284"/>
                    </a:lnTo>
                    <a:lnTo>
                      <a:pt x="2033" y="284"/>
                    </a:lnTo>
                    <a:lnTo>
                      <a:pt x="1087" y="0"/>
                    </a:lnTo>
                    <a:lnTo>
                      <a:pt x="430" y="284"/>
                    </a:lnTo>
                    <a:lnTo>
                      <a:pt x="430" y="284"/>
                    </a:lnTo>
                    <a:close/>
                  </a:path>
                </a:pathLst>
              </a:custGeom>
              <a:solidFill>
                <a:srgbClr val="BDC9D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49"/>
              <p:cNvSpPr>
                <a:spLocks/>
              </p:cNvSpPr>
              <p:nvPr/>
            </p:nvSpPr>
            <p:spPr bwMode="auto">
              <a:xfrm>
                <a:off x="2691" y="1346"/>
                <a:ext cx="975" cy="779"/>
              </a:xfrm>
              <a:custGeom>
                <a:avLst/>
                <a:gdLst/>
                <a:ahLst/>
                <a:cxnLst>
                  <a:cxn ang="0">
                    <a:pos x="346" y="1558"/>
                  </a:cxn>
                  <a:cxn ang="0">
                    <a:pos x="1947" y="1548"/>
                  </a:cxn>
                  <a:cxn ang="0">
                    <a:pos x="1947" y="1533"/>
                  </a:cxn>
                  <a:cxn ang="0">
                    <a:pos x="1947" y="1510"/>
                  </a:cxn>
                  <a:cxn ang="0">
                    <a:pos x="1943" y="1480"/>
                  </a:cxn>
                  <a:cxn ang="0">
                    <a:pos x="1942" y="1444"/>
                  </a:cxn>
                  <a:cxn ang="0">
                    <a:pos x="1936" y="1400"/>
                  </a:cxn>
                  <a:cxn ang="0">
                    <a:pos x="1930" y="1352"/>
                  </a:cxn>
                  <a:cxn ang="0">
                    <a:pos x="1921" y="1299"/>
                  </a:cxn>
                  <a:cxn ang="0">
                    <a:pos x="1909" y="1242"/>
                  </a:cxn>
                  <a:cxn ang="0">
                    <a:pos x="1894" y="1179"/>
                  </a:cxn>
                  <a:cxn ang="0">
                    <a:pos x="1875" y="1115"/>
                  </a:cxn>
                  <a:cxn ang="0">
                    <a:pos x="1852" y="1044"/>
                  </a:cxn>
                  <a:cxn ang="0">
                    <a:pos x="1828" y="976"/>
                  </a:cxn>
                  <a:cxn ang="0">
                    <a:pos x="1795" y="900"/>
                  </a:cxn>
                  <a:cxn ang="0">
                    <a:pos x="1759" y="827"/>
                  </a:cxn>
                  <a:cxn ang="0">
                    <a:pos x="1717" y="751"/>
                  </a:cxn>
                  <a:cxn ang="0">
                    <a:pos x="1670" y="675"/>
                  </a:cxn>
                  <a:cxn ang="0">
                    <a:pos x="1617" y="597"/>
                  </a:cxn>
                  <a:cxn ang="0">
                    <a:pos x="1558" y="523"/>
                  </a:cxn>
                  <a:cxn ang="0">
                    <a:pos x="1489" y="447"/>
                  </a:cxn>
                  <a:cxn ang="0">
                    <a:pos x="1419" y="377"/>
                  </a:cxn>
                  <a:cxn ang="0">
                    <a:pos x="1347" y="318"/>
                  </a:cxn>
                  <a:cxn ang="0">
                    <a:pos x="1278" y="268"/>
                  </a:cxn>
                  <a:cxn ang="0">
                    <a:pos x="1208" y="223"/>
                  </a:cxn>
                  <a:cxn ang="0">
                    <a:pos x="1138" y="185"/>
                  </a:cxn>
                  <a:cxn ang="0">
                    <a:pos x="1068" y="150"/>
                  </a:cxn>
                  <a:cxn ang="0">
                    <a:pos x="999" y="120"/>
                  </a:cxn>
                  <a:cxn ang="0">
                    <a:pos x="931" y="95"/>
                  </a:cxn>
                  <a:cxn ang="0">
                    <a:pos x="864" y="74"/>
                  </a:cxn>
                  <a:cxn ang="0">
                    <a:pos x="800" y="53"/>
                  </a:cxn>
                  <a:cxn ang="0">
                    <a:pos x="739" y="40"/>
                  </a:cxn>
                  <a:cxn ang="0">
                    <a:pos x="680" y="29"/>
                  </a:cxn>
                  <a:cxn ang="0">
                    <a:pos x="623" y="19"/>
                  </a:cxn>
                  <a:cxn ang="0">
                    <a:pos x="572" y="12"/>
                  </a:cxn>
                  <a:cxn ang="0">
                    <a:pos x="524" y="6"/>
                  </a:cxn>
                  <a:cxn ang="0">
                    <a:pos x="481" y="2"/>
                  </a:cxn>
                  <a:cxn ang="0">
                    <a:pos x="444" y="0"/>
                  </a:cxn>
                  <a:cxn ang="0">
                    <a:pos x="410" y="0"/>
                  </a:cxn>
                  <a:cxn ang="0">
                    <a:pos x="386" y="0"/>
                  </a:cxn>
                  <a:cxn ang="0">
                    <a:pos x="365" y="0"/>
                  </a:cxn>
                  <a:cxn ang="0">
                    <a:pos x="351" y="0"/>
                  </a:cxn>
                  <a:cxn ang="0">
                    <a:pos x="346" y="2"/>
                  </a:cxn>
                </a:cxnLst>
                <a:rect l="0" t="0" r="r" b="b"/>
                <a:pathLst>
                  <a:path w="1949" h="1558">
                    <a:moveTo>
                      <a:pt x="346" y="2"/>
                    </a:moveTo>
                    <a:lnTo>
                      <a:pt x="0" y="803"/>
                    </a:lnTo>
                    <a:lnTo>
                      <a:pt x="346" y="1558"/>
                    </a:lnTo>
                    <a:lnTo>
                      <a:pt x="1949" y="1558"/>
                    </a:lnTo>
                    <a:lnTo>
                      <a:pt x="1947" y="1554"/>
                    </a:lnTo>
                    <a:lnTo>
                      <a:pt x="1947" y="1548"/>
                    </a:lnTo>
                    <a:lnTo>
                      <a:pt x="1947" y="1544"/>
                    </a:lnTo>
                    <a:lnTo>
                      <a:pt x="1947" y="1539"/>
                    </a:lnTo>
                    <a:lnTo>
                      <a:pt x="1947" y="1533"/>
                    </a:lnTo>
                    <a:lnTo>
                      <a:pt x="1947" y="1527"/>
                    </a:lnTo>
                    <a:lnTo>
                      <a:pt x="1947" y="1518"/>
                    </a:lnTo>
                    <a:lnTo>
                      <a:pt x="1947" y="1510"/>
                    </a:lnTo>
                    <a:lnTo>
                      <a:pt x="1945" y="1501"/>
                    </a:lnTo>
                    <a:lnTo>
                      <a:pt x="1945" y="1491"/>
                    </a:lnTo>
                    <a:lnTo>
                      <a:pt x="1943" y="1480"/>
                    </a:lnTo>
                    <a:lnTo>
                      <a:pt x="1943" y="1468"/>
                    </a:lnTo>
                    <a:lnTo>
                      <a:pt x="1942" y="1457"/>
                    </a:lnTo>
                    <a:lnTo>
                      <a:pt x="1942" y="1444"/>
                    </a:lnTo>
                    <a:lnTo>
                      <a:pt x="1940" y="1430"/>
                    </a:lnTo>
                    <a:lnTo>
                      <a:pt x="1938" y="1415"/>
                    </a:lnTo>
                    <a:lnTo>
                      <a:pt x="1936" y="1400"/>
                    </a:lnTo>
                    <a:lnTo>
                      <a:pt x="1934" y="1386"/>
                    </a:lnTo>
                    <a:lnTo>
                      <a:pt x="1932" y="1369"/>
                    </a:lnTo>
                    <a:lnTo>
                      <a:pt x="1930" y="1352"/>
                    </a:lnTo>
                    <a:lnTo>
                      <a:pt x="1926" y="1335"/>
                    </a:lnTo>
                    <a:lnTo>
                      <a:pt x="1924" y="1318"/>
                    </a:lnTo>
                    <a:lnTo>
                      <a:pt x="1921" y="1299"/>
                    </a:lnTo>
                    <a:lnTo>
                      <a:pt x="1917" y="1280"/>
                    </a:lnTo>
                    <a:lnTo>
                      <a:pt x="1913" y="1261"/>
                    </a:lnTo>
                    <a:lnTo>
                      <a:pt x="1909" y="1242"/>
                    </a:lnTo>
                    <a:lnTo>
                      <a:pt x="1904" y="1221"/>
                    </a:lnTo>
                    <a:lnTo>
                      <a:pt x="1900" y="1200"/>
                    </a:lnTo>
                    <a:lnTo>
                      <a:pt x="1894" y="1179"/>
                    </a:lnTo>
                    <a:lnTo>
                      <a:pt x="1888" y="1160"/>
                    </a:lnTo>
                    <a:lnTo>
                      <a:pt x="1881" y="1137"/>
                    </a:lnTo>
                    <a:lnTo>
                      <a:pt x="1875" y="1115"/>
                    </a:lnTo>
                    <a:lnTo>
                      <a:pt x="1867" y="1092"/>
                    </a:lnTo>
                    <a:lnTo>
                      <a:pt x="1862" y="1069"/>
                    </a:lnTo>
                    <a:lnTo>
                      <a:pt x="1852" y="1044"/>
                    </a:lnTo>
                    <a:lnTo>
                      <a:pt x="1845" y="1021"/>
                    </a:lnTo>
                    <a:lnTo>
                      <a:pt x="1835" y="999"/>
                    </a:lnTo>
                    <a:lnTo>
                      <a:pt x="1828" y="976"/>
                    </a:lnTo>
                    <a:lnTo>
                      <a:pt x="1816" y="951"/>
                    </a:lnTo>
                    <a:lnTo>
                      <a:pt x="1807" y="926"/>
                    </a:lnTo>
                    <a:lnTo>
                      <a:pt x="1795" y="900"/>
                    </a:lnTo>
                    <a:lnTo>
                      <a:pt x="1784" y="877"/>
                    </a:lnTo>
                    <a:lnTo>
                      <a:pt x="1771" y="852"/>
                    </a:lnTo>
                    <a:lnTo>
                      <a:pt x="1759" y="827"/>
                    </a:lnTo>
                    <a:lnTo>
                      <a:pt x="1746" y="803"/>
                    </a:lnTo>
                    <a:lnTo>
                      <a:pt x="1733" y="776"/>
                    </a:lnTo>
                    <a:lnTo>
                      <a:pt x="1717" y="751"/>
                    </a:lnTo>
                    <a:lnTo>
                      <a:pt x="1704" y="727"/>
                    </a:lnTo>
                    <a:lnTo>
                      <a:pt x="1687" y="700"/>
                    </a:lnTo>
                    <a:lnTo>
                      <a:pt x="1670" y="675"/>
                    </a:lnTo>
                    <a:lnTo>
                      <a:pt x="1653" y="649"/>
                    </a:lnTo>
                    <a:lnTo>
                      <a:pt x="1636" y="624"/>
                    </a:lnTo>
                    <a:lnTo>
                      <a:pt x="1617" y="597"/>
                    </a:lnTo>
                    <a:lnTo>
                      <a:pt x="1598" y="573"/>
                    </a:lnTo>
                    <a:lnTo>
                      <a:pt x="1577" y="548"/>
                    </a:lnTo>
                    <a:lnTo>
                      <a:pt x="1558" y="523"/>
                    </a:lnTo>
                    <a:lnTo>
                      <a:pt x="1535" y="498"/>
                    </a:lnTo>
                    <a:lnTo>
                      <a:pt x="1514" y="472"/>
                    </a:lnTo>
                    <a:lnTo>
                      <a:pt x="1489" y="447"/>
                    </a:lnTo>
                    <a:lnTo>
                      <a:pt x="1467" y="424"/>
                    </a:lnTo>
                    <a:lnTo>
                      <a:pt x="1442" y="399"/>
                    </a:lnTo>
                    <a:lnTo>
                      <a:pt x="1419" y="377"/>
                    </a:lnTo>
                    <a:lnTo>
                      <a:pt x="1394" y="356"/>
                    </a:lnTo>
                    <a:lnTo>
                      <a:pt x="1372" y="337"/>
                    </a:lnTo>
                    <a:lnTo>
                      <a:pt x="1347" y="318"/>
                    </a:lnTo>
                    <a:lnTo>
                      <a:pt x="1324" y="301"/>
                    </a:lnTo>
                    <a:lnTo>
                      <a:pt x="1301" y="283"/>
                    </a:lnTo>
                    <a:lnTo>
                      <a:pt x="1278" y="268"/>
                    </a:lnTo>
                    <a:lnTo>
                      <a:pt x="1254" y="253"/>
                    </a:lnTo>
                    <a:lnTo>
                      <a:pt x="1231" y="238"/>
                    </a:lnTo>
                    <a:lnTo>
                      <a:pt x="1208" y="223"/>
                    </a:lnTo>
                    <a:lnTo>
                      <a:pt x="1183" y="209"/>
                    </a:lnTo>
                    <a:lnTo>
                      <a:pt x="1161" y="198"/>
                    </a:lnTo>
                    <a:lnTo>
                      <a:pt x="1138" y="185"/>
                    </a:lnTo>
                    <a:lnTo>
                      <a:pt x="1115" y="171"/>
                    </a:lnTo>
                    <a:lnTo>
                      <a:pt x="1090" y="162"/>
                    </a:lnTo>
                    <a:lnTo>
                      <a:pt x="1068" y="150"/>
                    </a:lnTo>
                    <a:lnTo>
                      <a:pt x="1045" y="141"/>
                    </a:lnTo>
                    <a:lnTo>
                      <a:pt x="1022" y="129"/>
                    </a:lnTo>
                    <a:lnTo>
                      <a:pt x="999" y="120"/>
                    </a:lnTo>
                    <a:lnTo>
                      <a:pt x="976" y="112"/>
                    </a:lnTo>
                    <a:lnTo>
                      <a:pt x="954" y="103"/>
                    </a:lnTo>
                    <a:lnTo>
                      <a:pt x="931" y="95"/>
                    </a:lnTo>
                    <a:lnTo>
                      <a:pt x="908" y="88"/>
                    </a:lnTo>
                    <a:lnTo>
                      <a:pt x="887" y="80"/>
                    </a:lnTo>
                    <a:lnTo>
                      <a:pt x="864" y="74"/>
                    </a:lnTo>
                    <a:lnTo>
                      <a:pt x="842" y="67"/>
                    </a:lnTo>
                    <a:lnTo>
                      <a:pt x="821" y="61"/>
                    </a:lnTo>
                    <a:lnTo>
                      <a:pt x="800" y="53"/>
                    </a:lnTo>
                    <a:lnTo>
                      <a:pt x="779" y="50"/>
                    </a:lnTo>
                    <a:lnTo>
                      <a:pt x="758" y="44"/>
                    </a:lnTo>
                    <a:lnTo>
                      <a:pt x="739" y="40"/>
                    </a:lnTo>
                    <a:lnTo>
                      <a:pt x="720" y="36"/>
                    </a:lnTo>
                    <a:lnTo>
                      <a:pt x="699" y="32"/>
                    </a:lnTo>
                    <a:lnTo>
                      <a:pt x="680" y="29"/>
                    </a:lnTo>
                    <a:lnTo>
                      <a:pt x="661" y="25"/>
                    </a:lnTo>
                    <a:lnTo>
                      <a:pt x="642" y="21"/>
                    </a:lnTo>
                    <a:lnTo>
                      <a:pt x="623" y="19"/>
                    </a:lnTo>
                    <a:lnTo>
                      <a:pt x="606" y="15"/>
                    </a:lnTo>
                    <a:lnTo>
                      <a:pt x="589" y="13"/>
                    </a:lnTo>
                    <a:lnTo>
                      <a:pt x="572" y="12"/>
                    </a:lnTo>
                    <a:lnTo>
                      <a:pt x="557" y="10"/>
                    </a:lnTo>
                    <a:lnTo>
                      <a:pt x="539" y="8"/>
                    </a:lnTo>
                    <a:lnTo>
                      <a:pt x="524" y="6"/>
                    </a:lnTo>
                    <a:lnTo>
                      <a:pt x="509" y="4"/>
                    </a:lnTo>
                    <a:lnTo>
                      <a:pt x="496" y="4"/>
                    </a:lnTo>
                    <a:lnTo>
                      <a:pt x="481" y="2"/>
                    </a:lnTo>
                    <a:lnTo>
                      <a:pt x="469" y="0"/>
                    </a:lnTo>
                    <a:lnTo>
                      <a:pt x="456" y="0"/>
                    </a:lnTo>
                    <a:lnTo>
                      <a:pt x="444" y="0"/>
                    </a:lnTo>
                    <a:lnTo>
                      <a:pt x="431" y="0"/>
                    </a:lnTo>
                    <a:lnTo>
                      <a:pt x="422" y="0"/>
                    </a:lnTo>
                    <a:lnTo>
                      <a:pt x="410" y="0"/>
                    </a:lnTo>
                    <a:lnTo>
                      <a:pt x="403" y="0"/>
                    </a:lnTo>
                    <a:lnTo>
                      <a:pt x="393" y="0"/>
                    </a:lnTo>
                    <a:lnTo>
                      <a:pt x="386" y="0"/>
                    </a:lnTo>
                    <a:lnTo>
                      <a:pt x="378" y="0"/>
                    </a:lnTo>
                    <a:lnTo>
                      <a:pt x="370" y="0"/>
                    </a:lnTo>
                    <a:lnTo>
                      <a:pt x="365" y="0"/>
                    </a:lnTo>
                    <a:lnTo>
                      <a:pt x="359" y="0"/>
                    </a:lnTo>
                    <a:lnTo>
                      <a:pt x="355" y="0"/>
                    </a:lnTo>
                    <a:lnTo>
                      <a:pt x="351" y="0"/>
                    </a:lnTo>
                    <a:lnTo>
                      <a:pt x="348" y="0"/>
                    </a:lnTo>
                    <a:lnTo>
                      <a:pt x="346" y="2"/>
                    </a:lnTo>
                    <a:lnTo>
                      <a:pt x="346" y="2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50"/>
              <p:cNvSpPr>
                <a:spLocks/>
              </p:cNvSpPr>
              <p:nvPr/>
            </p:nvSpPr>
            <p:spPr bwMode="auto">
              <a:xfrm>
                <a:off x="2094" y="1985"/>
                <a:ext cx="782" cy="953"/>
              </a:xfrm>
              <a:custGeom>
                <a:avLst/>
                <a:gdLst/>
                <a:ahLst/>
                <a:cxnLst>
                  <a:cxn ang="0">
                    <a:pos x="1563" y="1906"/>
                  </a:cxn>
                  <a:cxn ang="0">
                    <a:pos x="1558" y="1906"/>
                  </a:cxn>
                  <a:cxn ang="0">
                    <a:pos x="1539" y="1906"/>
                  </a:cxn>
                  <a:cxn ang="0">
                    <a:pos x="1525" y="1904"/>
                  </a:cxn>
                  <a:cxn ang="0">
                    <a:pos x="1510" y="1902"/>
                  </a:cxn>
                  <a:cxn ang="0">
                    <a:pos x="1489" y="1900"/>
                  </a:cxn>
                  <a:cxn ang="0">
                    <a:pos x="1470" y="1900"/>
                  </a:cxn>
                  <a:cxn ang="0">
                    <a:pos x="1446" y="1896"/>
                  </a:cxn>
                  <a:cxn ang="0">
                    <a:pos x="1421" y="1892"/>
                  </a:cxn>
                  <a:cxn ang="0">
                    <a:pos x="1392" y="1889"/>
                  </a:cxn>
                  <a:cxn ang="0">
                    <a:pos x="1364" y="1885"/>
                  </a:cxn>
                  <a:cxn ang="0">
                    <a:pos x="1334" y="1879"/>
                  </a:cxn>
                  <a:cxn ang="0">
                    <a:pos x="1301" y="1873"/>
                  </a:cxn>
                  <a:cxn ang="0">
                    <a:pos x="1267" y="1866"/>
                  </a:cxn>
                  <a:cxn ang="0">
                    <a:pos x="1231" y="1858"/>
                  </a:cxn>
                  <a:cxn ang="0">
                    <a:pos x="1195" y="1847"/>
                  </a:cxn>
                  <a:cxn ang="0">
                    <a:pos x="1155" y="1837"/>
                  </a:cxn>
                  <a:cxn ang="0">
                    <a:pos x="1115" y="1824"/>
                  </a:cxn>
                  <a:cxn ang="0">
                    <a:pos x="1075" y="1812"/>
                  </a:cxn>
                  <a:cxn ang="0">
                    <a:pos x="1033" y="1797"/>
                  </a:cxn>
                  <a:cxn ang="0">
                    <a:pos x="992" y="1780"/>
                  </a:cxn>
                  <a:cxn ang="0">
                    <a:pos x="948" y="1763"/>
                  </a:cxn>
                  <a:cxn ang="0">
                    <a:pos x="906" y="1746"/>
                  </a:cxn>
                  <a:cxn ang="0">
                    <a:pos x="862" y="1723"/>
                  </a:cxn>
                  <a:cxn ang="0">
                    <a:pos x="819" y="1700"/>
                  </a:cxn>
                  <a:cxn ang="0">
                    <a:pos x="773" y="1676"/>
                  </a:cxn>
                  <a:cxn ang="0">
                    <a:pos x="729" y="1651"/>
                  </a:cxn>
                  <a:cxn ang="0">
                    <a:pos x="684" y="1620"/>
                  </a:cxn>
                  <a:cxn ang="0">
                    <a:pos x="642" y="1590"/>
                  </a:cxn>
                  <a:cxn ang="0">
                    <a:pos x="596" y="1558"/>
                  </a:cxn>
                  <a:cxn ang="0">
                    <a:pos x="555" y="1523"/>
                  </a:cxn>
                  <a:cxn ang="0">
                    <a:pos x="500" y="1476"/>
                  </a:cxn>
                  <a:cxn ang="0">
                    <a:pos x="450" y="1428"/>
                  </a:cxn>
                  <a:cxn ang="0">
                    <a:pos x="403" y="1379"/>
                  </a:cxn>
                  <a:cxn ang="0">
                    <a:pos x="359" y="1327"/>
                  </a:cxn>
                  <a:cxn ang="0">
                    <a:pos x="319" y="1276"/>
                  </a:cxn>
                  <a:cxn ang="0">
                    <a:pos x="281" y="1225"/>
                  </a:cxn>
                  <a:cxn ang="0">
                    <a:pos x="247" y="1173"/>
                  </a:cxn>
                  <a:cxn ang="0">
                    <a:pos x="216" y="1120"/>
                  </a:cxn>
                  <a:cxn ang="0">
                    <a:pos x="188" y="1069"/>
                  </a:cxn>
                  <a:cxn ang="0">
                    <a:pos x="161" y="1016"/>
                  </a:cxn>
                  <a:cxn ang="0">
                    <a:pos x="139" y="964"/>
                  </a:cxn>
                  <a:cxn ang="0">
                    <a:pos x="118" y="915"/>
                  </a:cxn>
                  <a:cxn ang="0">
                    <a:pos x="97" y="862"/>
                  </a:cxn>
                  <a:cxn ang="0">
                    <a:pos x="80" y="814"/>
                  </a:cxn>
                  <a:cxn ang="0">
                    <a:pos x="64" y="765"/>
                  </a:cxn>
                  <a:cxn ang="0">
                    <a:pos x="53" y="719"/>
                  </a:cxn>
                  <a:cxn ang="0">
                    <a:pos x="42" y="673"/>
                  </a:cxn>
                  <a:cxn ang="0">
                    <a:pos x="32" y="628"/>
                  </a:cxn>
                  <a:cxn ang="0">
                    <a:pos x="23" y="584"/>
                  </a:cxn>
                  <a:cxn ang="0">
                    <a:pos x="17" y="546"/>
                  </a:cxn>
                  <a:cxn ang="0">
                    <a:pos x="11" y="506"/>
                  </a:cxn>
                  <a:cxn ang="0">
                    <a:pos x="7" y="472"/>
                  </a:cxn>
                  <a:cxn ang="0">
                    <a:pos x="4" y="437"/>
                  </a:cxn>
                  <a:cxn ang="0">
                    <a:pos x="2" y="409"/>
                  </a:cxn>
                  <a:cxn ang="0">
                    <a:pos x="0" y="380"/>
                  </a:cxn>
                  <a:cxn ang="0">
                    <a:pos x="0" y="356"/>
                  </a:cxn>
                  <a:cxn ang="0">
                    <a:pos x="0" y="335"/>
                  </a:cxn>
                  <a:cxn ang="0">
                    <a:pos x="0" y="318"/>
                  </a:cxn>
                  <a:cxn ang="0">
                    <a:pos x="0" y="302"/>
                  </a:cxn>
                  <a:cxn ang="0">
                    <a:pos x="0" y="293"/>
                  </a:cxn>
                  <a:cxn ang="0">
                    <a:pos x="0" y="285"/>
                  </a:cxn>
                  <a:cxn ang="0">
                    <a:pos x="1541" y="276"/>
                  </a:cxn>
                </a:cxnLst>
                <a:rect l="0" t="0" r="r" b="b"/>
                <a:pathLst>
                  <a:path w="1563" h="1906">
                    <a:moveTo>
                      <a:pt x="1541" y="276"/>
                    </a:moveTo>
                    <a:lnTo>
                      <a:pt x="1563" y="1906"/>
                    </a:lnTo>
                    <a:lnTo>
                      <a:pt x="1562" y="1906"/>
                    </a:lnTo>
                    <a:lnTo>
                      <a:pt x="1558" y="1906"/>
                    </a:lnTo>
                    <a:lnTo>
                      <a:pt x="1548" y="1906"/>
                    </a:lnTo>
                    <a:lnTo>
                      <a:pt x="1539" y="1906"/>
                    </a:lnTo>
                    <a:lnTo>
                      <a:pt x="1531" y="1904"/>
                    </a:lnTo>
                    <a:lnTo>
                      <a:pt x="1525" y="1904"/>
                    </a:lnTo>
                    <a:lnTo>
                      <a:pt x="1518" y="1902"/>
                    </a:lnTo>
                    <a:lnTo>
                      <a:pt x="1510" y="1902"/>
                    </a:lnTo>
                    <a:lnTo>
                      <a:pt x="1501" y="1902"/>
                    </a:lnTo>
                    <a:lnTo>
                      <a:pt x="1489" y="1900"/>
                    </a:lnTo>
                    <a:lnTo>
                      <a:pt x="1480" y="1900"/>
                    </a:lnTo>
                    <a:lnTo>
                      <a:pt x="1470" y="1900"/>
                    </a:lnTo>
                    <a:lnTo>
                      <a:pt x="1457" y="1898"/>
                    </a:lnTo>
                    <a:lnTo>
                      <a:pt x="1446" y="1896"/>
                    </a:lnTo>
                    <a:lnTo>
                      <a:pt x="1432" y="1894"/>
                    </a:lnTo>
                    <a:lnTo>
                      <a:pt x="1421" y="1892"/>
                    </a:lnTo>
                    <a:lnTo>
                      <a:pt x="1408" y="1890"/>
                    </a:lnTo>
                    <a:lnTo>
                      <a:pt x="1392" y="1889"/>
                    </a:lnTo>
                    <a:lnTo>
                      <a:pt x="1379" y="1887"/>
                    </a:lnTo>
                    <a:lnTo>
                      <a:pt x="1364" y="1885"/>
                    </a:lnTo>
                    <a:lnTo>
                      <a:pt x="1349" y="1883"/>
                    </a:lnTo>
                    <a:lnTo>
                      <a:pt x="1334" y="1879"/>
                    </a:lnTo>
                    <a:lnTo>
                      <a:pt x="1316" y="1875"/>
                    </a:lnTo>
                    <a:lnTo>
                      <a:pt x="1301" y="1873"/>
                    </a:lnTo>
                    <a:lnTo>
                      <a:pt x="1284" y="1869"/>
                    </a:lnTo>
                    <a:lnTo>
                      <a:pt x="1267" y="1866"/>
                    </a:lnTo>
                    <a:lnTo>
                      <a:pt x="1250" y="1862"/>
                    </a:lnTo>
                    <a:lnTo>
                      <a:pt x="1231" y="1858"/>
                    </a:lnTo>
                    <a:lnTo>
                      <a:pt x="1212" y="1852"/>
                    </a:lnTo>
                    <a:lnTo>
                      <a:pt x="1195" y="1847"/>
                    </a:lnTo>
                    <a:lnTo>
                      <a:pt x="1174" y="1841"/>
                    </a:lnTo>
                    <a:lnTo>
                      <a:pt x="1155" y="1837"/>
                    </a:lnTo>
                    <a:lnTo>
                      <a:pt x="1134" y="1831"/>
                    </a:lnTo>
                    <a:lnTo>
                      <a:pt x="1115" y="1824"/>
                    </a:lnTo>
                    <a:lnTo>
                      <a:pt x="1094" y="1818"/>
                    </a:lnTo>
                    <a:lnTo>
                      <a:pt x="1075" y="1812"/>
                    </a:lnTo>
                    <a:lnTo>
                      <a:pt x="1054" y="1805"/>
                    </a:lnTo>
                    <a:lnTo>
                      <a:pt x="1033" y="1797"/>
                    </a:lnTo>
                    <a:lnTo>
                      <a:pt x="1013" y="1788"/>
                    </a:lnTo>
                    <a:lnTo>
                      <a:pt x="992" y="1780"/>
                    </a:lnTo>
                    <a:lnTo>
                      <a:pt x="971" y="1773"/>
                    </a:lnTo>
                    <a:lnTo>
                      <a:pt x="948" y="1763"/>
                    </a:lnTo>
                    <a:lnTo>
                      <a:pt x="927" y="1753"/>
                    </a:lnTo>
                    <a:lnTo>
                      <a:pt x="906" y="1746"/>
                    </a:lnTo>
                    <a:lnTo>
                      <a:pt x="883" y="1734"/>
                    </a:lnTo>
                    <a:lnTo>
                      <a:pt x="862" y="1723"/>
                    </a:lnTo>
                    <a:lnTo>
                      <a:pt x="840" y="1712"/>
                    </a:lnTo>
                    <a:lnTo>
                      <a:pt x="819" y="1700"/>
                    </a:lnTo>
                    <a:lnTo>
                      <a:pt x="796" y="1689"/>
                    </a:lnTo>
                    <a:lnTo>
                      <a:pt x="773" y="1676"/>
                    </a:lnTo>
                    <a:lnTo>
                      <a:pt x="752" y="1662"/>
                    </a:lnTo>
                    <a:lnTo>
                      <a:pt x="729" y="1651"/>
                    </a:lnTo>
                    <a:lnTo>
                      <a:pt x="707" y="1636"/>
                    </a:lnTo>
                    <a:lnTo>
                      <a:pt x="684" y="1620"/>
                    </a:lnTo>
                    <a:lnTo>
                      <a:pt x="663" y="1605"/>
                    </a:lnTo>
                    <a:lnTo>
                      <a:pt x="642" y="1590"/>
                    </a:lnTo>
                    <a:lnTo>
                      <a:pt x="619" y="1575"/>
                    </a:lnTo>
                    <a:lnTo>
                      <a:pt x="596" y="1558"/>
                    </a:lnTo>
                    <a:lnTo>
                      <a:pt x="576" y="1540"/>
                    </a:lnTo>
                    <a:lnTo>
                      <a:pt x="555" y="1523"/>
                    </a:lnTo>
                    <a:lnTo>
                      <a:pt x="526" y="1501"/>
                    </a:lnTo>
                    <a:lnTo>
                      <a:pt x="500" y="1476"/>
                    </a:lnTo>
                    <a:lnTo>
                      <a:pt x="475" y="1451"/>
                    </a:lnTo>
                    <a:lnTo>
                      <a:pt x="450" y="1428"/>
                    </a:lnTo>
                    <a:lnTo>
                      <a:pt x="425" y="1404"/>
                    </a:lnTo>
                    <a:lnTo>
                      <a:pt x="403" y="1379"/>
                    </a:lnTo>
                    <a:lnTo>
                      <a:pt x="380" y="1352"/>
                    </a:lnTo>
                    <a:lnTo>
                      <a:pt x="359" y="1327"/>
                    </a:lnTo>
                    <a:lnTo>
                      <a:pt x="338" y="1303"/>
                    </a:lnTo>
                    <a:lnTo>
                      <a:pt x="319" y="1276"/>
                    </a:lnTo>
                    <a:lnTo>
                      <a:pt x="298" y="1250"/>
                    </a:lnTo>
                    <a:lnTo>
                      <a:pt x="281" y="1225"/>
                    </a:lnTo>
                    <a:lnTo>
                      <a:pt x="262" y="1200"/>
                    </a:lnTo>
                    <a:lnTo>
                      <a:pt x="247" y="1173"/>
                    </a:lnTo>
                    <a:lnTo>
                      <a:pt x="230" y="1147"/>
                    </a:lnTo>
                    <a:lnTo>
                      <a:pt x="216" y="1120"/>
                    </a:lnTo>
                    <a:lnTo>
                      <a:pt x="201" y="1094"/>
                    </a:lnTo>
                    <a:lnTo>
                      <a:pt x="188" y="1069"/>
                    </a:lnTo>
                    <a:lnTo>
                      <a:pt x="173" y="1042"/>
                    </a:lnTo>
                    <a:lnTo>
                      <a:pt x="161" y="1016"/>
                    </a:lnTo>
                    <a:lnTo>
                      <a:pt x="148" y="991"/>
                    </a:lnTo>
                    <a:lnTo>
                      <a:pt x="139" y="964"/>
                    </a:lnTo>
                    <a:lnTo>
                      <a:pt x="127" y="940"/>
                    </a:lnTo>
                    <a:lnTo>
                      <a:pt x="118" y="915"/>
                    </a:lnTo>
                    <a:lnTo>
                      <a:pt x="106" y="888"/>
                    </a:lnTo>
                    <a:lnTo>
                      <a:pt x="97" y="862"/>
                    </a:lnTo>
                    <a:lnTo>
                      <a:pt x="87" y="837"/>
                    </a:lnTo>
                    <a:lnTo>
                      <a:pt x="80" y="814"/>
                    </a:lnTo>
                    <a:lnTo>
                      <a:pt x="72" y="789"/>
                    </a:lnTo>
                    <a:lnTo>
                      <a:pt x="64" y="765"/>
                    </a:lnTo>
                    <a:lnTo>
                      <a:pt x="59" y="742"/>
                    </a:lnTo>
                    <a:lnTo>
                      <a:pt x="53" y="719"/>
                    </a:lnTo>
                    <a:lnTo>
                      <a:pt x="47" y="696"/>
                    </a:lnTo>
                    <a:lnTo>
                      <a:pt x="42" y="673"/>
                    </a:lnTo>
                    <a:lnTo>
                      <a:pt x="36" y="650"/>
                    </a:lnTo>
                    <a:lnTo>
                      <a:pt x="32" y="628"/>
                    </a:lnTo>
                    <a:lnTo>
                      <a:pt x="26" y="605"/>
                    </a:lnTo>
                    <a:lnTo>
                      <a:pt x="23" y="584"/>
                    </a:lnTo>
                    <a:lnTo>
                      <a:pt x="19" y="565"/>
                    </a:lnTo>
                    <a:lnTo>
                      <a:pt x="17" y="546"/>
                    </a:lnTo>
                    <a:lnTo>
                      <a:pt x="15" y="527"/>
                    </a:lnTo>
                    <a:lnTo>
                      <a:pt x="11" y="506"/>
                    </a:lnTo>
                    <a:lnTo>
                      <a:pt x="9" y="489"/>
                    </a:lnTo>
                    <a:lnTo>
                      <a:pt x="7" y="472"/>
                    </a:lnTo>
                    <a:lnTo>
                      <a:pt x="6" y="453"/>
                    </a:lnTo>
                    <a:lnTo>
                      <a:pt x="4" y="437"/>
                    </a:lnTo>
                    <a:lnTo>
                      <a:pt x="2" y="422"/>
                    </a:lnTo>
                    <a:lnTo>
                      <a:pt x="2" y="409"/>
                    </a:lnTo>
                    <a:lnTo>
                      <a:pt x="0" y="394"/>
                    </a:lnTo>
                    <a:lnTo>
                      <a:pt x="0" y="380"/>
                    </a:lnTo>
                    <a:lnTo>
                      <a:pt x="0" y="367"/>
                    </a:lnTo>
                    <a:lnTo>
                      <a:pt x="0" y="356"/>
                    </a:lnTo>
                    <a:lnTo>
                      <a:pt x="0" y="344"/>
                    </a:lnTo>
                    <a:lnTo>
                      <a:pt x="0" y="335"/>
                    </a:lnTo>
                    <a:lnTo>
                      <a:pt x="0" y="325"/>
                    </a:lnTo>
                    <a:lnTo>
                      <a:pt x="0" y="318"/>
                    </a:lnTo>
                    <a:lnTo>
                      <a:pt x="0" y="308"/>
                    </a:lnTo>
                    <a:lnTo>
                      <a:pt x="0" y="302"/>
                    </a:lnTo>
                    <a:lnTo>
                      <a:pt x="0" y="295"/>
                    </a:lnTo>
                    <a:lnTo>
                      <a:pt x="0" y="293"/>
                    </a:lnTo>
                    <a:lnTo>
                      <a:pt x="0" y="285"/>
                    </a:lnTo>
                    <a:lnTo>
                      <a:pt x="0" y="285"/>
                    </a:lnTo>
                    <a:lnTo>
                      <a:pt x="773" y="0"/>
                    </a:lnTo>
                    <a:lnTo>
                      <a:pt x="1541" y="276"/>
                    </a:lnTo>
                    <a:lnTo>
                      <a:pt x="1541" y="276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51"/>
              <p:cNvSpPr>
                <a:spLocks/>
              </p:cNvSpPr>
              <p:nvPr/>
            </p:nvSpPr>
            <p:spPr bwMode="auto">
              <a:xfrm>
                <a:off x="2093" y="1346"/>
                <a:ext cx="771" cy="782"/>
              </a:xfrm>
              <a:custGeom>
                <a:avLst/>
                <a:gdLst/>
                <a:ahLst/>
                <a:cxnLst>
                  <a:cxn ang="0">
                    <a:pos x="2" y="1563"/>
                  </a:cxn>
                  <a:cxn ang="0">
                    <a:pos x="0" y="1550"/>
                  </a:cxn>
                  <a:cxn ang="0">
                    <a:pos x="0" y="1535"/>
                  </a:cxn>
                  <a:cxn ang="0">
                    <a:pos x="0" y="1512"/>
                  </a:cxn>
                  <a:cxn ang="0">
                    <a:pos x="0" y="1483"/>
                  </a:cxn>
                  <a:cxn ang="0">
                    <a:pos x="2" y="1449"/>
                  </a:cxn>
                  <a:cxn ang="0">
                    <a:pos x="4" y="1409"/>
                  </a:cxn>
                  <a:cxn ang="0">
                    <a:pos x="8" y="1364"/>
                  </a:cxn>
                  <a:cxn ang="0">
                    <a:pos x="13" y="1314"/>
                  </a:cxn>
                  <a:cxn ang="0">
                    <a:pos x="25" y="1261"/>
                  </a:cxn>
                  <a:cxn ang="0">
                    <a:pos x="38" y="1204"/>
                  </a:cxn>
                  <a:cxn ang="0">
                    <a:pos x="51" y="1141"/>
                  </a:cxn>
                  <a:cxn ang="0">
                    <a:pos x="70" y="1076"/>
                  </a:cxn>
                  <a:cxn ang="0">
                    <a:pos x="93" y="1012"/>
                  </a:cxn>
                  <a:cxn ang="0">
                    <a:pos x="122" y="943"/>
                  </a:cxn>
                  <a:cxn ang="0">
                    <a:pos x="154" y="871"/>
                  </a:cxn>
                  <a:cxn ang="0">
                    <a:pos x="192" y="799"/>
                  </a:cxn>
                  <a:cxn ang="0">
                    <a:pos x="234" y="727"/>
                  </a:cxn>
                  <a:cxn ang="0">
                    <a:pos x="283" y="654"/>
                  </a:cxn>
                  <a:cxn ang="0">
                    <a:pos x="338" y="580"/>
                  </a:cxn>
                  <a:cxn ang="0">
                    <a:pos x="401" y="508"/>
                  </a:cxn>
                  <a:cxn ang="0">
                    <a:pos x="465" y="438"/>
                  </a:cxn>
                  <a:cxn ang="0">
                    <a:pos x="528" y="377"/>
                  </a:cxn>
                  <a:cxn ang="0">
                    <a:pos x="593" y="320"/>
                  </a:cxn>
                  <a:cxn ang="0">
                    <a:pos x="659" y="270"/>
                  </a:cxn>
                  <a:cxn ang="0">
                    <a:pos x="728" y="226"/>
                  </a:cxn>
                  <a:cxn ang="0">
                    <a:pos x="798" y="188"/>
                  </a:cxn>
                  <a:cxn ang="0">
                    <a:pos x="866" y="152"/>
                  </a:cxn>
                  <a:cxn ang="0">
                    <a:pos x="935" y="122"/>
                  </a:cxn>
                  <a:cxn ang="0">
                    <a:pos x="1003" y="97"/>
                  </a:cxn>
                  <a:cxn ang="0">
                    <a:pos x="1071" y="76"/>
                  </a:cxn>
                  <a:cxn ang="0">
                    <a:pos x="1134" y="57"/>
                  </a:cxn>
                  <a:cxn ang="0">
                    <a:pos x="1197" y="42"/>
                  </a:cxn>
                  <a:cxn ang="0">
                    <a:pos x="1254" y="29"/>
                  </a:cxn>
                  <a:cxn ang="0">
                    <a:pos x="1309" y="21"/>
                  </a:cxn>
                  <a:cxn ang="0">
                    <a:pos x="1358" y="12"/>
                  </a:cxn>
                  <a:cxn ang="0">
                    <a:pos x="1404" y="8"/>
                  </a:cxn>
                  <a:cxn ang="0">
                    <a:pos x="1444" y="4"/>
                  </a:cxn>
                  <a:cxn ang="0">
                    <a:pos x="1476" y="2"/>
                  </a:cxn>
                  <a:cxn ang="0">
                    <a:pos x="1505" y="2"/>
                  </a:cxn>
                  <a:cxn ang="0">
                    <a:pos x="1526" y="0"/>
                  </a:cxn>
                  <a:cxn ang="0">
                    <a:pos x="1541" y="0"/>
                  </a:cxn>
                </a:cxnLst>
                <a:rect l="0" t="0" r="r" b="b"/>
                <a:pathLst>
                  <a:path w="1543" h="1563">
                    <a:moveTo>
                      <a:pt x="1543" y="2"/>
                    </a:moveTo>
                    <a:lnTo>
                      <a:pt x="1543" y="1558"/>
                    </a:lnTo>
                    <a:lnTo>
                      <a:pt x="2" y="1563"/>
                    </a:lnTo>
                    <a:lnTo>
                      <a:pt x="2" y="1560"/>
                    </a:lnTo>
                    <a:lnTo>
                      <a:pt x="2" y="1556"/>
                    </a:lnTo>
                    <a:lnTo>
                      <a:pt x="0" y="1550"/>
                    </a:lnTo>
                    <a:lnTo>
                      <a:pt x="0" y="1546"/>
                    </a:lnTo>
                    <a:lnTo>
                      <a:pt x="0" y="1541"/>
                    </a:lnTo>
                    <a:lnTo>
                      <a:pt x="0" y="1535"/>
                    </a:lnTo>
                    <a:lnTo>
                      <a:pt x="0" y="1527"/>
                    </a:lnTo>
                    <a:lnTo>
                      <a:pt x="0" y="1520"/>
                    </a:lnTo>
                    <a:lnTo>
                      <a:pt x="0" y="1512"/>
                    </a:lnTo>
                    <a:lnTo>
                      <a:pt x="0" y="1502"/>
                    </a:lnTo>
                    <a:lnTo>
                      <a:pt x="0" y="1493"/>
                    </a:lnTo>
                    <a:lnTo>
                      <a:pt x="0" y="1483"/>
                    </a:lnTo>
                    <a:lnTo>
                      <a:pt x="0" y="1472"/>
                    </a:lnTo>
                    <a:lnTo>
                      <a:pt x="2" y="1463"/>
                    </a:lnTo>
                    <a:lnTo>
                      <a:pt x="2" y="1449"/>
                    </a:lnTo>
                    <a:lnTo>
                      <a:pt x="2" y="1436"/>
                    </a:lnTo>
                    <a:lnTo>
                      <a:pt x="2" y="1423"/>
                    </a:lnTo>
                    <a:lnTo>
                      <a:pt x="4" y="1409"/>
                    </a:lnTo>
                    <a:lnTo>
                      <a:pt x="4" y="1394"/>
                    </a:lnTo>
                    <a:lnTo>
                      <a:pt x="8" y="1379"/>
                    </a:lnTo>
                    <a:lnTo>
                      <a:pt x="8" y="1364"/>
                    </a:lnTo>
                    <a:lnTo>
                      <a:pt x="11" y="1348"/>
                    </a:lnTo>
                    <a:lnTo>
                      <a:pt x="11" y="1331"/>
                    </a:lnTo>
                    <a:lnTo>
                      <a:pt x="13" y="1314"/>
                    </a:lnTo>
                    <a:lnTo>
                      <a:pt x="17" y="1295"/>
                    </a:lnTo>
                    <a:lnTo>
                      <a:pt x="21" y="1278"/>
                    </a:lnTo>
                    <a:lnTo>
                      <a:pt x="25" y="1261"/>
                    </a:lnTo>
                    <a:lnTo>
                      <a:pt x="28" y="1242"/>
                    </a:lnTo>
                    <a:lnTo>
                      <a:pt x="32" y="1223"/>
                    </a:lnTo>
                    <a:lnTo>
                      <a:pt x="38" y="1204"/>
                    </a:lnTo>
                    <a:lnTo>
                      <a:pt x="42" y="1183"/>
                    </a:lnTo>
                    <a:lnTo>
                      <a:pt x="47" y="1162"/>
                    </a:lnTo>
                    <a:lnTo>
                      <a:pt x="51" y="1141"/>
                    </a:lnTo>
                    <a:lnTo>
                      <a:pt x="59" y="1120"/>
                    </a:lnTo>
                    <a:lnTo>
                      <a:pt x="65" y="1099"/>
                    </a:lnTo>
                    <a:lnTo>
                      <a:pt x="70" y="1076"/>
                    </a:lnTo>
                    <a:lnTo>
                      <a:pt x="78" y="1056"/>
                    </a:lnTo>
                    <a:lnTo>
                      <a:pt x="87" y="1035"/>
                    </a:lnTo>
                    <a:lnTo>
                      <a:pt x="93" y="1012"/>
                    </a:lnTo>
                    <a:lnTo>
                      <a:pt x="103" y="989"/>
                    </a:lnTo>
                    <a:lnTo>
                      <a:pt x="112" y="966"/>
                    </a:lnTo>
                    <a:lnTo>
                      <a:pt x="122" y="943"/>
                    </a:lnTo>
                    <a:lnTo>
                      <a:pt x="131" y="919"/>
                    </a:lnTo>
                    <a:lnTo>
                      <a:pt x="142" y="896"/>
                    </a:lnTo>
                    <a:lnTo>
                      <a:pt x="154" y="871"/>
                    </a:lnTo>
                    <a:lnTo>
                      <a:pt x="167" y="848"/>
                    </a:lnTo>
                    <a:lnTo>
                      <a:pt x="179" y="824"/>
                    </a:lnTo>
                    <a:lnTo>
                      <a:pt x="192" y="799"/>
                    </a:lnTo>
                    <a:lnTo>
                      <a:pt x="205" y="774"/>
                    </a:lnTo>
                    <a:lnTo>
                      <a:pt x="220" y="751"/>
                    </a:lnTo>
                    <a:lnTo>
                      <a:pt x="234" y="727"/>
                    </a:lnTo>
                    <a:lnTo>
                      <a:pt x="251" y="702"/>
                    </a:lnTo>
                    <a:lnTo>
                      <a:pt x="264" y="679"/>
                    </a:lnTo>
                    <a:lnTo>
                      <a:pt x="283" y="654"/>
                    </a:lnTo>
                    <a:lnTo>
                      <a:pt x="300" y="630"/>
                    </a:lnTo>
                    <a:lnTo>
                      <a:pt x="319" y="605"/>
                    </a:lnTo>
                    <a:lnTo>
                      <a:pt x="338" y="580"/>
                    </a:lnTo>
                    <a:lnTo>
                      <a:pt x="357" y="557"/>
                    </a:lnTo>
                    <a:lnTo>
                      <a:pt x="378" y="533"/>
                    </a:lnTo>
                    <a:lnTo>
                      <a:pt x="401" y="508"/>
                    </a:lnTo>
                    <a:lnTo>
                      <a:pt x="422" y="483"/>
                    </a:lnTo>
                    <a:lnTo>
                      <a:pt x="446" y="460"/>
                    </a:lnTo>
                    <a:lnTo>
                      <a:pt x="465" y="438"/>
                    </a:lnTo>
                    <a:lnTo>
                      <a:pt x="486" y="417"/>
                    </a:lnTo>
                    <a:lnTo>
                      <a:pt x="505" y="396"/>
                    </a:lnTo>
                    <a:lnTo>
                      <a:pt x="528" y="377"/>
                    </a:lnTo>
                    <a:lnTo>
                      <a:pt x="549" y="356"/>
                    </a:lnTo>
                    <a:lnTo>
                      <a:pt x="570" y="339"/>
                    </a:lnTo>
                    <a:lnTo>
                      <a:pt x="593" y="320"/>
                    </a:lnTo>
                    <a:lnTo>
                      <a:pt x="616" y="302"/>
                    </a:lnTo>
                    <a:lnTo>
                      <a:pt x="636" y="285"/>
                    </a:lnTo>
                    <a:lnTo>
                      <a:pt x="659" y="270"/>
                    </a:lnTo>
                    <a:lnTo>
                      <a:pt x="682" y="255"/>
                    </a:lnTo>
                    <a:lnTo>
                      <a:pt x="705" y="240"/>
                    </a:lnTo>
                    <a:lnTo>
                      <a:pt x="728" y="226"/>
                    </a:lnTo>
                    <a:lnTo>
                      <a:pt x="752" y="213"/>
                    </a:lnTo>
                    <a:lnTo>
                      <a:pt x="775" y="200"/>
                    </a:lnTo>
                    <a:lnTo>
                      <a:pt x="798" y="188"/>
                    </a:lnTo>
                    <a:lnTo>
                      <a:pt x="821" y="175"/>
                    </a:lnTo>
                    <a:lnTo>
                      <a:pt x="844" y="164"/>
                    </a:lnTo>
                    <a:lnTo>
                      <a:pt x="866" y="152"/>
                    </a:lnTo>
                    <a:lnTo>
                      <a:pt x="889" y="143"/>
                    </a:lnTo>
                    <a:lnTo>
                      <a:pt x="912" y="131"/>
                    </a:lnTo>
                    <a:lnTo>
                      <a:pt x="935" y="122"/>
                    </a:lnTo>
                    <a:lnTo>
                      <a:pt x="958" y="114"/>
                    </a:lnTo>
                    <a:lnTo>
                      <a:pt x="982" y="107"/>
                    </a:lnTo>
                    <a:lnTo>
                      <a:pt x="1003" y="97"/>
                    </a:lnTo>
                    <a:lnTo>
                      <a:pt x="1026" y="89"/>
                    </a:lnTo>
                    <a:lnTo>
                      <a:pt x="1049" y="82"/>
                    </a:lnTo>
                    <a:lnTo>
                      <a:pt x="1071" y="76"/>
                    </a:lnTo>
                    <a:lnTo>
                      <a:pt x="1090" y="69"/>
                    </a:lnTo>
                    <a:lnTo>
                      <a:pt x="1113" y="63"/>
                    </a:lnTo>
                    <a:lnTo>
                      <a:pt x="1134" y="57"/>
                    </a:lnTo>
                    <a:lnTo>
                      <a:pt x="1155" y="53"/>
                    </a:lnTo>
                    <a:lnTo>
                      <a:pt x="1176" y="46"/>
                    </a:lnTo>
                    <a:lnTo>
                      <a:pt x="1197" y="42"/>
                    </a:lnTo>
                    <a:lnTo>
                      <a:pt x="1216" y="36"/>
                    </a:lnTo>
                    <a:lnTo>
                      <a:pt x="1235" y="34"/>
                    </a:lnTo>
                    <a:lnTo>
                      <a:pt x="1254" y="29"/>
                    </a:lnTo>
                    <a:lnTo>
                      <a:pt x="1271" y="27"/>
                    </a:lnTo>
                    <a:lnTo>
                      <a:pt x="1290" y="23"/>
                    </a:lnTo>
                    <a:lnTo>
                      <a:pt x="1309" y="21"/>
                    </a:lnTo>
                    <a:lnTo>
                      <a:pt x="1324" y="17"/>
                    </a:lnTo>
                    <a:lnTo>
                      <a:pt x="1341" y="13"/>
                    </a:lnTo>
                    <a:lnTo>
                      <a:pt x="1358" y="12"/>
                    </a:lnTo>
                    <a:lnTo>
                      <a:pt x="1374" y="12"/>
                    </a:lnTo>
                    <a:lnTo>
                      <a:pt x="1389" y="8"/>
                    </a:lnTo>
                    <a:lnTo>
                      <a:pt x="1404" y="8"/>
                    </a:lnTo>
                    <a:lnTo>
                      <a:pt x="1417" y="6"/>
                    </a:lnTo>
                    <a:lnTo>
                      <a:pt x="1432" y="6"/>
                    </a:lnTo>
                    <a:lnTo>
                      <a:pt x="1444" y="4"/>
                    </a:lnTo>
                    <a:lnTo>
                      <a:pt x="1455" y="4"/>
                    </a:lnTo>
                    <a:lnTo>
                      <a:pt x="1467" y="2"/>
                    </a:lnTo>
                    <a:lnTo>
                      <a:pt x="1476" y="2"/>
                    </a:lnTo>
                    <a:lnTo>
                      <a:pt x="1488" y="2"/>
                    </a:lnTo>
                    <a:lnTo>
                      <a:pt x="1497" y="2"/>
                    </a:lnTo>
                    <a:lnTo>
                      <a:pt x="1505" y="2"/>
                    </a:lnTo>
                    <a:lnTo>
                      <a:pt x="1512" y="2"/>
                    </a:lnTo>
                    <a:lnTo>
                      <a:pt x="1518" y="0"/>
                    </a:lnTo>
                    <a:lnTo>
                      <a:pt x="1526" y="0"/>
                    </a:lnTo>
                    <a:lnTo>
                      <a:pt x="1529" y="0"/>
                    </a:lnTo>
                    <a:lnTo>
                      <a:pt x="1535" y="0"/>
                    </a:lnTo>
                    <a:lnTo>
                      <a:pt x="1541" y="0"/>
                    </a:lnTo>
                    <a:lnTo>
                      <a:pt x="1543" y="2"/>
                    </a:lnTo>
                    <a:lnTo>
                      <a:pt x="1543" y="2"/>
                    </a:lnTo>
                    <a:close/>
                  </a:path>
                </a:pathLst>
              </a:custGeom>
              <a:solidFill>
                <a:srgbClr val="BDC9D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52"/>
              <p:cNvSpPr>
                <a:spLocks/>
              </p:cNvSpPr>
              <p:nvPr/>
            </p:nvSpPr>
            <p:spPr bwMode="auto">
              <a:xfrm>
                <a:off x="2864" y="1660"/>
                <a:ext cx="707" cy="1022"/>
              </a:xfrm>
              <a:custGeom>
                <a:avLst/>
                <a:gdLst/>
                <a:ahLst/>
                <a:cxnLst>
                  <a:cxn ang="0">
                    <a:pos x="271" y="1696"/>
                  </a:cxn>
                  <a:cxn ang="0">
                    <a:pos x="915" y="2040"/>
                  </a:cxn>
                  <a:cxn ang="0">
                    <a:pos x="925" y="2033"/>
                  </a:cxn>
                  <a:cxn ang="0">
                    <a:pos x="938" y="2021"/>
                  </a:cxn>
                  <a:cxn ang="0">
                    <a:pos x="950" y="2010"/>
                  </a:cxn>
                  <a:cxn ang="0">
                    <a:pos x="965" y="1998"/>
                  </a:cxn>
                  <a:cxn ang="0">
                    <a:pos x="980" y="1983"/>
                  </a:cxn>
                  <a:cxn ang="0">
                    <a:pos x="999" y="1966"/>
                  </a:cxn>
                  <a:cxn ang="0">
                    <a:pos x="1018" y="1947"/>
                  </a:cxn>
                  <a:cxn ang="0">
                    <a:pos x="1039" y="1928"/>
                  </a:cxn>
                  <a:cxn ang="0">
                    <a:pos x="1058" y="1905"/>
                  </a:cxn>
                  <a:cxn ang="0">
                    <a:pos x="1081" y="1882"/>
                  </a:cxn>
                  <a:cxn ang="0">
                    <a:pos x="1103" y="1854"/>
                  </a:cxn>
                  <a:cxn ang="0">
                    <a:pos x="1126" y="1827"/>
                  </a:cxn>
                  <a:cxn ang="0">
                    <a:pos x="1149" y="1797"/>
                  </a:cxn>
                  <a:cxn ang="0">
                    <a:pos x="1174" y="1764"/>
                  </a:cxn>
                  <a:cxn ang="0">
                    <a:pos x="1197" y="1730"/>
                  </a:cxn>
                  <a:cxn ang="0">
                    <a:pos x="1219" y="1694"/>
                  </a:cxn>
                  <a:cxn ang="0">
                    <a:pos x="1242" y="1656"/>
                  </a:cxn>
                  <a:cxn ang="0">
                    <a:pos x="1263" y="1618"/>
                  </a:cxn>
                  <a:cxn ang="0">
                    <a:pos x="1284" y="1574"/>
                  </a:cxn>
                  <a:cxn ang="0">
                    <a:pos x="1305" y="1532"/>
                  </a:cxn>
                  <a:cxn ang="0">
                    <a:pos x="1324" y="1487"/>
                  </a:cxn>
                  <a:cxn ang="0">
                    <a:pos x="1341" y="1439"/>
                  </a:cxn>
                  <a:cxn ang="0">
                    <a:pos x="1358" y="1392"/>
                  </a:cxn>
                  <a:cxn ang="0">
                    <a:pos x="1371" y="1340"/>
                  </a:cxn>
                  <a:cxn ang="0">
                    <a:pos x="1385" y="1287"/>
                  </a:cxn>
                  <a:cxn ang="0">
                    <a:pos x="1394" y="1234"/>
                  </a:cxn>
                  <a:cxn ang="0">
                    <a:pos x="1402" y="1179"/>
                  </a:cxn>
                  <a:cxn ang="0">
                    <a:pos x="1407" y="1122"/>
                  </a:cxn>
                  <a:cxn ang="0">
                    <a:pos x="1411" y="1061"/>
                  </a:cxn>
                  <a:cxn ang="0">
                    <a:pos x="1413" y="1000"/>
                  </a:cxn>
                  <a:cxn ang="0">
                    <a:pos x="1413" y="937"/>
                  </a:cxn>
                  <a:cxn ang="0">
                    <a:pos x="1409" y="876"/>
                  </a:cxn>
                  <a:cxn ang="0">
                    <a:pos x="1407" y="817"/>
                  </a:cxn>
                  <a:cxn ang="0">
                    <a:pos x="1400" y="760"/>
                  </a:cxn>
                  <a:cxn ang="0">
                    <a:pos x="1392" y="707"/>
                  </a:cxn>
                  <a:cxn ang="0">
                    <a:pos x="1385" y="656"/>
                  </a:cxn>
                  <a:cxn ang="0">
                    <a:pos x="1375" y="604"/>
                  </a:cxn>
                  <a:cxn ang="0">
                    <a:pos x="1362" y="557"/>
                  </a:cxn>
                  <a:cxn ang="0">
                    <a:pos x="1349" y="509"/>
                  </a:cxn>
                  <a:cxn ang="0">
                    <a:pos x="1335" y="464"/>
                  </a:cxn>
                  <a:cxn ang="0">
                    <a:pos x="1320" y="424"/>
                  </a:cxn>
                  <a:cxn ang="0">
                    <a:pos x="1303" y="384"/>
                  </a:cxn>
                  <a:cxn ang="0">
                    <a:pos x="1286" y="344"/>
                  </a:cxn>
                  <a:cxn ang="0">
                    <a:pos x="1269" y="308"/>
                  </a:cxn>
                  <a:cxn ang="0">
                    <a:pos x="1252" y="274"/>
                  </a:cxn>
                  <a:cxn ang="0">
                    <a:pos x="1235" y="241"/>
                  </a:cxn>
                  <a:cxn ang="0">
                    <a:pos x="1217" y="211"/>
                  </a:cxn>
                  <a:cxn ang="0">
                    <a:pos x="1198" y="182"/>
                  </a:cxn>
                  <a:cxn ang="0">
                    <a:pos x="1181" y="156"/>
                  </a:cxn>
                  <a:cxn ang="0">
                    <a:pos x="1164" y="131"/>
                  </a:cxn>
                  <a:cxn ang="0">
                    <a:pos x="1149" y="108"/>
                  </a:cxn>
                  <a:cxn ang="0">
                    <a:pos x="1134" y="89"/>
                  </a:cxn>
                  <a:cxn ang="0">
                    <a:pos x="1119" y="70"/>
                  </a:cxn>
                  <a:cxn ang="0">
                    <a:pos x="1105" y="55"/>
                  </a:cxn>
                  <a:cxn ang="0">
                    <a:pos x="1092" y="40"/>
                  </a:cxn>
                  <a:cxn ang="0">
                    <a:pos x="1077" y="23"/>
                  </a:cxn>
                  <a:cxn ang="0">
                    <a:pos x="1062" y="7"/>
                  </a:cxn>
                  <a:cxn ang="0">
                    <a:pos x="1052" y="0"/>
                  </a:cxn>
                  <a:cxn ang="0">
                    <a:pos x="0" y="930"/>
                  </a:cxn>
                </a:cxnLst>
                <a:rect l="0" t="0" r="r" b="b"/>
                <a:pathLst>
                  <a:path w="1413" h="2044">
                    <a:moveTo>
                      <a:pt x="0" y="930"/>
                    </a:moveTo>
                    <a:lnTo>
                      <a:pt x="271" y="1696"/>
                    </a:lnTo>
                    <a:lnTo>
                      <a:pt x="913" y="2044"/>
                    </a:lnTo>
                    <a:lnTo>
                      <a:pt x="915" y="2040"/>
                    </a:lnTo>
                    <a:lnTo>
                      <a:pt x="919" y="2038"/>
                    </a:lnTo>
                    <a:lnTo>
                      <a:pt x="925" y="2033"/>
                    </a:lnTo>
                    <a:lnTo>
                      <a:pt x="934" y="2025"/>
                    </a:lnTo>
                    <a:lnTo>
                      <a:pt x="938" y="2021"/>
                    </a:lnTo>
                    <a:lnTo>
                      <a:pt x="944" y="2016"/>
                    </a:lnTo>
                    <a:lnTo>
                      <a:pt x="950" y="2010"/>
                    </a:lnTo>
                    <a:lnTo>
                      <a:pt x="957" y="2004"/>
                    </a:lnTo>
                    <a:lnTo>
                      <a:pt x="965" y="1998"/>
                    </a:lnTo>
                    <a:lnTo>
                      <a:pt x="972" y="1991"/>
                    </a:lnTo>
                    <a:lnTo>
                      <a:pt x="980" y="1983"/>
                    </a:lnTo>
                    <a:lnTo>
                      <a:pt x="991" y="1976"/>
                    </a:lnTo>
                    <a:lnTo>
                      <a:pt x="999" y="1966"/>
                    </a:lnTo>
                    <a:lnTo>
                      <a:pt x="1008" y="1958"/>
                    </a:lnTo>
                    <a:lnTo>
                      <a:pt x="1018" y="1947"/>
                    </a:lnTo>
                    <a:lnTo>
                      <a:pt x="1027" y="1939"/>
                    </a:lnTo>
                    <a:lnTo>
                      <a:pt x="1039" y="1928"/>
                    </a:lnTo>
                    <a:lnTo>
                      <a:pt x="1048" y="1917"/>
                    </a:lnTo>
                    <a:lnTo>
                      <a:pt x="1058" y="1905"/>
                    </a:lnTo>
                    <a:lnTo>
                      <a:pt x="1071" y="1894"/>
                    </a:lnTo>
                    <a:lnTo>
                      <a:pt x="1081" y="1882"/>
                    </a:lnTo>
                    <a:lnTo>
                      <a:pt x="1092" y="1869"/>
                    </a:lnTo>
                    <a:lnTo>
                      <a:pt x="1103" y="1854"/>
                    </a:lnTo>
                    <a:lnTo>
                      <a:pt x="1115" y="1842"/>
                    </a:lnTo>
                    <a:lnTo>
                      <a:pt x="1126" y="1827"/>
                    </a:lnTo>
                    <a:lnTo>
                      <a:pt x="1138" y="1812"/>
                    </a:lnTo>
                    <a:lnTo>
                      <a:pt x="1149" y="1797"/>
                    </a:lnTo>
                    <a:lnTo>
                      <a:pt x="1162" y="1782"/>
                    </a:lnTo>
                    <a:lnTo>
                      <a:pt x="1174" y="1764"/>
                    </a:lnTo>
                    <a:lnTo>
                      <a:pt x="1185" y="1749"/>
                    </a:lnTo>
                    <a:lnTo>
                      <a:pt x="1197" y="1730"/>
                    </a:lnTo>
                    <a:lnTo>
                      <a:pt x="1208" y="1713"/>
                    </a:lnTo>
                    <a:lnTo>
                      <a:pt x="1219" y="1694"/>
                    </a:lnTo>
                    <a:lnTo>
                      <a:pt x="1231" y="1675"/>
                    </a:lnTo>
                    <a:lnTo>
                      <a:pt x="1242" y="1656"/>
                    </a:lnTo>
                    <a:lnTo>
                      <a:pt x="1254" y="1637"/>
                    </a:lnTo>
                    <a:lnTo>
                      <a:pt x="1263" y="1618"/>
                    </a:lnTo>
                    <a:lnTo>
                      <a:pt x="1274" y="1597"/>
                    </a:lnTo>
                    <a:lnTo>
                      <a:pt x="1284" y="1574"/>
                    </a:lnTo>
                    <a:lnTo>
                      <a:pt x="1293" y="1555"/>
                    </a:lnTo>
                    <a:lnTo>
                      <a:pt x="1305" y="1532"/>
                    </a:lnTo>
                    <a:lnTo>
                      <a:pt x="1314" y="1510"/>
                    </a:lnTo>
                    <a:lnTo>
                      <a:pt x="1324" y="1487"/>
                    </a:lnTo>
                    <a:lnTo>
                      <a:pt x="1333" y="1464"/>
                    </a:lnTo>
                    <a:lnTo>
                      <a:pt x="1341" y="1439"/>
                    </a:lnTo>
                    <a:lnTo>
                      <a:pt x="1350" y="1416"/>
                    </a:lnTo>
                    <a:lnTo>
                      <a:pt x="1358" y="1392"/>
                    </a:lnTo>
                    <a:lnTo>
                      <a:pt x="1366" y="1365"/>
                    </a:lnTo>
                    <a:lnTo>
                      <a:pt x="1371" y="1340"/>
                    </a:lnTo>
                    <a:lnTo>
                      <a:pt x="1377" y="1314"/>
                    </a:lnTo>
                    <a:lnTo>
                      <a:pt x="1385" y="1287"/>
                    </a:lnTo>
                    <a:lnTo>
                      <a:pt x="1390" y="1262"/>
                    </a:lnTo>
                    <a:lnTo>
                      <a:pt x="1394" y="1234"/>
                    </a:lnTo>
                    <a:lnTo>
                      <a:pt x="1400" y="1207"/>
                    </a:lnTo>
                    <a:lnTo>
                      <a:pt x="1402" y="1179"/>
                    </a:lnTo>
                    <a:lnTo>
                      <a:pt x="1406" y="1150"/>
                    </a:lnTo>
                    <a:lnTo>
                      <a:pt x="1407" y="1122"/>
                    </a:lnTo>
                    <a:lnTo>
                      <a:pt x="1409" y="1091"/>
                    </a:lnTo>
                    <a:lnTo>
                      <a:pt x="1411" y="1061"/>
                    </a:lnTo>
                    <a:lnTo>
                      <a:pt x="1413" y="1032"/>
                    </a:lnTo>
                    <a:lnTo>
                      <a:pt x="1413" y="1000"/>
                    </a:lnTo>
                    <a:lnTo>
                      <a:pt x="1413" y="968"/>
                    </a:lnTo>
                    <a:lnTo>
                      <a:pt x="1413" y="937"/>
                    </a:lnTo>
                    <a:lnTo>
                      <a:pt x="1413" y="907"/>
                    </a:lnTo>
                    <a:lnTo>
                      <a:pt x="1409" y="876"/>
                    </a:lnTo>
                    <a:lnTo>
                      <a:pt x="1409" y="846"/>
                    </a:lnTo>
                    <a:lnTo>
                      <a:pt x="1407" y="817"/>
                    </a:lnTo>
                    <a:lnTo>
                      <a:pt x="1406" y="791"/>
                    </a:lnTo>
                    <a:lnTo>
                      <a:pt x="1400" y="760"/>
                    </a:lnTo>
                    <a:lnTo>
                      <a:pt x="1398" y="734"/>
                    </a:lnTo>
                    <a:lnTo>
                      <a:pt x="1392" y="707"/>
                    </a:lnTo>
                    <a:lnTo>
                      <a:pt x="1390" y="681"/>
                    </a:lnTo>
                    <a:lnTo>
                      <a:pt x="1385" y="656"/>
                    </a:lnTo>
                    <a:lnTo>
                      <a:pt x="1379" y="629"/>
                    </a:lnTo>
                    <a:lnTo>
                      <a:pt x="1375" y="604"/>
                    </a:lnTo>
                    <a:lnTo>
                      <a:pt x="1369" y="582"/>
                    </a:lnTo>
                    <a:lnTo>
                      <a:pt x="1362" y="557"/>
                    </a:lnTo>
                    <a:lnTo>
                      <a:pt x="1354" y="532"/>
                    </a:lnTo>
                    <a:lnTo>
                      <a:pt x="1349" y="509"/>
                    </a:lnTo>
                    <a:lnTo>
                      <a:pt x="1343" y="487"/>
                    </a:lnTo>
                    <a:lnTo>
                      <a:pt x="1335" y="464"/>
                    </a:lnTo>
                    <a:lnTo>
                      <a:pt x="1328" y="443"/>
                    </a:lnTo>
                    <a:lnTo>
                      <a:pt x="1320" y="424"/>
                    </a:lnTo>
                    <a:lnTo>
                      <a:pt x="1312" y="403"/>
                    </a:lnTo>
                    <a:lnTo>
                      <a:pt x="1303" y="384"/>
                    </a:lnTo>
                    <a:lnTo>
                      <a:pt x="1293" y="363"/>
                    </a:lnTo>
                    <a:lnTo>
                      <a:pt x="1286" y="344"/>
                    </a:lnTo>
                    <a:lnTo>
                      <a:pt x="1278" y="325"/>
                    </a:lnTo>
                    <a:lnTo>
                      <a:pt x="1269" y="308"/>
                    </a:lnTo>
                    <a:lnTo>
                      <a:pt x="1261" y="291"/>
                    </a:lnTo>
                    <a:lnTo>
                      <a:pt x="1252" y="274"/>
                    </a:lnTo>
                    <a:lnTo>
                      <a:pt x="1244" y="258"/>
                    </a:lnTo>
                    <a:lnTo>
                      <a:pt x="1235" y="241"/>
                    </a:lnTo>
                    <a:lnTo>
                      <a:pt x="1227" y="226"/>
                    </a:lnTo>
                    <a:lnTo>
                      <a:pt x="1217" y="211"/>
                    </a:lnTo>
                    <a:lnTo>
                      <a:pt x="1210" y="197"/>
                    </a:lnTo>
                    <a:lnTo>
                      <a:pt x="1198" y="182"/>
                    </a:lnTo>
                    <a:lnTo>
                      <a:pt x="1191" y="169"/>
                    </a:lnTo>
                    <a:lnTo>
                      <a:pt x="1181" y="156"/>
                    </a:lnTo>
                    <a:lnTo>
                      <a:pt x="1174" y="144"/>
                    </a:lnTo>
                    <a:lnTo>
                      <a:pt x="1164" y="131"/>
                    </a:lnTo>
                    <a:lnTo>
                      <a:pt x="1157" y="121"/>
                    </a:lnTo>
                    <a:lnTo>
                      <a:pt x="1149" y="108"/>
                    </a:lnTo>
                    <a:lnTo>
                      <a:pt x="1141" y="99"/>
                    </a:lnTo>
                    <a:lnTo>
                      <a:pt x="1134" y="89"/>
                    </a:lnTo>
                    <a:lnTo>
                      <a:pt x="1126" y="80"/>
                    </a:lnTo>
                    <a:lnTo>
                      <a:pt x="1119" y="70"/>
                    </a:lnTo>
                    <a:lnTo>
                      <a:pt x="1113" y="62"/>
                    </a:lnTo>
                    <a:lnTo>
                      <a:pt x="1105" y="55"/>
                    </a:lnTo>
                    <a:lnTo>
                      <a:pt x="1098" y="47"/>
                    </a:lnTo>
                    <a:lnTo>
                      <a:pt x="1092" y="40"/>
                    </a:lnTo>
                    <a:lnTo>
                      <a:pt x="1086" y="34"/>
                    </a:lnTo>
                    <a:lnTo>
                      <a:pt x="1077" y="23"/>
                    </a:lnTo>
                    <a:lnTo>
                      <a:pt x="1069" y="15"/>
                    </a:lnTo>
                    <a:lnTo>
                      <a:pt x="1062" y="7"/>
                    </a:lnTo>
                    <a:lnTo>
                      <a:pt x="1056" y="3"/>
                    </a:lnTo>
                    <a:lnTo>
                      <a:pt x="1052" y="0"/>
                    </a:lnTo>
                    <a:lnTo>
                      <a:pt x="300" y="401"/>
                    </a:lnTo>
                    <a:lnTo>
                      <a:pt x="0" y="930"/>
                    </a:lnTo>
                    <a:lnTo>
                      <a:pt x="0" y="930"/>
                    </a:lnTo>
                    <a:close/>
                  </a:path>
                </a:pathLst>
              </a:custGeom>
              <a:solidFill>
                <a:srgbClr val="96ABB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53"/>
              <p:cNvSpPr>
                <a:spLocks/>
              </p:cNvSpPr>
              <p:nvPr/>
            </p:nvSpPr>
            <p:spPr bwMode="auto">
              <a:xfrm>
                <a:off x="2418" y="1439"/>
                <a:ext cx="974" cy="686"/>
              </a:xfrm>
              <a:custGeom>
                <a:avLst/>
                <a:gdLst/>
                <a:ahLst/>
                <a:cxnLst>
                  <a:cxn ang="0">
                    <a:pos x="239" y="1084"/>
                  </a:cxn>
                  <a:cxn ang="0">
                    <a:pos x="1949" y="449"/>
                  </a:cxn>
                  <a:cxn ang="0">
                    <a:pos x="1943" y="445"/>
                  </a:cxn>
                  <a:cxn ang="0">
                    <a:pos x="1934" y="432"/>
                  </a:cxn>
                  <a:cxn ang="0">
                    <a:pos x="1915" y="411"/>
                  </a:cxn>
                  <a:cxn ang="0">
                    <a:pos x="1903" y="398"/>
                  </a:cxn>
                  <a:cxn ang="0">
                    <a:pos x="1890" y="385"/>
                  </a:cxn>
                  <a:cxn ang="0">
                    <a:pos x="1873" y="369"/>
                  </a:cxn>
                  <a:cxn ang="0">
                    <a:pos x="1856" y="352"/>
                  </a:cxn>
                  <a:cxn ang="0">
                    <a:pos x="1837" y="335"/>
                  </a:cxn>
                  <a:cxn ang="0">
                    <a:pos x="1816" y="318"/>
                  </a:cxn>
                  <a:cxn ang="0">
                    <a:pos x="1793" y="299"/>
                  </a:cxn>
                  <a:cxn ang="0">
                    <a:pos x="1768" y="278"/>
                  </a:cxn>
                  <a:cxn ang="0">
                    <a:pos x="1742" y="259"/>
                  </a:cxn>
                  <a:cxn ang="0">
                    <a:pos x="1713" y="240"/>
                  </a:cxn>
                  <a:cxn ang="0">
                    <a:pos x="1681" y="221"/>
                  </a:cxn>
                  <a:cxn ang="0">
                    <a:pos x="1649" y="200"/>
                  </a:cxn>
                  <a:cxn ang="0">
                    <a:pos x="1615" y="181"/>
                  </a:cxn>
                  <a:cxn ang="0">
                    <a:pos x="1578" y="160"/>
                  </a:cxn>
                  <a:cxn ang="0">
                    <a:pos x="1540" y="141"/>
                  </a:cxn>
                  <a:cxn ang="0">
                    <a:pos x="1499" y="122"/>
                  </a:cxn>
                  <a:cxn ang="0">
                    <a:pos x="1457" y="105"/>
                  </a:cxn>
                  <a:cxn ang="0">
                    <a:pos x="1413" y="88"/>
                  </a:cxn>
                  <a:cxn ang="0">
                    <a:pos x="1366" y="73"/>
                  </a:cxn>
                  <a:cxn ang="0">
                    <a:pos x="1318" y="58"/>
                  </a:cxn>
                  <a:cxn ang="0">
                    <a:pos x="1267" y="44"/>
                  </a:cxn>
                  <a:cxn ang="0">
                    <a:pos x="1216" y="31"/>
                  </a:cxn>
                  <a:cxn ang="0">
                    <a:pos x="1161" y="21"/>
                  </a:cxn>
                  <a:cxn ang="0">
                    <a:pos x="1104" y="12"/>
                  </a:cxn>
                  <a:cxn ang="0">
                    <a:pos x="1045" y="4"/>
                  </a:cxn>
                  <a:cxn ang="0">
                    <a:pos x="986" y="0"/>
                  </a:cxn>
                  <a:cxn ang="0">
                    <a:pos x="923" y="0"/>
                  </a:cxn>
                  <a:cxn ang="0">
                    <a:pos x="862" y="2"/>
                  </a:cxn>
                  <a:cxn ang="0">
                    <a:pos x="805" y="6"/>
                  </a:cxn>
                  <a:cxn ang="0">
                    <a:pos x="750" y="12"/>
                  </a:cxn>
                  <a:cxn ang="0">
                    <a:pos x="695" y="19"/>
                  </a:cxn>
                  <a:cxn ang="0">
                    <a:pos x="644" y="27"/>
                  </a:cxn>
                  <a:cxn ang="0">
                    <a:pos x="594" y="37"/>
                  </a:cxn>
                  <a:cxn ang="0">
                    <a:pos x="547" y="50"/>
                  </a:cxn>
                  <a:cxn ang="0">
                    <a:pos x="501" y="61"/>
                  </a:cxn>
                  <a:cxn ang="0">
                    <a:pos x="458" y="75"/>
                  </a:cxn>
                  <a:cxn ang="0">
                    <a:pos x="416" y="90"/>
                  </a:cxn>
                  <a:cxn ang="0">
                    <a:pos x="378" y="105"/>
                  </a:cxn>
                  <a:cxn ang="0">
                    <a:pos x="340" y="120"/>
                  </a:cxn>
                  <a:cxn ang="0">
                    <a:pos x="304" y="137"/>
                  </a:cxn>
                  <a:cxn ang="0">
                    <a:pos x="270" y="155"/>
                  </a:cxn>
                  <a:cxn ang="0">
                    <a:pos x="239" y="172"/>
                  </a:cxn>
                  <a:cxn ang="0">
                    <a:pos x="211" y="187"/>
                  </a:cxn>
                  <a:cxn ang="0">
                    <a:pos x="182" y="204"/>
                  </a:cxn>
                  <a:cxn ang="0">
                    <a:pos x="156" y="221"/>
                  </a:cxn>
                  <a:cxn ang="0">
                    <a:pos x="133" y="236"/>
                  </a:cxn>
                  <a:cxn ang="0">
                    <a:pos x="110" y="252"/>
                  </a:cxn>
                  <a:cxn ang="0">
                    <a:pos x="91" y="267"/>
                  </a:cxn>
                  <a:cxn ang="0">
                    <a:pos x="74" y="280"/>
                  </a:cxn>
                  <a:cxn ang="0">
                    <a:pos x="59" y="293"/>
                  </a:cxn>
                  <a:cxn ang="0">
                    <a:pos x="43" y="307"/>
                  </a:cxn>
                  <a:cxn ang="0">
                    <a:pos x="32" y="316"/>
                  </a:cxn>
                  <a:cxn ang="0">
                    <a:pos x="13" y="335"/>
                  </a:cxn>
                  <a:cxn ang="0">
                    <a:pos x="2" y="347"/>
                  </a:cxn>
                  <a:cxn ang="0">
                    <a:pos x="0" y="352"/>
                  </a:cxn>
                </a:cxnLst>
                <a:rect l="0" t="0" r="r" b="b"/>
                <a:pathLst>
                  <a:path w="1949" h="1372">
                    <a:moveTo>
                      <a:pt x="0" y="352"/>
                    </a:moveTo>
                    <a:lnTo>
                      <a:pt x="239" y="1084"/>
                    </a:lnTo>
                    <a:lnTo>
                      <a:pt x="893" y="1372"/>
                    </a:lnTo>
                    <a:lnTo>
                      <a:pt x="1949" y="449"/>
                    </a:lnTo>
                    <a:lnTo>
                      <a:pt x="1947" y="447"/>
                    </a:lnTo>
                    <a:lnTo>
                      <a:pt x="1943" y="445"/>
                    </a:lnTo>
                    <a:lnTo>
                      <a:pt x="1939" y="438"/>
                    </a:lnTo>
                    <a:lnTo>
                      <a:pt x="1934" y="432"/>
                    </a:lnTo>
                    <a:lnTo>
                      <a:pt x="1924" y="423"/>
                    </a:lnTo>
                    <a:lnTo>
                      <a:pt x="1915" y="411"/>
                    </a:lnTo>
                    <a:lnTo>
                      <a:pt x="1909" y="404"/>
                    </a:lnTo>
                    <a:lnTo>
                      <a:pt x="1903" y="398"/>
                    </a:lnTo>
                    <a:lnTo>
                      <a:pt x="1896" y="392"/>
                    </a:lnTo>
                    <a:lnTo>
                      <a:pt x="1890" y="385"/>
                    </a:lnTo>
                    <a:lnTo>
                      <a:pt x="1881" y="377"/>
                    </a:lnTo>
                    <a:lnTo>
                      <a:pt x="1873" y="369"/>
                    </a:lnTo>
                    <a:lnTo>
                      <a:pt x="1865" y="360"/>
                    </a:lnTo>
                    <a:lnTo>
                      <a:pt x="1856" y="352"/>
                    </a:lnTo>
                    <a:lnTo>
                      <a:pt x="1846" y="345"/>
                    </a:lnTo>
                    <a:lnTo>
                      <a:pt x="1837" y="335"/>
                    </a:lnTo>
                    <a:lnTo>
                      <a:pt x="1825" y="326"/>
                    </a:lnTo>
                    <a:lnTo>
                      <a:pt x="1816" y="318"/>
                    </a:lnTo>
                    <a:lnTo>
                      <a:pt x="1805" y="309"/>
                    </a:lnTo>
                    <a:lnTo>
                      <a:pt x="1793" y="299"/>
                    </a:lnTo>
                    <a:lnTo>
                      <a:pt x="1780" y="290"/>
                    </a:lnTo>
                    <a:lnTo>
                      <a:pt x="1768" y="278"/>
                    </a:lnTo>
                    <a:lnTo>
                      <a:pt x="1755" y="269"/>
                    </a:lnTo>
                    <a:lnTo>
                      <a:pt x="1742" y="259"/>
                    </a:lnTo>
                    <a:lnTo>
                      <a:pt x="1729" y="250"/>
                    </a:lnTo>
                    <a:lnTo>
                      <a:pt x="1713" y="240"/>
                    </a:lnTo>
                    <a:lnTo>
                      <a:pt x="1698" y="231"/>
                    </a:lnTo>
                    <a:lnTo>
                      <a:pt x="1681" y="221"/>
                    </a:lnTo>
                    <a:lnTo>
                      <a:pt x="1666" y="210"/>
                    </a:lnTo>
                    <a:lnTo>
                      <a:pt x="1649" y="200"/>
                    </a:lnTo>
                    <a:lnTo>
                      <a:pt x="1632" y="191"/>
                    </a:lnTo>
                    <a:lnTo>
                      <a:pt x="1615" y="181"/>
                    </a:lnTo>
                    <a:lnTo>
                      <a:pt x="1596" y="170"/>
                    </a:lnTo>
                    <a:lnTo>
                      <a:pt x="1578" y="160"/>
                    </a:lnTo>
                    <a:lnTo>
                      <a:pt x="1559" y="151"/>
                    </a:lnTo>
                    <a:lnTo>
                      <a:pt x="1540" y="141"/>
                    </a:lnTo>
                    <a:lnTo>
                      <a:pt x="1520" y="132"/>
                    </a:lnTo>
                    <a:lnTo>
                      <a:pt x="1499" y="122"/>
                    </a:lnTo>
                    <a:lnTo>
                      <a:pt x="1478" y="113"/>
                    </a:lnTo>
                    <a:lnTo>
                      <a:pt x="1457" y="105"/>
                    </a:lnTo>
                    <a:lnTo>
                      <a:pt x="1434" y="96"/>
                    </a:lnTo>
                    <a:lnTo>
                      <a:pt x="1413" y="88"/>
                    </a:lnTo>
                    <a:lnTo>
                      <a:pt x="1389" y="80"/>
                    </a:lnTo>
                    <a:lnTo>
                      <a:pt x="1366" y="73"/>
                    </a:lnTo>
                    <a:lnTo>
                      <a:pt x="1341" y="63"/>
                    </a:lnTo>
                    <a:lnTo>
                      <a:pt x="1318" y="58"/>
                    </a:lnTo>
                    <a:lnTo>
                      <a:pt x="1292" y="50"/>
                    </a:lnTo>
                    <a:lnTo>
                      <a:pt x="1267" y="44"/>
                    </a:lnTo>
                    <a:lnTo>
                      <a:pt x="1242" y="37"/>
                    </a:lnTo>
                    <a:lnTo>
                      <a:pt x="1216" y="31"/>
                    </a:lnTo>
                    <a:lnTo>
                      <a:pt x="1187" y="25"/>
                    </a:lnTo>
                    <a:lnTo>
                      <a:pt x="1161" y="21"/>
                    </a:lnTo>
                    <a:lnTo>
                      <a:pt x="1132" y="16"/>
                    </a:lnTo>
                    <a:lnTo>
                      <a:pt x="1104" y="12"/>
                    </a:lnTo>
                    <a:lnTo>
                      <a:pt x="1073" y="8"/>
                    </a:lnTo>
                    <a:lnTo>
                      <a:pt x="1045" y="4"/>
                    </a:lnTo>
                    <a:lnTo>
                      <a:pt x="1014" y="2"/>
                    </a:lnTo>
                    <a:lnTo>
                      <a:pt x="986" y="0"/>
                    </a:lnTo>
                    <a:lnTo>
                      <a:pt x="953" y="0"/>
                    </a:lnTo>
                    <a:lnTo>
                      <a:pt x="923" y="0"/>
                    </a:lnTo>
                    <a:lnTo>
                      <a:pt x="893" y="0"/>
                    </a:lnTo>
                    <a:lnTo>
                      <a:pt x="862" y="2"/>
                    </a:lnTo>
                    <a:lnTo>
                      <a:pt x="834" y="4"/>
                    </a:lnTo>
                    <a:lnTo>
                      <a:pt x="805" y="6"/>
                    </a:lnTo>
                    <a:lnTo>
                      <a:pt x="777" y="8"/>
                    </a:lnTo>
                    <a:lnTo>
                      <a:pt x="750" y="12"/>
                    </a:lnTo>
                    <a:lnTo>
                      <a:pt x="722" y="16"/>
                    </a:lnTo>
                    <a:lnTo>
                      <a:pt x="695" y="19"/>
                    </a:lnTo>
                    <a:lnTo>
                      <a:pt x="668" y="23"/>
                    </a:lnTo>
                    <a:lnTo>
                      <a:pt x="644" y="27"/>
                    </a:lnTo>
                    <a:lnTo>
                      <a:pt x="617" y="31"/>
                    </a:lnTo>
                    <a:lnTo>
                      <a:pt x="594" y="37"/>
                    </a:lnTo>
                    <a:lnTo>
                      <a:pt x="570" y="44"/>
                    </a:lnTo>
                    <a:lnTo>
                      <a:pt x="547" y="50"/>
                    </a:lnTo>
                    <a:lnTo>
                      <a:pt x="524" y="56"/>
                    </a:lnTo>
                    <a:lnTo>
                      <a:pt x="501" y="61"/>
                    </a:lnTo>
                    <a:lnTo>
                      <a:pt x="478" y="69"/>
                    </a:lnTo>
                    <a:lnTo>
                      <a:pt x="458" y="75"/>
                    </a:lnTo>
                    <a:lnTo>
                      <a:pt x="435" y="82"/>
                    </a:lnTo>
                    <a:lnTo>
                      <a:pt x="416" y="90"/>
                    </a:lnTo>
                    <a:lnTo>
                      <a:pt x="395" y="97"/>
                    </a:lnTo>
                    <a:lnTo>
                      <a:pt x="378" y="105"/>
                    </a:lnTo>
                    <a:lnTo>
                      <a:pt x="359" y="113"/>
                    </a:lnTo>
                    <a:lnTo>
                      <a:pt x="340" y="120"/>
                    </a:lnTo>
                    <a:lnTo>
                      <a:pt x="321" y="128"/>
                    </a:lnTo>
                    <a:lnTo>
                      <a:pt x="304" y="137"/>
                    </a:lnTo>
                    <a:lnTo>
                      <a:pt x="287" y="145"/>
                    </a:lnTo>
                    <a:lnTo>
                      <a:pt x="270" y="155"/>
                    </a:lnTo>
                    <a:lnTo>
                      <a:pt x="254" y="162"/>
                    </a:lnTo>
                    <a:lnTo>
                      <a:pt x="239" y="172"/>
                    </a:lnTo>
                    <a:lnTo>
                      <a:pt x="224" y="179"/>
                    </a:lnTo>
                    <a:lnTo>
                      <a:pt x="211" y="187"/>
                    </a:lnTo>
                    <a:lnTo>
                      <a:pt x="195" y="194"/>
                    </a:lnTo>
                    <a:lnTo>
                      <a:pt x="182" y="204"/>
                    </a:lnTo>
                    <a:lnTo>
                      <a:pt x="169" y="212"/>
                    </a:lnTo>
                    <a:lnTo>
                      <a:pt x="156" y="221"/>
                    </a:lnTo>
                    <a:lnTo>
                      <a:pt x="144" y="229"/>
                    </a:lnTo>
                    <a:lnTo>
                      <a:pt x="133" y="236"/>
                    </a:lnTo>
                    <a:lnTo>
                      <a:pt x="121" y="244"/>
                    </a:lnTo>
                    <a:lnTo>
                      <a:pt x="110" y="252"/>
                    </a:lnTo>
                    <a:lnTo>
                      <a:pt x="100" y="259"/>
                    </a:lnTo>
                    <a:lnTo>
                      <a:pt x="91" y="267"/>
                    </a:lnTo>
                    <a:lnTo>
                      <a:pt x="81" y="272"/>
                    </a:lnTo>
                    <a:lnTo>
                      <a:pt x="74" y="280"/>
                    </a:lnTo>
                    <a:lnTo>
                      <a:pt x="64" y="286"/>
                    </a:lnTo>
                    <a:lnTo>
                      <a:pt x="59" y="293"/>
                    </a:lnTo>
                    <a:lnTo>
                      <a:pt x="49" y="299"/>
                    </a:lnTo>
                    <a:lnTo>
                      <a:pt x="43" y="307"/>
                    </a:lnTo>
                    <a:lnTo>
                      <a:pt x="36" y="312"/>
                    </a:lnTo>
                    <a:lnTo>
                      <a:pt x="32" y="316"/>
                    </a:lnTo>
                    <a:lnTo>
                      <a:pt x="21" y="326"/>
                    </a:lnTo>
                    <a:lnTo>
                      <a:pt x="13" y="335"/>
                    </a:lnTo>
                    <a:lnTo>
                      <a:pt x="5" y="341"/>
                    </a:lnTo>
                    <a:lnTo>
                      <a:pt x="2" y="347"/>
                    </a:lnTo>
                    <a:lnTo>
                      <a:pt x="0" y="348"/>
                    </a:lnTo>
                    <a:lnTo>
                      <a:pt x="0" y="352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BDC9D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54"/>
              <p:cNvSpPr>
                <a:spLocks/>
              </p:cNvSpPr>
              <p:nvPr/>
            </p:nvSpPr>
            <p:spPr bwMode="auto">
              <a:xfrm>
                <a:off x="2338" y="2125"/>
                <a:ext cx="982" cy="710"/>
              </a:xfrm>
              <a:custGeom>
                <a:avLst/>
                <a:gdLst/>
                <a:ahLst/>
                <a:cxnLst>
                  <a:cxn ang="0">
                    <a:pos x="1965" y="1114"/>
                  </a:cxn>
                  <a:cxn ang="0">
                    <a:pos x="1961" y="1116"/>
                  </a:cxn>
                  <a:cxn ang="0">
                    <a:pos x="1949" y="1125"/>
                  </a:cxn>
                  <a:cxn ang="0">
                    <a:pos x="1930" y="1141"/>
                  </a:cxn>
                  <a:cxn ang="0">
                    <a:pos x="1919" y="1148"/>
                  </a:cxn>
                  <a:cxn ang="0">
                    <a:pos x="1908" y="1160"/>
                  </a:cxn>
                  <a:cxn ang="0">
                    <a:pos x="1890" y="1169"/>
                  </a:cxn>
                  <a:cxn ang="0">
                    <a:pos x="1873" y="1181"/>
                  </a:cxn>
                  <a:cxn ang="0">
                    <a:pos x="1854" y="1194"/>
                  </a:cxn>
                  <a:cxn ang="0">
                    <a:pos x="1835" y="1207"/>
                  </a:cxn>
                  <a:cxn ang="0">
                    <a:pos x="1813" y="1221"/>
                  </a:cxn>
                  <a:cxn ang="0">
                    <a:pos x="1788" y="1234"/>
                  </a:cxn>
                  <a:cxn ang="0">
                    <a:pos x="1763" y="1249"/>
                  </a:cxn>
                  <a:cxn ang="0">
                    <a:pos x="1737" y="1264"/>
                  </a:cxn>
                  <a:cxn ang="0">
                    <a:pos x="1706" y="1278"/>
                  </a:cxn>
                  <a:cxn ang="0">
                    <a:pos x="1674" y="1291"/>
                  </a:cxn>
                  <a:cxn ang="0">
                    <a:pos x="1642" y="1304"/>
                  </a:cxn>
                  <a:cxn ang="0">
                    <a:pos x="1607" y="1319"/>
                  </a:cxn>
                  <a:cxn ang="0">
                    <a:pos x="1571" y="1333"/>
                  </a:cxn>
                  <a:cxn ang="0">
                    <a:pos x="1533" y="1344"/>
                  </a:cxn>
                  <a:cxn ang="0">
                    <a:pos x="1493" y="1357"/>
                  </a:cxn>
                  <a:cxn ang="0">
                    <a:pos x="1454" y="1369"/>
                  </a:cxn>
                  <a:cxn ang="0">
                    <a:pos x="1408" y="1378"/>
                  </a:cxn>
                  <a:cxn ang="0">
                    <a:pos x="1364" y="1388"/>
                  </a:cxn>
                  <a:cxn ang="0">
                    <a:pos x="1315" y="1396"/>
                  </a:cxn>
                  <a:cxn ang="0">
                    <a:pos x="1267" y="1403"/>
                  </a:cxn>
                  <a:cxn ang="0">
                    <a:pos x="1218" y="1409"/>
                  </a:cxn>
                  <a:cxn ang="0">
                    <a:pos x="1165" y="1415"/>
                  </a:cxn>
                  <a:cxn ang="0">
                    <a:pos x="1112" y="1418"/>
                  </a:cxn>
                  <a:cxn ang="0">
                    <a:pos x="1058" y="1420"/>
                  </a:cxn>
                  <a:cxn ang="0">
                    <a:pos x="994" y="1418"/>
                  </a:cxn>
                  <a:cxn ang="0">
                    <a:pos x="931" y="1413"/>
                  </a:cxn>
                  <a:cxn ang="0">
                    <a:pos x="872" y="1405"/>
                  </a:cxn>
                  <a:cxn ang="0">
                    <a:pos x="815" y="1396"/>
                  </a:cxn>
                  <a:cxn ang="0">
                    <a:pos x="758" y="1382"/>
                  </a:cxn>
                  <a:cxn ang="0">
                    <a:pos x="705" y="1371"/>
                  </a:cxn>
                  <a:cxn ang="0">
                    <a:pos x="654" y="1354"/>
                  </a:cxn>
                  <a:cxn ang="0">
                    <a:pos x="604" y="1337"/>
                  </a:cxn>
                  <a:cxn ang="0">
                    <a:pos x="555" y="1318"/>
                  </a:cxn>
                  <a:cxn ang="0">
                    <a:pos x="509" y="1297"/>
                  </a:cxn>
                  <a:cxn ang="0">
                    <a:pos x="464" y="1276"/>
                  </a:cxn>
                  <a:cxn ang="0">
                    <a:pos x="422" y="1255"/>
                  </a:cxn>
                  <a:cxn ang="0">
                    <a:pos x="382" y="1230"/>
                  </a:cxn>
                  <a:cxn ang="0">
                    <a:pos x="344" y="1207"/>
                  </a:cxn>
                  <a:cxn ang="0">
                    <a:pos x="308" y="1183"/>
                  </a:cxn>
                  <a:cxn ang="0">
                    <a:pos x="274" y="1158"/>
                  </a:cxn>
                  <a:cxn ang="0">
                    <a:pos x="240" y="1133"/>
                  </a:cxn>
                  <a:cxn ang="0">
                    <a:pos x="209" y="1108"/>
                  </a:cxn>
                  <a:cxn ang="0">
                    <a:pos x="179" y="1086"/>
                  </a:cxn>
                  <a:cxn ang="0">
                    <a:pos x="154" y="1063"/>
                  </a:cxn>
                  <a:cxn ang="0">
                    <a:pos x="129" y="1038"/>
                  </a:cxn>
                  <a:cxn ang="0">
                    <a:pos x="107" y="1017"/>
                  </a:cxn>
                  <a:cxn ang="0">
                    <a:pos x="86" y="998"/>
                  </a:cxn>
                  <a:cxn ang="0">
                    <a:pos x="69" y="979"/>
                  </a:cxn>
                  <a:cxn ang="0">
                    <a:pos x="51" y="960"/>
                  </a:cxn>
                  <a:cxn ang="0">
                    <a:pos x="38" y="945"/>
                  </a:cxn>
                  <a:cxn ang="0">
                    <a:pos x="25" y="930"/>
                  </a:cxn>
                  <a:cxn ang="0">
                    <a:pos x="15" y="920"/>
                  </a:cxn>
                  <a:cxn ang="0">
                    <a:pos x="4" y="903"/>
                  </a:cxn>
                  <a:cxn ang="0">
                    <a:pos x="0" y="897"/>
                  </a:cxn>
                  <a:cxn ang="0">
                    <a:pos x="1053" y="0"/>
                  </a:cxn>
                </a:cxnLst>
                <a:rect l="0" t="0" r="r" b="b"/>
                <a:pathLst>
                  <a:path w="1965" h="1420">
                    <a:moveTo>
                      <a:pt x="1053" y="0"/>
                    </a:moveTo>
                    <a:lnTo>
                      <a:pt x="1965" y="1114"/>
                    </a:lnTo>
                    <a:lnTo>
                      <a:pt x="1963" y="1114"/>
                    </a:lnTo>
                    <a:lnTo>
                      <a:pt x="1961" y="1116"/>
                    </a:lnTo>
                    <a:lnTo>
                      <a:pt x="1955" y="1118"/>
                    </a:lnTo>
                    <a:lnTo>
                      <a:pt x="1949" y="1125"/>
                    </a:lnTo>
                    <a:lnTo>
                      <a:pt x="1940" y="1131"/>
                    </a:lnTo>
                    <a:lnTo>
                      <a:pt x="1930" y="1141"/>
                    </a:lnTo>
                    <a:lnTo>
                      <a:pt x="1925" y="1144"/>
                    </a:lnTo>
                    <a:lnTo>
                      <a:pt x="1919" y="1148"/>
                    </a:lnTo>
                    <a:lnTo>
                      <a:pt x="1913" y="1154"/>
                    </a:lnTo>
                    <a:lnTo>
                      <a:pt x="1908" y="1160"/>
                    </a:lnTo>
                    <a:lnTo>
                      <a:pt x="1898" y="1164"/>
                    </a:lnTo>
                    <a:lnTo>
                      <a:pt x="1890" y="1169"/>
                    </a:lnTo>
                    <a:lnTo>
                      <a:pt x="1883" y="1175"/>
                    </a:lnTo>
                    <a:lnTo>
                      <a:pt x="1873" y="1181"/>
                    </a:lnTo>
                    <a:lnTo>
                      <a:pt x="1864" y="1188"/>
                    </a:lnTo>
                    <a:lnTo>
                      <a:pt x="1854" y="1194"/>
                    </a:lnTo>
                    <a:lnTo>
                      <a:pt x="1845" y="1202"/>
                    </a:lnTo>
                    <a:lnTo>
                      <a:pt x="1835" y="1207"/>
                    </a:lnTo>
                    <a:lnTo>
                      <a:pt x="1822" y="1215"/>
                    </a:lnTo>
                    <a:lnTo>
                      <a:pt x="1813" y="1221"/>
                    </a:lnTo>
                    <a:lnTo>
                      <a:pt x="1799" y="1226"/>
                    </a:lnTo>
                    <a:lnTo>
                      <a:pt x="1788" y="1234"/>
                    </a:lnTo>
                    <a:lnTo>
                      <a:pt x="1775" y="1241"/>
                    </a:lnTo>
                    <a:lnTo>
                      <a:pt x="1763" y="1249"/>
                    </a:lnTo>
                    <a:lnTo>
                      <a:pt x="1750" y="1257"/>
                    </a:lnTo>
                    <a:lnTo>
                      <a:pt x="1737" y="1264"/>
                    </a:lnTo>
                    <a:lnTo>
                      <a:pt x="1721" y="1270"/>
                    </a:lnTo>
                    <a:lnTo>
                      <a:pt x="1706" y="1278"/>
                    </a:lnTo>
                    <a:lnTo>
                      <a:pt x="1689" y="1283"/>
                    </a:lnTo>
                    <a:lnTo>
                      <a:pt x="1674" y="1291"/>
                    </a:lnTo>
                    <a:lnTo>
                      <a:pt x="1659" y="1297"/>
                    </a:lnTo>
                    <a:lnTo>
                      <a:pt x="1642" y="1304"/>
                    </a:lnTo>
                    <a:lnTo>
                      <a:pt x="1624" y="1312"/>
                    </a:lnTo>
                    <a:lnTo>
                      <a:pt x="1607" y="1319"/>
                    </a:lnTo>
                    <a:lnTo>
                      <a:pt x="1590" y="1325"/>
                    </a:lnTo>
                    <a:lnTo>
                      <a:pt x="1571" y="1333"/>
                    </a:lnTo>
                    <a:lnTo>
                      <a:pt x="1552" y="1338"/>
                    </a:lnTo>
                    <a:lnTo>
                      <a:pt x="1533" y="1344"/>
                    </a:lnTo>
                    <a:lnTo>
                      <a:pt x="1514" y="1350"/>
                    </a:lnTo>
                    <a:lnTo>
                      <a:pt x="1493" y="1357"/>
                    </a:lnTo>
                    <a:lnTo>
                      <a:pt x="1474" y="1363"/>
                    </a:lnTo>
                    <a:lnTo>
                      <a:pt x="1454" y="1369"/>
                    </a:lnTo>
                    <a:lnTo>
                      <a:pt x="1431" y="1373"/>
                    </a:lnTo>
                    <a:lnTo>
                      <a:pt x="1408" y="1378"/>
                    </a:lnTo>
                    <a:lnTo>
                      <a:pt x="1387" y="1382"/>
                    </a:lnTo>
                    <a:lnTo>
                      <a:pt x="1364" y="1388"/>
                    </a:lnTo>
                    <a:lnTo>
                      <a:pt x="1340" y="1392"/>
                    </a:lnTo>
                    <a:lnTo>
                      <a:pt x="1315" y="1396"/>
                    </a:lnTo>
                    <a:lnTo>
                      <a:pt x="1292" y="1399"/>
                    </a:lnTo>
                    <a:lnTo>
                      <a:pt x="1267" y="1403"/>
                    </a:lnTo>
                    <a:lnTo>
                      <a:pt x="1243" y="1405"/>
                    </a:lnTo>
                    <a:lnTo>
                      <a:pt x="1218" y="1409"/>
                    </a:lnTo>
                    <a:lnTo>
                      <a:pt x="1191" y="1411"/>
                    </a:lnTo>
                    <a:lnTo>
                      <a:pt x="1165" y="1415"/>
                    </a:lnTo>
                    <a:lnTo>
                      <a:pt x="1138" y="1416"/>
                    </a:lnTo>
                    <a:lnTo>
                      <a:pt x="1112" y="1418"/>
                    </a:lnTo>
                    <a:lnTo>
                      <a:pt x="1085" y="1418"/>
                    </a:lnTo>
                    <a:lnTo>
                      <a:pt x="1058" y="1420"/>
                    </a:lnTo>
                    <a:lnTo>
                      <a:pt x="1024" y="1418"/>
                    </a:lnTo>
                    <a:lnTo>
                      <a:pt x="994" y="1418"/>
                    </a:lnTo>
                    <a:lnTo>
                      <a:pt x="961" y="1416"/>
                    </a:lnTo>
                    <a:lnTo>
                      <a:pt x="931" y="1413"/>
                    </a:lnTo>
                    <a:lnTo>
                      <a:pt x="903" y="1409"/>
                    </a:lnTo>
                    <a:lnTo>
                      <a:pt x="872" y="1405"/>
                    </a:lnTo>
                    <a:lnTo>
                      <a:pt x="844" y="1401"/>
                    </a:lnTo>
                    <a:lnTo>
                      <a:pt x="815" y="1396"/>
                    </a:lnTo>
                    <a:lnTo>
                      <a:pt x="787" y="1390"/>
                    </a:lnTo>
                    <a:lnTo>
                      <a:pt x="758" y="1382"/>
                    </a:lnTo>
                    <a:lnTo>
                      <a:pt x="732" y="1376"/>
                    </a:lnTo>
                    <a:lnTo>
                      <a:pt x="705" y="1371"/>
                    </a:lnTo>
                    <a:lnTo>
                      <a:pt x="678" y="1361"/>
                    </a:lnTo>
                    <a:lnTo>
                      <a:pt x="654" y="1354"/>
                    </a:lnTo>
                    <a:lnTo>
                      <a:pt x="629" y="1344"/>
                    </a:lnTo>
                    <a:lnTo>
                      <a:pt x="604" y="1337"/>
                    </a:lnTo>
                    <a:lnTo>
                      <a:pt x="578" y="1327"/>
                    </a:lnTo>
                    <a:lnTo>
                      <a:pt x="555" y="1318"/>
                    </a:lnTo>
                    <a:lnTo>
                      <a:pt x="532" y="1306"/>
                    </a:lnTo>
                    <a:lnTo>
                      <a:pt x="509" y="1297"/>
                    </a:lnTo>
                    <a:lnTo>
                      <a:pt x="487" y="1287"/>
                    </a:lnTo>
                    <a:lnTo>
                      <a:pt x="464" y="1276"/>
                    </a:lnTo>
                    <a:lnTo>
                      <a:pt x="443" y="1264"/>
                    </a:lnTo>
                    <a:lnTo>
                      <a:pt x="422" y="1255"/>
                    </a:lnTo>
                    <a:lnTo>
                      <a:pt x="401" y="1241"/>
                    </a:lnTo>
                    <a:lnTo>
                      <a:pt x="382" y="1230"/>
                    </a:lnTo>
                    <a:lnTo>
                      <a:pt x="363" y="1219"/>
                    </a:lnTo>
                    <a:lnTo>
                      <a:pt x="344" y="1207"/>
                    </a:lnTo>
                    <a:lnTo>
                      <a:pt x="325" y="1194"/>
                    </a:lnTo>
                    <a:lnTo>
                      <a:pt x="308" y="1183"/>
                    </a:lnTo>
                    <a:lnTo>
                      <a:pt x="289" y="1171"/>
                    </a:lnTo>
                    <a:lnTo>
                      <a:pt x="274" y="1158"/>
                    </a:lnTo>
                    <a:lnTo>
                      <a:pt x="257" y="1146"/>
                    </a:lnTo>
                    <a:lnTo>
                      <a:pt x="240" y="1133"/>
                    </a:lnTo>
                    <a:lnTo>
                      <a:pt x="224" y="1122"/>
                    </a:lnTo>
                    <a:lnTo>
                      <a:pt x="209" y="1108"/>
                    </a:lnTo>
                    <a:lnTo>
                      <a:pt x="194" y="1095"/>
                    </a:lnTo>
                    <a:lnTo>
                      <a:pt x="179" y="1086"/>
                    </a:lnTo>
                    <a:lnTo>
                      <a:pt x="167" y="1072"/>
                    </a:lnTo>
                    <a:lnTo>
                      <a:pt x="154" y="1063"/>
                    </a:lnTo>
                    <a:lnTo>
                      <a:pt x="141" y="1049"/>
                    </a:lnTo>
                    <a:lnTo>
                      <a:pt x="129" y="1038"/>
                    </a:lnTo>
                    <a:lnTo>
                      <a:pt x="116" y="1027"/>
                    </a:lnTo>
                    <a:lnTo>
                      <a:pt x="107" y="1017"/>
                    </a:lnTo>
                    <a:lnTo>
                      <a:pt x="97" y="1008"/>
                    </a:lnTo>
                    <a:lnTo>
                      <a:pt x="86" y="998"/>
                    </a:lnTo>
                    <a:lnTo>
                      <a:pt x="76" y="987"/>
                    </a:lnTo>
                    <a:lnTo>
                      <a:pt x="69" y="979"/>
                    </a:lnTo>
                    <a:lnTo>
                      <a:pt x="59" y="970"/>
                    </a:lnTo>
                    <a:lnTo>
                      <a:pt x="51" y="960"/>
                    </a:lnTo>
                    <a:lnTo>
                      <a:pt x="44" y="952"/>
                    </a:lnTo>
                    <a:lnTo>
                      <a:pt x="38" y="945"/>
                    </a:lnTo>
                    <a:lnTo>
                      <a:pt x="31" y="937"/>
                    </a:lnTo>
                    <a:lnTo>
                      <a:pt x="25" y="930"/>
                    </a:lnTo>
                    <a:lnTo>
                      <a:pt x="19" y="924"/>
                    </a:lnTo>
                    <a:lnTo>
                      <a:pt x="15" y="920"/>
                    </a:lnTo>
                    <a:lnTo>
                      <a:pt x="8" y="909"/>
                    </a:lnTo>
                    <a:lnTo>
                      <a:pt x="4" y="903"/>
                    </a:lnTo>
                    <a:lnTo>
                      <a:pt x="0" y="899"/>
                    </a:lnTo>
                    <a:lnTo>
                      <a:pt x="0" y="897"/>
                    </a:lnTo>
                    <a:lnTo>
                      <a:pt x="374" y="268"/>
                    </a:lnTo>
                    <a:lnTo>
                      <a:pt x="1053" y="0"/>
                    </a:lnTo>
                    <a:lnTo>
                      <a:pt x="1053" y="0"/>
                    </a:lnTo>
                    <a:close/>
                  </a:path>
                </a:pathLst>
              </a:custGeom>
              <a:solidFill>
                <a:srgbClr val="D9E0E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55"/>
              <p:cNvSpPr>
                <a:spLocks/>
              </p:cNvSpPr>
              <p:nvPr/>
            </p:nvSpPr>
            <p:spPr bwMode="auto">
              <a:xfrm>
                <a:off x="2186" y="1615"/>
                <a:ext cx="678" cy="959"/>
              </a:xfrm>
              <a:custGeom>
                <a:avLst/>
                <a:gdLst/>
                <a:ahLst/>
                <a:cxnLst>
                  <a:cxn ang="0">
                    <a:pos x="1357" y="1016"/>
                  </a:cxn>
                  <a:cxn ang="0">
                    <a:pos x="298" y="1915"/>
                  </a:cxn>
                  <a:cxn ang="0">
                    <a:pos x="293" y="1906"/>
                  </a:cxn>
                  <a:cxn ang="0">
                    <a:pos x="283" y="1894"/>
                  </a:cxn>
                  <a:cxn ang="0">
                    <a:pos x="274" y="1883"/>
                  </a:cxn>
                  <a:cxn ang="0">
                    <a:pos x="264" y="1870"/>
                  </a:cxn>
                  <a:cxn ang="0">
                    <a:pos x="255" y="1856"/>
                  </a:cxn>
                  <a:cxn ang="0">
                    <a:pos x="243" y="1839"/>
                  </a:cxn>
                  <a:cxn ang="0">
                    <a:pos x="230" y="1818"/>
                  </a:cxn>
                  <a:cxn ang="0">
                    <a:pos x="217" y="1797"/>
                  </a:cxn>
                  <a:cxn ang="0">
                    <a:pos x="205" y="1777"/>
                  </a:cxn>
                  <a:cxn ang="0">
                    <a:pos x="190" y="1750"/>
                  </a:cxn>
                  <a:cxn ang="0">
                    <a:pos x="175" y="1723"/>
                  </a:cxn>
                  <a:cxn ang="0">
                    <a:pos x="162" y="1695"/>
                  </a:cxn>
                  <a:cxn ang="0">
                    <a:pos x="146" y="1666"/>
                  </a:cxn>
                  <a:cxn ang="0">
                    <a:pos x="133" y="1634"/>
                  </a:cxn>
                  <a:cxn ang="0">
                    <a:pos x="118" y="1600"/>
                  </a:cxn>
                  <a:cxn ang="0">
                    <a:pos x="105" y="1564"/>
                  </a:cxn>
                  <a:cxn ang="0">
                    <a:pos x="89" y="1525"/>
                  </a:cxn>
                  <a:cxn ang="0">
                    <a:pos x="76" y="1486"/>
                  </a:cxn>
                  <a:cxn ang="0">
                    <a:pos x="65" y="1446"/>
                  </a:cxn>
                  <a:cxn ang="0">
                    <a:pos x="51" y="1402"/>
                  </a:cxn>
                  <a:cxn ang="0">
                    <a:pos x="42" y="1358"/>
                  </a:cxn>
                  <a:cxn ang="0">
                    <a:pos x="31" y="1313"/>
                  </a:cxn>
                  <a:cxn ang="0">
                    <a:pos x="21" y="1265"/>
                  </a:cxn>
                  <a:cxn ang="0">
                    <a:pos x="15" y="1216"/>
                  </a:cxn>
                  <a:cxn ang="0">
                    <a:pos x="10" y="1164"/>
                  </a:cxn>
                  <a:cxn ang="0">
                    <a:pos x="4" y="1113"/>
                  </a:cxn>
                  <a:cxn ang="0">
                    <a:pos x="2" y="1058"/>
                  </a:cxn>
                  <a:cxn ang="0">
                    <a:pos x="0" y="1003"/>
                  </a:cxn>
                  <a:cxn ang="0">
                    <a:pos x="2" y="947"/>
                  </a:cxn>
                  <a:cxn ang="0">
                    <a:pos x="4" y="888"/>
                  </a:cxn>
                  <a:cxn ang="0">
                    <a:pos x="10" y="833"/>
                  </a:cxn>
                  <a:cxn ang="0">
                    <a:pos x="15" y="782"/>
                  </a:cxn>
                  <a:cxn ang="0">
                    <a:pos x="25" y="731"/>
                  </a:cxn>
                  <a:cxn ang="0">
                    <a:pos x="36" y="679"/>
                  </a:cxn>
                  <a:cxn ang="0">
                    <a:pos x="50" y="632"/>
                  </a:cxn>
                  <a:cxn ang="0">
                    <a:pos x="63" y="586"/>
                  </a:cxn>
                  <a:cxn ang="0">
                    <a:pos x="78" y="540"/>
                  </a:cxn>
                  <a:cxn ang="0">
                    <a:pos x="95" y="499"/>
                  </a:cxn>
                  <a:cxn ang="0">
                    <a:pos x="112" y="459"/>
                  </a:cxn>
                  <a:cxn ang="0">
                    <a:pos x="131" y="419"/>
                  </a:cxn>
                  <a:cxn ang="0">
                    <a:pos x="150" y="381"/>
                  </a:cxn>
                  <a:cxn ang="0">
                    <a:pos x="171" y="345"/>
                  </a:cxn>
                  <a:cxn ang="0">
                    <a:pos x="192" y="310"/>
                  </a:cxn>
                  <a:cxn ang="0">
                    <a:pos x="213" y="278"/>
                  </a:cxn>
                  <a:cxn ang="0">
                    <a:pos x="234" y="246"/>
                  </a:cxn>
                  <a:cxn ang="0">
                    <a:pos x="255" y="219"/>
                  </a:cxn>
                  <a:cxn ang="0">
                    <a:pos x="274" y="190"/>
                  </a:cxn>
                  <a:cxn ang="0">
                    <a:pos x="295" y="166"/>
                  </a:cxn>
                  <a:cxn ang="0">
                    <a:pos x="314" y="141"/>
                  </a:cxn>
                  <a:cxn ang="0">
                    <a:pos x="333" y="118"/>
                  </a:cxn>
                  <a:cxn ang="0">
                    <a:pos x="352" y="99"/>
                  </a:cxn>
                  <a:cxn ang="0">
                    <a:pos x="369" y="80"/>
                  </a:cxn>
                  <a:cxn ang="0">
                    <a:pos x="386" y="65"/>
                  </a:cxn>
                  <a:cxn ang="0">
                    <a:pos x="401" y="50"/>
                  </a:cxn>
                  <a:cxn ang="0">
                    <a:pos x="414" y="36"/>
                  </a:cxn>
                  <a:cxn ang="0">
                    <a:pos x="428" y="25"/>
                  </a:cxn>
                  <a:cxn ang="0">
                    <a:pos x="437" y="17"/>
                  </a:cxn>
                  <a:cxn ang="0">
                    <a:pos x="450" y="6"/>
                  </a:cxn>
                  <a:cxn ang="0">
                    <a:pos x="460" y="0"/>
                  </a:cxn>
                  <a:cxn ang="0">
                    <a:pos x="464" y="0"/>
                  </a:cxn>
                </a:cxnLst>
                <a:rect l="0" t="0" r="r" b="b"/>
                <a:pathLst>
                  <a:path w="1357" h="1917">
                    <a:moveTo>
                      <a:pt x="464" y="0"/>
                    </a:moveTo>
                    <a:lnTo>
                      <a:pt x="1357" y="1016"/>
                    </a:lnTo>
                    <a:lnTo>
                      <a:pt x="300" y="1917"/>
                    </a:lnTo>
                    <a:lnTo>
                      <a:pt x="298" y="1915"/>
                    </a:lnTo>
                    <a:lnTo>
                      <a:pt x="297" y="1912"/>
                    </a:lnTo>
                    <a:lnTo>
                      <a:pt x="293" y="1906"/>
                    </a:lnTo>
                    <a:lnTo>
                      <a:pt x="287" y="1898"/>
                    </a:lnTo>
                    <a:lnTo>
                      <a:pt x="283" y="1894"/>
                    </a:lnTo>
                    <a:lnTo>
                      <a:pt x="278" y="1889"/>
                    </a:lnTo>
                    <a:lnTo>
                      <a:pt x="274" y="1883"/>
                    </a:lnTo>
                    <a:lnTo>
                      <a:pt x="270" y="1877"/>
                    </a:lnTo>
                    <a:lnTo>
                      <a:pt x="264" y="1870"/>
                    </a:lnTo>
                    <a:lnTo>
                      <a:pt x="260" y="1864"/>
                    </a:lnTo>
                    <a:lnTo>
                      <a:pt x="255" y="1856"/>
                    </a:lnTo>
                    <a:lnTo>
                      <a:pt x="249" y="1849"/>
                    </a:lnTo>
                    <a:lnTo>
                      <a:pt x="243" y="1839"/>
                    </a:lnTo>
                    <a:lnTo>
                      <a:pt x="238" y="1828"/>
                    </a:lnTo>
                    <a:lnTo>
                      <a:pt x="230" y="1818"/>
                    </a:lnTo>
                    <a:lnTo>
                      <a:pt x="224" y="1809"/>
                    </a:lnTo>
                    <a:lnTo>
                      <a:pt x="217" y="1797"/>
                    </a:lnTo>
                    <a:lnTo>
                      <a:pt x="211" y="1788"/>
                    </a:lnTo>
                    <a:lnTo>
                      <a:pt x="205" y="1777"/>
                    </a:lnTo>
                    <a:lnTo>
                      <a:pt x="198" y="1765"/>
                    </a:lnTo>
                    <a:lnTo>
                      <a:pt x="190" y="1750"/>
                    </a:lnTo>
                    <a:lnTo>
                      <a:pt x="183" y="1738"/>
                    </a:lnTo>
                    <a:lnTo>
                      <a:pt x="175" y="1723"/>
                    </a:lnTo>
                    <a:lnTo>
                      <a:pt x="169" y="1710"/>
                    </a:lnTo>
                    <a:lnTo>
                      <a:pt x="162" y="1695"/>
                    </a:lnTo>
                    <a:lnTo>
                      <a:pt x="154" y="1681"/>
                    </a:lnTo>
                    <a:lnTo>
                      <a:pt x="146" y="1666"/>
                    </a:lnTo>
                    <a:lnTo>
                      <a:pt x="141" y="1651"/>
                    </a:lnTo>
                    <a:lnTo>
                      <a:pt x="133" y="1634"/>
                    </a:lnTo>
                    <a:lnTo>
                      <a:pt x="126" y="1617"/>
                    </a:lnTo>
                    <a:lnTo>
                      <a:pt x="118" y="1600"/>
                    </a:lnTo>
                    <a:lnTo>
                      <a:pt x="112" y="1581"/>
                    </a:lnTo>
                    <a:lnTo>
                      <a:pt x="105" y="1564"/>
                    </a:lnTo>
                    <a:lnTo>
                      <a:pt x="97" y="1545"/>
                    </a:lnTo>
                    <a:lnTo>
                      <a:pt x="89" y="1525"/>
                    </a:lnTo>
                    <a:lnTo>
                      <a:pt x="84" y="1506"/>
                    </a:lnTo>
                    <a:lnTo>
                      <a:pt x="76" y="1486"/>
                    </a:lnTo>
                    <a:lnTo>
                      <a:pt x="70" y="1467"/>
                    </a:lnTo>
                    <a:lnTo>
                      <a:pt x="65" y="1446"/>
                    </a:lnTo>
                    <a:lnTo>
                      <a:pt x="59" y="1425"/>
                    </a:lnTo>
                    <a:lnTo>
                      <a:pt x="51" y="1402"/>
                    </a:lnTo>
                    <a:lnTo>
                      <a:pt x="46" y="1381"/>
                    </a:lnTo>
                    <a:lnTo>
                      <a:pt x="42" y="1358"/>
                    </a:lnTo>
                    <a:lnTo>
                      <a:pt x="36" y="1337"/>
                    </a:lnTo>
                    <a:lnTo>
                      <a:pt x="31" y="1313"/>
                    </a:lnTo>
                    <a:lnTo>
                      <a:pt x="27" y="1290"/>
                    </a:lnTo>
                    <a:lnTo>
                      <a:pt x="21" y="1265"/>
                    </a:lnTo>
                    <a:lnTo>
                      <a:pt x="19" y="1240"/>
                    </a:lnTo>
                    <a:lnTo>
                      <a:pt x="15" y="1216"/>
                    </a:lnTo>
                    <a:lnTo>
                      <a:pt x="12" y="1191"/>
                    </a:lnTo>
                    <a:lnTo>
                      <a:pt x="10" y="1164"/>
                    </a:lnTo>
                    <a:lnTo>
                      <a:pt x="6" y="1139"/>
                    </a:lnTo>
                    <a:lnTo>
                      <a:pt x="4" y="1113"/>
                    </a:lnTo>
                    <a:lnTo>
                      <a:pt x="2" y="1086"/>
                    </a:lnTo>
                    <a:lnTo>
                      <a:pt x="2" y="1058"/>
                    </a:lnTo>
                    <a:lnTo>
                      <a:pt x="2" y="1031"/>
                    </a:lnTo>
                    <a:lnTo>
                      <a:pt x="0" y="1003"/>
                    </a:lnTo>
                    <a:lnTo>
                      <a:pt x="0" y="974"/>
                    </a:lnTo>
                    <a:lnTo>
                      <a:pt x="2" y="947"/>
                    </a:lnTo>
                    <a:lnTo>
                      <a:pt x="4" y="919"/>
                    </a:lnTo>
                    <a:lnTo>
                      <a:pt x="4" y="888"/>
                    </a:lnTo>
                    <a:lnTo>
                      <a:pt x="6" y="862"/>
                    </a:lnTo>
                    <a:lnTo>
                      <a:pt x="10" y="833"/>
                    </a:lnTo>
                    <a:lnTo>
                      <a:pt x="12" y="809"/>
                    </a:lnTo>
                    <a:lnTo>
                      <a:pt x="15" y="782"/>
                    </a:lnTo>
                    <a:lnTo>
                      <a:pt x="21" y="755"/>
                    </a:lnTo>
                    <a:lnTo>
                      <a:pt x="25" y="731"/>
                    </a:lnTo>
                    <a:lnTo>
                      <a:pt x="31" y="706"/>
                    </a:lnTo>
                    <a:lnTo>
                      <a:pt x="36" y="679"/>
                    </a:lnTo>
                    <a:lnTo>
                      <a:pt x="42" y="656"/>
                    </a:lnTo>
                    <a:lnTo>
                      <a:pt x="50" y="632"/>
                    </a:lnTo>
                    <a:lnTo>
                      <a:pt x="57" y="609"/>
                    </a:lnTo>
                    <a:lnTo>
                      <a:pt x="63" y="586"/>
                    </a:lnTo>
                    <a:lnTo>
                      <a:pt x="70" y="563"/>
                    </a:lnTo>
                    <a:lnTo>
                      <a:pt x="78" y="540"/>
                    </a:lnTo>
                    <a:lnTo>
                      <a:pt x="88" y="521"/>
                    </a:lnTo>
                    <a:lnTo>
                      <a:pt x="95" y="499"/>
                    </a:lnTo>
                    <a:lnTo>
                      <a:pt x="105" y="478"/>
                    </a:lnTo>
                    <a:lnTo>
                      <a:pt x="112" y="459"/>
                    </a:lnTo>
                    <a:lnTo>
                      <a:pt x="122" y="438"/>
                    </a:lnTo>
                    <a:lnTo>
                      <a:pt x="131" y="419"/>
                    </a:lnTo>
                    <a:lnTo>
                      <a:pt x="141" y="398"/>
                    </a:lnTo>
                    <a:lnTo>
                      <a:pt x="150" y="381"/>
                    </a:lnTo>
                    <a:lnTo>
                      <a:pt x="162" y="362"/>
                    </a:lnTo>
                    <a:lnTo>
                      <a:pt x="171" y="345"/>
                    </a:lnTo>
                    <a:lnTo>
                      <a:pt x="181" y="327"/>
                    </a:lnTo>
                    <a:lnTo>
                      <a:pt x="192" y="310"/>
                    </a:lnTo>
                    <a:lnTo>
                      <a:pt x="202" y="295"/>
                    </a:lnTo>
                    <a:lnTo>
                      <a:pt x="213" y="278"/>
                    </a:lnTo>
                    <a:lnTo>
                      <a:pt x="222" y="261"/>
                    </a:lnTo>
                    <a:lnTo>
                      <a:pt x="234" y="246"/>
                    </a:lnTo>
                    <a:lnTo>
                      <a:pt x="245" y="234"/>
                    </a:lnTo>
                    <a:lnTo>
                      <a:pt x="255" y="219"/>
                    </a:lnTo>
                    <a:lnTo>
                      <a:pt x="264" y="204"/>
                    </a:lnTo>
                    <a:lnTo>
                      <a:pt x="274" y="190"/>
                    </a:lnTo>
                    <a:lnTo>
                      <a:pt x="285" y="179"/>
                    </a:lnTo>
                    <a:lnTo>
                      <a:pt x="295" y="166"/>
                    </a:lnTo>
                    <a:lnTo>
                      <a:pt x="304" y="152"/>
                    </a:lnTo>
                    <a:lnTo>
                      <a:pt x="314" y="141"/>
                    </a:lnTo>
                    <a:lnTo>
                      <a:pt x="325" y="130"/>
                    </a:lnTo>
                    <a:lnTo>
                      <a:pt x="333" y="118"/>
                    </a:lnTo>
                    <a:lnTo>
                      <a:pt x="342" y="109"/>
                    </a:lnTo>
                    <a:lnTo>
                      <a:pt x="352" y="99"/>
                    </a:lnTo>
                    <a:lnTo>
                      <a:pt x="361" y="90"/>
                    </a:lnTo>
                    <a:lnTo>
                      <a:pt x="369" y="80"/>
                    </a:lnTo>
                    <a:lnTo>
                      <a:pt x="378" y="73"/>
                    </a:lnTo>
                    <a:lnTo>
                      <a:pt x="386" y="65"/>
                    </a:lnTo>
                    <a:lnTo>
                      <a:pt x="395" y="57"/>
                    </a:lnTo>
                    <a:lnTo>
                      <a:pt x="401" y="50"/>
                    </a:lnTo>
                    <a:lnTo>
                      <a:pt x="409" y="44"/>
                    </a:lnTo>
                    <a:lnTo>
                      <a:pt x="414" y="36"/>
                    </a:lnTo>
                    <a:lnTo>
                      <a:pt x="422" y="33"/>
                    </a:lnTo>
                    <a:lnTo>
                      <a:pt x="428" y="25"/>
                    </a:lnTo>
                    <a:lnTo>
                      <a:pt x="433" y="21"/>
                    </a:lnTo>
                    <a:lnTo>
                      <a:pt x="437" y="17"/>
                    </a:lnTo>
                    <a:lnTo>
                      <a:pt x="443" y="14"/>
                    </a:lnTo>
                    <a:lnTo>
                      <a:pt x="450" y="6"/>
                    </a:lnTo>
                    <a:lnTo>
                      <a:pt x="458" y="2"/>
                    </a:lnTo>
                    <a:lnTo>
                      <a:pt x="460" y="0"/>
                    </a:lnTo>
                    <a:lnTo>
                      <a:pt x="464" y="0"/>
                    </a:lnTo>
                    <a:lnTo>
                      <a:pt x="464" y="0"/>
                    </a:lnTo>
                    <a:close/>
                  </a:path>
                </a:pathLst>
              </a:custGeom>
              <a:solidFill>
                <a:srgbClr val="96ABB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56"/>
              <p:cNvSpPr>
                <a:spLocks/>
              </p:cNvSpPr>
              <p:nvPr/>
            </p:nvSpPr>
            <p:spPr bwMode="auto">
              <a:xfrm>
                <a:off x="2187" y="2126"/>
                <a:ext cx="502" cy="328"/>
              </a:xfrm>
              <a:custGeom>
                <a:avLst/>
                <a:gdLst/>
                <a:ahLst/>
                <a:cxnLst>
                  <a:cxn ang="0">
                    <a:pos x="902" y="0"/>
                  </a:cxn>
                  <a:cxn ang="0">
                    <a:pos x="986" y="260"/>
                  </a:cxn>
                  <a:cxn ang="0">
                    <a:pos x="156" y="656"/>
                  </a:cxn>
                  <a:cxn ang="0">
                    <a:pos x="150" y="648"/>
                  </a:cxn>
                  <a:cxn ang="0">
                    <a:pos x="144" y="637"/>
                  </a:cxn>
                  <a:cxn ang="0">
                    <a:pos x="141" y="625"/>
                  </a:cxn>
                  <a:cxn ang="0">
                    <a:pos x="133" y="610"/>
                  </a:cxn>
                  <a:cxn ang="0">
                    <a:pos x="125" y="593"/>
                  </a:cxn>
                  <a:cxn ang="0">
                    <a:pos x="114" y="570"/>
                  </a:cxn>
                  <a:cxn ang="0">
                    <a:pos x="106" y="549"/>
                  </a:cxn>
                  <a:cxn ang="0">
                    <a:pos x="99" y="536"/>
                  </a:cxn>
                  <a:cxn ang="0">
                    <a:pos x="95" y="523"/>
                  </a:cxn>
                  <a:cxn ang="0">
                    <a:pos x="89" y="509"/>
                  </a:cxn>
                  <a:cxn ang="0">
                    <a:pos x="84" y="498"/>
                  </a:cxn>
                  <a:cxn ang="0">
                    <a:pos x="80" y="484"/>
                  </a:cxn>
                  <a:cxn ang="0">
                    <a:pos x="74" y="469"/>
                  </a:cxn>
                  <a:cxn ang="0">
                    <a:pos x="68" y="456"/>
                  </a:cxn>
                  <a:cxn ang="0">
                    <a:pos x="65" y="441"/>
                  </a:cxn>
                  <a:cxn ang="0">
                    <a:pos x="59" y="426"/>
                  </a:cxn>
                  <a:cxn ang="0">
                    <a:pos x="55" y="410"/>
                  </a:cxn>
                  <a:cxn ang="0">
                    <a:pos x="51" y="395"/>
                  </a:cxn>
                  <a:cxn ang="0">
                    <a:pos x="48" y="380"/>
                  </a:cxn>
                  <a:cxn ang="0">
                    <a:pos x="44" y="365"/>
                  </a:cxn>
                  <a:cxn ang="0">
                    <a:pos x="40" y="351"/>
                  </a:cxn>
                  <a:cxn ang="0">
                    <a:pos x="36" y="336"/>
                  </a:cxn>
                  <a:cxn ang="0">
                    <a:pos x="34" y="321"/>
                  </a:cxn>
                  <a:cxn ang="0">
                    <a:pos x="30" y="306"/>
                  </a:cxn>
                  <a:cxn ang="0">
                    <a:pos x="27" y="289"/>
                  </a:cxn>
                  <a:cxn ang="0">
                    <a:pos x="25" y="273"/>
                  </a:cxn>
                  <a:cxn ang="0">
                    <a:pos x="21" y="258"/>
                  </a:cxn>
                  <a:cxn ang="0">
                    <a:pos x="19" y="241"/>
                  </a:cxn>
                  <a:cxn ang="0">
                    <a:pos x="17" y="228"/>
                  </a:cxn>
                  <a:cxn ang="0">
                    <a:pos x="15" y="213"/>
                  </a:cxn>
                  <a:cxn ang="0">
                    <a:pos x="13" y="199"/>
                  </a:cxn>
                  <a:cxn ang="0">
                    <a:pos x="11" y="184"/>
                  </a:cxn>
                  <a:cxn ang="0">
                    <a:pos x="10" y="169"/>
                  </a:cxn>
                  <a:cxn ang="0">
                    <a:pos x="8" y="155"/>
                  </a:cxn>
                  <a:cxn ang="0">
                    <a:pos x="8" y="144"/>
                  </a:cxn>
                  <a:cxn ang="0">
                    <a:pos x="6" y="131"/>
                  </a:cxn>
                  <a:cxn ang="0">
                    <a:pos x="4" y="117"/>
                  </a:cxn>
                  <a:cxn ang="0">
                    <a:pos x="4" y="97"/>
                  </a:cxn>
                  <a:cxn ang="0">
                    <a:pos x="2" y="74"/>
                  </a:cxn>
                  <a:cxn ang="0">
                    <a:pos x="2" y="57"/>
                  </a:cxn>
                  <a:cxn ang="0">
                    <a:pos x="2" y="38"/>
                  </a:cxn>
                  <a:cxn ang="0">
                    <a:pos x="2" y="26"/>
                  </a:cxn>
                  <a:cxn ang="0">
                    <a:pos x="0" y="13"/>
                  </a:cxn>
                  <a:cxn ang="0">
                    <a:pos x="0" y="5"/>
                  </a:cxn>
                  <a:cxn ang="0">
                    <a:pos x="2" y="0"/>
                  </a:cxn>
                </a:cxnLst>
                <a:rect l="0" t="0" r="r" b="b"/>
                <a:pathLst>
                  <a:path w="1003" h="656">
                    <a:moveTo>
                      <a:pt x="2" y="0"/>
                    </a:moveTo>
                    <a:lnTo>
                      <a:pt x="902" y="0"/>
                    </a:lnTo>
                    <a:lnTo>
                      <a:pt x="1003" y="127"/>
                    </a:lnTo>
                    <a:lnTo>
                      <a:pt x="986" y="260"/>
                    </a:lnTo>
                    <a:lnTo>
                      <a:pt x="595" y="547"/>
                    </a:lnTo>
                    <a:lnTo>
                      <a:pt x="156" y="656"/>
                    </a:lnTo>
                    <a:lnTo>
                      <a:pt x="152" y="652"/>
                    </a:lnTo>
                    <a:lnTo>
                      <a:pt x="150" y="648"/>
                    </a:lnTo>
                    <a:lnTo>
                      <a:pt x="148" y="642"/>
                    </a:lnTo>
                    <a:lnTo>
                      <a:pt x="144" y="637"/>
                    </a:lnTo>
                    <a:lnTo>
                      <a:pt x="143" y="631"/>
                    </a:lnTo>
                    <a:lnTo>
                      <a:pt x="141" y="625"/>
                    </a:lnTo>
                    <a:lnTo>
                      <a:pt x="135" y="618"/>
                    </a:lnTo>
                    <a:lnTo>
                      <a:pt x="133" y="610"/>
                    </a:lnTo>
                    <a:lnTo>
                      <a:pt x="127" y="600"/>
                    </a:lnTo>
                    <a:lnTo>
                      <a:pt x="125" y="593"/>
                    </a:lnTo>
                    <a:lnTo>
                      <a:pt x="120" y="581"/>
                    </a:lnTo>
                    <a:lnTo>
                      <a:pt x="114" y="570"/>
                    </a:lnTo>
                    <a:lnTo>
                      <a:pt x="110" y="559"/>
                    </a:lnTo>
                    <a:lnTo>
                      <a:pt x="106" y="549"/>
                    </a:lnTo>
                    <a:lnTo>
                      <a:pt x="103" y="542"/>
                    </a:lnTo>
                    <a:lnTo>
                      <a:pt x="99" y="536"/>
                    </a:lnTo>
                    <a:lnTo>
                      <a:pt x="97" y="530"/>
                    </a:lnTo>
                    <a:lnTo>
                      <a:pt x="95" y="523"/>
                    </a:lnTo>
                    <a:lnTo>
                      <a:pt x="91" y="517"/>
                    </a:lnTo>
                    <a:lnTo>
                      <a:pt x="89" y="509"/>
                    </a:lnTo>
                    <a:lnTo>
                      <a:pt x="87" y="503"/>
                    </a:lnTo>
                    <a:lnTo>
                      <a:pt x="84" y="498"/>
                    </a:lnTo>
                    <a:lnTo>
                      <a:pt x="82" y="490"/>
                    </a:lnTo>
                    <a:lnTo>
                      <a:pt x="80" y="484"/>
                    </a:lnTo>
                    <a:lnTo>
                      <a:pt x="76" y="477"/>
                    </a:lnTo>
                    <a:lnTo>
                      <a:pt x="74" y="469"/>
                    </a:lnTo>
                    <a:lnTo>
                      <a:pt x="72" y="462"/>
                    </a:lnTo>
                    <a:lnTo>
                      <a:pt x="68" y="456"/>
                    </a:lnTo>
                    <a:lnTo>
                      <a:pt x="67" y="448"/>
                    </a:lnTo>
                    <a:lnTo>
                      <a:pt x="65" y="441"/>
                    </a:lnTo>
                    <a:lnTo>
                      <a:pt x="63" y="433"/>
                    </a:lnTo>
                    <a:lnTo>
                      <a:pt x="59" y="426"/>
                    </a:lnTo>
                    <a:lnTo>
                      <a:pt x="57" y="418"/>
                    </a:lnTo>
                    <a:lnTo>
                      <a:pt x="55" y="410"/>
                    </a:lnTo>
                    <a:lnTo>
                      <a:pt x="53" y="403"/>
                    </a:lnTo>
                    <a:lnTo>
                      <a:pt x="51" y="395"/>
                    </a:lnTo>
                    <a:lnTo>
                      <a:pt x="49" y="387"/>
                    </a:lnTo>
                    <a:lnTo>
                      <a:pt x="48" y="380"/>
                    </a:lnTo>
                    <a:lnTo>
                      <a:pt x="44" y="372"/>
                    </a:lnTo>
                    <a:lnTo>
                      <a:pt x="44" y="365"/>
                    </a:lnTo>
                    <a:lnTo>
                      <a:pt x="42" y="357"/>
                    </a:lnTo>
                    <a:lnTo>
                      <a:pt x="40" y="351"/>
                    </a:lnTo>
                    <a:lnTo>
                      <a:pt x="38" y="344"/>
                    </a:lnTo>
                    <a:lnTo>
                      <a:pt x="36" y="336"/>
                    </a:lnTo>
                    <a:lnTo>
                      <a:pt x="34" y="329"/>
                    </a:lnTo>
                    <a:lnTo>
                      <a:pt x="34" y="321"/>
                    </a:lnTo>
                    <a:lnTo>
                      <a:pt x="32" y="313"/>
                    </a:lnTo>
                    <a:lnTo>
                      <a:pt x="30" y="306"/>
                    </a:lnTo>
                    <a:lnTo>
                      <a:pt x="29" y="296"/>
                    </a:lnTo>
                    <a:lnTo>
                      <a:pt x="27" y="289"/>
                    </a:lnTo>
                    <a:lnTo>
                      <a:pt x="25" y="281"/>
                    </a:lnTo>
                    <a:lnTo>
                      <a:pt x="25" y="273"/>
                    </a:lnTo>
                    <a:lnTo>
                      <a:pt x="21" y="264"/>
                    </a:lnTo>
                    <a:lnTo>
                      <a:pt x="21" y="258"/>
                    </a:lnTo>
                    <a:lnTo>
                      <a:pt x="19" y="249"/>
                    </a:lnTo>
                    <a:lnTo>
                      <a:pt x="19" y="241"/>
                    </a:lnTo>
                    <a:lnTo>
                      <a:pt x="17" y="233"/>
                    </a:lnTo>
                    <a:lnTo>
                      <a:pt x="17" y="228"/>
                    </a:lnTo>
                    <a:lnTo>
                      <a:pt x="15" y="220"/>
                    </a:lnTo>
                    <a:lnTo>
                      <a:pt x="15" y="213"/>
                    </a:lnTo>
                    <a:lnTo>
                      <a:pt x="13" y="205"/>
                    </a:lnTo>
                    <a:lnTo>
                      <a:pt x="13" y="199"/>
                    </a:lnTo>
                    <a:lnTo>
                      <a:pt x="11" y="192"/>
                    </a:lnTo>
                    <a:lnTo>
                      <a:pt x="11" y="184"/>
                    </a:lnTo>
                    <a:lnTo>
                      <a:pt x="10" y="176"/>
                    </a:lnTo>
                    <a:lnTo>
                      <a:pt x="10" y="169"/>
                    </a:lnTo>
                    <a:lnTo>
                      <a:pt x="10" y="163"/>
                    </a:lnTo>
                    <a:lnTo>
                      <a:pt x="8" y="155"/>
                    </a:lnTo>
                    <a:lnTo>
                      <a:pt x="8" y="150"/>
                    </a:lnTo>
                    <a:lnTo>
                      <a:pt x="8" y="144"/>
                    </a:lnTo>
                    <a:lnTo>
                      <a:pt x="6" y="136"/>
                    </a:lnTo>
                    <a:lnTo>
                      <a:pt x="6" y="131"/>
                    </a:lnTo>
                    <a:lnTo>
                      <a:pt x="4" y="123"/>
                    </a:lnTo>
                    <a:lnTo>
                      <a:pt x="4" y="117"/>
                    </a:lnTo>
                    <a:lnTo>
                      <a:pt x="4" y="106"/>
                    </a:lnTo>
                    <a:lnTo>
                      <a:pt x="4" y="97"/>
                    </a:lnTo>
                    <a:lnTo>
                      <a:pt x="4" y="83"/>
                    </a:lnTo>
                    <a:lnTo>
                      <a:pt x="2" y="74"/>
                    </a:lnTo>
                    <a:lnTo>
                      <a:pt x="2" y="64"/>
                    </a:lnTo>
                    <a:lnTo>
                      <a:pt x="2" y="57"/>
                    </a:lnTo>
                    <a:lnTo>
                      <a:pt x="2" y="45"/>
                    </a:lnTo>
                    <a:lnTo>
                      <a:pt x="2" y="38"/>
                    </a:lnTo>
                    <a:lnTo>
                      <a:pt x="2" y="30"/>
                    </a:lnTo>
                    <a:lnTo>
                      <a:pt x="2" y="26"/>
                    </a:lnTo>
                    <a:lnTo>
                      <a:pt x="0" y="19"/>
                    </a:lnTo>
                    <a:lnTo>
                      <a:pt x="0" y="13"/>
                    </a:lnTo>
                    <a:lnTo>
                      <a:pt x="0" y="9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6803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57"/>
              <p:cNvSpPr>
                <a:spLocks/>
              </p:cNvSpPr>
              <p:nvPr/>
            </p:nvSpPr>
            <p:spPr bwMode="auto">
              <a:xfrm>
                <a:off x="2265" y="2257"/>
                <a:ext cx="451" cy="380"/>
              </a:xfrm>
              <a:custGeom>
                <a:avLst/>
                <a:gdLst/>
                <a:ahLst/>
                <a:cxnLst>
                  <a:cxn ang="0">
                    <a:pos x="0" y="394"/>
                  </a:cxn>
                  <a:cxn ang="0">
                    <a:pos x="824" y="0"/>
                  </a:cxn>
                  <a:cxn ang="0">
                    <a:pos x="891" y="23"/>
                  </a:cxn>
                  <a:cxn ang="0">
                    <a:pos x="902" y="87"/>
                  </a:cxn>
                  <a:cxn ang="0">
                    <a:pos x="262" y="761"/>
                  </a:cxn>
                  <a:cxn ang="0">
                    <a:pos x="260" y="759"/>
                  </a:cxn>
                  <a:cxn ang="0">
                    <a:pos x="256" y="757"/>
                  </a:cxn>
                  <a:cxn ang="0">
                    <a:pos x="249" y="749"/>
                  </a:cxn>
                  <a:cxn ang="0">
                    <a:pos x="241" y="742"/>
                  </a:cxn>
                  <a:cxn ang="0">
                    <a:pos x="235" y="736"/>
                  </a:cxn>
                  <a:cxn ang="0">
                    <a:pos x="230" y="730"/>
                  </a:cxn>
                  <a:cxn ang="0">
                    <a:pos x="224" y="725"/>
                  </a:cxn>
                  <a:cxn ang="0">
                    <a:pos x="220" y="719"/>
                  </a:cxn>
                  <a:cxn ang="0">
                    <a:pos x="213" y="711"/>
                  </a:cxn>
                  <a:cxn ang="0">
                    <a:pos x="207" y="706"/>
                  </a:cxn>
                  <a:cxn ang="0">
                    <a:pos x="201" y="698"/>
                  </a:cxn>
                  <a:cxn ang="0">
                    <a:pos x="196" y="692"/>
                  </a:cxn>
                  <a:cxn ang="0">
                    <a:pos x="188" y="683"/>
                  </a:cxn>
                  <a:cxn ang="0">
                    <a:pos x="180" y="675"/>
                  </a:cxn>
                  <a:cxn ang="0">
                    <a:pos x="175" y="667"/>
                  </a:cxn>
                  <a:cxn ang="0">
                    <a:pos x="167" y="660"/>
                  </a:cxn>
                  <a:cxn ang="0">
                    <a:pos x="159" y="652"/>
                  </a:cxn>
                  <a:cxn ang="0">
                    <a:pos x="152" y="645"/>
                  </a:cxn>
                  <a:cxn ang="0">
                    <a:pos x="146" y="635"/>
                  </a:cxn>
                  <a:cxn ang="0">
                    <a:pos x="140" y="628"/>
                  </a:cxn>
                  <a:cxn ang="0">
                    <a:pos x="133" y="620"/>
                  </a:cxn>
                  <a:cxn ang="0">
                    <a:pos x="127" y="612"/>
                  </a:cxn>
                  <a:cxn ang="0">
                    <a:pos x="120" y="603"/>
                  </a:cxn>
                  <a:cxn ang="0">
                    <a:pos x="114" y="595"/>
                  </a:cxn>
                  <a:cxn ang="0">
                    <a:pos x="108" y="588"/>
                  </a:cxn>
                  <a:cxn ang="0">
                    <a:pos x="102" y="580"/>
                  </a:cxn>
                  <a:cxn ang="0">
                    <a:pos x="97" y="572"/>
                  </a:cxn>
                  <a:cxn ang="0">
                    <a:pos x="95" y="567"/>
                  </a:cxn>
                  <a:cxn ang="0">
                    <a:pos x="89" y="557"/>
                  </a:cxn>
                  <a:cxn ang="0">
                    <a:pos x="83" y="551"/>
                  </a:cxn>
                  <a:cxn ang="0">
                    <a:pos x="80" y="542"/>
                  </a:cxn>
                  <a:cxn ang="0">
                    <a:pos x="74" y="536"/>
                  </a:cxn>
                  <a:cxn ang="0">
                    <a:pos x="68" y="527"/>
                  </a:cxn>
                  <a:cxn ang="0">
                    <a:pos x="64" y="521"/>
                  </a:cxn>
                  <a:cxn ang="0">
                    <a:pos x="61" y="512"/>
                  </a:cxn>
                  <a:cxn ang="0">
                    <a:pos x="57" y="506"/>
                  </a:cxn>
                  <a:cxn ang="0">
                    <a:pos x="51" y="498"/>
                  </a:cxn>
                  <a:cxn ang="0">
                    <a:pos x="47" y="491"/>
                  </a:cxn>
                  <a:cxn ang="0">
                    <a:pos x="44" y="483"/>
                  </a:cxn>
                  <a:cxn ang="0">
                    <a:pos x="40" y="477"/>
                  </a:cxn>
                  <a:cxn ang="0">
                    <a:pos x="36" y="470"/>
                  </a:cxn>
                  <a:cxn ang="0">
                    <a:pos x="34" y="462"/>
                  </a:cxn>
                  <a:cxn ang="0">
                    <a:pos x="30" y="456"/>
                  </a:cxn>
                  <a:cxn ang="0">
                    <a:pos x="26" y="451"/>
                  </a:cxn>
                  <a:cxn ang="0">
                    <a:pos x="25" y="443"/>
                  </a:cxn>
                  <a:cxn ang="0">
                    <a:pos x="21" y="437"/>
                  </a:cxn>
                  <a:cxn ang="0">
                    <a:pos x="17" y="432"/>
                  </a:cxn>
                  <a:cxn ang="0">
                    <a:pos x="15" y="428"/>
                  </a:cxn>
                  <a:cxn ang="0">
                    <a:pos x="9" y="416"/>
                  </a:cxn>
                  <a:cxn ang="0">
                    <a:pos x="6" y="409"/>
                  </a:cxn>
                  <a:cxn ang="0">
                    <a:pos x="2" y="401"/>
                  </a:cxn>
                  <a:cxn ang="0">
                    <a:pos x="0" y="397"/>
                  </a:cxn>
                  <a:cxn ang="0">
                    <a:pos x="0" y="394"/>
                  </a:cxn>
                  <a:cxn ang="0">
                    <a:pos x="0" y="394"/>
                  </a:cxn>
                </a:cxnLst>
                <a:rect l="0" t="0" r="r" b="b"/>
                <a:pathLst>
                  <a:path w="902" h="761">
                    <a:moveTo>
                      <a:pt x="0" y="394"/>
                    </a:moveTo>
                    <a:lnTo>
                      <a:pt x="824" y="0"/>
                    </a:lnTo>
                    <a:lnTo>
                      <a:pt x="891" y="23"/>
                    </a:lnTo>
                    <a:lnTo>
                      <a:pt x="902" y="87"/>
                    </a:lnTo>
                    <a:lnTo>
                      <a:pt x="262" y="761"/>
                    </a:lnTo>
                    <a:lnTo>
                      <a:pt x="260" y="759"/>
                    </a:lnTo>
                    <a:lnTo>
                      <a:pt x="256" y="757"/>
                    </a:lnTo>
                    <a:lnTo>
                      <a:pt x="249" y="749"/>
                    </a:lnTo>
                    <a:lnTo>
                      <a:pt x="241" y="742"/>
                    </a:lnTo>
                    <a:lnTo>
                      <a:pt x="235" y="736"/>
                    </a:lnTo>
                    <a:lnTo>
                      <a:pt x="230" y="730"/>
                    </a:lnTo>
                    <a:lnTo>
                      <a:pt x="224" y="725"/>
                    </a:lnTo>
                    <a:lnTo>
                      <a:pt x="220" y="719"/>
                    </a:lnTo>
                    <a:lnTo>
                      <a:pt x="213" y="711"/>
                    </a:lnTo>
                    <a:lnTo>
                      <a:pt x="207" y="706"/>
                    </a:lnTo>
                    <a:lnTo>
                      <a:pt x="201" y="698"/>
                    </a:lnTo>
                    <a:lnTo>
                      <a:pt x="196" y="692"/>
                    </a:lnTo>
                    <a:lnTo>
                      <a:pt x="188" y="683"/>
                    </a:lnTo>
                    <a:lnTo>
                      <a:pt x="180" y="675"/>
                    </a:lnTo>
                    <a:lnTo>
                      <a:pt x="175" y="667"/>
                    </a:lnTo>
                    <a:lnTo>
                      <a:pt x="167" y="660"/>
                    </a:lnTo>
                    <a:lnTo>
                      <a:pt x="159" y="652"/>
                    </a:lnTo>
                    <a:lnTo>
                      <a:pt x="152" y="645"/>
                    </a:lnTo>
                    <a:lnTo>
                      <a:pt x="146" y="635"/>
                    </a:lnTo>
                    <a:lnTo>
                      <a:pt x="140" y="628"/>
                    </a:lnTo>
                    <a:lnTo>
                      <a:pt x="133" y="620"/>
                    </a:lnTo>
                    <a:lnTo>
                      <a:pt x="127" y="612"/>
                    </a:lnTo>
                    <a:lnTo>
                      <a:pt x="120" y="603"/>
                    </a:lnTo>
                    <a:lnTo>
                      <a:pt x="114" y="595"/>
                    </a:lnTo>
                    <a:lnTo>
                      <a:pt x="108" y="588"/>
                    </a:lnTo>
                    <a:lnTo>
                      <a:pt x="102" y="580"/>
                    </a:lnTo>
                    <a:lnTo>
                      <a:pt x="97" y="572"/>
                    </a:lnTo>
                    <a:lnTo>
                      <a:pt x="95" y="567"/>
                    </a:lnTo>
                    <a:lnTo>
                      <a:pt x="89" y="557"/>
                    </a:lnTo>
                    <a:lnTo>
                      <a:pt x="83" y="551"/>
                    </a:lnTo>
                    <a:lnTo>
                      <a:pt x="80" y="542"/>
                    </a:lnTo>
                    <a:lnTo>
                      <a:pt x="74" y="536"/>
                    </a:lnTo>
                    <a:lnTo>
                      <a:pt x="68" y="527"/>
                    </a:lnTo>
                    <a:lnTo>
                      <a:pt x="64" y="521"/>
                    </a:lnTo>
                    <a:lnTo>
                      <a:pt x="61" y="512"/>
                    </a:lnTo>
                    <a:lnTo>
                      <a:pt x="57" y="506"/>
                    </a:lnTo>
                    <a:lnTo>
                      <a:pt x="51" y="498"/>
                    </a:lnTo>
                    <a:lnTo>
                      <a:pt x="47" y="491"/>
                    </a:lnTo>
                    <a:lnTo>
                      <a:pt x="44" y="483"/>
                    </a:lnTo>
                    <a:lnTo>
                      <a:pt x="40" y="477"/>
                    </a:lnTo>
                    <a:lnTo>
                      <a:pt x="36" y="470"/>
                    </a:lnTo>
                    <a:lnTo>
                      <a:pt x="34" y="462"/>
                    </a:lnTo>
                    <a:lnTo>
                      <a:pt x="30" y="456"/>
                    </a:lnTo>
                    <a:lnTo>
                      <a:pt x="26" y="451"/>
                    </a:lnTo>
                    <a:lnTo>
                      <a:pt x="25" y="443"/>
                    </a:lnTo>
                    <a:lnTo>
                      <a:pt x="21" y="437"/>
                    </a:lnTo>
                    <a:lnTo>
                      <a:pt x="17" y="432"/>
                    </a:lnTo>
                    <a:lnTo>
                      <a:pt x="15" y="428"/>
                    </a:lnTo>
                    <a:lnTo>
                      <a:pt x="9" y="416"/>
                    </a:lnTo>
                    <a:lnTo>
                      <a:pt x="6" y="409"/>
                    </a:lnTo>
                    <a:lnTo>
                      <a:pt x="2" y="401"/>
                    </a:lnTo>
                    <a:lnTo>
                      <a:pt x="0" y="397"/>
                    </a:lnTo>
                    <a:lnTo>
                      <a:pt x="0" y="394"/>
                    </a:lnTo>
                    <a:lnTo>
                      <a:pt x="0" y="394"/>
                    </a:lnTo>
                    <a:close/>
                  </a:path>
                </a:pathLst>
              </a:custGeom>
              <a:solidFill>
                <a:srgbClr val="FFF2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3062" y="1759"/>
                <a:ext cx="510" cy="367"/>
              </a:xfrm>
              <a:custGeom>
                <a:avLst/>
                <a:gdLst/>
                <a:ahLst/>
                <a:cxnLst>
                  <a:cxn ang="0">
                    <a:pos x="108" y="733"/>
                  </a:cxn>
                  <a:cxn ang="0">
                    <a:pos x="21" y="461"/>
                  </a:cxn>
                  <a:cxn ang="0">
                    <a:pos x="811" y="0"/>
                  </a:cxn>
                  <a:cxn ang="0">
                    <a:pos x="817" y="10"/>
                  </a:cxn>
                  <a:cxn ang="0">
                    <a:pos x="822" y="19"/>
                  </a:cxn>
                  <a:cxn ang="0">
                    <a:pos x="832" y="35"/>
                  </a:cxn>
                  <a:cxn ang="0">
                    <a:pos x="841" y="54"/>
                  </a:cxn>
                  <a:cxn ang="0">
                    <a:pos x="855" y="75"/>
                  </a:cxn>
                  <a:cxn ang="0">
                    <a:pos x="860" y="86"/>
                  </a:cxn>
                  <a:cxn ang="0">
                    <a:pos x="866" y="101"/>
                  </a:cxn>
                  <a:cxn ang="0">
                    <a:pos x="874" y="113"/>
                  </a:cxn>
                  <a:cxn ang="0">
                    <a:pos x="881" y="128"/>
                  </a:cxn>
                  <a:cxn ang="0">
                    <a:pos x="889" y="141"/>
                  </a:cxn>
                  <a:cxn ang="0">
                    <a:pos x="895" y="158"/>
                  </a:cxn>
                  <a:cxn ang="0">
                    <a:pos x="902" y="174"/>
                  </a:cxn>
                  <a:cxn ang="0">
                    <a:pos x="910" y="191"/>
                  </a:cxn>
                  <a:cxn ang="0">
                    <a:pos x="917" y="206"/>
                  </a:cxn>
                  <a:cxn ang="0">
                    <a:pos x="925" y="223"/>
                  </a:cxn>
                  <a:cxn ang="0">
                    <a:pos x="933" y="242"/>
                  </a:cxn>
                  <a:cxn ang="0">
                    <a:pos x="940" y="259"/>
                  </a:cxn>
                  <a:cxn ang="0">
                    <a:pos x="944" y="276"/>
                  </a:cxn>
                  <a:cxn ang="0">
                    <a:pos x="952" y="295"/>
                  </a:cxn>
                  <a:cxn ang="0">
                    <a:pos x="957" y="314"/>
                  </a:cxn>
                  <a:cxn ang="0">
                    <a:pos x="963" y="333"/>
                  </a:cxn>
                  <a:cxn ang="0">
                    <a:pos x="969" y="352"/>
                  </a:cxn>
                  <a:cxn ang="0">
                    <a:pos x="974" y="371"/>
                  </a:cxn>
                  <a:cxn ang="0">
                    <a:pos x="978" y="390"/>
                  </a:cxn>
                  <a:cxn ang="0">
                    <a:pos x="984" y="411"/>
                  </a:cxn>
                  <a:cxn ang="0">
                    <a:pos x="986" y="425"/>
                  </a:cxn>
                  <a:cxn ang="0">
                    <a:pos x="990" y="440"/>
                  </a:cxn>
                  <a:cxn ang="0">
                    <a:pos x="992" y="455"/>
                  </a:cxn>
                  <a:cxn ang="0">
                    <a:pos x="995" y="472"/>
                  </a:cxn>
                  <a:cxn ang="0">
                    <a:pos x="997" y="485"/>
                  </a:cxn>
                  <a:cxn ang="0">
                    <a:pos x="999" y="501"/>
                  </a:cxn>
                  <a:cxn ang="0">
                    <a:pos x="1001" y="516"/>
                  </a:cxn>
                  <a:cxn ang="0">
                    <a:pos x="1003" y="531"/>
                  </a:cxn>
                  <a:cxn ang="0">
                    <a:pos x="1005" y="546"/>
                  </a:cxn>
                  <a:cxn ang="0">
                    <a:pos x="1007" y="560"/>
                  </a:cxn>
                  <a:cxn ang="0">
                    <a:pos x="1007" y="573"/>
                  </a:cxn>
                  <a:cxn ang="0">
                    <a:pos x="1011" y="586"/>
                  </a:cxn>
                  <a:cxn ang="0">
                    <a:pos x="1011" y="600"/>
                  </a:cxn>
                  <a:cxn ang="0">
                    <a:pos x="1012" y="613"/>
                  </a:cxn>
                  <a:cxn ang="0">
                    <a:pos x="1012" y="624"/>
                  </a:cxn>
                  <a:cxn ang="0">
                    <a:pos x="1014" y="636"/>
                  </a:cxn>
                  <a:cxn ang="0">
                    <a:pos x="1014" y="657"/>
                  </a:cxn>
                  <a:cxn ang="0">
                    <a:pos x="1016" y="676"/>
                  </a:cxn>
                  <a:cxn ang="0">
                    <a:pos x="1018" y="693"/>
                  </a:cxn>
                  <a:cxn ang="0">
                    <a:pos x="1018" y="708"/>
                  </a:cxn>
                  <a:cxn ang="0">
                    <a:pos x="1018" y="717"/>
                  </a:cxn>
                  <a:cxn ang="0">
                    <a:pos x="1018" y="727"/>
                  </a:cxn>
                  <a:cxn ang="0">
                    <a:pos x="1020" y="735"/>
                  </a:cxn>
                </a:cxnLst>
                <a:rect l="0" t="0" r="r" b="b"/>
                <a:pathLst>
                  <a:path w="1020" h="735">
                    <a:moveTo>
                      <a:pt x="1020" y="735"/>
                    </a:moveTo>
                    <a:lnTo>
                      <a:pt x="108" y="733"/>
                    </a:lnTo>
                    <a:lnTo>
                      <a:pt x="0" y="624"/>
                    </a:lnTo>
                    <a:lnTo>
                      <a:pt x="21" y="461"/>
                    </a:lnTo>
                    <a:lnTo>
                      <a:pt x="370" y="122"/>
                    </a:lnTo>
                    <a:lnTo>
                      <a:pt x="811" y="0"/>
                    </a:lnTo>
                    <a:lnTo>
                      <a:pt x="813" y="2"/>
                    </a:lnTo>
                    <a:lnTo>
                      <a:pt x="817" y="10"/>
                    </a:lnTo>
                    <a:lnTo>
                      <a:pt x="819" y="12"/>
                    </a:lnTo>
                    <a:lnTo>
                      <a:pt x="822" y="19"/>
                    </a:lnTo>
                    <a:lnTo>
                      <a:pt x="826" y="25"/>
                    </a:lnTo>
                    <a:lnTo>
                      <a:pt x="832" y="35"/>
                    </a:lnTo>
                    <a:lnTo>
                      <a:pt x="836" y="42"/>
                    </a:lnTo>
                    <a:lnTo>
                      <a:pt x="841" y="54"/>
                    </a:lnTo>
                    <a:lnTo>
                      <a:pt x="847" y="63"/>
                    </a:lnTo>
                    <a:lnTo>
                      <a:pt x="855" y="75"/>
                    </a:lnTo>
                    <a:lnTo>
                      <a:pt x="857" y="80"/>
                    </a:lnTo>
                    <a:lnTo>
                      <a:pt x="860" y="86"/>
                    </a:lnTo>
                    <a:lnTo>
                      <a:pt x="864" y="94"/>
                    </a:lnTo>
                    <a:lnTo>
                      <a:pt x="866" y="101"/>
                    </a:lnTo>
                    <a:lnTo>
                      <a:pt x="870" y="107"/>
                    </a:lnTo>
                    <a:lnTo>
                      <a:pt x="874" y="113"/>
                    </a:lnTo>
                    <a:lnTo>
                      <a:pt x="878" y="120"/>
                    </a:lnTo>
                    <a:lnTo>
                      <a:pt x="881" y="128"/>
                    </a:lnTo>
                    <a:lnTo>
                      <a:pt x="885" y="135"/>
                    </a:lnTo>
                    <a:lnTo>
                      <a:pt x="889" y="141"/>
                    </a:lnTo>
                    <a:lnTo>
                      <a:pt x="891" y="149"/>
                    </a:lnTo>
                    <a:lnTo>
                      <a:pt x="895" y="158"/>
                    </a:lnTo>
                    <a:lnTo>
                      <a:pt x="898" y="164"/>
                    </a:lnTo>
                    <a:lnTo>
                      <a:pt x="902" y="174"/>
                    </a:lnTo>
                    <a:lnTo>
                      <a:pt x="906" y="181"/>
                    </a:lnTo>
                    <a:lnTo>
                      <a:pt x="910" y="191"/>
                    </a:lnTo>
                    <a:lnTo>
                      <a:pt x="914" y="198"/>
                    </a:lnTo>
                    <a:lnTo>
                      <a:pt x="917" y="206"/>
                    </a:lnTo>
                    <a:lnTo>
                      <a:pt x="919" y="213"/>
                    </a:lnTo>
                    <a:lnTo>
                      <a:pt x="925" y="223"/>
                    </a:lnTo>
                    <a:lnTo>
                      <a:pt x="927" y="232"/>
                    </a:lnTo>
                    <a:lnTo>
                      <a:pt x="933" y="242"/>
                    </a:lnTo>
                    <a:lnTo>
                      <a:pt x="935" y="250"/>
                    </a:lnTo>
                    <a:lnTo>
                      <a:pt x="940" y="259"/>
                    </a:lnTo>
                    <a:lnTo>
                      <a:pt x="942" y="269"/>
                    </a:lnTo>
                    <a:lnTo>
                      <a:pt x="944" y="276"/>
                    </a:lnTo>
                    <a:lnTo>
                      <a:pt x="948" y="286"/>
                    </a:lnTo>
                    <a:lnTo>
                      <a:pt x="952" y="295"/>
                    </a:lnTo>
                    <a:lnTo>
                      <a:pt x="954" y="305"/>
                    </a:lnTo>
                    <a:lnTo>
                      <a:pt x="957" y="314"/>
                    </a:lnTo>
                    <a:lnTo>
                      <a:pt x="959" y="324"/>
                    </a:lnTo>
                    <a:lnTo>
                      <a:pt x="963" y="333"/>
                    </a:lnTo>
                    <a:lnTo>
                      <a:pt x="965" y="343"/>
                    </a:lnTo>
                    <a:lnTo>
                      <a:pt x="969" y="352"/>
                    </a:lnTo>
                    <a:lnTo>
                      <a:pt x="971" y="362"/>
                    </a:lnTo>
                    <a:lnTo>
                      <a:pt x="974" y="371"/>
                    </a:lnTo>
                    <a:lnTo>
                      <a:pt x="976" y="381"/>
                    </a:lnTo>
                    <a:lnTo>
                      <a:pt x="978" y="390"/>
                    </a:lnTo>
                    <a:lnTo>
                      <a:pt x="980" y="400"/>
                    </a:lnTo>
                    <a:lnTo>
                      <a:pt x="984" y="411"/>
                    </a:lnTo>
                    <a:lnTo>
                      <a:pt x="984" y="417"/>
                    </a:lnTo>
                    <a:lnTo>
                      <a:pt x="986" y="425"/>
                    </a:lnTo>
                    <a:lnTo>
                      <a:pt x="988" y="432"/>
                    </a:lnTo>
                    <a:lnTo>
                      <a:pt x="990" y="440"/>
                    </a:lnTo>
                    <a:lnTo>
                      <a:pt x="990" y="447"/>
                    </a:lnTo>
                    <a:lnTo>
                      <a:pt x="992" y="455"/>
                    </a:lnTo>
                    <a:lnTo>
                      <a:pt x="992" y="463"/>
                    </a:lnTo>
                    <a:lnTo>
                      <a:pt x="995" y="472"/>
                    </a:lnTo>
                    <a:lnTo>
                      <a:pt x="995" y="478"/>
                    </a:lnTo>
                    <a:lnTo>
                      <a:pt x="997" y="485"/>
                    </a:lnTo>
                    <a:lnTo>
                      <a:pt x="997" y="493"/>
                    </a:lnTo>
                    <a:lnTo>
                      <a:pt x="999" y="501"/>
                    </a:lnTo>
                    <a:lnTo>
                      <a:pt x="999" y="508"/>
                    </a:lnTo>
                    <a:lnTo>
                      <a:pt x="1001" y="516"/>
                    </a:lnTo>
                    <a:lnTo>
                      <a:pt x="1001" y="523"/>
                    </a:lnTo>
                    <a:lnTo>
                      <a:pt x="1003" y="531"/>
                    </a:lnTo>
                    <a:lnTo>
                      <a:pt x="1003" y="539"/>
                    </a:lnTo>
                    <a:lnTo>
                      <a:pt x="1005" y="546"/>
                    </a:lnTo>
                    <a:lnTo>
                      <a:pt x="1005" y="552"/>
                    </a:lnTo>
                    <a:lnTo>
                      <a:pt x="1007" y="560"/>
                    </a:lnTo>
                    <a:lnTo>
                      <a:pt x="1007" y="567"/>
                    </a:lnTo>
                    <a:lnTo>
                      <a:pt x="1007" y="573"/>
                    </a:lnTo>
                    <a:lnTo>
                      <a:pt x="1009" y="579"/>
                    </a:lnTo>
                    <a:lnTo>
                      <a:pt x="1011" y="586"/>
                    </a:lnTo>
                    <a:lnTo>
                      <a:pt x="1011" y="592"/>
                    </a:lnTo>
                    <a:lnTo>
                      <a:pt x="1011" y="600"/>
                    </a:lnTo>
                    <a:lnTo>
                      <a:pt x="1011" y="605"/>
                    </a:lnTo>
                    <a:lnTo>
                      <a:pt x="1012" y="613"/>
                    </a:lnTo>
                    <a:lnTo>
                      <a:pt x="1012" y="617"/>
                    </a:lnTo>
                    <a:lnTo>
                      <a:pt x="1012" y="624"/>
                    </a:lnTo>
                    <a:lnTo>
                      <a:pt x="1012" y="630"/>
                    </a:lnTo>
                    <a:lnTo>
                      <a:pt x="1014" y="636"/>
                    </a:lnTo>
                    <a:lnTo>
                      <a:pt x="1014" y="645"/>
                    </a:lnTo>
                    <a:lnTo>
                      <a:pt x="1014" y="657"/>
                    </a:lnTo>
                    <a:lnTo>
                      <a:pt x="1014" y="666"/>
                    </a:lnTo>
                    <a:lnTo>
                      <a:pt x="1016" y="676"/>
                    </a:lnTo>
                    <a:lnTo>
                      <a:pt x="1016" y="683"/>
                    </a:lnTo>
                    <a:lnTo>
                      <a:pt x="1018" y="693"/>
                    </a:lnTo>
                    <a:lnTo>
                      <a:pt x="1018" y="700"/>
                    </a:lnTo>
                    <a:lnTo>
                      <a:pt x="1018" y="708"/>
                    </a:lnTo>
                    <a:lnTo>
                      <a:pt x="1018" y="712"/>
                    </a:lnTo>
                    <a:lnTo>
                      <a:pt x="1018" y="717"/>
                    </a:lnTo>
                    <a:lnTo>
                      <a:pt x="1018" y="723"/>
                    </a:lnTo>
                    <a:lnTo>
                      <a:pt x="1018" y="727"/>
                    </a:lnTo>
                    <a:lnTo>
                      <a:pt x="1018" y="733"/>
                    </a:lnTo>
                    <a:lnTo>
                      <a:pt x="1020" y="735"/>
                    </a:lnTo>
                    <a:lnTo>
                      <a:pt x="1020" y="735"/>
                    </a:lnTo>
                    <a:close/>
                  </a:path>
                </a:pathLst>
              </a:custGeom>
              <a:solidFill>
                <a:srgbClr val="D9E0E6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59"/>
              <p:cNvSpPr>
                <a:spLocks/>
              </p:cNvSpPr>
              <p:nvPr/>
            </p:nvSpPr>
            <p:spPr bwMode="auto">
              <a:xfrm>
                <a:off x="3062" y="2193"/>
                <a:ext cx="481" cy="365"/>
              </a:xfrm>
              <a:custGeom>
                <a:avLst/>
                <a:gdLst/>
                <a:ahLst/>
                <a:cxnLst>
                  <a:cxn ang="0">
                    <a:pos x="87" y="0"/>
                  </a:cxn>
                  <a:cxn ang="0">
                    <a:pos x="961" y="338"/>
                  </a:cxn>
                  <a:cxn ang="0">
                    <a:pos x="959" y="340"/>
                  </a:cxn>
                  <a:cxn ang="0">
                    <a:pos x="957" y="346"/>
                  </a:cxn>
                  <a:cxn ang="0">
                    <a:pos x="955" y="349"/>
                  </a:cxn>
                  <a:cxn ang="0">
                    <a:pos x="952" y="353"/>
                  </a:cxn>
                  <a:cxn ang="0">
                    <a:pos x="950" y="359"/>
                  </a:cxn>
                  <a:cxn ang="0">
                    <a:pos x="950" y="367"/>
                  </a:cxn>
                  <a:cxn ang="0">
                    <a:pos x="946" y="374"/>
                  </a:cxn>
                  <a:cxn ang="0">
                    <a:pos x="942" y="380"/>
                  </a:cxn>
                  <a:cxn ang="0">
                    <a:pos x="940" y="388"/>
                  </a:cxn>
                  <a:cxn ang="0">
                    <a:pos x="936" y="397"/>
                  </a:cxn>
                  <a:cxn ang="0">
                    <a:pos x="933" y="407"/>
                  </a:cxn>
                  <a:cxn ang="0">
                    <a:pos x="929" y="416"/>
                  </a:cxn>
                  <a:cxn ang="0">
                    <a:pos x="925" y="426"/>
                  </a:cxn>
                  <a:cxn ang="0">
                    <a:pos x="921" y="435"/>
                  </a:cxn>
                  <a:cxn ang="0">
                    <a:pos x="916" y="445"/>
                  </a:cxn>
                  <a:cxn ang="0">
                    <a:pos x="912" y="454"/>
                  </a:cxn>
                  <a:cxn ang="0">
                    <a:pos x="906" y="465"/>
                  </a:cxn>
                  <a:cxn ang="0">
                    <a:pos x="904" y="475"/>
                  </a:cxn>
                  <a:cxn ang="0">
                    <a:pos x="898" y="483"/>
                  </a:cxn>
                  <a:cxn ang="0">
                    <a:pos x="895" y="492"/>
                  </a:cxn>
                  <a:cxn ang="0">
                    <a:pos x="891" y="502"/>
                  </a:cxn>
                  <a:cxn ang="0">
                    <a:pos x="889" y="513"/>
                  </a:cxn>
                  <a:cxn ang="0">
                    <a:pos x="883" y="521"/>
                  </a:cxn>
                  <a:cxn ang="0">
                    <a:pos x="879" y="528"/>
                  </a:cxn>
                  <a:cxn ang="0">
                    <a:pos x="878" y="536"/>
                  </a:cxn>
                  <a:cxn ang="0">
                    <a:pos x="874" y="543"/>
                  </a:cxn>
                  <a:cxn ang="0">
                    <a:pos x="870" y="551"/>
                  </a:cxn>
                  <a:cxn ang="0">
                    <a:pos x="866" y="557"/>
                  </a:cxn>
                  <a:cxn ang="0">
                    <a:pos x="864" y="562"/>
                  </a:cxn>
                  <a:cxn ang="0">
                    <a:pos x="862" y="568"/>
                  </a:cxn>
                  <a:cxn ang="0">
                    <a:pos x="859" y="574"/>
                  </a:cxn>
                  <a:cxn ang="0">
                    <a:pos x="855" y="580"/>
                  </a:cxn>
                  <a:cxn ang="0">
                    <a:pos x="849" y="585"/>
                  </a:cxn>
                  <a:cxn ang="0">
                    <a:pos x="847" y="593"/>
                  </a:cxn>
                  <a:cxn ang="0">
                    <a:pos x="841" y="599"/>
                  </a:cxn>
                  <a:cxn ang="0">
                    <a:pos x="838" y="606"/>
                  </a:cxn>
                  <a:cxn ang="0">
                    <a:pos x="834" y="612"/>
                  </a:cxn>
                  <a:cxn ang="0">
                    <a:pos x="830" y="620"/>
                  </a:cxn>
                  <a:cxn ang="0">
                    <a:pos x="824" y="625"/>
                  </a:cxn>
                  <a:cxn ang="0">
                    <a:pos x="822" y="633"/>
                  </a:cxn>
                  <a:cxn ang="0">
                    <a:pos x="817" y="639"/>
                  </a:cxn>
                  <a:cxn ang="0">
                    <a:pos x="813" y="646"/>
                  </a:cxn>
                  <a:cxn ang="0">
                    <a:pos x="809" y="654"/>
                  </a:cxn>
                  <a:cxn ang="0">
                    <a:pos x="803" y="659"/>
                  </a:cxn>
                  <a:cxn ang="0">
                    <a:pos x="800" y="667"/>
                  </a:cxn>
                  <a:cxn ang="0">
                    <a:pos x="796" y="673"/>
                  </a:cxn>
                  <a:cxn ang="0">
                    <a:pos x="788" y="684"/>
                  </a:cxn>
                  <a:cxn ang="0">
                    <a:pos x="781" y="694"/>
                  </a:cxn>
                  <a:cxn ang="0">
                    <a:pos x="773" y="703"/>
                  </a:cxn>
                  <a:cxn ang="0">
                    <a:pos x="769" y="713"/>
                  </a:cxn>
                  <a:cxn ang="0">
                    <a:pos x="764" y="718"/>
                  </a:cxn>
                  <a:cxn ang="0">
                    <a:pos x="760" y="724"/>
                  </a:cxn>
                  <a:cxn ang="0">
                    <a:pos x="758" y="726"/>
                  </a:cxn>
                  <a:cxn ang="0">
                    <a:pos x="758" y="730"/>
                  </a:cxn>
                  <a:cxn ang="0">
                    <a:pos x="0" y="159"/>
                  </a:cxn>
                  <a:cxn ang="0">
                    <a:pos x="0" y="55"/>
                  </a:cxn>
                  <a:cxn ang="0">
                    <a:pos x="87" y="0"/>
                  </a:cxn>
                  <a:cxn ang="0">
                    <a:pos x="87" y="0"/>
                  </a:cxn>
                </a:cxnLst>
                <a:rect l="0" t="0" r="r" b="b"/>
                <a:pathLst>
                  <a:path w="961" h="730">
                    <a:moveTo>
                      <a:pt x="87" y="0"/>
                    </a:moveTo>
                    <a:lnTo>
                      <a:pt x="961" y="338"/>
                    </a:lnTo>
                    <a:lnTo>
                      <a:pt x="959" y="340"/>
                    </a:lnTo>
                    <a:lnTo>
                      <a:pt x="957" y="346"/>
                    </a:lnTo>
                    <a:lnTo>
                      <a:pt x="955" y="349"/>
                    </a:lnTo>
                    <a:lnTo>
                      <a:pt x="952" y="353"/>
                    </a:lnTo>
                    <a:lnTo>
                      <a:pt x="950" y="359"/>
                    </a:lnTo>
                    <a:lnTo>
                      <a:pt x="950" y="367"/>
                    </a:lnTo>
                    <a:lnTo>
                      <a:pt x="946" y="374"/>
                    </a:lnTo>
                    <a:lnTo>
                      <a:pt x="942" y="380"/>
                    </a:lnTo>
                    <a:lnTo>
                      <a:pt x="940" y="388"/>
                    </a:lnTo>
                    <a:lnTo>
                      <a:pt x="936" y="397"/>
                    </a:lnTo>
                    <a:lnTo>
                      <a:pt x="933" y="407"/>
                    </a:lnTo>
                    <a:lnTo>
                      <a:pt x="929" y="416"/>
                    </a:lnTo>
                    <a:lnTo>
                      <a:pt x="925" y="426"/>
                    </a:lnTo>
                    <a:lnTo>
                      <a:pt x="921" y="435"/>
                    </a:lnTo>
                    <a:lnTo>
                      <a:pt x="916" y="445"/>
                    </a:lnTo>
                    <a:lnTo>
                      <a:pt x="912" y="454"/>
                    </a:lnTo>
                    <a:lnTo>
                      <a:pt x="906" y="465"/>
                    </a:lnTo>
                    <a:lnTo>
                      <a:pt x="904" y="475"/>
                    </a:lnTo>
                    <a:lnTo>
                      <a:pt x="898" y="483"/>
                    </a:lnTo>
                    <a:lnTo>
                      <a:pt x="895" y="492"/>
                    </a:lnTo>
                    <a:lnTo>
                      <a:pt x="891" y="502"/>
                    </a:lnTo>
                    <a:lnTo>
                      <a:pt x="889" y="513"/>
                    </a:lnTo>
                    <a:lnTo>
                      <a:pt x="883" y="521"/>
                    </a:lnTo>
                    <a:lnTo>
                      <a:pt x="879" y="528"/>
                    </a:lnTo>
                    <a:lnTo>
                      <a:pt x="878" y="536"/>
                    </a:lnTo>
                    <a:lnTo>
                      <a:pt x="874" y="543"/>
                    </a:lnTo>
                    <a:lnTo>
                      <a:pt x="870" y="551"/>
                    </a:lnTo>
                    <a:lnTo>
                      <a:pt x="866" y="557"/>
                    </a:lnTo>
                    <a:lnTo>
                      <a:pt x="864" y="562"/>
                    </a:lnTo>
                    <a:lnTo>
                      <a:pt x="862" y="568"/>
                    </a:lnTo>
                    <a:lnTo>
                      <a:pt x="859" y="574"/>
                    </a:lnTo>
                    <a:lnTo>
                      <a:pt x="855" y="580"/>
                    </a:lnTo>
                    <a:lnTo>
                      <a:pt x="849" y="585"/>
                    </a:lnTo>
                    <a:lnTo>
                      <a:pt x="847" y="593"/>
                    </a:lnTo>
                    <a:lnTo>
                      <a:pt x="841" y="599"/>
                    </a:lnTo>
                    <a:lnTo>
                      <a:pt x="838" y="606"/>
                    </a:lnTo>
                    <a:lnTo>
                      <a:pt x="834" y="612"/>
                    </a:lnTo>
                    <a:lnTo>
                      <a:pt x="830" y="620"/>
                    </a:lnTo>
                    <a:lnTo>
                      <a:pt x="824" y="625"/>
                    </a:lnTo>
                    <a:lnTo>
                      <a:pt x="822" y="633"/>
                    </a:lnTo>
                    <a:lnTo>
                      <a:pt x="817" y="639"/>
                    </a:lnTo>
                    <a:lnTo>
                      <a:pt x="813" y="646"/>
                    </a:lnTo>
                    <a:lnTo>
                      <a:pt x="809" y="654"/>
                    </a:lnTo>
                    <a:lnTo>
                      <a:pt x="803" y="659"/>
                    </a:lnTo>
                    <a:lnTo>
                      <a:pt x="800" y="667"/>
                    </a:lnTo>
                    <a:lnTo>
                      <a:pt x="796" y="673"/>
                    </a:lnTo>
                    <a:lnTo>
                      <a:pt x="788" y="684"/>
                    </a:lnTo>
                    <a:lnTo>
                      <a:pt x="781" y="694"/>
                    </a:lnTo>
                    <a:lnTo>
                      <a:pt x="773" y="703"/>
                    </a:lnTo>
                    <a:lnTo>
                      <a:pt x="769" y="713"/>
                    </a:lnTo>
                    <a:lnTo>
                      <a:pt x="764" y="718"/>
                    </a:lnTo>
                    <a:lnTo>
                      <a:pt x="760" y="724"/>
                    </a:lnTo>
                    <a:lnTo>
                      <a:pt x="758" y="726"/>
                    </a:lnTo>
                    <a:lnTo>
                      <a:pt x="758" y="730"/>
                    </a:lnTo>
                    <a:lnTo>
                      <a:pt x="0" y="159"/>
                    </a:lnTo>
                    <a:lnTo>
                      <a:pt x="0" y="55"/>
                    </a:lnTo>
                    <a:lnTo>
                      <a:pt x="87" y="0"/>
                    </a:lnTo>
                    <a:lnTo>
                      <a:pt x="87" y="0"/>
                    </a:lnTo>
                    <a:close/>
                  </a:path>
                </a:pathLst>
              </a:custGeom>
              <a:solidFill>
                <a:srgbClr val="E6803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60"/>
              <p:cNvSpPr>
                <a:spLocks/>
              </p:cNvSpPr>
              <p:nvPr/>
            </p:nvSpPr>
            <p:spPr bwMode="auto">
              <a:xfrm>
                <a:off x="2558" y="1439"/>
                <a:ext cx="307" cy="497"/>
              </a:xfrm>
              <a:custGeom>
                <a:avLst/>
                <a:gdLst/>
                <a:ahLst/>
                <a:cxnLst>
                  <a:cxn ang="0">
                    <a:pos x="395" y="965"/>
                  </a:cxn>
                  <a:cxn ang="0">
                    <a:pos x="616" y="911"/>
                  </a:cxn>
                  <a:cxn ang="0">
                    <a:pos x="612" y="0"/>
                  </a:cxn>
                  <a:cxn ang="0">
                    <a:pos x="600" y="0"/>
                  </a:cxn>
                  <a:cxn ang="0">
                    <a:pos x="591" y="0"/>
                  </a:cxn>
                  <a:cxn ang="0">
                    <a:pos x="578" y="2"/>
                  </a:cxn>
                  <a:cxn ang="0">
                    <a:pos x="560" y="2"/>
                  </a:cxn>
                  <a:cxn ang="0">
                    <a:pos x="543" y="4"/>
                  </a:cxn>
                  <a:cxn ang="0">
                    <a:pos x="522" y="6"/>
                  </a:cxn>
                  <a:cxn ang="0">
                    <a:pos x="505" y="8"/>
                  </a:cxn>
                  <a:cxn ang="0">
                    <a:pos x="492" y="8"/>
                  </a:cxn>
                  <a:cxn ang="0">
                    <a:pos x="481" y="10"/>
                  </a:cxn>
                  <a:cxn ang="0">
                    <a:pos x="467" y="12"/>
                  </a:cxn>
                  <a:cxn ang="0">
                    <a:pos x="456" y="12"/>
                  </a:cxn>
                  <a:cxn ang="0">
                    <a:pos x="443" y="14"/>
                  </a:cxn>
                  <a:cxn ang="0">
                    <a:pos x="429" y="16"/>
                  </a:cxn>
                  <a:cxn ang="0">
                    <a:pos x="416" y="18"/>
                  </a:cxn>
                  <a:cxn ang="0">
                    <a:pos x="403" y="19"/>
                  </a:cxn>
                  <a:cxn ang="0">
                    <a:pos x="388" y="21"/>
                  </a:cxn>
                  <a:cxn ang="0">
                    <a:pos x="372" y="25"/>
                  </a:cxn>
                  <a:cxn ang="0">
                    <a:pos x="359" y="27"/>
                  </a:cxn>
                  <a:cxn ang="0">
                    <a:pos x="344" y="29"/>
                  </a:cxn>
                  <a:cxn ang="0">
                    <a:pos x="331" y="33"/>
                  </a:cxn>
                  <a:cxn ang="0">
                    <a:pos x="315" y="37"/>
                  </a:cxn>
                  <a:cxn ang="0">
                    <a:pos x="302" y="39"/>
                  </a:cxn>
                  <a:cxn ang="0">
                    <a:pos x="287" y="42"/>
                  </a:cxn>
                  <a:cxn ang="0">
                    <a:pos x="272" y="46"/>
                  </a:cxn>
                  <a:cxn ang="0">
                    <a:pos x="258" y="50"/>
                  </a:cxn>
                  <a:cxn ang="0">
                    <a:pos x="245" y="52"/>
                  </a:cxn>
                  <a:cxn ang="0">
                    <a:pos x="230" y="58"/>
                  </a:cxn>
                  <a:cxn ang="0">
                    <a:pos x="217" y="61"/>
                  </a:cxn>
                  <a:cxn ang="0">
                    <a:pos x="203" y="65"/>
                  </a:cxn>
                  <a:cxn ang="0">
                    <a:pos x="190" y="69"/>
                  </a:cxn>
                  <a:cxn ang="0">
                    <a:pos x="177" y="73"/>
                  </a:cxn>
                  <a:cxn ang="0">
                    <a:pos x="163" y="77"/>
                  </a:cxn>
                  <a:cxn ang="0">
                    <a:pos x="150" y="82"/>
                  </a:cxn>
                  <a:cxn ang="0">
                    <a:pos x="139" y="88"/>
                  </a:cxn>
                  <a:cxn ang="0">
                    <a:pos x="122" y="94"/>
                  </a:cxn>
                  <a:cxn ang="0">
                    <a:pos x="99" y="103"/>
                  </a:cxn>
                  <a:cxn ang="0">
                    <a:pos x="80" y="113"/>
                  </a:cxn>
                  <a:cxn ang="0">
                    <a:pos x="59" y="120"/>
                  </a:cxn>
                  <a:cxn ang="0">
                    <a:pos x="42" y="128"/>
                  </a:cxn>
                  <a:cxn ang="0">
                    <a:pos x="29" y="136"/>
                  </a:cxn>
                  <a:cxn ang="0">
                    <a:pos x="13" y="145"/>
                  </a:cxn>
                  <a:cxn ang="0">
                    <a:pos x="2" y="151"/>
                  </a:cxn>
                  <a:cxn ang="0">
                    <a:pos x="0" y="153"/>
                  </a:cxn>
                </a:cxnLst>
                <a:rect l="0" t="0" r="r" b="b"/>
                <a:pathLst>
                  <a:path w="616" h="993">
                    <a:moveTo>
                      <a:pt x="0" y="153"/>
                    </a:moveTo>
                    <a:lnTo>
                      <a:pt x="395" y="965"/>
                    </a:lnTo>
                    <a:lnTo>
                      <a:pt x="479" y="993"/>
                    </a:lnTo>
                    <a:lnTo>
                      <a:pt x="616" y="911"/>
                    </a:lnTo>
                    <a:lnTo>
                      <a:pt x="614" y="0"/>
                    </a:lnTo>
                    <a:lnTo>
                      <a:pt x="612" y="0"/>
                    </a:lnTo>
                    <a:lnTo>
                      <a:pt x="606" y="0"/>
                    </a:lnTo>
                    <a:lnTo>
                      <a:pt x="600" y="0"/>
                    </a:lnTo>
                    <a:lnTo>
                      <a:pt x="597" y="0"/>
                    </a:lnTo>
                    <a:lnTo>
                      <a:pt x="591" y="0"/>
                    </a:lnTo>
                    <a:lnTo>
                      <a:pt x="585" y="2"/>
                    </a:lnTo>
                    <a:lnTo>
                      <a:pt x="578" y="2"/>
                    </a:lnTo>
                    <a:lnTo>
                      <a:pt x="570" y="2"/>
                    </a:lnTo>
                    <a:lnTo>
                      <a:pt x="560" y="2"/>
                    </a:lnTo>
                    <a:lnTo>
                      <a:pt x="553" y="4"/>
                    </a:lnTo>
                    <a:lnTo>
                      <a:pt x="543" y="4"/>
                    </a:lnTo>
                    <a:lnTo>
                      <a:pt x="534" y="4"/>
                    </a:lnTo>
                    <a:lnTo>
                      <a:pt x="522" y="6"/>
                    </a:lnTo>
                    <a:lnTo>
                      <a:pt x="513" y="8"/>
                    </a:lnTo>
                    <a:lnTo>
                      <a:pt x="505" y="8"/>
                    </a:lnTo>
                    <a:lnTo>
                      <a:pt x="500" y="8"/>
                    </a:lnTo>
                    <a:lnTo>
                      <a:pt x="492" y="8"/>
                    </a:lnTo>
                    <a:lnTo>
                      <a:pt x="488" y="10"/>
                    </a:lnTo>
                    <a:lnTo>
                      <a:pt x="481" y="10"/>
                    </a:lnTo>
                    <a:lnTo>
                      <a:pt x="475" y="10"/>
                    </a:lnTo>
                    <a:lnTo>
                      <a:pt x="467" y="12"/>
                    </a:lnTo>
                    <a:lnTo>
                      <a:pt x="464" y="12"/>
                    </a:lnTo>
                    <a:lnTo>
                      <a:pt x="456" y="12"/>
                    </a:lnTo>
                    <a:lnTo>
                      <a:pt x="448" y="14"/>
                    </a:lnTo>
                    <a:lnTo>
                      <a:pt x="443" y="14"/>
                    </a:lnTo>
                    <a:lnTo>
                      <a:pt x="435" y="16"/>
                    </a:lnTo>
                    <a:lnTo>
                      <a:pt x="429" y="16"/>
                    </a:lnTo>
                    <a:lnTo>
                      <a:pt x="424" y="16"/>
                    </a:lnTo>
                    <a:lnTo>
                      <a:pt x="416" y="18"/>
                    </a:lnTo>
                    <a:lnTo>
                      <a:pt x="410" y="19"/>
                    </a:lnTo>
                    <a:lnTo>
                      <a:pt x="403" y="19"/>
                    </a:lnTo>
                    <a:lnTo>
                      <a:pt x="395" y="21"/>
                    </a:lnTo>
                    <a:lnTo>
                      <a:pt x="388" y="21"/>
                    </a:lnTo>
                    <a:lnTo>
                      <a:pt x="380" y="23"/>
                    </a:lnTo>
                    <a:lnTo>
                      <a:pt x="372" y="25"/>
                    </a:lnTo>
                    <a:lnTo>
                      <a:pt x="365" y="27"/>
                    </a:lnTo>
                    <a:lnTo>
                      <a:pt x="359" y="27"/>
                    </a:lnTo>
                    <a:lnTo>
                      <a:pt x="351" y="29"/>
                    </a:lnTo>
                    <a:lnTo>
                      <a:pt x="344" y="29"/>
                    </a:lnTo>
                    <a:lnTo>
                      <a:pt x="338" y="31"/>
                    </a:lnTo>
                    <a:lnTo>
                      <a:pt x="331" y="33"/>
                    </a:lnTo>
                    <a:lnTo>
                      <a:pt x="323" y="35"/>
                    </a:lnTo>
                    <a:lnTo>
                      <a:pt x="315" y="37"/>
                    </a:lnTo>
                    <a:lnTo>
                      <a:pt x="308" y="39"/>
                    </a:lnTo>
                    <a:lnTo>
                      <a:pt x="302" y="39"/>
                    </a:lnTo>
                    <a:lnTo>
                      <a:pt x="294" y="42"/>
                    </a:lnTo>
                    <a:lnTo>
                      <a:pt x="287" y="42"/>
                    </a:lnTo>
                    <a:lnTo>
                      <a:pt x="279" y="44"/>
                    </a:lnTo>
                    <a:lnTo>
                      <a:pt x="272" y="46"/>
                    </a:lnTo>
                    <a:lnTo>
                      <a:pt x="266" y="48"/>
                    </a:lnTo>
                    <a:lnTo>
                      <a:pt x="258" y="50"/>
                    </a:lnTo>
                    <a:lnTo>
                      <a:pt x="251" y="52"/>
                    </a:lnTo>
                    <a:lnTo>
                      <a:pt x="245" y="52"/>
                    </a:lnTo>
                    <a:lnTo>
                      <a:pt x="237" y="56"/>
                    </a:lnTo>
                    <a:lnTo>
                      <a:pt x="230" y="58"/>
                    </a:lnTo>
                    <a:lnTo>
                      <a:pt x="222" y="59"/>
                    </a:lnTo>
                    <a:lnTo>
                      <a:pt x="217" y="61"/>
                    </a:lnTo>
                    <a:lnTo>
                      <a:pt x="209" y="63"/>
                    </a:lnTo>
                    <a:lnTo>
                      <a:pt x="203" y="65"/>
                    </a:lnTo>
                    <a:lnTo>
                      <a:pt x="198" y="67"/>
                    </a:lnTo>
                    <a:lnTo>
                      <a:pt x="190" y="69"/>
                    </a:lnTo>
                    <a:lnTo>
                      <a:pt x="184" y="73"/>
                    </a:lnTo>
                    <a:lnTo>
                      <a:pt x="177" y="73"/>
                    </a:lnTo>
                    <a:lnTo>
                      <a:pt x="169" y="75"/>
                    </a:lnTo>
                    <a:lnTo>
                      <a:pt x="163" y="77"/>
                    </a:lnTo>
                    <a:lnTo>
                      <a:pt x="156" y="80"/>
                    </a:lnTo>
                    <a:lnTo>
                      <a:pt x="150" y="82"/>
                    </a:lnTo>
                    <a:lnTo>
                      <a:pt x="144" y="84"/>
                    </a:lnTo>
                    <a:lnTo>
                      <a:pt x="139" y="88"/>
                    </a:lnTo>
                    <a:lnTo>
                      <a:pt x="133" y="90"/>
                    </a:lnTo>
                    <a:lnTo>
                      <a:pt x="122" y="94"/>
                    </a:lnTo>
                    <a:lnTo>
                      <a:pt x="110" y="99"/>
                    </a:lnTo>
                    <a:lnTo>
                      <a:pt x="99" y="103"/>
                    </a:lnTo>
                    <a:lnTo>
                      <a:pt x="89" y="109"/>
                    </a:lnTo>
                    <a:lnTo>
                      <a:pt x="80" y="113"/>
                    </a:lnTo>
                    <a:lnTo>
                      <a:pt x="68" y="116"/>
                    </a:lnTo>
                    <a:lnTo>
                      <a:pt x="59" y="120"/>
                    </a:lnTo>
                    <a:lnTo>
                      <a:pt x="51" y="124"/>
                    </a:lnTo>
                    <a:lnTo>
                      <a:pt x="42" y="128"/>
                    </a:lnTo>
                    <a:lnTo>
                      <a:pt x="36" y="132"/>
                    </a:lnTo>
                    <a:lnTo>
                      <a:pt x="29" y="136"/>
                    </a:lnTo>
                    <a:lnTo>
                      <a:pt x="23" y="139"/>
                    </a:lnTo>
                    <a:lnTo>
                      <a:pt x="13" y="145"/>
                    </a:lnTo>
                    <a:lnTo>
                      <a:pt x="6" y="149"/>
                    </a:lnTo>
                    <a:lnTo>
                      <a:pt x="2" y="151"/>
                    </a:lnTo>
                    <a:lnTo>
                      <a:pt x="0" y="153"/>
                    </a:lnTo>
                    <a:lnTo>
                      <a:pt x="0" y="153"/>
                    </a:lnTo>
                    <a:close/>
                  </a:path>
                </a:pathLst>
              </a:custGeom>
              <a:solidFill>
                <a:srgbClr val="FFF2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61"/>
              <p:cNvSpPr>
                <a:spLocks/>
              </p:cNvSpPr>
              <p:nvPr/>
            </p:nvSpPr>
            <p:spPr bwMode="auto">
              <a:xfrm>
                <a:off x="2759" y="2339"/>
                <a:ext cx="291" cy="496"/>
              </a:xfrm>
              <a:custGeom>
                <a:avLst/>
                <a:gdLst/>
                <a:ahLst/>
                <a:cxnLst>
                  <a:cxn ang="0">
                    <a:pos x="346" y="34"/>
                  </a:cxn>
                  <a:cxn ang="0">
                    <a:pos x="581" y="947"/>
                  </a:cxn>
                  <a:cxn ang="0">
                    <a:pos x="579" y="947"/>
                  </a:cxn>
                  <a:cxn ang="0">
                    <a:pos x="577" y="947"/>
                  </a:cxn>
                  <a:cxn ang="0">
                    <a:pos x="572" y="948"/>
                  </a:cxn>
                  <a:cxn ang="0">
                    <a:pos x="566" y="950"/>
                  </a:cxn>
                  <a:cxn ang="0">
                    <a:pos x="560" y="950"/>
                  </a:cxn>
                  <a:cxn ang="0">
                    <a:pos x="553" y="952"/>
                  </a:cxn>
                  <a:cxn ang="0">
                    <a:pos x="541" y="956"/>
                  </a:cxn>
                  <a:cxn ang="0">
                    <a:pos x="532" y="960"/>
                  </a:cxn>
                  <a:cxn ang="0">
                    <a:pos x="524" y="960"/>
                  </a:cxn>
                  <a:cxn ang="0">
                    <a:pos x="517" y="962"/>
                  </a:cxn>
                  <a:cxn ang="0">
                    <a:pos x="511" y="962"/>
                  </a:cxn>
                  <a:cxn ang="0">
                    <a:pos x="503" y="964"/>
                  </a:cxn>
                  <a:cxn ang="0">
                    <a:pos x="496" y="966"/>
                  </a:cxn>
                  <a:cxn ang="0">
                    <a:pos x="488" y="968"/>
                  </a:cxn>
                  <a:cxn ang="0">
                    <a:pos x="480" y="968"/>
                  </a:cxn>
                  <a:cxn ang="0">
                    <a:pos x="473" y="969"/>
                  </a:cxn>
                  <a:cxn ang="0">
                    <a:pos x="465" y="969"/>
                  </a:cxn>
                  <a:cxn ang="0">
                    <a:pos x="456" y="973"/>
                  </a:cxn>
                  <a:cxn ang="0">
                    <a:pos x="448" y="973"/>
                  </a:cxn>
                  <a:cxn ang="0">
                    <a:pos x="439" y="975"/>
                  </a:cxn>
                  <a:cxn ang="0">
                    <a:pos x="429" y="975"/>
                  </a:cxn>
                  <a:cxn ang="0">
                    <a:pos x="420" y="977"/>
                  </a:cxn>
                  <a:cxn ang="0">
                    <a:pos x="410" y="979"/>
                  </a:cxn>
                  <a:cxn ang="0">
                    <a:pos x="401" y="981"/>
                  </a:cxn>
                  <a:cxn ang="0">
                    <a:pos x="391" y="981"/>
                  </a:cxn>
                  <a:cxn ang="0">
                    <a:pos x="380" y="983"/>
                  </a:cxn>
                  <a:cxn ang="0">
                    <a:pos x="368" y="983"/>
                  </a:cxn>
                  <a:cxn ang="0">
                    <a:pos x="359" y="985"/>
                  </a:cxn>
                  <a:cxn ang="0">
                    <a:pos x="346" y="985"/>
                  </a:cxn>
                  <a:cxn ang="0">
                    <a:pos x="336" y="987"/>
                  </a:cxn>
                  <a:cxn ang="0">
                    <a:pos x="323" y="988"/>
                  </a:cxn>
                  <a:cxn ang="0">
                    <a:pos x="313" y="988"/>
                  </a:cxn>
                  <a:cxn ang="0">
                    <a:pos x="300" y="988"/>
                  </a:cxn>
                  <a:cxn ang="0">
                    <a:pos x="289" y="990"/>
                  </a:cxn>
                  <a:cxn ang="0">
                    <a:pos x="277" y="990"/>
                  </a:cxn>
                  <a:cxn ang="0">
                    <a:pos x="266" y="990"/>
                  </a:cxn>
                  <a:cxn ang="0">
                    <a:pos x="252" y="990"/>
                  </a:cxn>
                  <a:cxn ang="0">
                    <a:pos x="241" y="990"/>
                  </a:cxn>
                  <a:cxn ang="0">
                    <a:pos x="228" y="990"/>
                  </a:cxn>
                  <a:cxn ang="0">
                    <a:pos x="216" y="992"/>
                  </a:cxn>
                  <a:cxn ang="0">
                    <a:pos x="201" y="990"/>
                  </a:cxn>
                  <a:cxn ang="0">
                    <a:pos x="188" y="990"/>
                  </a:cxn>
                  <a:cxn ang="0">
                    <a:pos x="175" y="990"/>
                  </a:cxn>
                  <a:cxn ang="0">
                    <a:pos x="163" y="990"/>
                  </a:cxn>
                  <a:cxn ang="0">
                    <a:pos x="148" y="988"/>
                  </a:cxn>
                  <a:cxn ang="0">
                    <a:pos x="135" y="988"/>
                  </a:cxn>
                  <a:cxn ang="0">
                    <a:pos x="123" y="987"/>
                  </a:cxn>
                  <a:cxn ang="0">
                    <a:pos x="110" y="987"/>
                  </a:cxn>
                  <a:cxn ang="0">
                    <a:pos x="95" y="985"/>
                  </a:cxn>
                  <a:cxn ang="0">
                    <a:pos x="81" y="983"/>
                  </a:cxn>
                  <a:cxn ang="0">
                    <a:pos x="68" y="981"/>
                  </a:cxn>
                  <a:cxn ang="0">
                    <a:pos x="55" y="981"/>
                  </a:cxn>
                  <a:cxn ang="0">
                    <a:pos x="40" y="977"/>
                  </a:cxn>
                  <a:cxn ang="0">
                    <a:pos x="28" y="975"/>
                  </a:cxn>
                  <a:cxn ang="0">
                    <a:pos x="13" y="973"/>
                  </a:cxn>
                  <a:cxn ang="0">
                    <a:pos x="0" y="971"/>
                  </a:cxn>
                  <a:cxn ang="0">
                    <a:pos x="138" y="34"/>
                  </a:cxn>
                  <a:cxn ang="0">
                    <a:pos x="235" y="0"/>
                  </a:cxn>
                  <a:cxn ang="0">
                    <a:pos x="346" y="34"/>
                  </a:cxn>
                  <a:cxn ang="0">
                    <a:pos x="346" y="34"/>
                  </a:cxn>
                </a:cxnLst>
                <a:rect l="0" t="0" r="r" b="b"/>
                <a:pathLst>
                  <a:path w="581" h="992">
                    <a:moveTo>
                      <a:pt x="346" y="34"/>
                    </a:moveTo>
                    <a:lnTo>
                      <a:pt x="581" y="947"/>
                    </a:lnTo>
                    <a:lnTo>
                      <a:pt x="579" y="947"/>
                    </a:lnTo>
                    <a:lnTo>
                      <a:pt x="577" y="947"/>
                    </a:lnTo>
                    <a:lnTo>
                      <a:pt x="572" y="948"/>
                    </a:lnTo>
                    <a:lnTo>
                      <a:pt x="566" y="950"/>
                    </a:lnTo>
                    <a:lnTo>
                      <a:pt x="560" y="950"/>
                    </a:lnTo>
                    <a:lnTo>
                      <a:pt x="553" y="952"/>
                    </a:lnTo>
                    <a:lnTo>
                      <a:pt x="541" y="956"/>
                    </a:lnTo>
                    <a:lnTo>
                      <a:pt x="532" y="960"/>
                    </a:lnTo>
                    <a:lnTo>
                      <a:pt x="524" y="960"/>
                    </a:lnTo>
                    <a:lnTo>
                      <a:pt x="517" y="962"/>
                    </a:lnTo>
                    <a:lnTo>
                      <a:pt x="511" y="962"/>
                    </a:lnTo>
                    <a:lnTo>
                      <a:pt x="503" y="964"/>
                    </a:lnTo>
                    <a:lnTo>
                      <a:pt x="496" y="966"/>
                    </a:lnTo>
                    <a:lnTo>
                      <a:pt x="488" y="968"/>
                    </a:lnTo>
                    <a:lnTo>
                      <a:pt x="480" y="968"/>
                    </a:lnTo>
                    <a:lnTo>
                      <a:pt x="473" y="969"/>
                    </a:lnTo>
                    <a:lnTo>
                      <a:pt x="465" y="969"/>
                    </a:lnTo>
                    <a:lnTo>
                      <a:pt x="456" y="973"/>
                    </a:lnTo>
                    <a:lnTo>
                      <a:pt x="448" y="973"/>
                    </a:lnTo>
                    <a:lnTo>
                      <a:pt x="439" y="975"/>
                    </a:lnTo>
                    <a:lnTo>
                      <a:pt x="429" y="975"/>
                    </a:lnTo>
                    <a:lnTo>
                      <a:pt x="420" y="977"/>
                    </a:lnTo>
                    <a:lnTo>
                      <a:pt x="410" y="979"/>
                    </a:lnTo>
                    <a:lnTo>
                      <a:pt x="401" y="981"/>
                    </a:lnTo>
                    <a:lnTo>
                      <a:pt x="391" y="981"/>
                    </a:lnTo>
                    <a:lnTo>
                      <a:pt x="380" y="983"/>
                    </a:lnTo>
                    <a:lnTo>
                      <a:pt x="368" y="983"/>
                    </a:lnTo>
                    <a:lnTo>
                      <a:pt x="359" y="985"/>
                    </a:lnTo>
                    <a:lnTo>
                      <a:pt x="346" y="985"/>
                    </a:lnTo>
                    <a:lnTo>
                      <a:pt x="336" y="987"/>
                    </a:lnTo>
                    <a:lnTo>
                      <a:pt x="323" y="988"/>
                    </a:lnTo>
                    <a:lnTo>
                      <a:pt x="313" y="988"/>
                    </a:lnTo>
                    <a:lnTo>
                      <a:pt x="300" y="988"/>
                    </a:lnTo>
                    <a:lnTo>
                      <a:pt x="289" y="990"/>
                    </a:lnTo>
                    <a:lnTo>
                      <a:pt x="277" y="990"/>
                    </a:lnTo>
                    <a:lnTo>
                      <a:pt x="266" y="990"/>
                    </a:lnTo>
                    <a:lnTo>
                      <a:pt x="252" y="990"/>
                    </a:lnTo>
                    <a:lnTo>
                      <a:pt x="241" y="990"/>
                    </a:lnTo>
                    <a:lnTo>
                      <a:pt x="228" y="990"/>
                    </a:lnTo>
                    <a:lnTo>
                      <a:pt x="216" y="992"/>
                    </a:lnTo>
                    <a:lnTo>
                      <a:pt x="201" y="990"/>
                    </a:lnTo>
                    <a:lnTo>
                      <a:pt x="188" y="990"/>
                    </a:lnTo>
                    <a:lnTo>
                      <a:pt x="175" y="990"/>
                    </a:lnTo>
                    <a:lnTo>
                      <a:pt x="163" y="990"/>
                    </a:lnTo>
                    <a:lnTo>
                      <a:pt x="148" y="988"/>
                    </a:lnTo>
                    <a:lnTo>
                      <a:pt x="135" y="988"/>
                    </a:lnTo>
                    <a:lnTo>
                      <a:pt x="123" y="987"/>
                    </a:lnTo>
                    <a:lnTo>
                      <a:pt x="110" y="987"/>
                    </a:lnTo>
                    <a:lnTo>
                      <a:pt x="95" y="985"/>
                    </a:lnTo>
                    <a:lnTo>
                      <a:pt x="81" y="983"/>
                    </a:lnTo>
                    <a:lnTo>
                      <a:pt x="68" y="981"/>
                    </a:lnTo>
                    <a:lnTo>
                      <a:pt x="55" y="981"/>
                    </a:lnTo>
                    <a:lnTo>
                      <a:pt x="40" y="977"/>
                    </a:lnTo>
                    <a:lnTo>
                      <a:pt x="28" y="975"/>
                    </a:lnTo>
                    <a:lnTo>
                      <a:pt x="13" y="973"/>
                    </a:lnTo>
                    <a:lnTo>
                      <a:pt x="0" y="971"/>
                    </a:lnTo>
                    <a:lnTo>
                      <a:pt x="138" y="34"/>
                    </a:lnTo>
                    <a:lnTo>
                      <a:pt x="235" y="0"/>
                    </a:lnTo>
                    <a:lnTo>
                      <a:pt x="346" y="34"/>
                    </a:lnTo>
                    <a:lnTo>
                      <a:pt x="346" y="34"/>
                    </a:lnTo>
                    <a:close/>
                  </a:path>
                </a:pathLst>
              </a:custGeom>
              <a:solidFill>
                <a:srgbClr val="FFF2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3030" y="1588"/>
                <a:ext cx="439" cy="401"/>
              </a:xfrm>
              <a:custGeom>
                <a:avLst/>
                <a:gdLst/>
                <a:ahLst/>
                <a:cxnLst>
                  <a:cxn ang="0">
                    <a:pos x="880" y="341"/>
                  </a:cxn>
                  <a:cxn ang="0">
                    <a:pos x="86" y="803"/>
                  </a:cxn>
                  <a:cxn ang="0">
                    <a:pos x="8" y="791"/>
                  </a:cxn>
                  <a:cxn ang="0">
                    <a:pos x="0" y="713"/>
                  </a:cxn>
                  <a:cxn ang="0">
                    <a:pos x="574" y="0"/>
                  </a:cxn>
                  <a:cxn ang="0">
                    <a:pos x="576" y="0"/>
                  </a:cxn>
                  <a:cxn ang="0">
                    <a:pos x="580" y="4"/>
                  </a:cxn>
                  <a:cxn ang="0">
                    <a:pos x="585" y="10"/>
                  </a:cxn>
                  <a:cxn ang="0">
                    <a:pos x="595" y="17"/>
                  </a:cxn>
                  <a:cxn ang="0">
                    <a:pos x="599" y="21"/>
                  </a:cxn>
                  <a:cxn ang="0">
                    <a:pos x="602" y="27"/>
                  </a:cxn>
                  <a:cxn ang="0">
                    <a:pos x="610" y="31"/>
                  </a:cxn>
                  <a:cxn ang="0">
                    <a:pos x="616" y="36"/>
                  </a:cxn>
                  <a:cxn ang="0">
                    <a:pos x="623" y="42"/>
                  </a:cxn>
                  <a:cxn ang="0">
                    <a:pos x="629" y="48"/>
                  </a:cxn>
                  <a:cxn ang="0">
                    <a:pos x="637" y="55"/>
                  </a:cxn>
                  <a:cxn ang="0">
                    <a:pos x="644" y="63"/>
                  </a:cxn>
                  <a:cxn ang="0">
                    <a:pos x="650" y="69"/>
                  </a:cxn>
                  <a:cxn ang="0">
                    <a:pos x="658" y="74"/>
                  </a:cxn>
                  <a:cxn ang="0">
                    <a:pos x="665" y="82"/>
                  </a:cxn>
                  <a:cxn ang="0">
                    <a:pos x="673" y="90"/>
                  </a:cxn>
                  <a:cxn ang="0">
                    <a:pos x="680" y="95"/>
                  </a:cxn>
                  <a:cxn ang="0">
                    <a:pos x="688" y="105"/>
                  </a:cxn>
                  <a:cxn ang="0">
                    <a:pos x="696" y="110"/>
                  </a:cxn>
                  <a:cxn ang="0">
                    <a:pos x="703" y="120"/>
                  </a:cxn>
                  <a:cxn ang="0">
                    <a:pos x="711" y="126"/>
                  </a:cxn>
                  <a:cxn ang="0">
                    <a:pos x="716" y="133"/>
                  </a:cxn>
                  <a:cxn ang="0">
                    <a:pos x="724" y="141"/>
                  </a:cxn>
                  <a:cxn ang="0">
                    <a:pos x="732" y="148"/>
                  </a:cxn>
                  <a:cxn ang="0">
                    <a:pos x="737" y="156"/>
                  </a:cxn>
                  <a:cxn ang="0">
                    <a:pos x="743" y="162"/>
                  </a:cxn>
                  <a:cxn ang="0">
                    <a:pos x="749" y="169"/>
                  </a:cxn>
                  <a:cxn ang="0">
                    <a:pos x="756" y="177"/>
                  </a:cxn>
                  <a:cxn ang="0">
                    <a:pos x="760" y="185"/>
                  </a:cxn>
                  <a:cxn ang="0">
                    <a:pos x="766" y="190"/>
                  </a:cxn>
                  <a:cxn ang="0">
                    <a:pos x="772" y="198"/>
                  </a:cxn>
                  <a:cxn ang="0">
                    <a:pos x="775" y="206"/>
                  </a:cxn>
                  <a:cxn ang="0">
                    <a:pos x="781" y="211"/>
                  </a:cxn>
                  <a:cxn ang="0">
                    <a:pos x="787" y="219"/>
                  </a:cxn>
                  <a:cxn ang="0">
                    <a:pos x="791" y="226"/>
                  </a:cxn>
                  <a:cxn ang="0">
                    <a:pos x="798" y="234"/>
                  </a:cxn>
                  <a:cxn ang="0">
                    <a:pos x="802" y="240"/>
                  </a:cxn>
                  <a:cxn ang="0">
                    <a:pos x="808" y="245"/>
                  </a:cxn>
                  <a:cxn ang="0">
                    <a:pos x="813" y="253"/>
                  </a:cxn>
                  <a:cxn ang="0">
                    <a:pos x="819" y="261"/>
                  </a:cxn>
                  <a:cxn ang="0">
                    <a:pos x="823" y="266"/>
                  </a:cxn>
                  <a:cxn ang="0">
                    <a:pos x="829" y="274"/>
                  </a:cxn>
                  <a:cxn ang="0">
                    <a:pos x="832" y="280"/>
                  </a:cxn>
                  <a:cxn ang="0">
                    <a:pos x="838" y="287"/>
                  </a:cxn>
                  <a:cxn ang="0">
                    <a:pos x="846" y="297"/>
                  </a:cxn>
                  <a:cxn ang="0">
                    <a:pos x="853" y="306"/>
                  </a:cxn>
                  <a:cxn ang="0">
                    <a:pos x="861" y="316"/>
                  </a:cxn>
                  <a:cxn ang="0">
                    <a:pos x="867" y="323"/>
                  </a:cxn>
                  <a:cxn ang="0">
                    <a:pos x="872" y="329"/>
                  </a:cxn>
                  <a:cxn ang="0">
                    <a:pos x="876" y="335"/>
                  </a:cxn>
                  <a:cxn ang="0">
                    <a:pos x="878" y="339"/>
                  </a:cxn>
                  <a:cxn ang="0">
                    <a:pos x="880" y="341"/>
                  </a:cxn>
                  <a:cxn ang="0">
                    <a:pos x="880" y="341"/>
                  </a:cxn>
                </a:cxnLst>
                <a:rect l="0" t="0" r="r" b="b"/>
                <a:pathLst>
                  <a:path w="880" h="803">
                    <a:moveTo>
                      <a:pt x="880" y="341"/>
                    </a:moveTo>
                    <a:lnTo>
                      <a:pt x="86" y="803"/>
                    </a:lnTo>
                    <a:lnTo>
                      <a:pt x="8" y="791"/>
                    </a:lnTo>
                    <a:lnTo>
                      <a:pt x="0" y="713"/>
                    </a:lnTo>
                    <a:lnTo>
                      <a:pt x="574" y="0"/>
                    </a:lnTo>
                    <a:lnTo>
                      <a:pt x="576" y="0"/>
                    </a:lnTo>
                    <a:lnTo>
                      <a:pt x="580" y="4"/>
                    </a:lnTo>
                    <a:lnTo>
                      <a:pt x="585" y="10"/>
                    </a:lnTo>
                    <a:lnTo>
                      <a:pt x="595" y="17"/>
                    </a:lnTo>
                    <a:lnTo>
                      <a:pt x="599" y="21"/>
                    </a:lnTo>
                    <a:lnTo>
                      <a:pt x="602" y="27"/>
                    </a:lnTo>
                    <a:lnTo>
                      <a:pt x="610" y="31"/>
                    </a:lnTo>
                    <a:lnTo>
                      <a:pt x="616" y="36"/>
                    </a:lnTo>
                    <a:lnTo>
                      <a:pt x="623" y="42"/>
                    </a:lnTo>
                    <a:lnTo>
                      <a:pt x="629" y="48"/>
                    </a:lnTo>
                    <a:lnTo>
                      <a:pt x="637" y="55"/>
                    </a:lnTo>
                    <a:lnTo>
                      <a:pt x="644" y="63"/>
                    </a:lnTo>
                    <a:lnTo>
                      <a:pt x="650" y="69"/>
                    </a:lnTo>
                    <a:lnTo>
                      <a:pt x="658" y="74"/>
                    </a:lnTo>
                    <a:lnTo>
                      <a:pt x="665" y="82"/>
                    </a:lnTo>
                    <a:lnTo>
                      <a:pt x="673" y="90"/>
                    </a:lnTo>
                    <a:lnTo>
                      <a:pt x="680" y="95"/>
                    </a:lnTo>
                    <a:lnTo>
                      <a:pt x="688" y="105"/>
                    </a:lnTo>
                    <a:lnTo>
                      <a:pt x="696" y="110"/>
                    </a:lnTo>
                    <a:lnTo>
                      <a:pt x="703" y="120"/>
                    </a:lnTo>
                    <a:lnTo>
                      <a:pt x="711" y="126"/>
                    </a:lnTo>
                    <a:lnTo>
                      <a:pt x="716" y="133"/>
                    </a:lnTo>
                    <a:lnTo>
                      <a:pt x="724" y="141"/>
                    </a:lnTo>
                    <a:lnTo>
                      <a:pt x="732" y="148"/>
                    </a:lnTo>
                    <a:lnTo>
                      <a:pt x="737" y="156"/>
                    </a:lnTo>
                    <a:lnTo>
                      <a:pt x="743" y="162"/>
                    </a:lnTo>
                    <a:lnTo>
                      <a:pt x="749" y="169"/>
                    </a:lnTo>
                    <a:lnTo>
                      <a:pt x="756" y="177"/>
                    </a:lnTo>
                    <a:lnTo>
                      <a:pt x="760" y="185"/>
                    </a:lnTo>
                    <a:lnTo>
                      <a:pt x="766" y="190"/>
                    </a:lnTo>
                    <a:lnTo>
                      <a:pt x="772" y="198"/>
                    </a:lnTo>
                    <a:lnTo>
                      <a:pt x="775" y="206"/>
                    </a:lnTo>
                    <a:lnTo>
                      <a:pt x="781" y="211"/>
                    </a:lnTo>
                    <a:lnTo>
                      <a:pt x="787" y="219"/>
                    </a:lnTo>
                    <a:lnTo>
                      <a:pt x="791" y="226"/>
                    </a:lnTo>
                    <a:lnTo>
                      <a:pt x="798" y="234"/>
                    </a:lnTo>
                    <a:lnTo>
                      <a:pt x="802" y="240"/>
                    </a:lnTo>
                    <a:lnTo>
                      <a:pt x="808" y="245"/>
                    </a:lnTo>
                    <a:lnTo>
                      <a:pt x="813" y="253"/>
                    </a:lnTo>
                    <a:lnTo>
                      <a:pt x="819" y="261"/>
                    </a:lnTo>
                    <a:lnTo>
                      <a:pt x="823" y="266"/>
                    </a:lnTo>
                    <a:lnTo>
                      <a:pt x="829" y="274"/>
                    </a:lnTo>
                    <a:lnTo>
                      <a:pt x="832" y="280"/>
                    </a:lnTo>
                    <a:lnTo>
                      <a:pt x="838" y="287"/>
                    </a:lnTo>
                    <a:lnTo>
                      <a:pt x="846" y="297"/>
                    </a:lnTo>
                    <a:lnTo>
                      <a:pt x="853" y="306"/>
                    </a:lnTo>
                    <a:lnTo>
                      <a:pt x="861" y="316"/>
                    </a:lnTo>
                    <a:lnTo>
                      <a:pt x="867" y="323"/>
                    </a:lnTo>
                    <a:lnTo>
                      <a:pt x="872" y="329"/>
                    </a:lnTo>
                    <a:lnTo>
                      <a:pt x="876" y="335"/>
                    </a:lnTo>
                    <a:lnTo>
                      <a:pt x="878" y="339"/>
                    </a:lnTo>
                    <a:lnTo>
                      <a:pt x="880" y="341"/>
                    </a:lnTo>
                    <a:lnTo>
                      <a:pt x="880" y="341"/>
                    </a:lnTo>
                    <a:close/>
                  </a:path>
                </a:pathLst>
              </a:custGeom>
              <a:solidFill>
                <a:srgbClr val="FFF2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2209" y="1741"/>
                <a:ext cx="481" cy="341"/>
              </a:xfrm>
              <a:custGeom>
                <a:avLst/>
                <a:gdLst/>
                <a:ahLst/>
                <a:cxnLst>
                  <a:cxn ang="0">
                    <a:pos x="872" y="683"/>
                  </a:cxn>
                  <a:cxn ang="0">
                    <a:pos x="0" y="400"/>
                  </a:cxn>
                  <a:cxn ang="0">
                    <a:pos x="0" y="396"/>
                  </a:cxn>
                  <a:cxn ang="0">
                    <a:pos x="4" y="390"/>
                  </a:cxn>
                  <a:cxn ang="0">
                    <a:pos x="4" y="386"/>
                  </a:cxn>
                  <a:cxn ang="0">
                    <a:pos x="5" y="381"/>
                  </a:cxn>
                  <a:cxn ang="0">
                    <a:pos x="7" y="375"/>
                  </a:cxn>
                  <a:cxn ang="0">
                    <a:pos x="11" y="369"/>
                  </a:cxn>
                  <a:cxn ang="0">
                    <a:pos x="13" y="360"/>
                  </a:cxn>
                  <a:cxn ang="0">
                    <a:pos x="15" y="352"/>
                  </a:cxn>
                  <a:cxn ang="0">
                    <a:pos x="19" y="343"/>
                  </a:cxn>
                  <a:cxn ang="0">
                    <a:pos x="21" y="335"/>
                  </a:cxn>
                  <a:cxn ang="0">
                    <a:pos x="24" y="326"/>
                  </a:cxn>
                  <a:cxn ang="0">
                    <a:pos x="28" y="318"/>
                  </a:cxn>
                  <a:cxn ang="0">
                    <a:pos x="30" y="308"/>
                  </a:cxn>
                  <a:cxn ang="0">
                    <a:pos x="36" y="299"/>
                  </a:cxn>
                  <a:cxn ang="0">
                    <a:pos x="38" y="287"/>
                  </a:cxn>
                  <a:cxn ang="0">
                    <a:pos x="42" y="278"/>
                  </a:cxn>
                  <a:cxn ang="0">
                    <a:pos x="45" y="267"/>
                  </a:cxn>
                  <a:cxn ang="0">
                    <a:pos x="49" y="257"/>
                  </a:cxn>
                  <a:cxn ang="0">
                    <a:pos x="53" y="248"/>
                  </a:cxn>
                  <a:cxn ang="0">
                    <a:pos x="57" y="238"/>
                  </a:cxn>
                  <a:cxn ang="0">
                    <a:pos x="61" y="229"/>
                  </a:cxn>
                  <a:cxn ang="0">
                    <a:pos x="64" y="219"/>
                  </a:cxn>
                  <a:cxn ang="0">
                    <a:pos x="66" y="210"/>
                  </a:cxn>
                  <a:cxn ang="0">
                    <a:pos x="70" y="202"/>
                  </a:cxn>
                  <a:cxn ang="0">
                    <a:pos x="74" y="194"/>
                  </a:cxn>
                  <a:cxn ang="0">
                    <a:pos x="76" y="187"/>
                  </a:cxn>
                  <a:cxn ang="0">
                    <a:pos x="78" y="181"/>
                  </a:cxn>
                  <a:cxn ang="0">
                    <a:pos x="81" y="175"/>
                  </a:cxn>
                  <a:cxn ang="0">
                    <a:pos x="85" y="170"/>
                  </a:cxn>
                  <a:cxn ang="0">
                    <a:pos x="89" y="166"/>
                  </a:cxn>
                  <a:cxn ang="0">
                    <a:pos x="89" y="160"/>
                  </a:cxn>
                  <a:cxn ang="0">
                    <a:pos x="91" y="154"/>
                  </a:cxn>
                  <a:cxn ang="0">
                    <a:pos x="95" y="149"/>
                  </a:cxn>
                  <a:cxn ang="0">
                    <a:pos x="99" y="145"/>
                  </a:cxn>
                  <a:cxn ang="0">
                    <a:pos x="100" y="137"/>
                  </a:cxn>
                  <a:cxn ang="0">
                    <a:pos x="104" y="132"/>
                  </a:cxn>
                  <a:cxn ang="0">
                    <a:pos x="108" y="124"/>
                  </a:cxn>
                  <a:cxn ang="0">
                    <a:pos x="112" y="118"/>
                  </a:cxn>
                  <a:cxn ang="0">
                    <a:pos x="116" y="111"/>
                  </a:cxn>
                  <a:cxn ang="0">
                    <a:pos x="119" y="105"/>
                  </a:cxn>
                  <a:cxn ang="0">
                    <a:pos x="123" y="99"/>
                  </a:cxn>
                  <a:cxn ang="0">
                    <a:pos x="129" y="92"/>
                  </a:cxn>
                  <a:cxn ang="0">
                    <a:pos x="133" y="84"/>
                  </a:cxn>
                  <a:cxn ang="0">
                    <a:pos x="137" y="78"/>
                  </a:cxn>
                  <a:cxn ang="0">
                    <a:pos x="140" y="71"/>
                  </a:cxn>
                  <a:cxn ang="0">
                    <a:pos x="146" y="65"/>
                  </a:cxn>
                  <a:cxn ang="0">
                    <a:pos x="150" y="57"/>
                  </a:cxn>
                  <a:cxn ang="0">
                    <a:pos x="154" y="52"/>
                  </a:cxn>
                  <a:cxn ang="0">
                    <a:pos x="157" y="46"/>
                  </a:cxn>
                  <a:cxn ang="0">
                    <a:pos x="161" y="40"/>
                  </a:cxn>
                  <a:cxn ang="0">
                    <a:pos x="169" y="29"/>
                  </a:cxn>
                  <a:cxn ang="0">
                    <a:pos x="176" y="19"/>
                  </a:cxn>
                  <a:cxn ang="0">
                    <a:pos x="180" y="10"/>
                  </a:cxn>
                  <a:cxn ang="0">
                    <a:pos x="184" y="6"/>
                  </a:cxn>
                  <a:cxn ang="0">
                    <a:pos x="186" y="0"/>
                  </a:cxn>
                  <a:cxn ang="0">
                    <a:pos x="188" y="0"/>
                  </a:cxn>
                  <a:cxn ang="0">
                    <a:pos x="944" y="506"/>
                  </a:cxn>
                  <a:cxn ang="0">
                    <a:pos x="961" y="620"/>
                  </a:cxn>
                  <a:cxn ang="0">
                    <a:pos x="872" y="683"/>
                  </a:cxn>
                  <a:cxn ang="0">
                    <a:pos x="872" y="683"/>
                  </a:cxn>
                </a:cxnLst>
                <a:rect l="0" t="0" r="r" b="b"/>
                <a:pathLst>
                  <a:path w="961" h="683">
                    <a:moveTo>
                      <a:pt x="872" y="683"/>
                    </a:moveTo>
                    <a:lnTo>
                      <a:pt x="0" y="400"/>
                    </a:lnTo>
                    <a:lnTo>
                      <a:pt x="0" y="396"/>
                    </a:lnTo>
                    <a:lnTo>
                      <a:pt x="4" y="390"/>
                    </a:lnTo>
                    <a:lnTo>
                      <a:pt x="4" y="386"/>
                    </a:lnTo>
                    <a:lnTo>
                      <a:pt x="5" y="381"/>
                    </a:lnTo>
                    <a:lnTo>
                      <a:pt x="7" y="375"/>
                    </a:lnTo>
                    <a:lnTo>
                      <a:pt x="11" y="369"/>
                    </a:lnTo>
                    <a:lnTo>
                      <a:pt x="13" y="360"/>
                    </a:lnTo>
                    <a:lnTo>
                      <a:pt x="15" y="352"/>
                    </a:lnTo>
                    <a:lnTo>
                      <a:pt x="19" y="343"/>
                    </a:lnTo>
                    <a:lnTo>
                      <a:pt x="21" y="335"/>
                    </a:lnTo>
                    <a:lnTo>
                      <a:pt x="24" y="326"/>
                    </a:lnTo>
                    <a:lnTo>
                      <a:pt x="28" y="318"/>
                    </a:lnTo>
                    <a:lnTo>
                      <a:pt x="30" y="308"/>
                    </a:lnTo>
                    <a:lnTo>
                      <a:pt x="36" y="299"/>
                    </a:lnTo>
                    <a:lnTo>
                      <a:pt x="38" y="287"/>
                    </a:lnTo>
                    <a:lnTo>
                      <a:pt x="42" y="278"/>
                    </a:lnTo>
                    <a:lnTo>
                      <a:pt x="45" y="267"/>
                    </a:lnTo>
                    <a:lnTo>
                      <a:pt x="49" y="257"/>
                    </a:lnTo>
                    <a:lnTo>
                      <a:pt x="53" y="248"/>
                    </a:lnTo>
                    <a:lnTo>
                      <a:pt x="57" y="238"/>
                    </a:lnTo>
                    <a:lnTo>
                      <a:pt x="61" y="229"/>
                    </a:lnTo>
                    <a:lnTo>
                      <a:pt x="64" y="219"/>
                    </a:lnTo>
                    <a:lnTo>
                      <a:pt x="66" y="210"/>
                    </a:lnTo>
                    <a:lnTo>
                      <a:pt x="70" y="202"/>
                    </a:lnTo>
                    <a:lnTo>
                      <a:pt x="74" y="194"/>
                    </a:lnTo>
                    <a:lnTo>
                      <a:pt x="76" y="187"/>
                    </a:lnTo>
                    <a:lnTo>
                      <a:pt x="78" y="181"/>
                    </a:lnTo>
                    <a:lnTo>
                      <a:pt x="81" y="175"/>
                    </a:lnTo>
                    <a:lnTo>
                      <a:pt x="85" y="170"/>
                    </a:lnTo>
                    <a:lnTo>
                      <a:pt x="89" y="166"/>
                    </a:lnTo>
                    <a:lnTo>
                      <a:pt x="89" y="160"/>
                    </a:lnTo>
                    <a:lnTo>
                      <a:pt x="91" y="154"/>
                    </a:lnTo>
                    <a:lnTo>
                      <a:pt x="95" y="149"/>
                    </a:lnTo>
                    <a:lnTo>
                      <a:pt x="99" y="145"/>
                    </a:lnTo>
                    <a:lnTo>
                      <a:pt x="100" y="137"/>
                    </a:lnTo>
                    <a:lnTo>
                      <a:pt x="104" y="132"/>
                    </a:lnTo>
                    <a:lnTo>
                      <a:pt x="108" y="124"/>
                    </a:lnTo>
                    <a:lnTo>
                      <a:pt x="112" y="118"/>
                    </a:lnTo>
                    <a:lnTo>
                      <a:pt x="116" y="111"/>
                    </a:lnTo>
                    <a:lnTo>
                      <a:pt x="119" y="105"/>
                    </a:lnTo>
                    <a:lnTo>
                      <a:pt x="123" y="99"/>
                    </a:lnTo>
                    <a:lnTo>
                      <a:pt x="129" y="92"/>
                    </a:lnTo>
                    <a:lnTo>
                      <a:pt x="133" y="84"/>
                    </a:lnTo>
                    <a:lnTo>
                      <a:pt x="137" y="78"/>
                    </a:lnTo>
                    <a:lnTo>
                      <a:pt x="140" y="71"/>
                    </a:lnTo>
                    <a:lnTo>
                      <a:pt x="146" y="65"/>
                    </a:lnTo>
                    <a:lnTo>
                      <a:pt x="150" y="57"/>
                    </a:lnTo>
                    <a:lnTo>
                      <a:pt x="154" y="52"/>
                    </a:lnTo>
                    <a:lnTo>
                      <a:pt x="157" y="46"/>
                    </a:lnTo>
                    <a:lnTo>
                      <a:pt x="161" y="40"/>
                    </a:lnTo>
                    <a:lnTo>
                      <a:pt x="169" y="29"/>
                    </a:lnTo>
                    <a:lnTo>
                      <a:pt x="176" y="19"/>
                    </a:lnTo>
                    <a:lnTo>
                      <a:pt x="180" y="10"/>
                    </a:lnTo>
                    <a:lnTo>
                      <a:pt x="184" y="6"/>
                    </a:lnTo>
                    <a:lnTo>
                      <a:pt x="186" y="0"/>
                    </a:lnTo>
                    <a:lnTo>
                      <a:pt x="188" y="0"/>
                    </a:lnTo>
                    <a:lnTo>
                      <a:pt x="944" y="506"/>
                    </a:lnTo>
                    <a:lnTo>
                      <a:pt x="961" y="620"/>
                    </a:lnTo>
                    <a:lnTo>
                      <a:pt x="872" y="683"/>
                    </a:lnTo>
                    <a:lnTo>
                      <a:pt x="872" y="683"/>
                    </a:lnTo>
                    <a:close/>
                  </a:path>
                </a:pathLst>
              </a:custGeom>
              <a:solidFill>
                <a:srgbClr val="FFF2CC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64"/>
              <p:cNvSpPr>
                <a:spLocks/>
              </p:cNvSpPr>
              <p:nvPr/>
            </p:nvSpPr>
            <p:spPr bwMode="auto">
              <a:xfrm>
                <a:off x="2639" y="1888"/>
                <a:ext cx="477" cy="476"/>
              </a:xfrm>
              <a:custGeom>
                <a:avLst/>
                <a:gdLst/>
                <a:ahLst/>
                <a:cxnLst>
                  <a:cxn ang="0">
                    <a:pos x="523" y="949"/>
                  </a:cxn>
                  <a:cxn ang="0">
                    <a:pos x="584" y="938"/>
                  </a:cxn>
                  <a:cxn ang="0">
                    <a:pos x="639" y="922"/>
                  </a:cxn>
                  <a:cxn ang="0">
                    <a:pos x="692" y="898"/>
                  </a:cxn>
                  <a:cxn ang="0">
                    <a:pos x="741" y="869"/>
                  </a:cxn>
                  <a:cxn ang="0">
                    <a:pos x="787" y="833"/>
                  </a:cxn>
                  <a:cxn ang="0">
                    <a:pos x="829" y="793"/>
                  </a:cxn>
                  <a:cxn ang="0">
                    <a:pos x="863" y="749"/>
                  </a:cxn>
                  <a:cxn ang="0">
                    <a:pos x="895" y="700"/>
                  </a:cxn>
                  <a:cxn ang="0">
                    <a:pos x="920" y="647"/>
                  </a:cxn>
                  <a:cxn ang="0">
                    <a:pos x="937" y="592"/>
                  </a:cxn>
                  <a:cxn ang="0">
                    <a:pos x="948" y="534"/>
                  </a:cxn>
                  <a:cxn ang="0">
                    <a:pos x="954" y="476"/>
                  </a:cxn>
                  <a:cxn ang="0">
                    <a:pos x="948" y="413"/>
                  </a:cxn>
                  <a:cxn ang="0">
                    <a:pos x="937" y="356"/>
                  </a:cxn>
                  <a:cxn ang="0">
                    <a:pos x="920" y="301"/>
                  </a:cxn>
                  <a:cxn ang="0">
                    <a:pos x="895" y="247"/>
                  </a:cxn>
                  <a:cxn ang="0">
                    <a:pos x="863" y="200"/>
                  </a:cxn>
                  <a:cxn ang="0">
                    <a:pos x="829" y="154"/>
                  </a:cxn>
                  <a:cxn ang="0">
                    <a:pos x="787" y="114"/>
                  </a:cxn>
                  <a:cxn ang="0">
                    <a:pos x="741" y="80"/>
                  </a:cxn>
                  <a:cxn ang="0">
                    <a:pos x="692" y="50"/>
                  </a:cxn>
                  <a:cxn ang="0">
                    <a:pos x="639" y="27"/>
                  </a:cxn>
                  <a:cxn ang="0">
                    <a:pos x="584" y="10"/>
                  </a:cxn>
                  <a:cxn ang="0">
                    <a:pos x="523" y="2"/>
                  </a:cxn>
                  <a:cxn ang="0">
                    <a:pos x="464" y="0"/>
                  </a:cxn>
                  <a:cxn ang="0">
                    <a:pos x="403" y="4"/>
                  </a:cxn>
                  <a:cxn ang="0">
                    <a:pos x="344" y="15"/>
                  </a:cxn>
                  <a:cxn ang="0">
                    <a:pos x="291" y="36"/>
                  </a:cxn>
                  <a:cxn ang="0">
                    <a:pos x="238" y="61"/>
                  </a:cxn>
                  <a:cxn ang="0">
                    <a:pos x="190" y="93"/>
                  </a:cxn>
                  <a:cxn ang="0">
                    <a:pos x="147" y="129"/>
                  </a:cxn>
                  <a:cxn ang="0">
                    <a:pos x="109" y="171"/>
                  </a:cxn>
                  <a:cxn ang="0">
                    <a:pos x="74" y="217"/>
                  </a:cxn>
                  <a:cxn ang="0">
                    <a:pos x="46" y="268"/>
                  </a:cxn>
                  <a:cxn ang="0">
                    <a:pos x="25" y="321"/>
                  </a:cxn>
                  <a:cxn ang="0">
                    <a:pos x="10" y="379"/>
                  </a:cxn>
                  <a:cxn ang="0">
                    <a:pos x="0" y="438"/>
                  </a:cxn>
                  <a:cxn ang="0">
                    <a:pos x="0" y="498"/>
                  </a:cxn>
                  <a:cxn ang="0">
                    <a:pos x="6" y="557"/>
                  </a:cxn>
                  <a:cxn ang="0">
                    <a:pos x="21" y="614"/>
                  </a:cxn>
                  <a:cxn ang="0">
                    <a:pos x="40" y="670"/>
                  </a:cxn>
                  <a:cxn ang="0">
                    <a:pos x="69" y="721"/>
                  </a:cxn>
                  <a:cxn ang="0">
                    <a:pos x="101" y="767"/>
                  </a:cxn>
                  <a:cxn ang="0">
                    <a:pos x="139" y="812"/>
                  </a:cxn>
                  <a:cxn ang="0">
                    <a:pos x="181" y="848"/>
                  </a:cxn>
                  <a:cxn ang="0">
                    <a:pos x="228" y="881"/>
                  </a:cxn>
                  <a:cxn ang="0">
                    <a:pos x="280" y="909"/>
                  </a:cxn>
                  <a:cxn ang="0">
                    <a:pos x="333" y="930"/>
                  </a:cxn>
                  <a:cxn ang="0">
                    <a:pos x="390" y="943"/>
                  </a:cxn>
                  <a:cxn ang="0">
                    <a:pos x="451" y="951"/>
                  </a:cxn>
                </a:cxnLst>
                <a:rect l="0" t="0" r="r" b="b"/>
                <a:pathLst>
                  <a:path w="954" h="953">
                    <a:moveTo>
                      <a:pt x="475" y="953"/>
                    </a:moveTo>
                    <a:lnTo>
                      <a:pt x="489" y="951"/>
                    </a:lnTo>
                    <a:lnTo>
                      <a:pt x="500" y="951"/>
                    </a:lnTo>
                    <a:lnTo>
                      <a:pt x="511" y="951"/>
                    </a:lnTo>
                    <a:lnTo>
                      <a:pt x="523" y="949"/>
                    </a:lnTo>
                    <a:lnTo>
                      <a:pt x="536" y="947"/>
                    </a:lnTo>
                    <a:lnTo>
                      <a:pt x="548" y="945"/>
                    </a:lnTo>
                    <a:lnTo>
                      <a:pt x="559" y="943"/>
                    </a:lnTo>
                    <a:lnTo>
                      <a:pt x="572" y="941"/>
                    </a:lnTo>
                    <a:lnTo>
                      <a:pt x="584" y="938"/>
                    </a:lnTo>
                    <a:lnTo>
                      <a:pt x="593" y="936"/>
                    </a:lnTo>
                    <a:lnTo>
                      <a:pt x="605" y="932"/>
                    </a:lnTo>
                    <a:lnTo>
                      <a:pt x="616" y="930"/>
                    </a:lnTo>
                    <a:lnTo>
                      <a:pt x="627" y="924"/>
                    </a:lnTo>
                    <a:lnTo>
                      <a:pt x="639" y="922"/>
                    </a:lnTo>
                    <a:lnTo>
                      <a:pt x="650" y="917"/>
                    </a:lnTo>
                    <a:lnTo>
                      <a:pt x="662" y="915"/>
                    </a:lnTo>
                    <a:lnTo>
                      <a:pt x="671" y="909"/>
                    </a:lnTo>
                    <a:lnTo>
                      <a:pt x="682" y="903"/>
                    </a:lnTo>
                    <a:lnTo>
                      <a:pt x="692" y="898"/>
                    </a:lnTo>
                    <a:lnTo>
                      <a:pt x="703" y="892"/>
                    </a:lnTo>
                    <a:lnTo>
                      <a:pt x="713" y="886"/>
                    </a:lnTo>
                    <a:lnTo>
                      <a:pt x="722" y="881"/>
                    </a:lnTo>
                    <a:lnTo>
                      <a:pt x="732" y="875"/>
                    </a:lnTo>
                    <a:lnTo>
                      <a:pt x="741" y="869"/>
                    </a:lnTo>
                    <a:lnTo>
                      <a:pt x="751" y="862"/>
                    </a:lnTo>
                    <a:lnTo>
                      <a:pt x="760" y="854"/>
                    </a:lnTo>
                    <a:lnTo>
                      <a:pt x="770" y="848"/>
                    </a:lnTo>
                    <a:lnTo>
                      <a:pt x="779" y="841"/>
                    </a:lnTo>
                    <a:lnTo>
                      <a:pt x="787" y="833"/>
                    </a:lnTo>
                    <a:lnTo>
                      <a:pt x="796" y="827"/>
                    </a:lnTo>
                    <a:lnTo>
                      <a:pt x="804" y="820"/>
                    </a:lnTo>
                    <a:lnTo>
                      <a:pt x="814" y="812"/>
                    </a:lnTo>
                    <a:lnTo>
                      <a:pt x="821" y="803"/>
                    </a:lnTo>
                    <a:lnTo>
                      <a:pt x="829" y="793"/>
                    </a:lnTo>
                    <a:lnTo>
                      <a:pt x="836" y="786"/>
                    </a:lnTo>
                    <a:lnTo>
                      <a:pt x="844" y="776"/>
                    </a:lnTo>
                    <a:lnTo>
                      <a:pt x="850" y="767"/>
                    </a:lnTo>
                    <a:lnTo>
                      <a:pt x="857" y="759"/>
                    </a:lnTo>
                    <a:lnTo>
                      <a:pt x="863" y="749"/>
                    </a:lnTo>
                    <a:lnTo>
                      <a:pt x="871" y="740"/>
                    </a:lnTo>
                    <a:lnTo>
                      <a:pt x="876" y="730"/>
                    </a:lnTo>
                    <a:lnTo>
                      <a:pt x="882" y="721"/>
                    </a:lnTo>
                    <a:lnTo>
                      <a:pt x="888" y="711"/>
                    </a:lnTo>
                    <a:lnTo>
                      <a:pt x="895" y="700"/>
                    </a:lnTo>
                    <a:lnTo>
                      <a:pt x="899" y="690"/>
                    </a:lnTo>
                    <a:lnTo>
                      <a:pt x="905" y="681"/>
                    </a:lnTo>
                    <a:lnTo>
                      <a:pt x="910" y="670"/>
                    </a:lnTo>
                    <a:lnTo>
                      <a:pt x="916" y="660"/>
                    </a:lnTo>
                    <a:lnTo>
                      <a:pt x="920" y="647"/>
                    </a:lnTo>
                    <a:lnTo>
                      <a:pt x="924" y="637"/>
                    </a:lnTo>
                    <a:lnTo>
                      <a:pt x="928" y="626"/>
                    </a:lnTo>
                    <a:lnTo>
                      <a:pt x="931" y="614"/>
                    </a:lnTo>
                    <a:lnTo>
                      <a:pt x="933" y="603"/>
                    </a:lnTo>
                    <a:lnTo>
                      <a:pt x="937" y="592"/>
                    </a:lnTo>
                    <a:lnTo>
                      <a:pt x="941" y="582"/>
                    </a:lnTo>
                    <a:lnTo>
                      <a:pt x="943" y="571"/>
                    </a:lnTo>
                    <a:lnTo>
                      <a:pt x="945" y="557"/>
                    </a:lnTo>
                    <a:lnTo>
                      <a:pt x="947" y="548"/>
                    </a:lnTo>
                    <a:lnTo>
                      <a:pt x="948" y="534"/>
                    </a:lnTo>
                    <a:lnTo>
                      <a:pt x="950" y="523"/>
                    </a:lnTo>
                    <a:lnTo>
                      <a:pt x="952" y="510"/>
                    </a:lnTo>
                    <a:lnTo>
                      <a:pt x="952" y="498"/>
                    </a:lnTo>
                    <a:lnTo>
                      <a:pt x="952" y="487"/>
                    </a:lnTo>
                    <a:lnTo>
                      <a:pt x="954" y="476"/>
                    </a:lnTo>
                    <a:lnTo>
                      <a:pt x="952" y="462"/>
                    </a:lnTo>
                    <a:lnTo>
                      <a:pt x="952" y="449"/>
                    </a:lnTo>
                    <a:lnTo>
                      <a:pt x="952" y="438"/>
                    </a:lnTo>
                    <a:lnTo>
                      <a:pt x="950" y="426"/>
                    </a:lnTo>
                    <a:lnTo>
                      <a:pt x="948" y="413"/>
                    </a:lnTo>
                    <a:lnTo>
                      <a:pt x="947" y="401"/>
                    </a:lnTo>
                    <a:lnTo>
                      <a:pt x="945" y="390"/>
                    </a:lnTo>
                    <a:lnTo>
                      <a:pt x="943" y="379"/>
                    </a:lnTo>
                    <a:lnTo>
                      <a:pt x="941" y="365"/>
                    </a:lnTo>
                    <a:lnTo>
                      <a:pt x="937" y="356"/>
                    </a:lnTo>
                    <a:lnTo>
                      <a:pt x="933" y="342"/>
                    </a:lnTo>
                    <a:lnTo>
                      <a:pt x="931" y="333"/>
                    </a:lnTo>
                    <a:lnTo>
                      <a:pt x="928" y="321"/>
                    </a:lnTo>
                    <a:lnTo>
                      <a:pt x="924" y="310"/>
                    </a:lnTo>
                    <a:lnTo>
                      <a:pt x="920" y="301"/>
                    </a:lnTo>
                    <a:lnTo>
                      <a:pt x="916" y="289"/>
                    </a:lnTo>
                    <a:lnTo>
                      <a:pt x="910" y="278"/>
                    </a:lnTo>
                    <a:lnTo>
                      <a:pt x="905" y="268"/>
                    </a:lnTo>
                    <a:lnTo>
                      <a:pt x="899" y="257"/>
                    </a:lnTo>
                    <a:lnTo>
                      <a:pt x="895" y="247"/>
                    </a:lnTo>
                    <a:lnTo>
                      <a:pt x="888" y="236"/>
                    </a:lnTo>
                    <a:lnTo>
                      <a:pt x="882" y="226"/>
                    </a:lnTo>
                    <a:lnTo>
                      <a:pt x="876" y="217"/>
                    </a:lnTo>
                    <a:lnTo>
                      <a:pt x="871" y="209"/>
                    </a:lnTo>
                    <a:lnTo>
                      <a:pt x="863" y="200"/>
                    </a:lnTo>
                    <a:lnTo>
                      <a:pt x="857" y="188"/>
                    </a:lnTo>
                    <a:lnTo>
                      <a:pt x="850" y="179"/>
                    </a:lnTo>
                    <a:lnTo>
                      <a:pt x="844" y="171"/>
                    </a:lnTo>
                    <a:lnTo>
                      <a:pt x="836" y="162"/>
                    </a:lnTo>
                    <a:lnTo>
                      <a:pt x="829" y="154"/>
                    </a:lnTo>
                    <a:lnTo>
                      <a:pt x="821" y="147"/>
                    </a:lnTo>
                    <a:lnTo>
                      <a:pt x="814" y="139"/>
                    </a:lnTo>
                    <a:lnTo>
                      <a:pt x="804" y="129"/>
                    </a:lnTo>
                    <a:lnTo>
                      <a:pt x="796" y="122"/>
                    </a:lnTo>
                    <a:lnTo>
                      <a:pt x="787" y="114"/>
                    </a:lnTo>
                    <a:lnTo>
                      <a:pt x="779" y="107"/>
                    </a:lnTo>
                    <a:lnTo>
                      <a:pt x="770" y="99"/>
                    </a:lnTo>
                    <a:lnTo>
                      <a:pt x="760" y="93"/>
                    </a:lnTo>
                    <a:lnTo>
                      <a:pt x="751" y="86"/>
                    </a:lnTo>
                    <a:lnTo>
                      <a:pt x="741" y="80"/>
                    </a:lnTo>
                    <a:lnTo>
                      <a:pt x="732" y="74"/>
                    </a:lnTo>
                    <a:lnTo>
                      <a:pt x="722" y="67"/>
                    </a:lnTo>
                    <a:lnTo>
                      <a:pt x="713" y="61"/>
                    </a:lnTo>
                    <a:lnTo>
                      <a:pt x="703" y="55"/>
                    </a:lnTo>
                    <a:lnTo>
                      <a:pt x="692" y="50"/>
                    </a:lnTo>
                    <a:lnTo>
                      <a:pt x="682" y="46"/>
                    </a:lnTo>
                    <a:lnTo>
                      <a:pt x="671" y="40"/>
                    </a:lnTo>
                    <a:lnTo>
                      <a:pt x="662" y="36"/>
                    </a:lnTo>
                    <a:lnTo>
                      <a:pt x="650" y="31"/>
                    </a:lnTo>
                    <a:lnTo>
                      <a:pt x="639" y="27"/>
                    </a:lnTo>
                    <a:lnTo>
                      <a:pt x="627" y="23"/>
                    </a:lnTo>
                    <a:lnTo>
                      <a:pt x="616" y="21"/>
                    </a:lnTo>
                    <a:lnTo>
                      <a:pt x="605" y="15"/>
                    </a:lnTo>
                    <a:lnTo>
                      <a:pt x="593" y="13"/>
                    </a:lnTo>
                    <a:lnTo>
                      <a:pt x="584" y="10"/>
                    </a:lnTo>
                    <a:lnTo>
                      <a:pt x="572" y="8"/>
                    </a:lnTo>
                    <a:lnTo>
                      <a:pt x="559" y="6"/>
                    </a:lnTo>
                    <a:lnTo>
                      <a:pt x="548" y="4"/>
                    </a:lnTo>
                    <a:lnTo>
                      <a:pt x="536" y="2"/>
                    </a:lnTo>
                    <a:lnTo>
                      <a:pt x="523" y="2"/>
                    </a:lnTo>
                    <a:lnTo>
                      <a:pt x="511" y="0"/>
                    </a:lnTo>
                    <a:lnTo>
                      <a:pt x="500" y="0"/>
                    </a:lnTo>
                    <a:lnTo>
                      <a:pt x="489" y="0"/>
                    </a:lnTo>
                    <a:lnTo>
                      <a:pt x="475" y="0"/>
                    </a:lnTo>
                    <a:lnTo>
                      <a:pt x="464" y="0"/>
                    </a:lnTo>
                    <a:lnTo>
                      <a:pt x="451" y="0"/>
                    </a:lnTo>
                    <a:lnTo>
                      <a:pt x="437" y="0"/>
                    </a:lnTo>
                    <a:lnTo>
                      <a:pt x="426" y="2"/>
                    </a:lnTo>
                    <a:lnTo>
                      <a:pt x="413" y="2"/>
                    </a:lnTo>
                    <a:lnTo>
                      <a:pt x="403" y="4"/>
                    </a:lnTo>
                    <a:lnTo>
                      <a:pt x="390" y="6"/>
                    </a:lnTo>
                    <a:lnTo>
                      <a:pt x="380" y="8"/>
                    </a:lnTo>
                    <a:lnTo>
                      <a:pt x="367" y="10"/>
                    </a:lnTo>
                    <a:lnTo>
                      <a:pt x="356" y="13"/>
                    </a:lnTo>
                    <a:lnTo>
                      <a:pt x="344" y="15"/>
                    </a:lnTo>
                    <a:lnTo>
                      <a:pt x="333" y="21"/>
                    </a:lnTo>
                    <a:lnTo>
                      <a:pt x="321" y="23"/>
                    </a:lnTo>
                    <a:lnTo>
                      <a:pt x="312" y="27"/>
                    </a:lnTo>
                    <a:lnTo>
                      <a:pt x="301" y="31"/>
                    </a:lnTo>
                    <a:lnTo>
                      <a:pt x="291" y="36"/>
                    </a:lnTo>
                    <a:lnTo>
                      <a:pt x="280" y="40"/>
                    </a:lnTo>
                    <a:lnTo>
                      <a:pt x="268" y="46"/>
                    </a:lnTo>
                    <a:lnTo>
                      <a:pt x="259" y="50"/>
                    </a:lnTo>
                    <a:lnTo>
                      <a:pt x="249" y="55"/>
                    </a:lnTo>
                    <a:lnTo>
                      <a:pt x="238" y="61"/>
                    </a:lnTo>
                    <a:lnTo>
                      <a:pt x="228" y="67"/>
                    </a:lnTo>
                    <a:lnTo>
                      <a:pt x="219" y="74"/>
                    </a:lnTo>
                    <a:lnTo>
                      <a:pt x="209" y="80"/>
                    </a:lnTo>
                    <a:lnTo>
                      <a:pt x="200" y="86"/>
                    </a:lnTo>
                    <a:lnTo>
                      <a:pt x="190" y="93"/>
                    </a:lnTo>
                    <a:lnTo>
                      <a:pt x="181" y="99"/>
                    </a:lnTo>
                    <a:lnTo>
                      <a:pt x="173" y="107"/>
                    </a:lnTo>
                    <a:lnTo>
                      <a:pt x="164" y="114"/>
                    </a:lnTo>
                    <a:lnTo>
                      <a:pt x="156" y="122"/>
                    </a:lnTo>
                    <a:lnTo>
                      <a:pt x="147" y="129"/>
                    </a:lnTo>
                    <a:lnTo>
                      <a:pt x="139" y="139"/>
                    </a:lnTo>
                    <a:lnTo>
                      <a:pt x="131" y="147"/>
                    </a:lnTo>
                    <a:lnTo>
                      <a:pt x="124" y="154"/>
                    </a:lnTo>
                    <a:lnTo>
                      <a:pt x="114" y="162"/>
                    </a:lnTo>
                    <a:lnTo>
                      <a:pt x="109" y="171"/>
                    </a:lnTo>
                    <a:lnTo>
                      <a:pt x="101" y="179"/>
                    </a:lnTo>
                    <a:lnTo>
                      <a:pt x="93" y="188"/>
                    </a:lnTo>
                    <a:lnTo>
                      <a:pt x="88" y="200"/>
                    </a:lnTo>
                    <a:lnTo>
                      <a:pt x="82" y="209"/>
                    </a:lnTo>
                    <a:lnTo>
                      <a:pt x="74" y="217"/>
                    </a:lnTo>
                    <a:lnTo>
                      <a:pt x="69" y="226"/>
                    </a:lnTo>
                    <a:lnTo>
                      <a:pt x="61" y="236"/>
                    </a:lnTo>
                    <a:lnTo>
                      <a:pt x="57" y="247"/>
                    </a:lnTo>
                    <a:lnTo>
                      <a:pt x="52" y="257"/>
                    </a:lnTo>
                    <a:lnTo>
                      <a:pt x="46" y="268"/>
                    </a:lnTo>
                    <a:lnTo>
                      <a:pt x="40" y="278"/>
                    </a:lnTo>
                    <a:lnTo>
                      <a:pt x="38" y="289"/>
                    </a:lnTo>
                    <a:lnTo>
                      <a:pt x="33" y="301"/>
                    </a:lnTo>
                    <a:lnTo>
                      <a:pt x="29" y="310"/>
                    </a:lnTo>
                    <a:lnTo>
                      <a:pt x="25" y="321"/>
                    </a:lnTo>
                    <a:lnTo>
                      <a:pt x="21" y="333"/>
                    </a:lnTo>
                    <a:lnTo>
                      <a:pt x="17" y="342"/>
                    </a:lnTo>
                    <a:lnTo>
                      <a:pt x="14" y="356"/>
                    </a:lnTo>
                    <a:lnTo>
                      <a:pt x="12" y="365"/>
                    </a:lnTo>
                    <a:lnTo>
                      <a:pt x="10" y="379"/>
                    </a:lnTo>
                    <a:lnTo>
                      <a:pt x="6" y="390"/>
                    </a:lnTo>
                    <a:lnTo>
                      <a:pt x="6" y="401"/>
                    </a:lnTo>
                    <a:lnTo>
                      <a:pt x="4" y="413"/>
                    </a:lnTo>
                    <a:lnTo>
                      <a:pt x="4" y="426"/>
                    </a:lnTo>
                    <a:lnTo>
                      <a:pt x="0" y="438"/>
                    </a:lnTo>
                    <a:lnTo>
                      <a:pt x="0" y="449"/>
                    </a:lnTo>
                    <a:lnTo>
                      <a:pt x="0" y="462"/>
                    </a:lnTo>
                    <a:lnTo>
                      <a:pt x="0" y="476"/>
                    </a:lnTo>
                    <a:lnTo>
                      <a:pt x="0" y="487"/>
                    </a:lnTo>
                    <a:lnTo>
                      <a:pt x="0" y="498"/>
                    </a:lnTo>
                    <a:lnTo>
                      <a:pt x="0" y="510"/>
                    </a:lnTo>
                    <a:lnTo>
                      <a:pt x="4" y="523"/>
                    </a:lnTo>
                    <a:lnTo>
                      <a:pt x="4" y="534"/>
                    </a:lnTo>
                    <a:lnTo>
                      <a:pt x="6" y="548"/>
                    </a:lnTo>
                    <a:lnTo>
                      <a:pt x="6" y="557"/>
                    </a:lnTo>
                    <a:lnTo>
                      <a:pt x="10" y="571"/>
                    </a:lnTo>
                    <a:lnTo>
                      <a:pt x="12" y="582"/>
                    </a:lnTo>
                    <a:lnTo>
                      <a:pt x="14" y="592"/>
                    </a:lnTo>
                    <a:lnTo>
                      <a:pt x="17" y="603"/>
                    </a:lnTo>
                    <a:lnTo>
                      <a:pt x="21" y="614"/>
                    </a:lnTo>
                    <a:lnTo>
                      <a:pt x="25" y="626"/>
                    </a:lnTo>
                    <a:lnTo>
                      <a:pt x="29" y="637"/>
                    </a:lnTo>
                    <a:lnTo>
                      <a:pt x="33" y="647"/>
                    </a:lnTo>
                    <a:lnTo>
                      <a:pt x="38" y="660"/>
                    </a:lnTo>
                    <a:lnTo>
                      <a:pt x="40" y="670"/>
                    </a:lnTo>
                    <a:lnTo>
                      <a:pt x="46" y="681"/>
                    </a:lnTo>
                    <a:lnTo>
                      <a:pt x="52" y="690"/>
                    </a:lnTo>
                    <a:lnTo>
                      <a:pt x="57" y="700"/>
                    </a:lnTo>
                    <a:lnTo>
                      <a:pt x="61" y="711"/>
                    </a:lnTo>
                    <a:lnTo>
                      <a:pt x="69" y="721"/>
                    </a:lnTo>
                    <a:lnTo>
                      <a:pt x="74" y="730"/>
                    </a:lnTo>
                    <a:lnTo>
                      <a:pt x="82" y="740"/>
                    </a:lnTo>
                    <a:lnTo>
                      <a:pt x="88" y="749"/>
                    </a:lnTo>
                    <a:lnTo>
                      <a:pt x="93" y="759"/>
                    </a:lnTo>
                    <a:lnTo>
                      <a:pt x="101" y="767"/>
                    </a:lnTo>
                    <a:lnTo>
                      <a:pt x="109" y="776"/>
                    </a:lnTo>
                    <a:lnTo>
                      <a:pt x="114" y="786"/>
                    </a:lnTo>
                    <a:lnTo>
                      <a:pt x="124" y="793"/>
                    </a:lnTo>
                    <a:lnTo>
                      <a:pt x="131" y="803"/>
                    </a:lnTo>
                    <a:lnTo>
                      <a:pt x="139" y="812"/>
                    </a:lnTo>
                    <a:lnTo>
                      <a:pt x="147" y="820"/>
                    </a:lnTo>
                    <a:lnTo>
                      <a:pt x="156" y="827"/>
                    </a:lnTo>
                    <a:lnTo>
                      <a:pt x="164" y="833"/>
                    </a:lnTo>
                    <a:lnTo>
                      <a:pt x="173" y="841"/>
                    </a:lnTo>
                    <a:lnTo>
                      <a:pt x="181" y="848"/>
                    </a:lnTo>
                    <a:lnTo>
                      <a:pt x="190" y="854"/>
                    </a:lnTo>
                    <a:lnTo>
                      <a:pt x="200" y="862"/>
                    </a:lnTo>
                    <a:lnTo>
                      <a:pt x="209" y="869"/>
                    </a:lnTo>
                    <a:lnTo>
                      <a:pt x="219" y="875"/>
                    </a:lnTo>
                    <a:lnTo>
                      <a:pt x="228" y="881"/>
                    </a:lnTo>
                    <a:lnTo>
                      <a:pt x="238" y="886"/>
                    </a:lnTo>
                    <a:lnTo>
                      <a:pt x="249" y="892"/>
                    </a:lnTo>
                    <a:lnTo>
                      <a:pt x="259" y="898"/>
                    </a:lnTo>
                    <a:lnTo>
                      <a:pt x="268" y="903"/>
                    </a:lnTo>
                    <a:lnTo>
                      <a:pt x="280" y="909"/>
                    </a:lnTo>
                    <a:lnTo>
                      <a:pt x="291" y="915"/>
                    </a:lnTo>
                    <a:lnTo>
                      <a:pt x="301" y="917"/>
                    </a:lnTo>
                    <a:lnTo>
                      <a:pt x="312" y="922"/>
                    </a:lnTo>
                    <a:lnTo>
                      <a:pt x="321" y="924"/>
                    </a:lnTo>
                    <a:lnTo>
                      <a:pt x="333" y="930"/>
                    </a:lnTo>
                    <a:lnTo>
                      <a:pt x="344" y="932"/>
                    </a:lnTo>
                    <a:lnTo>
                      <a:pt x="356" y="936"/>
                    </a:lnTo>
                    <a:lnTo>
                      <a:pt x="367" y="938"/>
                    </a:lnTo>
                    <a:lnTo>
                      <a:pt x="380" y="941"/>
                    </a:lnTo>
                    <a:lnTo>
                      <a:pt x="390" y="943"/>
                    </a:lnTo>
                    <a:lnTo>
                      <a:pt x="403" y="945"/>
                    </a:lnTo>
                    <a:lnTo>
                      <a:pt x="413" y="947"/>
                    </a:lnTo>
                    <a:lnTo>
                      <a:pt x="426" y="949"/>
                    </a:lnTo>
                    <a:lnTo>
                      <a:pt x="437" y="951"/>
                    </a:lnTo>
                    <a:lnTo>
                      <a:pt x="451" y="951"/>
                    </a:lnTo>
                    <a:lnTo>
                      <a:pt x="464" y="951"/>
                    </a:lnTo>
                    <a:lnTo>
                      <a:pt x="475" y="953"/>
                    </a:lnTo>
                    <a:lnTo>
                      <a:pt x="475" y="953"/>
                    </a:lnTo>
                    <a:close/>
                  </a:path>
                </a:pathLst>
              </a:custGeom>
              <a:solidFill>
                <a:srgbClr val="E6803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65"/>
              <p:cNvSpPr>
                <a:spLocks/>
              </p:cNvSpPr>
              <p:nvPr/>
            </p:nvSpPr>
            <p:spPr bwMode="auto">
              <a:xfrm>
                <a:off x="2692" y="1939"/>
                <a:ext cx="368" cy="369"/>
              </a:xfrm>
              <a:custGeom>
                <a:avLst/>
                <a:gdLst/>
                <a:ahLst/>
                <a:cxnLst>
                  <a:cxn ang="0">
                    <a:pos x="404" y="734"/>
                  </a:cxn>
                  <a:cxn ang="0">
                    <a:pos x="448" y="726"/>
                  </a:cxn>
                  <a:cxn ang="0">
                    <a:pos x="492" y="713"/>
                  </a:cxn>
                  <a:cxn ang="0">
                    <a:pos x="532" y="696"/>
                  </a:cxn>
                  <a:cxn ang="0">
                    <a:pos x="572" y="673"/>
                  </a:cxn>
                  <a:cxn ang="0">
                    <a:pos x="606" y="646"/>
                  </a:cxn>
                  <a:cxn ang="0">
                    <a:pos x="636" y="616"/>
                  </a:cxn>
                  <a:cxn ang="0">
                    <a:pos x="665" y="580"/>
                  </a:cxn>
                  <a:cxn ang="0">
                    <a:pos x="689" y="544"/>
                  </a:cxn>
                  <a:cxn ang="0">
                    <a:pos x="707" y="504"/>
                  </a:cxn>
                  <a:cxn ang="0">
                    <a:pos x="722" y="460"/>
                  </a:cxn>
                  <a:cxn ang="0">
                    <a:pos x="729" y="414"/>
                  </a:cxn>
                  <a:cxn ang="0">
                    <a:pos x="735" y="371"/>
                  </a:cxn>
                  <a:cxn ang="0">
                    <a:pos x="729" y="321"/>
                  </a:cxn>
                  <a:cxn ang="0">
                    <a:pos x="722" y="276"/>
                  </a:cxn>
                  <a:cxn ang="0">
                    <a:pos x="707" y="232"/>
                  </a:cxn>
                  <a:cxn ang="0">
                    <a:pos x="689" y="192"/>
                  </a:cxn>
                  <a:cxn ang="0">
                    <a:pos x="665" y="154"/>
                  </a:cxn>
                  <a:cxn ang="0">
                    <a:pos x="636" y="120"/>
                  </a:cxn>
                  <a:cxn ang="0">
                    <a:pos x="606" y="87"/>
                  </a:cxn>
                  <a:cxn ang="0">
                    <a:pos x="572" y="61"/>
                  </a:cxn>
                  <a:cxn ang="0">
                    <a:pos x="532" y="38"/>
                  </a:cxn>
                  <a:cxn ang="0">
                    <a:pos x="492" y="21"/>
                  </a:cxn>
                  <a:cxn ang="0">
                    <a:pos x="448" y="7"/>
                  </a:cxn>
                  <a:cxn ang="0">
                    <a:pos x="404" y="0"/>
                  </a:cxn>
                  <a:cxn ang="0">
                    <a:pos x="357" y="0"/>
                  </a:cxn>
                  <a:cxn ang="0">
                    <a:pos x="309" y="4"/>
                  </a:cxn>
                  <a:cxn ang="0">
                    <a:pos x="266" y="11"/>
                  </a:cxn>
                  <a:cxn ang="0">
                    <a:pos x="222" y="28"/>
                  </a:cxn>
                  <a:cxn ang="0">
                    <a:pos x="182" y="45"/>
                  </a:cxn>
                  <a:cxn ang="0">
                    <a:pos x="146" y="70"/>
                  </a:cxn>
                  <a:cxn ang="0">
                    <a:pos x="112" y="101"/>
                  </a:cxn>
                  <a:cxn ang="0">
                    <a:pos x="81" y="131"/>
                  </a:cxn>
                  <a:cxn ang="0">
                    <a:pos x="55" y="167"/>
                  </a:cxn>
                  <a:cxn ang="0">
                    <a:pos x="34" y="207"/>
                  </a:cxn>
                  <a:cxn ang="0">
                    <a:pos x="17" y="249"/>
                  </a:cxn>
                  <a:cxn ang="0">
                    <a:pos x="5" y="295"/>
                  </a:cxn>
                  <a:cxn ang="0">
                    <a:pos x="0" y="340"/>
                  </a:cxn>
                  <a:cxn ang="0">
                    <a:pos x="0" y="388"/>
                  </a:cxn>
                  <a:cxn ang="0">
                    <a:pos x="4" y="433"/>
                  </a:cxn>
                  <a:cxn ang="0">
                    <a:pos x="15" y="477"/>
                  </a:cxn>
                  <a:cxn ang="0">
                    <a:pos x="30" y="519"/>
                  </a:cxn>
                  <a:cxn ang="0">
                    <a:pos x="51" y="559"/>
                  </a:cxn>
                  <a:cxn ang="0">
                    <a:pos x="74" y="595"/>
                  </a:cxn>
                  <a:cxn ang="0">
                    <a:pos x="106" y="629"/>
                  </a:cxn>
                  <a:cxn ang="0">
                    <a:pos x="138" y="658"/>
                  </a:cxn>
                  <a:cxn ang="0">
                    <a:pos x="175" y="683"/>
                  </a:cxn>
                  <a:cxn ang="0">
                    <a:pos x="213" y="703"/>
                  </a:cxn>
                  <a:cxn ang="0">
                    <a:pos x="256" y="721"/>
                  </a:cxn>
                  <a:cxn ang="0">
                    <a:pos x="300" y="730"/>
                  </a:cxn>
                  <a:cxn ang="0">
                    <a:pos x="347" y="736"/>
                  </a:cxn>
                </a:cxnLst>
                <a:rect l="0" t="0" r="r" b="b"/>
                <a:pathLst>
                  <a:path w="735" h="738">
                    <a:moveTo>
                      <a:pt x="366" y="738"/>
                    </a:moveTo>
                    <a:lnTo>
                      <a:pt x="376" y="736"/>
                    </a:lnTo>
                    <a:lnTo>
                      <a:pt x="385" y="736"/>
                    </a:lnTo>
                    <a:lnTo>
                      <a:pt x="393" y="736"/>
                    </a:lnTo>
                    <a:lnTo>
                      <a:pt x="404" y="734"/>
                    </a:lnTo>
                    <a:lnTo>
                      <a:pt x="412" y="732"/>
                    </a:lnTo>
                    <a:lnTo>
                      <a:pt x="422" y="730"/>
                    </a:lnTo>
                    <a:lnTo>
                      <a:pt x="431" y="730"/>
                    </a:lnTo>
                    <a:lnTo>
                      <a:pt x="441" y="728"/>
                    </a:lnTo>
                    <a:lnTo>
                      <a:pt x="448" y="726"/>
                    </a:lnTo>
                    <a:lnTo>
                      <a:pt x="458" y="724"/>
                    </a:lnTo>
                    <a:lnTo>
                      <a:pt x="465" y="722"/>
                    </a:lnTo>
                    <a:lnTo>
                      <a:pt x="475" y="721"/>
                    </a:lnTo>
                    <a:lnTo>
                      <a:pt x="482" y="717"/>
                    </a:lnTo>
                    <a:lnTo>
                      <a:pt x="492" y="713"/>
                    </a:lnTo>
                    <a:lnTo>
                      <a:pt x="499" y="711"/>
                    </a:lnTo>
                    <a:lnTo>
                      <a:pt x="509" y="709"/>
                    </a:lnTo>
                    <a:lnTo>
                      <a:pt x="517" y="703"/>
                    </a:lnTo>
                    <a:lnTo>
                      <a:pt x="524" y="700"/>
                    </a:lnTo>
                    <a:lnTo>
                      <a:pt x="532" y="696"/>
                    </a:lnTo>
                    <a:lnTo>
                      <a:pt x="541" y="692"/>
                    </a:lnTo>
                    <a:lnTo>
                      <a:pt x="547" y="686"/>
                    </a:lnTo>
                    <a:lnTo>
                      <a:pt x="556" y="683"/>
                    </a:lnTo>
                    <a:lnTo>
                      <a:pt x="562" y="679"/>
                    </a:lnTo>
                    <a:lnTo>
                      <a:pt x="572" y="673"/>
                    </a:lnTo>
                    <a:lnTo>
                      <a:pt x="577" y="667"/>
                    </a:lnTo>
                    <a:lnTo>
                      <a:pt x="585" y="664"/>
                    </a:lnTo>
                    <a:lnTo>
                      <a:pt x="593" y="658"/>
                    </a:lnTo>
                    <a:lnTo>
                      <a:pt x="600" y="652"/>
                    </a:lnTo>
                    <a:lnTo>
                      <a:pt x="606" y="646"/>
                    </a:lnTo>
                    <a:lnTo>
                      <a:pt x="612" y="641"/>
                    </a:lnTo>
                    <a:lnTo>
                      <a:pt x="619" y="635"/>
                    </a:lnTo>
                    <a:lnTo>
                      <a:pt x="627" y="629"/>
                    </a:lnTo>
                    <a:lnTo>
                      <a:pt x="632" y="622"/>
                    </a:lnTo>
                    <a:lnTo>
                      <a:pt x="636" y="616"/>
                    </a:lnTo>
                    <a:lnTo>
                      <a:pt x="642" y="608"/>
                    </a:lnTo>
                    <a:lnTo>
                      <a:pt x="650" y="603"/>
                    </a:lnTo>
                    <a:lnTo>
                      <a:pt x="655" y="595"/>
                    </a:lnTo>
                    <a:lnTo>
                      <a:pt x="659" y="587"/>
                    </a:lnTo>
                    <a:lnTo>
                      <a:pt x="665" y="580"/>
                    </a:lnTo>
                    <a:lnTo>
                      <a:pt x="670" y="574"/>
                    </a:lnTo>
                    <a:lnTo>
                      <a:pt x="674" y="565"/>
                    </a:lnTo>
                    <a:lnTo>
                      <a:pt x="680" y="559"/>
                    </a:lnTo>
                    <a:lnTo>
                      <a:pt x="684" y="549"/>
                    </a:lnTo>
                    <a:lnTo>
                      <a:pt x="689" y="544"/>
                    </a:lnTo>
                    <a:lnTo>
                      <a:pt x="693" y="534"/>
                    </a:lnTo>
                    <a:lnTo>
                      <a:pt x="697" y="527"/>
                    </a:lnTo>
                    <a:lnTo>
                      <a:pt x="701" y="519"/>
                    </a:lnTo>
                    <a:lnTo>
                      <a:pt x="705" y="511"/>
                    </a:lnTo>
                    <a:lnTo>
                      <a:pt x="707" y="504"/>
                    </a:lnTo>
                    <a:lnTo>
                      <a:pt x="710" y="494"/>
                    </a:lnTo>
                    <a:lnTo>
                      <a:pt x="714" y="487"/>
                    </a:lnTo>
                    <a:lnTo>
                      <a:pt x="718" y="477"/>
                    </a:lnTo>
                    <a:lnTo>
                      <a:pt x="720" y="470"/>
                    </a:lnTo>
                    <a:lnTo>
                      <a:pt x="722" y="460"/>
                    </a:lnTo>
                    <a:lnTo>
                      <a:pt x="724" y="452"/>
                    </a:lnTo>
                    <a:lnTo>
                      <a:pt x="726" y="443"/>
                    </a:lnTo>
                    <a:lnTo>
                      <a:pt x="727" y="433"/>
                    </a:lnTo>
                    <a:lnTo>
                      <a:pt x="727" y="424"/>
                    </a:lnTo>
                    <a:lnTo>
                      <a:pt x="729" y="414"/>
                    </a:lnTo>
                    <a:lnTo>
                      <a:pt x="731" y="407"/>
                    </a:lnTo>
                    <a:lnTo>
                      <a:pt x="733" y="395"/>
                    </a:lnTo>
                    <a:lnTo>
                      <a:pt x="733" y="388"/>
                    </a:lnTo>
                    <a:lnTo>
                      <a:pt x="733" y="378"/>
                    </a:lnTo>
                    <a:lnTo>
                      <a:pt x="735" y="371"/>
                    </a:lnTo>
                    <a:lnTo>
                      <a:pt x="733" y="361"/>
                    </a:lnTo>
                    <a:lnTo>
                      <a:pt x="733" y="350"/>
                    </a:lnTo>
                    <a:lnTo>
                      <a:pt x="733" y="340"/>
                    </a:lnTo>
                    <a:lnTo>
                      <a:pt x="731" y="331"/>
                    </a:lnTo>
                    <a:lnTo>
                      <a:pt x="729" y="321"/>
                    </a:lnTo>
                    <a:lnTo>
                      <a:pt x="727" y="312"/>
                    </a:lnTo>
                    <a:lnTo>
                      <a:pt x="727" y="302"/>
                    </a:lnTo>
                    <a:lnTo>
                      <a:pt x="726" y="295"/>
                    </a:lnTo>
                    <a:lnTo>
                      <a:pt x="724" y="285"/>
                    </a:lnTo>
                    <a:lnTo>
                      <a:pt x="722" y="276"/>
                    </a:lnTo>
                    <a:lnTo>
                      <a:pt x="720" y="268"/>
                    </a:lnTo>
                    <a:lnTo>
                      <a:pt x="718" y="258"/>
                    </a:lnTo>
                    <a:lnTo>
                      <a:pt x="714" y="249"/>
                    </a:lnTo>
                    <a:lnTo>
                      <a:pt x="710" y="241"/>
                    </a:lnTo>
                    <a:lnTo>
                      <a:pt x="707" y="232"/>
                    </a:lnTo>
                    <a:lnTo>
                      <a:pt x="705" y="224"/>
                    </a:lnTo>
                    <a:lnTo>
                      <a:pt x="701" y="215"/>
                    </a:lnTo>
                    <a:lnTo>
                      <a:pt x="697" y="207"/>
                    </a:lnTo>
                    <a:lnTo>
                      <a:pt x="693" y="199"/>
                    </a:lnTo>
                    <a:lnTo>
                      <a:pt x="689" y="192"/>
                    </a:lnTo>
                    <a:lnTo>
                      <a:pt x="684" y="182"/>
                    </a:lnTo>
                    <a:lnTo>
                      <a:pt x="680" y="177"/>
                    </a:lnTo>
                    <a:lnTo>
                      <a:pt x="674" y="167"/>
                    </a:lnTo>
                    <a:lnTo>
                      <a:pt x="670" y="161"/>
                    </a:lnTo>
                    <a:lnTo>
                      <a:pt x="665" y="154"/>
                    </a:lnTo>
                    <a:lnTo>
                      <a:pt x="659" y="146"/>
                    </a:lnTo>
                    <a:lnTo>
                      <a:pt x="655" y="139"/>
                    </a:lnTo>
                    <a:lnTo>
                      <a:pt x="650" y="131"/>
                    </a:lnTo>
                    <a:lnTo>
                      <a:pt x="642" y="125"/>
                    </a:lnTo>
                    <a:lnTo>
                      <a:pt x="636" y="120"/>
                    </a:lnTo>
                    <a:lnTo>
                      <a:pt x="632" y="112"/>
                    </a:lnTo>
                    <a:lnTo>
                      <a:pt x="627" y="106"/>
                    </a:lnTo>
                    <a:lnTo>
                      <a:pt x="619" y="101"/>
                    </a:lnTo>
                    <a:lnTo>
                      <a:pt x="612" y="93"/>
                    </a:lnTo>
                    <a:lnTo>
                      <a:pt x="606" y="87"/>
                    </a:lnTo>
                    <a:lnTo>
                      <a:pt x="600" y="82"/>
                    </a:lnTo>
                    <a:lnTo>
                      <a:pt x="593" y="76"/>
                    </a:lnTo>
                    <a:lnTo>
                      <a:pt x="585" y="70"/>
                    </a:lnTo>
                    <a:lnTo>
                      <a:pt x="577" y="66"/>
                    </a:lnTo>
                    <a:lnTo>
                      <a:pt x="572" y="61"/>
                    </a:lnTo>
                    <a:lnTo>
                      <a:pt x="562" y="55"/>
                    </a:lnTo>
                    <a:lnTo>
                      <a:pt x="556" y="51"/>
                    </a:lnTo>
                    <a:lnTo>
                      <a:pt x="547" y="45"/>
                    </a:lnTo>
                    <a:lnTo>
                      <a:pt x="541" y="44"/>
                    </a:lnTo>
                    <a:lnTo>
                      <a:pt x="532" y="38"/>
                    </a:lnTo>
                    <a:lnTo>
                      <a:pt x="524" y="34"/>
                    </a:lnTo>
                    <a:lnTo>
                      <a:pt x="517" y="30"/>
                    </a:lnTo>
                    <a:lnTo>
                      <a:pt x="509" y="28"/>
                    </a:lnTo>
                    <a:lnTo>
                      <a:pt x="499" y="23"/>
                    </a:lnTo>
                    <a:lnTo>
                      <a:pt x="492" y="21"/>
                    </a:lnTo>
                    <a:lnTo>
                      <a:pt x="482" y="17"/>
                    </a:lnTo>
                    <a:lnTo>
                      <a:pt x="475" y="15"/>
                    </a:lnTo>
                    <a:lnTo>
                      <a:pt x="465" y="11"/>
                    </a:lnTo>
                    <a:lnTo>
                      <a:pt x="458" y="9"/>
                    </a:lnTo>
                    <a:lnTo>
                      <a:pt x="448" y="7"/>
                    </a:lnTo>
                    <a:lnTo>
                      <a:pt x="441" y="6"/>
                    </a:lnTo>
                    <a:lnTo>
                      <a:pt x="431" y="4"/>
                    </a:lnTo>
                    <a:lnTo>
                      <a:pt x="422" y="4"/>
                    </a:lnTo>
                    <a:lnTo>
                      <a:pt x="412" y="0"/>
                    </a:lnTo>
                    <a:lnTo>
                      <a:pt x="404" y="0"/>
                    </a:lnTo>
                    <a:lnTo>
                      <a:pt x="393" y="0"/>
                    </a:lnTo>
                    <a:lnTo>
                      <a:pt x="385" y="0"/>
                    </a:lnTo>
                    <a:lnTo>
                      <a:pt x="376" y="0"/>
                    </a:lnTo>
                    <a:lnTo>
                      <a:pt x="366" y="0"/>
                    </a:lnTo>
                    <a:lnTo>
                      <a:pt x="357" y="0"/>
                    </a:lnTo>
                    <a:lnTo>
                      <a:pt x="347" y="0"/>
                    </a:lnTo>
                    <a:lnTo>
                      <a:pt x="338" y="0"/>
                    </a:lnTo>
                    <a:lnTo>
                      <a:pt x="328" y="0"/>
                    </a:lnTo>
                    <a:lnTo>
                      <a:pt x="319" y="0"/>
                    </a:lnTo>
                    <a:lnTo>
                      <a:pt x="309" y="4"/>
                    </a:lnTo>
                    <a:lnTo>
                      <a:pt x="300" y="4"/>
                    </a:lnTo>
                    <a:lnTo>
                      <a:pt x="292" y="6"/>
                    </a:lnTo>
                    <a:lnTo>
                      <a:pt x="283" y="7"/>
                    </a:lnTo>
                    <a:lnTo>
                      <a:pt x="273" y="9"/>
                    </a:lnTo>
                    <a:lnTo>
                      <a:pt x="266" y="11"/>
                    </a:lnTo>
                    <a:lnTo>
                      <a:pt x="256" y="15"/>
                    </a:lnTo>
                    <a:lnTo>
                      <a:pt x="247" y="17"/>
                    </a:lnTo>
                    <a:lnTo>
                      <a:pt x="239" y="21"/>
                    </a:lnTo>
                    <a:lnTo>
                      <a:pt x="230" y="23"/>
                    </a:lnTo>
                    <a:lnTo>
                      <a:pt x="222" y="28"/>
                    </a:lnTo>
                    <a:lnTo>
                      <a:pt x="213" y="30"/>
                    </a:lnTo>
                    <a:lnTo>
                      <a:pt x="205" y="34"/>
                    </a:lnTo>
                    <a:lnTo>
                      <a:pt x="197" y="38"/>
                    </a:lnTo>
                    <a:lnTo>
                      <a:pt x="190" y="44"/>
                    </a:lnTo>
                    <a:lnTo>
                      <a:pt x="182" y="45"/>
                    </a:lnTo>
                    <a:lnTo>
                      <a:pt x="175" y="51"/>
                    </a:lnTo>
                    <a:lnTo>
                      <a:pt x="167" y="55"/>
                    </a:lnTo>
                    <a:lnTo>
                      <a:pt x="161" y="61"/>
                    </a:lnTo>
                    <a:lnTo>
                      <a:pt x="154" y="66"/>
                    </a:lnTo>
                    <a:lnTo>
                      <a:pt x="146" y="70"/>
                    </a:lnTo>
                    <a:lnTo>
                      <a:pt x="138" y="76"/>
                    </a:lnTo>
                    <a:lnTo>
                      <a:pt x="131" y="82"/>
                    </a:lnTo>
                    <a:lnTo>
                      <a:pt x="125" y="87"/>
                    </a:lnTo>
                    <a:lnTo>
                      <a:pt x="118" y="93"/>
                    </a:lnTo>
                    <a:lnTo>
                      <a:pt x="112" y="101"/>
                    </a:lnTo>
                    <a:lnTo>
                      <a:pt x="106" y="106"/>
                    </a:lnTo>
                    <a:lnTo>
                      <a:pt x="100" y="112"/>
                    </a:lnTo>
                    <a:lnTo>
                      <a:pt x="93" y="120"/>
                    </a:lnTo>
                    <a:lnTo>
                      <a:pt x="87" y="125"/>
                    </a:lnTo>
                    <a:lnTo>
                      <a:pt x="81" y="131"/>
                    </a:lnTo>
                    <a:lnTo>
                      <a:pt x="74" y="139"/>
                    </a:lnTo>
                    <a:lnTo>
                      <a:pt x="70" y="146"/>
                    </a:lnTo>
                    <a:lnTo>
                      <a:pt x="64" y="154"/>
                    </a:lnTo>
                    <a:lnTo>
                      <a:pt x="61" y="161"/>
                    </a:lnTo>
                    <a:lnTo>
                      <a:pt x="55" y="167"/>
                    </a:lnTo>
                    <a:lnTo>
                      <a:pt x="51" y="177"/>
                    </a:lnTo>
                    <a:lnTo>
                      <a:pt x="45" y="182"/>
                    </a:lnTo>
                    <a:lnTo>
                      <a:pt x="42" y="192"/>
                    </a:lnTo>
                    <a:lnTo>
                      <a:pt x="38" y="199"/>
                    </a:lnTo>
                    <a:lnTo>
                      <a:pt x="34" y="207"/>
                    </a:lnTo>
                    <a:lnTo>
                      <a:pt x="30" y="215"/>
                    </a:lnTo>
                    <a:lnTo>
                      <a:pt x="26" y="224"/>
                    </a:lnTo>
                    <a:lnTo>
                      <a:pt x="23" y="232"/>
                    </a:lnTo>
                    <a:lnTo>
                      <a:pt x="21" y="241"/>
                    </a:lnTo>
                    <a:lnTo>
                      <a:pt x="17" y="249"/>
                    </a:lnTo>
                    <a:lnTo>
                      <a:pt x="15" y="258"/>
                    </a:lnTo>
                    <a:lnTo>
                      <a:pt x="11" y="268"/>
                    </a:lnTo>
                    <a:lnTo>
                      <a:pt x="9" y="276"/>
                    </a:lnTo>
                    <a:lnTo>
                      <a:pt x="7" y="285"/>
                    </a:lnTo>
                    <a:lnTo>
                      <a:pt x="5" y="295"/>
                    </a:lnTo>
                    <a:lnTo>
                      <a:pt x="4" y="302"/>
                    </a:lnTo>
                    <a:lnTo>
                      <a:pt x="2" y="312"/>
                    </a:lnTo>
                    <a:lnTo>
                      <a:pt x="0" y="321"/>
                    </a:lnTo>
                    <a:lnTo>
                      <a:pt x="0" y="331"/>
                    </a:lnTo>
                    <a:lnTo>
                      <a:pt x="0" y="340"/>
                    </a:lnTo>
                    <a:lnTo>
                      <a:pt x="0" y="350"/>
                    </a:lnTo>
                    <a:lnTo>
                      <a:pt x="0" y="361"/>
                    </a:lnTo>
                    <a:lnTo>
                      <a:pt x="0" y="371"/>
                    </a:lnTo>
                    <a:lnTo>
                      <a:pt x="0" y="378"/>
                    </a:lnTo>
                    <a:lnTo>
                      <a:pt x="0" y="388"/>
                    </a:lnTo>
                    <a:lnTo>
                      <a:pt x="0" y="395"/>
                    </a:lnTo>
                    <a:lnTo>
                      <a:pt x="0" y="407"/>
                    </a:lnTo>
                    <a:lnTo>
                      <a:pt x="0" y="414"/>
                    </a:lnTo>
                    <a:lnTo>
                      <a:pt x="2" y="424"/>
                    </a:lnTo>
                    <a:lnTo>
                      <a:pt x="4" y="433"/>
                    </a:lnTo>
                    <a:lnTo>
                      <a:pt x="5" y="443"/>
                    </a:lnTo>
                    <a:lnTo>
                      <a:pt x="7" y="452"/>
                    </a:lnTo>
                    <a:lnTo>
                      <a:pt x="9" y="460"/>
                    </a:lnTo>
                    <a:lnTo>
                      <a:pt x="11" y="470"/>
                    </a:lnTo>
                    <a:lnTo>
                      <a:pt x="15" y="477"/>
                    </a:lnTo>
                    <a:lnTo>
                      <a:pt x="17" y="487"/>
                    </a:lnTo>
                    <a:lnTo>
                      <a:pt x="21" y="494"/>
                    </a:lnTo>
                    <a:lnTo>
                      <a:pt x="23" y="504"/>
                    </a:lnTo>
                    <a:lnTo>
                      <a:pt x="26" y="511"/>
                    </a:lnTo>
                    <a:lnTo>
                      <a:pt x="30" y="519"/>
                    </a:lnTo>
                    <a:lnTo>
                      <a:pt x="34" y="527"/>
                    </a:lnTo>
                    <a:lnTo>
                      <a:pt x="38" y="534"/>
                    </a:lnTo>
                    <a:lnTo>
                      <a:pt x="42" y="544"/>
                    </a:lnTo>
                    <a:lnTo>
                      <a:pt x="45" y="549"/>
                    </a:lnTo>
                    <a:lnTo>
                      <a:pt x="51" y="559"/>
                    </a:lnTo>
                    <a:lnTo>
                      <a:pt x="55" y="565"/>
                    </a:lnTo>
                    <a:lnTo>
                      <a:pt x="61" y="574"/>
                    </a:lnTo>
                    <a:lnTo>
                      <a:pt x="64" y="580"/>
                    </a:lnTo>
                    <a:lnTo>
                      <a:pt x="70" y="587"/>
                    </a:lnTo>
                    <a:lnTo>
                      <a:pt x="74" y="595"/>
                    </a:lnTo>
                    <a:lnTo>
                      <a:pt x="81" y="603"/>
                    </a:lnTo>
                    <a:lnTo>
                      <a:pt x="87" y="608"/>
                    </a:lnTo>
                    <a:lnTo>
                      <a:pt x="93" y="616"/>
                    </a:lnTo>
                    <a:lnTo>
                      <a:pt x="100" y="622"/>
                    </a:lnTo>
                    <a:lnTo>
                      <a:pt x="106" y="629"/>
                    </a:lnTo>
                    <a:lnTo>
                      <a:pt x="112" y="635"/>
                    </a:lnTo>
                    <a:lnTo>
                      <a:pt x="118" y="641"/>
                    </a:lnTo>
                    <a:lnTo>
                      <a:pt x="125" y="646"/>
                    </a:lnTo>
                    <a:lnTo>
                      <a:pt x="131" y="652"/>
                    </a:lnTo>
                    <a:lnTo>
                      <a:pt x="138" y="658"/>
                    </a:lnTo>
                    <a:lnTo>
                      <a:pt x="146" y="664"/>
                    </a:lnTo>
                    <a:lnTo>
                      <a:pt x="154" y="667"/>
                    </a:lnTo>
                    <a:lnTo>
                      <a:pt x="161" y="673"/>
                    </a:lnTo>
                    <a:lnTo>
                      <a:pt x="167" y="679"/>
                    </a:lnTo>
                    <a:lnTo>
                      <a:pt x="175" y="683"/>
                    </a:lnTo>
                    <a:lnTo>
                      <a:pt x="182" y="686"/>
                    </a:lnTo>
                    <a:lnTo>
                      <a:pt x="190" y="692"/>
                    </a:lnTo>
                    <a:lnTo>
                      <a:pt x="197" y="696"/>
                    </a:lnTo>
                    <a:lnTo>
                      <a:pt x="205" y="700"/>
                    </a:lnTo>
                    <a:lnTo>
                      <a:pt x="213" y="703"/>
                    </a:lnTo>
                    <a:lnTo>
                      <a:pt x="222" y="709"/>
                    </a:lnTo>
                    <a:lnTo>
                      <a:pt x="230" y="711"/>
                    </a:lnTo>
                    <a:lnTo>
                      <a:pt x="239" y="713"/>
                    </a:lnTo>
                    <a:lnTo>
                      <a:pt x="247" y="717"/>
                    </a:lnTo>
                    <a:lnTo>
                      <a:pt x="256" y="721"/>
                    </a:lnTo>
                    <a:lnTo>
                      <a:pt x="266" y="722"/>
                    </a:lnTo>
                    <a:lnTo>
                      <a:pt x="273" y="724"/>
                    </a:lnTo>
                    <a:lnTo>
                      <a:pt x="283" y="726"/>
                    </a:lnTo>
                    <a:lnTo>
                      <a:pt x="292" y="728"/>
                    </a:lnTo>
                    <a:lnTo>
                      <a:pt x="300" y="730"/>
                    </a:lnTo>
                    <a:lnTo>
                      <a:pt x="309" y="730"/>
                    </a:lnTo>
                    <a:lnTo>
                      <a:pt x="319" y="732"/>
                    </a:lnTo>
                    <a:lnTo>
                      <a:pt x="328" y="734"/>
                    </a:lnTo>
                    <a:lnTo>
                      <a:pt x="338" y="736"/>
                    </a:lnTo>
                    <a:lnTo>
                      <a:pt x="347" y="736"/>
                    </a:lnTo>
                    <a:lnTo>
                      <a:pt x="357" y="736"/>
                    </a:lnTo>
                    <a:lnTo>
                      <a:pt x="366" y="738"/>
                    </a:lnTo>
                    <a:lnTo>
                      <a:pt x="366" y="738"/>
                    </a:lnTo>
                    <a:close/>
                  </a:path>
                </a:pathLst>
              </a:custGeom>
              <a:solidFill>
                <a:srgbClr val="7A94A8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66"/>
              <p:cNvSpPr>
                <a:spLocks/>
              </p:cNvSpPr>
              <p:nvPr/>
            </p:nvSpPr>
            <p:spPr bwMode="auto">
              <a:xfrm>
                <a:off x="2813" y="2059"/>
                <a:ext cx="132" cy="132"/>
              </a:xfrm>
              <a:custGeom>
                <a:avLst/>
                <a:gdLst/>
                <a:ahLst/>
                <a:cxnLst>
                  <a:cxn ang="0">
                    <a:pos x="137" y="263"/>
                  </a:cxn>
                  <a:cxn ang="0">
                    <a:pos x="150" y="263"/>
                  </a:cxn>
                  <a:cxn ang="0">
                    <a:pos x="163" y="259"/>
                  </a:cxn>
                  <a:cxn ang="0">
                    <a:pos x="177" y="255"/>
                  </a:cxn>
                  <a:cxn ang="0">
                    <a:pos x="194" y="248"/>
                  </a:cxn>
                  <a:cxn ang="0">
                    <a:pos x="215" y="232"/>
                  </a:cxn>
                  <a:cxn ang="0">
                    <a:pos x="234" y="215"/>
                  </a:cxn>
                  <a:cxn ang="0">
                    <a:pos x="247" y="194"/>
                  </a:cxn>
                  <a:cxn ang="0">
                    <a:pos x="255" y="177"/>
                  </a:cxn>
                  <a:cxn ang="0">
                    <a:pos x="258" y="164"/>
                  </a:cxn>
                  <a:cxn ang="0">
                    <a:pos x="262" y="151"/>
                  </a:cxn>
                  <a:cxn ang="0">
                    <a:pos x="262" y="137"/>
                  </a:cxn>
                  <a:cxn ang="0">
                    <a:pos x="262" y="124"/>
                  </a:cxn>
                  <a:cxn ang="0">
                    <a:pos x="262" y="111"/>
                  </a:cxn>
                  <a:cxn ang="0">
                    <a:pos x="258" y="97"/>
                  </a:cxn>
                  <a:cxn ang="0">
                    <a:pos x="255" y="84"/>
                  </a:cxn>
                  <a:cxn ang="0">
                    <a:pos x="247" y="67"/>
                  </a:cxn>
                  <a:cxn ang="0">
                    <a:pos x="234" y="46"/>
                  </a:cxn>
                  <a:cxn ang="0">
                    <a:pos x="215" y="29"/>
                  </a:cxn>
                  <a:cxn ang="0">
                    <a:pos x="194" y="14"/>
                  </a:cxn>
                  <a:cxn ang="0">
                    <a:pos x="177" y="6"/>
                  </a:cxn>
                  <a:cxn ang="0">
                    <a:pos x="163" y="2"/>
                  </a:cxn>
                  <a:cxn ang="0">
                    <a:pos x="150" y="0"/>
                  </a:cxn>
                  <a:cxn ang="0">
                    <a:pos x="137" y="0"/>
                  </a:cxn>
                  <a:cxn ang="0">
                    <a:pos x="124" y="0"/>
                  </a:cxn>
                  <a:cxn ang="0">
                    <a:pos x="110" y="0"/>
                  </a:cxn>
                  <a:cxn ang="0">
                    <a:pos x="97" y="2"/>
                  </a:cxn>
                  <a:cxn ang="0">
                    <a:pos x="86" y="6"/>
                  </a:cxn>
                  <a:cxn ang="0">
                    <a:pos x="67" y="14"/>
                  </a:cxn>
                  <a:cxn ang="0">
                    <a:pos x="48" y="29"/>
                  </a:cxn>
                  <a:cxn ang="0">
                    <a:pos x="29" y="46"/>
                  </a:cxn>
                  <a:cxn ang="0">
                    <a:pos x="15" y="67"/>
                  </a:cxn>
                  <a:cxn ang="0">
                    <a:pos x="8" y="84"/>
                  </a:cxn>
                  <a:cxn ang="0">
                    <a:pos x="2" y="97"/>
                  </a:cxn>
                  <a:cxn ang="0">
                    <a:pos x="0" y="111"/>
                  </a:cxn>
                  <a:cxn ang="0">
                    <a:pos x="0" y="124"/>
                  </a:cxn>
                  <a:cxn ang="0">
                    <a:pos x="0" y="137"/>
                  </a:cxn>
                  <a:cxn ang="0">
                    <a:pos x="0" y="151"/>
                  </a:cxn>
                  <a:cxn ang="0">
                    <a:pos x="2" y="164"/>
                  </a:cxn>
                  <a:cxn ang="0">
                    <a:pos x="8" y="177"/>
                  </a:cxn>
                  <a:cxn ang="0">
                    <a:pos x="15" y="194"/>
                  </a:cxn>
                  <a:cxn ang="0">
                    <a:pos x="29" y="215"/>
                  </a:cxn>
                  <a:cxn ang="0">
                    <a:pos x="48" y="232"/>
                  </a:cxn>
                  <a:cxn ang="0">
                    <a:pos x="67" y="248"/>
                  </a:cxn>
                  <a:cxn ang="0">
                    <a:pos x="86" y="255"/>
                  </a:cxn>
                  <a:cxn ang="0">
                    <a:pos x="97" y="259"/>
                  </a:cxn>
                  <a:cxn ang="0">
                    <a:pos x="110" y="263"/>
                  </a:cxn>
                  <a:cxn ang="0">
                    <a:pos x="124" y="263"/>
                  </a:cxn>
                  <a:cxn ang="0">
                    <a:pos x="131" y="265"/>
                  </a:cxn>
                </a:cxnLst>
                <a:rect l="0" t="0" r="r" b="b"/>
                <a:pathLst>
                  <a:path w="264" h="265">
                    <a:moveTo>
                      <a:pt x="131" y="265"/>
                    </a:moveTo>
                    <a:lnTo>
                      <a:pt x="137" y="263"/>
                    </a:lnTo>
                    <a:lnTo>
                      <a:pt x="144" y="263"/>
                    </a:lnTo>
                    <a:lnTo>
                      <a:pt x="150" y="263"/>
                    </a:lnTo>
                    <a:lnTo>
                      <a:pt x="158" y="261"/>
                    </a:lnTo>
                    <a:lnTo>
                      <a:pt x="163" y="259"/>
                    </a:lnTo>
                    <a:lnTo>
                      <a:pt x="169" y="257"/>
                    </a:lnTo>
                    <a:lnTo>
                      <a:pt x="177" y="255"/>
                    </a:lnTo>
                    <a:lnTo>
                      <a:pt x="182" y="253"/>
                    </a:lnTo>
                    <a:lnTo>
                      <a:pt x="194" y="248"/>
                    </a:lnTo>
                    <a:lnTo>
                      <a:pt x="205" y="240"/>
                    </a:lnTo>
                    <a:lnTo>
                      <a:pt x="215" y="232"/>
                    </a:lnTo>
                    <a:lnTo>
                      <a:pt x="226" y="225"/>
                    </a:lnTo>
                    <a:lnTo>
                      <a:pt x="234" y="215"/>
                    </a:lnTo>
                    <a:lnTo>
                      <a:pt x="241" y="206"/>
                    </a:lnTo>
                    <a:lnTo>
                      <a:pt x="247" y="194"/>
                    </a:lnTo>
                    <a:lnTo>
                      <a:pt x="253" y="183"/>
                    </a:lnTo>
                    <a:lnTo>
                      <a:pt x="255" y="177"/>
                    </a:lnTo>
                    <a:lnTo>
                      <a:pt x="257" y="170"/>
                    </a:lnTo>
                    <a:lnTo>
                      <a:pt x="258" y="164"/>
                    </a:lnTo>
                    <a:lnTo>
                      <a:pt x="260" y="156"/>
                    </a:lnTo>
                    <a:lnTo>
                      <a:pt x="262" y="151"/>
                    </a:lnTo>
                    <a:lnTo>
                      <a:pt x="262" y="145"/>
                    </a:lnTo>
                    <a:lnTo>
                      <a:pt x="262" y="137"/>
                    </a:lnTo>
                    <a:lnTo>
                      <a:pt x="264" y="132"/>
                    </a:lnTo>
                    <a:lnTo>
                      <a:pt x="262" y="124"/>
                    </a:lnTo>
                    <a:lnTo>
                      <a:pt x="262" y="116"/>
                    </a:lnTo>
                    <a:lnTo>
                      <a:pt x="262" y="111"/>
                    </a:lnTo>
                    <a:lnTo>
                      <a:pt x="260" y="103"/>
                    </a:lnTo>
                    <a:lnTo>
                      <a:pt x="258" y="97"/>
                    </a:lnTo>
                    <a:lnTo>
                      <a:pt x="257" y="92"/>
                    </a:lnTo>
                    <a:lnTo>
                      <a:pt x="255" y="84"/>
                    </a:lnTo>
                    <a:lnTo>
                      <a:pt x="253" y="78"/>
                    </a:lnTo>
                    <a:lnTo>
                      <a:pt x="247" y="67"/>
                    </a:lnTo>
                    <a:lnTo>
                      <a:pt x="241" y="56"/>
                    </a:lnTo>
                    <a:lnTo>
                      <a:pt x="234" y="46"/>
                    </a:lnTo>
                    <a:lnTo>
                      <a:pt x="226" y="38"/>
                    </a:lnTo>
                    <a:lnTo>
                      <a:pt x="215" y="29"/>
                    </a:lnTo>
                    <a:lnTo>
                      <a:pt x="205" y="21"/>
                    </a:lnTo>
                    <a:lnTo>
                      <a:pt x="194" y="14"/>
                    </a:lnTo>
                    <a:lnTo>
                      <a:pt x="182" y="10"/>
                    </a:lnTo>
                    <a:lnTo>
                      <a:pt x="177" y="6"/>
                    </a:lnTo>
                    <a:lnTo>
                      <a:pt x="169" y="4"/>
                    </a:lnTo>
                    <a:lnTo>
                      <a:pt x="163" y="2"/>
                    </a:lnTo>
                    <a:lnTo>
                      <a:pt x="158" y="2"/>
                    </a:lnTo>
                    <a:lnTo>
                      <a:pt x="150" y="0"/>
                    </a:lnTo>
                    <a:lnTo>
                      <a:pt x="144" y="0"/>
                    </a:lnTo>
                    <a:lnTo>
                      <a:pt x="137" y="0"/>
                    </a:lnTo>
                    <a:lnTo>
                      <a:pt x="131" y="0"/>
                    </a:lnTo>
                    <a:lnTo>
                      <a:pt x="124" y="0"/>
                    </a:lnTo>
                    <a:lnTo>
                      <a:pt x="118" y="0"/>
                    </a:lnTo>
                    <a:lnTo>
                      <a:pt x="110" y="0"/>
                    </a:lnTo>
                    <a:lnTo>
                      <a:pt x="105" y="2"/>
                    </a:lnTo>
                    <a:lnTo>
                      <a:pt x="97" y="2"/>
                    </a:lnTo>
                    <a:lnTo>
                      <a:pt x="91" y="4"/>
                    </a:lnTo>
                    <a:lnTo>
                      <a:pt x="86" y="6"/>
                    </a:lnTo>
                    <a:lnTo>
                      <a:pt x="80" y="10"/>
                    </a:lnTo>
                    <a:lnTo>
                      <a:pt x="67" y="14"/>
                    </a:lnTo>
                    <a:lnTo>
                      <a:pt x="57" y="21"/>
                    </a:lnTo>
                    <a:lnTo>
                      <a:pt x="48" y="29"/>
                    </a:lnTo>
                    <a:lnTo>
                      <a:pt x="38" y="38"/>
                    </a:lnTo>
                    <a:lnTo>
                      <a:pt x="29" y="46"/>
                    </a:lnTo>
                    <a:lnTo>
                      <a:pt x="23" y="56"/>
                    </a:lnTo>
                    <a:lnTo>
                      <a:pt x="15" y="67"/>
                    </a:lnTo>
                    <a:lnTo>
                      <a:pt x="10" y="78"/>
                    </a:lnTo>
                    <a:lnTo>
                      <a:pt x="8" y="84"/>
                    </a:lnTo>
                    <a:lnTo>
                      <a:pt x="4" y="92"/>
                    </a:lnTo>
                    <a:lnTo>
                      <a:pt x="2" y="97"/>
                    </a:lnTo>
                    <a:lnTo>
                      <a:pt x="2" y="103"/>
                    </a:lnTo>
                    <a:lnTo>
                      <a:pt x="0" y="111"/>
                    </a:lnTo>
                    <a:lnTo>
                      <a:pt x="0" y="116"/>
                    </a:lnTo>
                    <a:lnTo>
                      <a:pt x="0" y="124"/>
                    </a:lnTo>
                    <a:lnTo>
                      <a:pt x="0" y="132"/>
                    </a:lnTo>
                    <a:lnTo>
                      <a:pt x="0" y="137"/>
                    </a:lnTo>
                    <a:lnTo>
                      <a:pt x="0" y="145"/>
                    </a:lnTo>
                    <a:lnTo>
                      <a:pt x="0" y="151"/>
                    </a:lnTo>
                    <a:lnTo>
                      <a:pt x="2" y="156"/>
                    </a:lnTo>
                    <a:lnTo>
                      <a:pt x="2" y="164"/>
                    </a:lnTo>
                    <a:lnTo>
                      <a:pt x="4" y="170"/>
                    </a:lnTo>
                    <a:lnTo>
                      <a:pt x="8" y="177"/>
                    </a:lnTo>
                    <a:lnTo>
                      <a:pt x="10" y="183"/>
                    </a:lnTo>
                    <a:lnTo>
                      <a:pt x="15" y="194"/>
                    </a:lnTo>
                    <a:lnTo>
                      <a:pt x="23" y="206"/>
                    </a:lnTo>
                    <a:lnTo>
                      <a:pt x="29" y="215"/>
                    </a:lnTo>
                    <a:lnTo>
                      <a:pt x="38" y="225"/>
                    </a:lnTo>
                    <a:lnTo>
                      <a:pt x="48" y="232"/>
                    </a:lnTo>
                    <a:lnTo>
                      <a:pt x="57" y="240"/>
                    </a:lnTo>
                    <a:lnTo>
                      <a:pt x="67" y="248"/>
                    </a:lnTo>
                    <a:lnTo>
                      <a:pt x="80" y="253"/>
                    </a:lnTo>
                    <a:lnTo>
                      <a:pt x="86" y="255"/>
                    </a:lnTo>
                    <a:lnTo>
                      <a:pt x="91" y="257"/>
                    </a:lnTo>
                    <a:lnTo>
                      <a:pt x="97" y="259"/>
                    </a:lnTo>
                    <a:lnTo>
                      <a:pt x="105" y="261"/>
                    </a:lnTo>
                    <a:lnTo>
                      <a:pt x="110" y="263"/>
                    </a:lnTo>
                    <a:lnTo>
                      <a:pt x="118" y="263"/>
                    </a:lnTo>
                    <a:lnTo>
                      <a:pt x="124" y="263"/>
                    </a:lnTo>
                    <a:lnTo>
                      <a:pt x="131" y="265"/>
                    </a:lnTo>
                    <a:lnTo>
                      <a:pt x="131" y="265"/>
                    </a:lnTo>
                    <a:close/>
                  </a:path>
                </a:pathLst>
              </a:custGeom>
              <a:solidFill>
                <a:srgbClr val="4A697A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68" name="Group 67"/>
          <p:cNvGrpSpPr/>
          <p:nvPr/>
        </p:nvGrpSpPr>
        <p:grpSpPr>
          <a:xfrm>
            <a:off x="990600" y="4182070"/>
            <a:ext cx="7391400" cy="923330"/>
            <a:chOff x="990600" y="4105870"/>
            <a:chExt cx="7391400" cy="923330"/>
          </a:xfrm>
        </p:grpSpPr>
        <p:sp>
          <p:nvSpPr>
            <p:cNvPr id="69" name="TextBox 68"/>
            <p:cNvSpPr txBox="1"/>
            <p:nvPr/>
          </p:nvSpPr>
          <p:spPr>
            <a:xfrm>
              <a:off x="1752486" y="4105870"/>
              <a:ext cx="662951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800000"/>
                  </a:solidFill>
                  <a:effectLst>
                    <a:glow rad="139700">
                      <a:schemeClr val="accent6">
                        <a:satMod val="175000"/>
                        <a:alpha val="40000"/>
                      </a:schemeClr>
                    </a:glow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rant" pitchFamily="2" charset="0"/>
                </a:rPr>
                <a:t>This message will be available via podcast later this week at calvaryokc.com</a:t>
              </a:r>
              <a:endParaRPr lang="en-US" dirty="0">
                <a:solidFill>
                  <a:srgbClr val="80000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rant" pitchFamily="2" charset="0"/>
              </a:endParaRPr>
            </a:p>
          </p:txBody>
        </p:sp>
        <p:pic>
          <p:nvPicPr>
            <p:cNvPr id="70" name="Picture 69" descr="C:\Users\Ken\AppData\Local\Microsoft\Windows\Temporary Internet Files\Content.IE5\GHF7J5VO\MC900433832[1]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90600" y="4176600"/>
              <a:ext cx="761886" cy="76188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xmlns="" val="3474807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30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30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0"/>
                            </p:stCondLst>
                            <p:childTnLst>
                              <p:par>
                                <p:cTn id="5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8000"/>
                            </p:stCondLst>
                            <p:childTnLst>
                              <p:par>
                                <p:cTn id="6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3000"/>
                            </p:stCondLst>
                            <p:childTnLst>
                              <p:par>
                                <p:cTn id="7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0"/>
                            </p:stCondLst>
                            <p:childTnLst>
                              <p:par>
                                <p:cTn id="7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8000"/>
                            </p:stCondLst>
                            <p:childTnLst>
                              <p:par>
                                <p:cTn id="8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0"/>
                            </p:stCondLst>
                            <p:childTnLst>
                              <p:par>
                                <p:cTn id="8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3000"/>
                            </p:stCondLst>
                            <p:childTnLst>
                              <p:par>
                                <p:cTn id="9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5000"/>
                            </p:stCondLst>
                            <p:childTnLst>
                              <p:par>
                                <p:cTn id="9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8000"/>
                            </p:stCondLst>
                            <p:childTnLst>
                              <p:par>
                                <p:cTn id="10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00"/>
                            </p:stCondLst>
                            <p:childTnLst>
                              <p:par>
                                <p:cTn id="10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3000"/>
                            </p:stCondLst>
                            <p:childTnLst>
                              <p:par>
                                <p:cTn id="1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3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4372" y="550290"/>
            <a:ext cx="8229600" cy="31700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1 Pet. 1:22 ~ </a:t>
            </a:r>
            <a:r>
              <a:rPr lang="en-US" sz="4000" b="1" dirty="0">
                <a:solidFill>
                  <a:srgbClr val="002060"/>
                </a:solidFill>
              </a:rPr>
              <a:t>Since you have purified your souls in obeying the truth through the Spirit in sincere love of the brethren, love one another fervently with a pure heart,</a:t>
            </a:r>
            <a:endParaRPr lang="en-US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48250" y="1852264"/>
            <a:ext cx="1166750" cy="545561"/>
          </a:xfrm>
          <a:prstGeom prst="roundRect">
            <a:avLst/>
          </a:prstGeom>
          <a:solidFill>
            <a:srgbClr val="800000">
              <a:alpha val="34902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9" name="Rounded Rectangle 8"/>
          <p:cNvSpPr/>
          <p:nvPr/>
        </p:nvSpPr>
        <p:spPr>
          <a:xfrm>
            <a:off x="2379024" y="2450275"/>
            <a:ext cx="1126175" cy="545561"/>
          </a:xfrm>
          <a:prstGeom prst="roundRect">
            <a:avLst/>
          </a:prstGeom>
          <a:solidFill>
            <a:srgbClr val="800000">
              <a:alpha val="34902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/>
          </a:p>
        </p:txBody>
      </p:sp>
      <p:sp>
        <p:nvSpPr>
          <p:cNvPr id="11" name="TextBox 10"/>
          <p:cNvSpPr txBox="1"/>
          <p:nvPr/>
        </p:nvSpPr>
        <p:spPr>
          <a:xfrm>
            <a:off x="732972" y="3619337"/>
            <a:ext cx="80010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800000"/>
                </a:solidFill>
                <a:latin typeface="Caligula" pitchFamily="2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philos</a:t>
            </a:r>
            <a:r>
              <a:rPr lang="en-US" sz="4000" b="1" dirty="0" smtClean="0">
                <a:solidFill>
                  <a:srgbClr val="002060"/>
                </a:solidFill>
                <a:latin typeface="Caligula" pitchFamily="2" charset="0"/>
              </a:rPr>
              <a:t> </a:t>
            </a:r>
            <a:r>
              <a:rPr lang="en-US" sz="4000" b="1" dirty="0" smtClean="0">
                <a:solidFill>
                  <a:srgbClr val="800000"/>
                </a:solidFill>
                <a:latin typeface="Caligula" pitchFamily="2" charset="0"/>
              </a:rPr>
              <a:t>– strong affection</a:t>
            </a:r>
            <a:endParaRPr lang="en-US" sz="4000" b="1" dirty="0">
              <a:solidFill>
                <a:srgbClr val="800000"/>
              </a:solidFill>
              <a:latin typeface="Caligula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2972" y="4245114"/>
            <a:ext cx="80010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800000"/>
                </a:solidFill>
                <a:latin typeface="Caligula" pitchFamily="2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agapa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/>
                <a:cs typeface="Times New Roman"/>
              </a:rPr>
              <a:t>ō</a:t>
            </a:r>
            <a:r>
              <a:rPr lang="en-US" sz="4000" b="1" dirty="0" smtClean="0">
                <a:solidFill>
                  <a:srgbClr val="002060"/>
                </a:solidFill>
                <a:latin typeface="Caligula" pitchFamily="2" charset="0"/>
              </a:rPr>
              <a:t> </a:t>
            </a:r>
            <a:r>
              <a:rPr lang="en-US" sz="4000" b="1" dirty="0" smtClean="0">
                <a:solidFill>
                  <a:srgbClr val="800000"/>
                </a:solidFill>
                <a:latin typeface="Caligula" pitchFamily="2" charset="0"/>
              </a:rPr>
              <a:t>– unconditional love</a:t>
            </a:r>
            <a:endParaRPr lang="en-US" sz="4000" b="1" dirty="0">
              <a:solidFill>
                <a:srgbClr val="800000"/>
              </a:solidFill>
              <a:latin typeface="Caligul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8272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 animBg="1"/>
      <p:bldP spid="8" grpId="1" animBg="1"/>
      <p:bldP spid="9" grpId="0" animBg="1"/>
      <p:bldP spid="9" grpId="1" animBg="1"/>
      <p:bldP spid="11" grpId="0"/>
      <p:bldP spid="11" grpId="1"/>
      <p:bldP spid="12" grpId="0"/>
      <p:bldP spid="1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600" cy="132343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Philips ~ </a:t>
            </a:r>
            <a:r>
              <a:rPr lang="en-US" sz="4000" b="1" dirty="0">
                <a:solidFill>
                  <a:srgbClr val="002060"/>
                </a:solidFill>
              </a:rPr>
              <a:t>For every man must "shoulder his own pack."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100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600" cy="132343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Share</a:t>
            </a:r>
            <a:r>
              <a:rPr lang="en-US" sz="4000" b="1" dirty="0">
                <a:solidFill>
                  <a:srgbClr val="800000"/>
                </a:solidFill>
              </a:rPr>
              <a:t> ~ </a:t>
            </a:r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koinoneō</a:t>
            </a:r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>
                <a:solidFill>
                  <a:srgbClr val="800000"/>
                </a:solidFill>
              </a:rPr>
              <a:t>– to have all things in common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738952"/>
            <a:ext cx="8229600" cy="193899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NLT ~ </a:t>
            </a:r>
            <a:r>
              <a:rPr lang="en-US" sz="4000" b="1" dirty="0">
                <a:solidFill>
                  <a:srgbClr val="002060"/>
                </a:solidFill>
              </a:rPr>
              <a:t>Those who are taught the word of God should help their teachers by paying them.</a:t>
            </a:r>
            <a:endParaRPr lang="en-US" sz="4000" b="1" i="1" dirty="0">
              <a:solidFill>
                <a:srgbClr val="002060"/>
              </a:solidFill>
              <a:latin typeface="Caligula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037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6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Marks</a:t>
            </a:r>
            <a:r>
              <a:rPr lang="en-US" sz="4000" b="1" dirty="0">
                <a:solidFill>
                  <a:srgbClr val="800000"/>
                </a:solidFill>
              </a:rPr>
              <a:t> ~ </a:t>
            </a:r>
            <a:r>
              <a:rPr lang="en-US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stigmata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6904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6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  <a:latin typeface="Caligula" pitchFamily="2" charset="0"/>
              </a:rPr>
              <a:t>Marvel</a:t>
            </a:r>
            <a:r>
              <a:rPr lang="en-US" sz="4000" b="1" dirty="0">
                <a:latin typeface="Caligula" pitchFamily="2" charset="0"/>
              </a:rPr>
              <a:t>; </a:t>
            </a:r>
            <a:r>
              <a:rPr lang="en-US" sz="4000" b="1" dirty="0">
                <a:solidFill>
                  <a:srgbClr val="002060"/>
                </a:solidFill>
                <a:latin typeface="Caligula" pitchFamily="2" charset="0"/>
              </a:rPr>
              <a:t>turning away </a:t>
            </a:r>
            <a:r>
              <a:rPr lang="en-US" sz="4000" b="1" dirty="0">
                <a:solidFill>
                  <a:srgbClr val="800000"/>
                </a:solidFill>
                <a:latin typeface="Caligula" pitchFamily="2" charset="0"/>
              </a:rPr>
              <a:t>~ present tense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165086"/>
            <a:ext cx="8001000" cy="132343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000" b="1" i="1" dirty="0" smtClean="0">
                <a:solidFill>
                  <a:srgbClr val="800000"/>
                </a:solidFill>
                <a:latin typeface="Caligula" pitchFamily="2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Caligula" pitchFamily="2" charset="0"/>
              </a:rPr>
              <a:t>Turning away </a:t>
            </a:r>
            <a:r>
              <a:rPr lang="en-US" sz="4000" b="1" dirty="0">
                <a:solidFill>
                  <a:srgbClr val="800000"/>
                </a:solidFill>
                <a:latin typeface="Caligula" pitchFamily="2" charset="0"/>
              </a:rPr>
              <a:t>~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metatithēmi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solidFill>
                  <a:srgbClr val="800000"/>
                </a:solidFill>
                <a:latin typeface="Caligula" pitchFamily="2" charset="0"/>
                <a:cs typeface="Times New Roman" pitchFamily="18" charset="0"/>
              </a:rPr>
              <a:t>– to change place</a:t>
            </a:r>
            <a:endParaRPr lang="en-US" sz="4000" b="1" i="1" dirty="0">
              <a:solidFill>
                <a:srgbClr val="800000"/>
              </a:solidFill>
              <a:latin typeface="Caligula" pitchFamily="2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5800" y="2408563"/>
            <a:ext cx="80010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000" b="1" i="1" dirty="0" smtClean="0">
                <a:solidFill>
                  <a:srgbClr val="800000"/>
                </a:solidFill>
                <a:latin typeface="Caligula" pitchFamily="2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Caligula" pitchFamily="2" charset="0"/>
              </a:rPr>
              <a:t>Soon</a:t>
            </a:r>
            <a:r>
              <a:rPr lang="en-US" sz="4000" b="1" dirty="0">
                <a:solidFill>
                  <a:srgbClr val="800000"/>
                </a:solidFill>
                <a:latin typeface="Caligula" pitchFamily="2" charset="0"/>
              </a:rPr>
              <a:t> ~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tacheōs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– quickly </a:t>
            </a:r>
            <a:endParaRPr lang="en-US" sz="4000" b="1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" y="3054583"/>
            <a:ext cx="8229600" cy="193899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latin typeface="Caligula" pitchFamily="2" charset="0"/>
              </a:rPr>
              <a:t>It is really blowing my mind that you are so quickly turning away from grace to a different "gospel." </a:t>
            </a:r>
            <a:r>
              <a:rPr lang="en-US" sz="4000" b="1" dirty="0" smtClean="0">
                <a:solidFill>
                  <a:srgbClr val="002060"/>
                </a:solidFill>
                <a:latin typeface="Caligula" pitchFamily="2" charset="0"/>
              </a:rPr>
              <a:t>(MSV)</a:t>
            </a:r>
            <a:endParaRPr lang="en-US" sz="4000" b="1" dirty="0">
              <a:solidFill>
                <a:srgbClr val="002060"/>
              </a:solidFill>
              <a:latin typeface="Caligula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295400" y="2570888"/>
            <a:ext cx="1398896" cy="545561"/>
          </a:xfrm>
          <a:prstGeom prst="roundRect">
            <a:avLst/>
          </a:prstGeom>
          <a:solidFill>
            <a:srgbClr val="800000">
              <a:alpha val="34902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1295400" y="1281244"/>
            <a:ext cx="2057400" cy="545561"/>
          </a:xfrm>
          <a:prstGeom prst="roundRect">
            <a:avLst/>
          </a:prstGeom>
          <a:solidFill>
            <a:srgbClr val="002060">
              <a:alpha val="34902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7704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4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mph" presetSubtype="0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2" grpId="2"/>
      <p:bldP spid="4" grpId="0"/>
      <p:bldP spid="4" grpId="1"/>
      <p:bldP spid="4" grpId="2"/>
      <p:bldP spid="19" grpId="0"/>
      <p:bldP spid="19" grpId="1"/>
      <p:bldP spid="19" grpId="2"/>
      <p:bldP spid="20" grpId="0"/>
      <p:bldP spid="20" grpId="1"/>
      <p:bldP spid="9" grpId="0" animBg="1"/>
      <p:bldP spid="9" grpId="1" animBg="1"/>
      <p:bldP spid="9" grpId="2" animBg="1"/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6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The works of the flesh are many:</a:t>
            </a:r>
            <a:endParaRPr lang="en-US" sz="4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061112"/>
            <a:ext cx="8001000" cy="132343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900" b="1" dirty="0">
                <a:solidFill>
                  <a:srgbClr val="800000"/>
                </a:solidFill>
              </a:rPr>
              <a:t>Sexual sins: </a:t>
            </a:r>
            <a:r>
              <a:rPr lang="en-US" sz="3900" b="1" dirty="0">
                <a:solidFill>
                  <a:srgbClr val="002060"/>
                </a:solidFill>
              </a:rPr>
              <a:t>adultery</a:t>
            </a:r>
            <a:r>
              <a:rPr lang="en-US" sz="3900" b="1" dirty="0">
                <a:solidFill>
                  <a:srgbClr val="800000"/>
                </a:solidFill>
              </a:rPr>
              <a:t>, </a:t>
            </a:r>
            <a:r>
              <a:rPr lang="en-US" sz="3900" b="1" dirty="0">
                <a:solidFill>
                  <a:srgbClr val="002060"/>
                </a:solidFill>
              </a:rPr>
              <a:t>fornication</a:t>
            </a:r>
            <a:r>
              <a:rPr lang="en-US" sz="3900" b="1" dirty="0">
                <a:solidFill>
                  <a:srgbClr val="800000"/>
                </a:solidFill>
              </a:rPr>
              <a:t>, </a:t>
            </a:r>
            <a:r>
              <a:rPr lang="en-US" sz="3900" b="1" dirty="0" smtClean="0">
                <a:solidFill>
                  <a:srgbClr val="002060"/>
                </a:solidFill>
              </a:rPr>
              <a:t>uncleanness</a:t>
            </a:r>
            <a:r>
              <a:rPr lang="en-US" sz="3900" b="1" dirty="0">
                <a:solidFill>
                  <a:srgbClr val="800000"/>
                </a:solidFill>
              </a:rPr>
              <a:t> </a:t>
            </a:r>
            <a:r>
              <a:rPr lang="en-US" sz="3900" b="1" dirty="0" smtClean="0">
                <a:solidFill>
                  <a:srgbClr val="800000"/>
                </a:solidFill>
              </a:rPr>
              <a:t>and </a:t>
            </a:r>
            <a:r>
              <a:rPr lang="en-US" sz="3900" b="1" dirty="0" smtClean="0">
                <a:solidFill>
                  <a:srgbClr val="002060"/>
                </a:solidFill>
              </a:rPr>
              <a:t>lewdness</a:t>
            </a:r>
            <a:endParaRPr lang="en-US" sz="39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2272352"/>
            <a:ext cx="80010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900" b="1" dirty="0">
                <a:solidFill>
                  <a:srgbClr val="800000"/>
                </a:solidFill>
              </a:rPr>
              <a:t>Spiritual sins: </a:t>
            </a:r>
            <a:r>
              <a:rPr lang="en-US" sz="3900" b="1" dirty="0" smtClean="0">
                <a:solidFill>
                  <a:srgbClr val="002060"/>
                </a:solidFill>
              </a:rPr>
              <a:t>idolatry</a:t>
            </a:r>
            <a:r>
              <a:rPr lang="en-US" sz="3900" b="1" dirty="0">
                <a:solidFill>
                  <a:srgbClr val="800000"/>
                </a:solidFill>
              </a:rPr>
              <a:t> </a:t>
            </a:r>
            <a:r>
              <a:rPr lang="en-US" sz="3900" b="1" dirty="0" smtClean="0">
                <a:solidFill>
                  <a:srgbClr val="800000"/>
                </a:solidFill>
              </a:rPr>
              <a:t>and </a:t>
            </a:r>
            <a:r>
              <a:rPr lang="en-US" sz="3900" b="1" dirty="0" smtClean="0">
                <a:solidFill>
                  <a:srgbClr val="002060"/>
                </a:solidFill>
              </a:rPr>
              <a:t>sorcery</a:t>
            </a:r>
            <a:endParaRPr lang="en-US" sz="39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2892850"/>
            <a:ext cx="8001000" cy="31700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900" b="1" dirty="0" smtClean="0">
                <a:solidFill>
                  <a:srgbClr val="800000"/>
                </a:solidFill>
              </a:rPr>
              <a:t>Social sins: </a:t>
            </a:r>
            <a:r>
              <a:rPr lang="en-US" sz="3900" b="1" dirty="0" smtClean="0">
                <a:solidFill>
                  <a:srgbClr val="002060"/>
                </a:solidFill>
              </a:rPr>
              <a:t>hatred</a:t>
            </a:r>
            <a:r>
              <a:rPr lang="en-US" sz="3900" b="1" dirty="0" smtClean="0">
                <a:solidFill>
                  <a:srgbClr val="800000"/>
                </a:solidFill>
              </a:rPr>
              <a:t>, </a:t>
            </a:r>
            <a:r>
              <a:rPr lang="en-US" sz="3900" b="1" dirty="0" smtClean="0">
                <a:solidFill>
                  <a:srgbClr val="002060"/>
                </a:solidFill>
              </a:rPr>
              <a:t>contentions</a:t>
            </a:r>
            <a:r>
              <a:rPr lang="en-US" sz="3900" b="1" dirty="0" smtClean="0">
                <a:solidFill>
                  <a:srgbClr val="800000"/>
                </a:solidFill>
              </a:rPr>
              <a:t>, </a:t>
            </a:r>
            <a:r>
              <a:rPr lang="en-US" sz="3900" b="1" dirty="0" smtClean="0">
                <a:solidFill>
                  <a:srgbClr val="002060"/>
                </a:solidFill>
              </a:rPr>
              <a:t>jealousies</a:t>
            </a:r>
            <a:r>
              <a:rPr lang="en-US" sz="3900" b="1" dirty="0" smtClean="0">
                <a:solidFill>
                  <a:srgbClr val="800000"/>
                </a:solidFill>
              </a:rPr>
              <a:t>, </a:t>
            </a:r>
            <a:r>
              <a:rPr lang="en-US" sz="3900" b="1" dirty="0" smtClean="0">
                <a:solidFill>
                  <a:srgbClr val="002060"/>
                </a:solidFill>
              </a:rPr>
              <a:t>outbursts</a:t>
            </a:r>
            <a:r>
              <a:rPr lang="en-US" sz="3900" b="1" dirty="0" smtClean="0">
                <a:solidFill>
                  <a:srgbClr val="800000"/>
                </a:solidFill>
              </a:rPr>
              <a:t> </a:t>
            </a:r>
            <a:r>
              <a:rPr lang="en-US" sz="3900" b="1" dirty="0" smtClean="0">
                <a:solidFill>
                  <a:srgbClr val="002060"/>
                </a:solidFill>
              </a:rPr>
              <a:t>of</a:t>
            </a:r>
            <a:r>
              <a:rPr lang="en-US" sz="3900" b="1" dirty="0" smtClean="0">
                <a:solidFill>
                  <a:srgbClr val="800000"/>
                </a:solidFill>
              </a:rPr>
              <a:t> </a:t>
            </a:r>
            <a:r>
              <a:rPr lang="en-US" sz="3900" b="1" dirty="0" smtClean="0">
                <a:solidFill>
                  <a:srgbClr val="002060"/>
                </a:solidFill>
              </a:rPr>
              <a:t>wrath</a:t>
            </a:r>
            <a:r>
              <a:rPr lang="en-US" sz="3900" b="1" dirty="0" smtClean="0">
                <a:solidFill>
                  <a:srgbClr val="800000"/>
                </a:solidFill>
              </a:rPr>
              <a:t>, </a:t>
            </a:r>
            <a:r>
              <a:rPr lang="en-US" sz="3900" b="1" dirty="0" smtClean="0">
                <a:solidFill>
                  <a:srgbClr val="002060"/>
                </a:solidFill>
              </a:rPr>
              <a:t>selfish</a:t>
            </a:r>
            <a:r>
              <a:rPr lang="en-US" sz="3900" b="1" dirty="0" smtClean="0">
                <a:solidFill>
                  <a:srgbClr val="800000"/>
                </a:solidFill>
              </a:rPr>
              <a:t> </a:t>
            </a:r>
            <a:r>
              <a:rPr lang="en-US" sz="3900" b="1" dirty="0" smtClean="0">
                <a:solidFill>
                  <a:srgbClr val="002060"/>
                </a:solidFill>
              </a:rPr>
              <a:t>ambitions</a:t>
            </a:r>
            <a:r>
              <a:rPr lang="en-US" sz="3900" b="1" dirty="0" smtClean="0">
                <a:solidFill>
                  <a:srgbClr val="800000"/>
                </a:solidFill>
              </a:rPr>
              <a:t>, </a:t>
            </a:r>
            <a:r>
              <a:rPr lang="en-US" sz="3900" b="1" dirty="0" smtClean="0">
                <a:solidFill>
                  <a:srgbClr val="002060"/>
                </a:solidFill>
              </a:rPr>
              <a:t>dissensions</a:t>
            </a:r>
            <a:r>
              <a:rPr lang="en-US" sz="3900" b="1" dirty="0" smtClean="0">
                <a:solidFill>
                  <a:srgbClr val="800000"/>
                </a:solidFill>
              </a:rPr>
              <a:t>, </a:t>
            </a:r>
            <a:r>
              <a:rPr lang="en-US" sz="3900" b="1" dirty="0" smtClean="0">
                <a:solidFill>
                  <a:srgbClr val="002060"/>
                </a:solidFill>
              </a:rPr>
              <a:t>heresies</a:t>
            </a:r>
            <a:r>
              <a:rPr lang="en-US" sz="3900" b="1" dirty="0" smtClean="0">
                <a:solidFill>
                  <a:srgbClr val="800000"/>
                </a:solidFill>
              </a:rPr>
              <a:t>, </a:t>
            </a:r>
            <a:r>
              <a:rPr lang="en-US" sz="3900" b="1" dirty="0" smtClean="0">
                <a:solidFill>
                  <a:srgbClr val="002060"/>
                </a:solidFill>
              </a:rPr>
              <a:t>envy</a:t>
            </a:r>
            <a:r>
              <a:rPr lang="en-US" sz="3900" b="1" dirty="0" smtClean="0">
                <a:solidFill>
                  <a:srgbClr val="800000"/>
                </a:solidFill>
              </a:rPr>
              <a:t>, </a:t>
            </a:r>
            <a:r>
              <a:rPr lang="en-US" sz="3900" b="1" dirty="0" smtClean="0">
                <a:solidFill>
                  <a:srgbClr val="002060"/>
                </a:solidFill>
              </a:rPr>
              <a:t>murders</a:t>
            </a:r>
            <a:r>
              <a:rPr lang="en-US" sz="3900" b="1" dirty="0" smtClean="0">
                <a:solidFill>
                  <a:srgbClr val="800000"/>
                </a:solidFill>
              </a:rPr>
              <a:t>,</a:t>
            </a:r>
            <a:r>
              <a:rPr lang="en-US" sz="3900" b="1" dirty="0" smtClean="0">
                <a:solidFill>
                  <a:srgbClr val="002060"/>
                </a:solidFill>
              </a:rPr>
              <a:t> drunkenness, </a:t>
            </a:r>
            <a:r>
              <a:rPr lang="en-US" sz="3900" b="1" dirty="0" smtClean="0">
                <a:solidFill>
                  <a:srgbClr val="800000"/>
                </a:solidFill>
              </a:rPr>
              <a:t>and</a:t>
            </a:r>
            <a:r>
              <a:rPr lang="en-US" sz="3900" b="1" dirty="0" smtClean="0">
                <a:solidFill>
                  <a:srgbClr val="002060"/>
                </a:solidFill>
              </a:rPr>
              <a:t> revelries</a:t>
            </a:r>
            <a:endParaRPr lang="en-US" sz="39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2274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mph" presetSubtype="0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2"/>
      <p:bldP spid="4" grpId="3"/>
      <p:bldP spid="3" grpId="0"/>
      <p:bldP spid="3" grpId="1"/>
      <p:bldP spid="3" grpId="2"/>
      <p:bldP spid="9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6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The </a:t>
            </a:r>
            <a:r>
              <a:rPr lang="en-US" sz="4000" b="1" dirty="0" smtClean="0">
                <a:solidFill>
                  <a:srgbClr val="800000"/>
                </a:solidFill>
              </a:rPr>
              <a:t>fruit of the Spirit is singular:</a:t>
            </a:r>
            <a:endParaRPr lang="en-US" sz="4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074760"/>
            <a:ext cx="80010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80000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Love</a:t>
            </a:r>
            <a:r>
              <a:rPr lang="en-US" sz="4000" b="1" dirty="0" smtClean="0">
                <a:solidFill>
                  <a:srgbClr val="800000"/>
                </a:solidFill>
              </a:rPr>
              <a:t> ~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agapē</a:t>
            </a:r>
            <a:endParaRPr lang="en-US" sz="4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5126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600" cy="132343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Trespass</a:t>
            </a:r>
            <a:r>
              <a:rPr lang="en-US" sz="4000" b="1" dirty="0"/>
              <a:t> </a:t>
            </a:r>
            <a:r>
              <a:rPr lang="en-US" sz="4000" b="1" dirty="0">
                <a:solidFill>
                  <a:srgbClr val="800000"/>
                </a:solidFill>
              </a:rPr>
              <a:t>~ not </a:t>
            </a:r>
            <a:r>
              <a:rPr lang="en-US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hamartia</a:t>
            </a:r>
            <a:r>
              <a:rPr lang="en-US" sz="4000" b="1" dirty="0">
                <a:solidFill>
                  <a:srgbClr val="800000"/>
                </a:solidFill>
              </a:rPr>
              <a:t>, but </a:t>
            </a:r>
            <a:r>
              <a:rPr lang="en-US" sz="4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paraptōma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84" name="Group 1183"/>
          <p:cNvGrpSpPr/>
          <p:nvPr/>
        </p:nvGrpSpPr>
        <p:grpSpPr>
          <a:xfrm>
            <a:off x="381000" y="3575051"/>
            <a:ext cx="4800600" cy="1916112"/>
            <a:chOff x="381000" y="3575051"/>
            <a:chExt cx="4800600" cy="1916112"/>
          </a:xfrm>
        </p:grpSpPr>
        <p:sp>
          <p:nvSpPr>
            <p:cNvPr id="6" name="AutoShape 5"/>
            <p:cNvSpPr>
              <a:spLocks noChangeAspect="1" noChangeArrowheads="1" noTextEdit="1"/>
            </p:cNvSpPr>
            <p:nvPr/>
          </p:nvSpPr>
          <p:spPr bwMode="auto">
            <a:xfrm>
              <a:off x="788988" y="3575051"/>
              <a:ext cx="3023074" cy="191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239317" y="3752053"/>
              <a:ext cx="462171" cy="696768"/>
            </a:xfrm>
            <a:custGeom>
              <a:avLst/>
              <a:gdLst>
                <a:gd name="T0" fmla="*/ 329 w 329"/>
                <a:gd name="T1" fmla="*/ 7 h 496"/>
                <a:gd name="T2" fmla="*/ 324 w 329"/>
                <a:gd name="T3" fmla="*/ 0 h 496"/>
                <a:gd name="T4" fmla="*/ 4 w 329"/>
                <a:gd name="T5" fmla="*/ 225 h 496"/>
                <a:gd name="T6" fmla="*/ 0 w 329"/>
                <a:gd name="T7" fmla="*/ 227 h 496"/>
                <a:gd name="T8" fmla="*/ 4 w 329"/>
                <a:gd name="T9" fmla="*/ 231 h 496"/>
                <a:gd name="T10" fmla="*/ 318 w 329"/>
                <a:gd name="T11" fmla="*/ 496 h 496"/>
                <a:gd name="T12" fmla="*/ 322 w 329"/>
                <a:gd name="T13" fmla="*/ 490 h 496"/>
                <a:gd name="T14" fmla="*/ 13 w 329"/>
                <a:gd name="T15" fmla="*/ 229 h 496"/>
                <a:gd name="T16" fmla="*/ 329 w 329"/>
                <a:gd name="T17" fmla="*/ 7 h 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9" h="496">
                  <a:moveTo>
                    <a:pt x="329" y="7"/>
                  </a:moveTo>
                  <a:lnTo>
                    <a:pt x="324" y="0"/>
                  </a:lnTo>
                  <a:lnTo>
                    <a:pt x="4" y="225"/>
                  </a:lnTo>
                  <a:lnTo>
                    <a:pt x="0" y="227"/>
                  </a:lnTo>
                  <a:lnTo>
                    <a:pt x="4" y="231"/>
                  </a:lnTo>
                  <a:lnTo>
                    <a:pt x="318" y="496"/>
                  </a:lnTo>
                  <a:lnTo>
                    <a:pt x="322" y="490"/>
                  </a:lnTo>
                  <a:lnTo>
                    <a:pt x="13" y="229"/>
                  </a:lnTo>
                  <a:lnTo>
                    <a:pt x="329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655130" y="3718338"/>
              <a:ext cx="228978" cy="747340"/>
            </a:xfrm>
            <a:custGeom>
              <a:avLst/>
              <a:gdLst>
                <a:gd name="T0" fmla="*/ 141 w 163"/>
                <a:gd name="T1" fmla="*/ 289 h 532"/>
                <a:gd name="T2" fmla="*/ 124 w 163"/>
                <a:gd name="T3" fmla="*/ 312 h 532"/>
                <a:gd name="T4" fmla="*/ 118 w 163"/>
                <a:gd name="T5" fmla="*/ 357 h 532"/>
                <a:gd name="T6" fmla="*/ 104 w 163"/>
                <a:gd name="T7" fmla="*/ 422 h 532"/>
                <a:gd name="T8" fmla="*/ 79 w 163"/>
                <a:gd name="T9" fmla="*/ 481 h 532"/>
                <a:gd name="T10" fmla="*/ 43 w 163"/>
                <a:gd name="T11" fmla="*/ 522 h 532"/>
                <a:gd name="T12" fmla="*/ 16 w 163"/>
                <a:gd name="T13" fmla="*/ 532 h 532"/>
                <a:gd name="T14" fmla="*/ 16 w 163"/>
                <a:gd name="T15" fmla="*/ 532 h 532"/>
                <a:gd name="T16" fmla="*/ 8 w 163"/>
                <a:gd name="T17" fmla="*/ 530 h 532"/>
                <a:gd name="T18" fmla="*/ 2 w 163"/>
                <a:gd name="T19" fmla="*/ 524 h 532"/>
                <a:gd name="T20" fmla="*/ 0 w 163"/>
                <a:gd name="T21" fmla="*/ 516 h 532"/>
                <a:gd name="T22" fmla="*/ 4 w 163"/>
                <a:gd name="T23" fmla="*/ 510 h 532"/>
                <a:gd name="T24" fmla="*/ 28 w 163"/>
                <a:gd name="T25" fmla="*/ 483 h 532"/>
                <a:gd name="T26" fmla="*/ 45 w 163"/>
                <a:gd name="T27" fmla="*/ 395 h 532"/>
                <a:gd name="T28" fmla="*/ 53 w 163"/>
                <a:gd name="T29" fmla="*/ 324 h 532"/>
                <a:gd name="T30" fmla="*/ 73 w 163"/>
                <a:gd name="T31" fmla="*/ 287 h 532"/>
                <a:gd name="T32" fmla="*/ 92 w 163"/>
                <a:gd name="T33" fmla="*/ 273 h 532"/>
                <a:gd name="T34" fmla="*/ 92 w 163"/>
                <a:gd name="T35" fmla="*/ 271 h 532"/>
                <a:gd name="T36" fmla="*/ 92 w 163"/>
                <a:gd name="T37" fmla="*/ 267 h 532"/>
                <a:gd name="T38" fmla="*/ 92 w 163"/>
                <a:gd name="T39" fmla="*/ 265 h 532"/>
                <a:gd name="T40" fmla="*/ 73 w 163"/>
                <a:gd name="T41" fmla="*/ 251 h 532"/>
                <a:gd name="T42" fmla="*/ 53 w 163"/>
                <a:gd name="T43" fmla="*/ 214 h 532"/>
                <a:gd name="T44" fmla="*/ 47 w 163"/>
                <a:gd name="T45" fmla="*/ 141 h 532"/>
                <a:gd name="T46" fmla="*/ 28 w 163"/>
                <a:gd name="T47" fmla="*/ 49 h 532"/>
                <a:gd name="T48" fmla="*/ 4 w 163"/>
                <a:gd name="T49" fmla="*/ 22 h 532"/>
                <a:gd name="T50" fmla="*/ 0 w 163"/>
                <a:gd name="T51" fmla="*/ 16 h 532"/>
                <a:gd name="T52" fmla="*/ 2 w 163"/>
                <a:gd name="T53" fmla="*/ 8 h 532"/>
                <a:gd name="T54" fmla="*/ 8 w 163"/>
                <a:gd name="T55" fmla="*/ 2 h 532"/>
                <a:gd name="T56" fmla="*/ 16 w 163"/>
                <a:gd name="T57" fmla="*/ 0 h 532"/>
                <a:gd name="T58" fmla="*/ 16 w 163"/>
                <a:gd name="T59" fmla="*/ 0 h 532"/>
                <a:gd name="T60" fmla="*/ 43 w 163"/>
                <a:gd name="T61" fmla="*/ 10 h 532"/>
                <a:gd name="T62" fmla="*/ 79 w 163"/>
                <a:gd name="T63" fmla="*/ 51 h 532"/>
                <a:gd name="T64" fmla="*/ 104 w 163"/>
                <a:gd name="T65" fmla="*/ 110 h 532"/>
                <a:gd name="T66" fmla="*/ 118 w 163"/>
                <a:gd name="T67" fmla="*/ 175 h 532"/>
                <a:gd name="T68" fmla="*/ 124 w 163"/>
                <a:gd name="T69" fmla="*/ 224 h 532"/>
                <a:gd name="T70" fmla="*/ 141 w 163"/>
                <a:gd name="T71" fmla="*/ 249 h 532"/>
                <a:gd name="T72" fmla="*/ 157 w 163"/>
                <a:gd name="T73" fmla="*/ 257 h 532"/>
                <a:gd name="T74" fmla="*/ 163 w 163"/>
                <a:gd name="T75" fmla="*/ 263 h 532"/>
                <a:gd name="T76" fmla="*/ 163 w 163"/>
                <a:gd name="T77" fmla="*/ 273 h 532"/>
                <a:gd name="T78" fmla="*/ 157 w 163"/>
                <a:gd name="T79" fmla="*/ 281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63" h="532">
                  <a:moveTo>
                    <a:pt x="151" y="283"/>
                  </a:moveTo>
                  <a:lnTo>
                    <a:pt x="141" y="289"/>
                  </a:lnTo>
                  <a:lnTo>
                    <a:pt x="130" y="300"/>
                  </a:lnTo>
                  <a:lnTo>
                    <a:pt x="124" y="312"/>
                  </a:lnTo>
                  <a:lnTo>
                    <a:pt x="122" y="326"/>
                  </a:lnTo>
                  <a:lnTo>
                    <a:pt x="118" y="357"/>
                  </a:lnTo>
                  <a:lnTo>
                    <a:pt x="112" y="391"/>
                  </a:lnTo>
                  <a:lnTo>
                    <a:pt x="104" y="422"/>
                  </a:lnTo>
                  <a:lnTo>
                    <a:pt x="94" y="453"/>
                  </a:lnTo>
                  <a:lnTo>
                    <a:pt x="79" y="481"/>
                  </a:lnTo>
                  <a:lnTo>
                    <a:pt x="63" y="504"/>
                  </a:lnTo>
                  <a:lnTo>
                    <a:pt x="43" y="522"/>
                  </a:lnTo>
                  <a:lnTo>
                    <a:pt x="18" y="532"/>
                  </a:lnTo>
                  <a:lnTo>
                    <a:pt x="16" y="532"/>
                  </a:lnTo>
                  <a:lnTo>
                    <a:pt x="16" y="532"/>
                  </a:lnTo>
                  <a:lnTo>
                    <a:pt x="16" y="532"/>
                  </a:lnTo>
                  <a:lnTo>
                    <a:pt x="14" y="532"/>
                  </a:lnTo>
                  <a:lnTo>
                    <a:pt x="8" y="530"/>
                  </a:lnTo>
                  <a:lnTo>
                    <a:pt x="4" y="528"/>
                  </a:lnTo>
                  <a:lnTo>
                    <a:pt x="2" y="524"/>
                  </a:lnTo>
                  <a:lnTo>
                    <a:pt x="0" y="520"/>
                  </a:lnTo>
                  <a:lnTo>
                    <a:pt x="0" y="516"/>
                  </a:lnTo>
                  <a:lnTo>
                    <a:pt x="2" y="512"/>
                  </a:lnTo>
                  <a:lnTo>
                    <a:pt x="4" y="510"/>
                  </a:lnTo>
                  <a:lnTo>
                    <a:pt x="8" y="508"/>
                  </a:lnTo>
                  <a:lnTo>
                    <a:pt x="28" y="483"/>
                  </a:lnTo>
                  <a:lnTo>
                    <a:pt x="41" y="442"/>
                  </a:lnTo>
                  <a:lnTo>
                    <a:pt x="45" y="395"/>
                  </a:lnTo>
                  <a:lnTo>
                    <a:pt x="49" y="347"/>
                  </a:lnTo>
                  <a:lnTo>
                    <a:pt x="53" y="324"/>
                  </a:lnTo>
                  <a:lnTo>
                    <a:pt x="61" y="304"/>
                  </a:lnTo>
                  <a:lnTo>
                    <a:pt x="73" y="287"/>
                  </a:lnTo>
                  <a:lnTo>
                    <a:pt x="90" y="275"/>
                  </a:lnTo>
                  <a:lnTo>
                    <a:pt x="92" y="273"/>
                  </a:lnTo>
                  <a:lnTo>
                    <a:pt x="92" y="271"/>
                  </a:lnTo>
                  <a:lnTo>
                    <a:pt x="92" y="271"/>
                  </a:lnTo>
                  <a:lnTo>
                    <a:pt x="92" y="269"/>
                  </a:lnTo>
                  <a:lnTo>
                    <a:pt x="92" y="267"/>
                  </a:lnTo>
                  <a:lnTo>
                    <a:pt x="92" y="265"/>
                  </a:lnTo>
                  <a:lnTo>
                    <a:pt x="92" y="265"/>
                  </a:lnTo>
                  <a:lnTo>
                    <a:pt x="90" y="263"/>
                  </a:lnTo>
                  <a:lnTo>
                    <a:pt x="73" y="251"/>
                  </a:lnTo>
                  <a:lnTo>
                    <a:pt x="61" y="234"/>
                  </a:lnTo>
                  <a:lnTo>
                    <a:pt x="53" y="214"/>
                  </a:lnTo>
                  <a:lnTo>
                    <a:pt x="49" y="192"/>
                  </a:lnTo>
                  <a:lnTo>
                    <a:pt x="47" y="141"/>
                  </a:lnTo>
                  <a:lnTo>
                    <a:pt x="41" y="90"/>
                  </a:lnTo>
                  <a:lnTo>
                    <a:pt x="28" y="49"/>
                  </a:lnTo>
                  <a:lnTo>
                    <a:pt x="8" y="24"/>
                  </a:lnTo>
                  <a:lnTo>
                    <a:pt x="4" y="22"/>
                  </a:lnTo>
                  <a:lnTo>
                    <a:pt x="2" y="20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2" y="8"/>
                  </a:lnTo>
                  <a:lnTo>
                    <a:pt x="4" y="4"/>
                  </a:lnTo>
                  <a:lnTo>
                    <a:pt x="8" y="2"/>
                  </a:lnTo>
                  <a:lnTo>
                    <a:pt x="14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43" y="10"/>
                  </a:lnTo>
                  <a:lnTo>
                    <a:pt x="63" y="28"/>
                  </a:lnTo>
                  <a:lnTo>
                    <a:pt x="79" y="51"/>
                  </a:lnTo>
                  <a:lnTo>
                    <a:pt x="94" y="79"/>
                  </a:lnTo>
                  <a:lnTo>
                    <a:pt x="104" y="110"/>
                  </a:lnTo>
                  <a:lnTo>
                    <a:pt x="112" y="143"/>
                  </a:lnTo>
                  <a:lnTo>
                    <a:pt x="118" y="175"/>
                  </a:lnTo>
                  <a:lnTo>
                    <a:pt x="122" y="208"/>
                  </a:lnTo>
                  <a:lnTo>
                    <a:pt x="124" y="224"/>
                  </a:lnTo>
                  <a:lnTo>
                    <a:pt x="130" y="236"/>
                  </a:lnTo>
                  <a:lnTo>
                    <a:pt x="141" y="249"/>
                  </a:lnTo>
                  <a:lnTo>
                    <a:pt x="151" y="255"/>
                  </a:lnTo>
                  <a:lnTo>
                    <a:pt x="157" y="257"/>
                  </a:lnTo>
                  <a:lnTo>
                    <a:pt x="161" y="259"/>
                  </a:lnTo>
                  <a:lnTo>
                    <a:pt x="163" y="263"/>
                  </a:lnTo>
                  <a:lnTo>
                    <a:pt x="163" y="269"/>
                  </a:lnTo>
                  <a:lnTo>
                    <a:pt x="163" y="273"/>
                  </a:lnTo>
                  <a:lnTo>
                    <a:pt x="161" y="277"/>
                  </a:lnTo>
                  <a:lnTo>
                    <a:pt x="157" y="281"/>
                  </a:lnTo>
                  <a:lnTo>
                    <a:pt x="151" y="283"/>
                  </a:lnTo>
                  <a:close/>
                </a:path>
              </a:pathLst>
            </a:custGeom>
            <a:solidFill>
              <a:srgbClr val="005B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1065125" y="3635456"/>
              <a:ext cx="51977" cy="51977"/>
            </a:xfrm>
            <a:custGeom>
              <a:avLst/>
              <a:gdLst>
                <a:gd name="T0" fmla="*/ 6 w 37"/>
                <a:gd name="T1" fmla="*/ 4 h 37"/>
                <a:gd name="T2" fmla="*/ 2 w 37"/>
                <a:gd name="T3" fmla="*/ 10 h 37"/>
                <a:gd name="T4" fmla="*/ 0 w 37"/>
                <a:gd name="T5" fmla="*/ 16 h 37"/>
                <a:gd name="T6" fmla="*/ 0 w 37"/>
                <a:gd name="T7" fmla="*/ 24 h 37"/>
                <a:gd name="T8" fmla="*/ 4 w 37"/>
                <a:gd name="T9" fmla="*/ 30 h 37"/>
                <a:gd name="T10" fmla="*/ 10 w 37"/>
                <a:gd name="T11" fmla="*/ 34 h 37"/>
                <a:gd name="T12" fmla="*/ 18 w 37"/>
                <a:gd name="T13" fmla="*/ 37 h 37"/>
                <a:gd name="T14" fmla="*/ 25 w 37"/>
                <a:gd name="T15" fmla="*/ 37 h 37"/>
                <a:gd name="T16" fmla="*/ 31 w 37"/>
                <a:gd name="T17" fmla="*/ 32 h 37"/>
                <a:gd name="T18" fmla="*/ 35 w 37"/>
                <a:gd name="T19" fmla="*/ 26 h 37"/>
                <a:gd name="T20" fmla="*/ 37 w 37"/>
                <a:gd name="T21" fmla="*/ 20 h 37"/>
                <a:gd name="T22" fmla="*/ 37 w 37"/>
                <a:gd name="T23" fmla="*/ 12 h 37"/>
                <a:gd name="T24" fmla="*/ 33 w 37"/>
                <a:gd name="T25" fmla="*/ 6 h 37"/>
                <a:gd name="T26" fmla="*/ 27 w 37"/>
                <a:gd name="T27" fmla="*/ 2 h 37"/>
                <a:gd name="T28" fmla="*/ 20 w 37"/>
                <a:gd name="T29" fmla="*/ 0 h 37"/>
                <a:gd name="T30" fmla="*/ 12 w 37"/>
                <a:gd name="T31" fmla="*/ 0 h 37"/>
                <a:gd name="T32" fmla="*/ 6 w 37"/>
                <a:gd name="T33" fmla="*/ 4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7" h="37">
                  <a:moveTo>
                    <a:pt x="6" y="4"/>
                  </a:moveTo>
                  <a:lnTo>
                    <a:pt x="2" y="1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4" y="30"/>
                  </a:lnTo>
                  <a:lnTo>
                    <a:pt x="10" y="34"/>
                  </a:lnTo>
                  <a:lnTo>
                    <a:pt x="18" y="37"/>
                  </a:lnTo>
                  <a:lnTo>
                    <a:pt x="25" y="37"/>
                  </a:lnTo>
                  <a:lnTo>
                    <a:pt x="31" y="32"/>
                  </a:lnTo>
                  <a:lnTo>
                    <a:pt x="35" y="26"/>
                  </a:lnTo>
                  <a:lnTo>
                    <a:pt x="37" y="20"/>
                  </a:lnTo>
                  <a:lnTo>
                    <a:pt x="37" y="12"/>
                  </a:lnTo>
                  <a:lnTo>
                    <a:pt x="33" y="6"/>
                  </a:lnTo>
                  <a:lnTo>
                    <a:pt x="27" y="2"/>
                  </a:lnTo>
                  <a:lnTo>
                    <a:pt x="20" y="0"/>
                  </a:lnTo>
                  <a:lnTo>
                    <a:pt x="12" y="0"/>
                  </a:lnTo>
                  <a:lnTo>
                    <a:pt x="6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954147" y="3652314"/>
              <a:ext cx="16857" cy="99739"/>
            </a:xfrm>
            <a:custGeom>
              <a:avLst/>
              <a:gdLst>
                <a:gd name="T0" fmla="*/ 12 w 12"/>
                <a:gd name="T1" fmla="*/ 71 h 71"/>
                <a:gd name="T2" fmla="*/ 10 w 12"/>
                <a:gd name="T3" fmla="*/ 2 h 71"/>
                <a:gd name="T4" fmla="*/ 8 w 12"/>
                <a:gd name="T5" fmla="*/ 2 h 71"/>
                <a:gd name="T6" fmla="*/ 6 w 12"/>
                <a:gd name="T7" fmla="*/ 2 h 71"/>
                <a:gd name="T8" fmla="*/ 2 w 12"/>
                <a:gd name="T9" fmla="*/ 2 h 71"/>
                <a:gd name="T10" fmla="*/ 0 w 12"/>
                <a:gd name="T11" fmla="*/ 0 h 71"/>
                <a:gd name="T12" fmla="*/ 10 w 12"/>
                <a:gd name="T13" fmla="*/ 71 h 71"/>
                <a:gd name="T14" fmla="*/ 10 w 12"/>
                <a:gd name="T15" fmla="*/ 71 h 71"/>
                <a:gd name="T16" fmla="*/ 10 w 12"/>
                <a:gd name="T17" fmla="*/ 71 h 71"/>
                <a:gd name="T18" fmla="*/ 10 w 12"/>
                <a:gd name="T19" fmla="*/ 71 h 71"/>
                <a:gd name="T20" fmla="*/ 12 w 12"/>
                <a:gd name="T21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" h="71">
                  <a:moveTo>
                    <a:pt x="12" y="71"/>
                  </a:moveTo>
                  <a:lnTo>
                    <a:pt x="10" y="2"/>
                  </a:lnTo>
                  <a:lnTo>
                    <a:pt x="8" y="2"/>
                  </a:lnTo>
                  <a:lnTo>
                    <a:pt x="6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10" y="71"/>
                  </a:lnTo>
                  <a:lnTo>
                    <a:pt x="10" y="71"/>
                  </a:lnTo>
                  <a:lnTo>
                    <a:pt x="10" y="71"/>
                  </a:lnTo>
                  <a:lnTo>
                    <a:pt x="10" y="71"/>
                  </a:lnTo>
                  <a:lnTo>
                    <a:pt x="12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563620" y="3575051"/>
              <a:ext cx="84286" cy="91310"/>
            </a:xfrm>
            <a:custGeom>
              <a:avLst/>
              <a:gdLst>
                <a:gd name="T0" fmla="*/ 60 w 60"/>
                <a:gd name="T1" fmla="*/ 49 h 65"/>
                <a:gd name="T2" fmla="*/ 19 w 60"/>
                <a:gd name="T3" fmla="*/ 0 h 65"/>
                <a:gd name="T4" fmla="*/ 0 w 60"/>
                <a:gd name="T5" fmla="*/ 16 h 65"/>
                <a:gd name="T6" fmla="*/ 41 w 60"/>
                <a:gd name="T7" fmla="*/ 65 h 65"/>
                <a:gd name="T8" fmla="*/ 60 w 60"/>
                <a:gd name="T9" fmla="*/ 4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65">
                  <a:moveTo>
                    <a:pt x="60" y="49"/>
                  </a:moveTo>
                  <a:lnTo>
                    <a:pt x="19" y="0"/>
                  </a:lnTo>
                  <a:lnTo>
                    <a:pt x="0" y="16"/>
                  </a:lnTo>
                  <a:lnTo>
                    <a:pt x="41" y="65"/>
                  </a:lnTo>
                  <a:lnTo>
                    <a:pt x="60" y="4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501810" y="3695862"/>
              <a:ext cx="96929" cy="61810"/>
            </a:xfrm>
            <a:custGeom>
              <a:avLst/>
              <a:gdLst>
                <a:gd name="T0" fmla="*/ 69 w 69"/>
                <a:gd name="T1" fmla="*/ 22 h 44"/>
                <a:gd name="T2" fmla="*/ 8 w 69"/>
                <a:gd name="T3" fmla="*/ 0 h 44"/>
                <a:gd name="T4" fmla="*/ 0 w 69"/>
                <a:gd name="T5" fmla="*/ 24 h 44"/>
                <a:gd name="T6" fmla="*/ 61 w 69"/>
                <a:gd name="T7" fmla="*/ 44 h 44"/>
                <a:gd name="T8" fmla="*/ 69 w 69"/>
                <a:gd name="T9" fmla="*/ 2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44">
                  <a:moveTo>
                    <a:pt x="69" y="22"/>
                  </a:moveTo>
                  <a:lnTo>
                    <a:pt x="8" y="0"/>
                  </a:lnTo>
                  <a:lnTo>
                    <a:pt x="0" y="24"/>
                  </a:lnTo>
                  <a:lnTo>
                    <a:pt x="61" y="44"/>
                  </a:lnTo>
                  <a:lnTo>
                    <a:pt x="69" y="2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480739" y="3826506"/>
              <a:ext cx="95525" cy="40738"/>
            </a:xfrm>
            <a:custGeom>
              <a:avLst/>
              <a:gdLst>
                <a:gd name="T0" fmla="*/ 66 w 68"/>
                <a:gd name="T1" fmla="*/ 0 h 29"/>
                <a:gd name="T2" fmla="*/ 0 w 68"/>
                <a:gd name="T3" fmla="*/ 4 h 29"/>
                <a:gd name="T4" fmla="*/ 2 w 68"/>
                <a:gd name="T5" fmla="*/ 29 h 29"/>
                <a:gd name="T6" fmla="*/ 68 w 68"/>
                <a:gd name="T7" fmla="*/ 25 h 29"/>
                <a:gd name="T8" fmla="*/ 66 w 68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29">
                  <a:moveTo>
                    <a:pt x="66" y="0"/>
                  </a:moveTo>
                  <a:lnTo>
                    <a:pt x="0" y="4"/>
                  </a:lnTo>
                  <a:lnTo>
                    <a:pt x="2" y="29"/>
                  </a:lnTo>
                  <a:lnTo>
                    <a:pt x="68" y="25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151" name="Group 1150"/>
            <p:cNvGrpSpPr/>
            <p:nvPr/>
          </p:nvGrpSpPr>
          <p:grpSpPr>
            <a:xfrm>
              <a:off x="381000" y="3652314"/>
              <a:ext cx="4800600" cy="1836040"/>
              <a:chOff x="381000" y="3652314"/>
              <a:chExt cx="4800600" cy="1836040"/>
            </a:xfrm>
          </p:grpSpPr>
          <p:sp>
            <p:nvSpPr>
              <p:cNvPr id="15" name="Freeform 11"/>
              <p:cNvSpPr>
                <a:spLocks/>
              </p:cNvSpPr>
              <p:nvPr/>
            </p:nvSpPr>
            <p:spPr bwMode="auto">
              <a:xfrm>
                <a:off x="4525570" y="4554179"/>
                <a:ext cx="604053" cy="802126"/>
              </a:xfrm>
              <a:custGeom>
                <a:avLst/>
                <a:gdLst>
                  <a:gd name="T0" fmla="*/ 430 w 430"/>
                  <a:gd name="T1" fmla="*/ 571 h 571"/>
                  <a:gd name="T2" fmla="*/ 253 w 430"/>
                  <a:gd name="T3" fmla="*/ 0 h 571"/>
                  <a:gd name="T4" fmla="*/ 114 w 430"/>
                  <a:gd name="T5" fmla="*/ 63 h 571"/>
                  <a:gd name="T6" fmla="*/ 0 w 430"/>
                  <a:gd name="T7" fmla="*/ 514 h 571"/>
                  <a:gd name="T8" fmla="*/ 141 w 430"/>
                  <a:gd name="T9" fmla="*/ 70 h 571"/>
                  <a:gd name="T10" fmla="*/ 165 w 430"/>
                  <a:gd name="T11" fmla="*/ 373 h 571"/>
                  <a:gd name="T12" fmla="*/ 159 w 430"/>
                  <a:gd name="T13" fmla="*/ 61 h 571"/>
                  <a:gd name="T14" fmla="*/ 230 w 430"/>
                  <a:gd name="T15" fmla="*/ 31 h 571"/>
                  <a:gd name="T16" fmla="*/ 430 w 430"/>
                  <a:gd name="T17" fmla="*/ 571 h 5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30" h="571">
                    <a:moveTo>
                      <a:pt x="430" y="571"/>
                    </a:moveTo>
                    <a:lnTo>
                      <a:pt x="253" y="0"/>
                    </a:lnTo>
                    <a:lnTo>
                      <a:pt x="114" y="63"/>
                    </a:lnTo>
                    <a:lnTo>
                      <a:pt x="0" y="514"/>
                    </a:lnTo>
                    <a:lnTo>
                      <a:pt x="141" y="70"/>
                    </a:lnTo>
                    <a:lnTo>
                      <a:pt x="165" y="373"/>
                    </a:lnTo>
                    <a:lnTo>
                      <a:pt x="159" y="61"/>
                    </a:lnTo>
                    <a:lnTo>
                      <a:pt x="230" y="31"/>
                    </a:lnTo>
                    <a:lnTo>
                      <a:pt x="430" y="571"/>
                    </a:lnTo>
                    <a:close/>
                  </a:path>
                </a:pathLst>
              </a:custGeom>
              <a:solidFill>
                <a:srgbClr val="005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2"/>
              <p:cNvSpPr>
                <a:spLocks/>
              </p:cNvSpPr>
              <p:nvPr/>
            </p:nvSpPr>
            <p:spPr bwMode="auto">
              <a:xfrm>
                <a:off x="4571928" y="3693052"/>
                <a:ext cx="609672" cy="993175"/>
              </a:xfrm>
              <a:custGeom>
                <a:avLst/>
                <a:gdLst>
                  <a:gd name="T0" fmla="*/ 67 w 434"/>
                  <a:gd name="T1" fmla="*/ 699 h 707"/>
                  <a:gd name="T2" fmla="*/ 101 w 434"/>
                  <a:gd name="T3" fmla="*/ 707 h 707"/>
                  <a:gd name="T4" fmla="*/ 140 w 434"/>
                  <a:gd name="T5" fmla="*/ 699 h 707"/>
                  <a:gd name="T6" fmla="*/ 181 w 434"/>
                  <a:gd name="T7" fmla="*/ 681 h 707"/>
                  <a:gd name="T8" fmla="*/ 224 w 434"/>
                  <a:gd name="T9" fmla="*/ 650 h 707"/>
                  <a:gd name="T10" fmla="*/ 264 w 434"/>
                  <a:gd name="T11" fmla="*/ 609 h 707"/>
                  <a:gd name="T12" fmla="*/ 305 w 434"/>
                  <a:gd name="T13" fmla="*/ 558 h 707"/>
                  <a:gd name="T14" fmla="*/ 342 w 434"/>
                  <a:gd name="T15" fmla="*/ 499 h 707"/>
                  <a:gd name="T16" fmla="*/ 374 w 434"/>
                  <a:gd name="T17" fmla="*/ 434 h 707"/>
                  <a:gd name="T18" fmla="*/ 401 w 434"/>
                  <a:gd name="T19" fmla="*/ 365 h 707"/>
                  <a:gd name="T20" fmla="*/ 419 w 434"/>
                  <a:gd name="T21" fmla="*/ 297 h 707"/>
                  <a:gd name="T22" fmla="*/ 430 w 434"/>
                  <a:gd name="T23" fmla="*/ 234 h 707"/>
                  <a:gd name="T24" fmla="*/ 434 w 434"/>
                  <a:gd name="T25" fmla="*/ 175 h 707"/>
                  <a:gd name="T26" fmla="*/ 427 w 434"/>
                  <a:gd name="T27" fmla="*/ 124 h 707"/>
                  <a:gd name="T28" fmla="*/ 415 w 434"/>
                  <a:gd name="T29" fmla="*/ 81 h 707"/>
                  <a:gd name="T30" fmla="*/ 393 w 434"/>
                  <a:gd name="T31" fmla="*/ 49 h 707"/>
                  <a:gd name="T32" fmla="*/ 364 w 434"/>
                  <a:gd name="T33" fmla="*/ 28 h 707"/>
                  <a:gd name="T34" fmla="*/ 297 w 434"/>
                  <a:gd name="T35" fmla="*/ 0 h 707"/>
                  <a:gd name="T36" fmla="*/ 0 w 434"/>
                  <a:gd name="T37" fmla="*/ 670 h 707"/>
                  <a:gd name="T38" fmla="*/ 67 w 434"/>
                  <a:gd name="T39" fmla="*/ 699 h 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34" h="707">
                    <a:moveTo>
                      <a:pt x="67" y="699"/>
                    </a:moveTo>
                    <a:lnTo>
                      <a:pt x="101" y="707"/>
                    </a:lnTo>
                    <a:lnTo>
                      <a:pt x="140" y="699"/>
                    </a:lnTo>
                    <a:lnTo>
                      <a:pt x="181" y="681"/>
                    </a:lnTo>
                    <a:lnTo>
                      <a:pt x="224" y="650"/>
                    </a:lnTo>
                    <a:lnTo>
                      <a:pt x="264" y="609"/>
                    </a:lnTo>
                    <a:lnTo>
                      <a:pt x="305" y="558"/>
                    </a:lnTo>
                    <a:lnTo>
                      <a:pt x="342" y="499"/>
                    </a:lnTo>
                    <a:lnTo>
                      <a:pt x="374" y="434"/>
                    </a:lnTo>
                    <a:lnTo>
                      <a:pt x="401" y="365"/>
                    </a:lnTo>
                    <a:lnTo>
                      <a:pt x="419" y="297"/>
                    </a:lnTo>
                    <a:lnTo>
                      <a:pt x="430" y="234"/>
                    </a:lnTo>
                    <a:lnTo>
                      <a:pt x="434" y="175"/>
                    </a:lnTo>
                    <a:lnTo>
                      <a:pt x="427" y="124"/>
                    </a:lnTo>
                    <a:lnTo>
                      <a:pt x="415" y="81"/>
                    </a:lnTo>
                    <a:lnTo>
                      <a:pt x="393" y="49"/>
                    </a:lnTo>
                    <a:lnTo>
                      <a:pt x="364" y="28"/>
                    </a:lnTo>
                    <a:lnTo>
                      <a:pt x="297" y="0"/>
                    </a:lnTo>
                    <a:lnTo>
                      <a:pt x="0" y="670"/>
                    </a:lnTo>
                    <a:lnTo>
                      <a:pt x="67" y="699"/>
                    </a:lnTo>
                    <a:close/>
                  </a:path>
                </a:pathLst>
              </a:custGeom>
              <a:solidFill>
                <a:srgbClr val="5E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4"/>
              <p:cNvSpPr>
                <a:spLocks/>
              </p:cNvSpPr>
              <p:nvPr/>
            </p:nvSpPr>
            <p:spPr bwMode="auto">
              <a:xfrm>
                <a:off x="381000" y="3652314"/>
                <a:ext cx="1577561" cy="1836040"/>
              </a:xfrm>
              <a:custGeom>
                <a:avLst/>
                <a:gdLst>
                  <a:gd name="T0" fmla="*/ 1033 w 1123"/>
                  <a:gd name="T1" fmla="*/ 1101 h 1307"/>
                  <a:gd name="T2" fmla="*/ 999 w 1123"/>
                  <a:gd name="T3" fmla="*/ 816 h 1307"/>
                  <a:gd name="T4" fmla="*/ 856 w 1123"/>
                  <a:gd name="T5" fmla="*/ 748 h 1307"/>
                  <a:gd name="T6" fmla="*/ 673 w 1123"/>
                  <a:gd name="T7" fmla="*/ 467 h 1307"/>
                  <a:gd name="T8" fmla="*/ 870 w 1123"/>
                  <a:gd name="T9" fmla="*/ 451 h 1307"/>
                  <a:gd name="T10" fmla="*/ 972 w 1123"/>
                  <a:gd name="T11" fmla="*/ 495 h 1307"/>
                  <a:gd name="T12" fmla="*/ 1025 w 1123"/>
                  <a:gd name="T13" fmla="*/ 465 h 1307"/>
                  <a:gd name="T14" fmla="*/ 980 w 1123"/>
                  <a:gd name="T15" fmla="*/ 383 h 1307"/>
                  <a:gd name="T16" fmla="*/ 933 w 1123"/>
                  <a:gd name="T17" fmla="*/ 404 h 1307"/>
                  <a:gd name="T18" fmla="*/ 721 w 1123"/>
                  <a:gd name="T19" fmla="*/ 422 h 1307"/>
                  <a:gd name="T20" fmla="*/ 577 w 1123"/>
                  <a:gd name="T21" fmla="*/ 373 h 1307"/>
                  <a:gd name="T22" fmla="*/ 414 w 1123"/>
                  <a:gd name="T23" fmla="*/ 371 h 1307"/>
                  <a:gd name="T24" fmla="*/ 332 w 1123"/>
                  <a:gd name="T25" fmla="*/ 483 h 1307"/>
                  <a:gd name="T26" fmla="*/ 71 w 1123"/>
                  <a:gd name="T27" fmla="*/ 471 h 1307"/>
                  <a:gd name="T28" fmla="*/ 75 w 1123"/>
                  <a:gd name="T29" fmla="*/ 434 h 1307"/>
                  <a:gd name="T30" fmla="*/ 257 w 1123"/>
                  <a:gd name="T31" fmla="*/ 383 h 1307"/>
                  <a:gd name="T32" fmla="*/ 518 w 1123"/>
                  <a:gd name="T33" fmla="*/ 332 h 1307"/>
                  <a:gd name="T34" fmla="*/ 636 w 1123"/>
                  <a:gd name="T35" fmla="*/ 339 h 1307"/>
                  <a:gd name="T36" fmla="*/ 648 w 1123"/>
                  <a:gd name="T37" fmla="*/ 253 h 1307"/>
                  <a:gd name="T38" fmla="*/ 579 w 1123"/>
                  <a:gd name="T39" fmla="*/ 241 h 1307"/>
                  <a:gd name="T40" fmla="*/ 510 w 1123"/>
                  <a:gd name="T41" fmla="*/ 294 h 1307"/>
                  <a:gd name="T42" fmla="*/ 426 w 1123"/>
                  <a:gd name="T43" fmla="*/ 308 h 1307"/>
                  <a:gd name="T44" fmla="*/ 479 w 1123"/>
                  <a:gd name="T45" fmla="*/ 281 h 1307"/>
                  <a:gd name="T46" fmla="*/ 518 w 1123"/>
                  <a:gd name="T47" fmla="*/ 226 h 1307"/>
                  <a:gd name="T48" fmla="*/ 424 w 1123"/>
                  <a:gd name="T49" fmla="*/ 218 h 1307"/>
                  <a:gd name="T50" fmla="*/ 377 w 1123"/>
                  <a:gd name="T51" fmla="*/ 177 h 1307"/>
                  <a:gd name="T52" fmla="*/ 395 w 1123"/>
                  <a:gd name="T53" fmla="*/ 163 h 1307"/>
                  <a:gd name="T54" fmla="*/ 422 w 1123"/>
                  <a:gd name="T55" fmla="*/ 188 h 1307"/>
                  <a:gd name="T56" fmla="*/ 497 w 1123"/>
                  <a:gd name="T57" fmla="*/ 206 h 1307"/>
                  <a:gd name="T58" fmla="*/ 542 w 1123"/>
                  <a:gd name="T59" fmla="*/ 184 h 1307"/>
                  <a:gd name="T60" fmla="*/ 548 w 1123"/>
                  <a:gd name="T61" fmla="*/ 47 h 1307"/>
                  <a:gd name="T62" fmla="*/ 459 w 1123"/>
                  <a:gd name="T63" fmla="*/ 16 h 1307"/>
                  <a:gd name="T64" fmla="*/ 428 w 1123"/>
                  <a:gd name="T65" fmla="*/ 75 h 1307"/>
                  <a:gd name="T66" fmla="*/ 432 w 1123"/>
                  <a:gd name="T67" fmla="*/ 112 h 1307"/>
                  <a:gd name="T68" fmla="*/ 393 w 1123"/>
                  <a:gd name="T69" fmla="*/ 94 h 1307"/>
                  <a:gd name="T70" fmla="*/ 418 w 1123"/>
                  <a:gd name="T71" fmla="*/ 71 h 1307"/>
                  <a:gd name="T72" fmla="*/ 361 w 1123"/>
                  <a:gd name="T73" fmla="*/ 2 h 1307"/>
                  <a:gd name="T74" fmla="*/ 253 w 1123"/>
                  <a:gd name="T75" fmla="*/ 65 h 1307"/>
                  <a:gd name="T76" fmla="*/ 238 w 1123"/>
                  <a:gd name="T77" fmla="*/ 237 h 1307"/>
                  <a:gd name="T78" fmla="*/ 369 w 1123"/>
                  <a:gd name="T79" fmla="*/ 314 h 1307"/>
                  <a:gd name="T80" fmla="*/ 338 w 1123"/>
                  <a:gd name="T81" fmla="*/ 326 h 1307"/>
                  <a:gd name="T82" fmla="*/ 90 w 1123"/>
                  <a:gd name="T83" fmla="*/ 389 h 1307"/>
                  <a:gd name="T84" fmla="*/ 0 w 1123"/>
                  <a:gd name="T85" fmla="*/ 465 h 1307"/>
                  <a:gd name="T86" fmla="*/ 39 w 1123"/>
                  <a:gd name="T87" fmla="*/ 500 h 1307"/>
                  <a:gd name="T88" fmla="*/ 190 w 1123"/>
                  <a:gd name="T89" fmla="*/ 532 h 1307"/>
                  <a:gd name="T90" fmla="*/ 338 w 1123"/>
                  <a:gd name="T91" fmla="*/ 567 h 1307"/>
                  <a:gd name="T92" fmla="*/ 687 w 1123"/>
                  <a:gd name="T93" fmla="*/ 920 h 1307"/>
                  <a:gd name="T94" fmla="*/ 756 w 1123"/>
                  <a:gd name="T95" fmla="*/ 981 h 1307"/>
                  <a:gd name="T96" fmla="*/ 695 w 1123"/>
                  <a:gd name="T97" fmla="*/ 1181 h 1307"/>
                  <a:gd name="T98" fmla="*/ 776 w 1123"/>
                  <a:gd name="T99" fmla="*/ 1307 h 1307"/>
                  <a:gd name="T100" fmla="*/ 791 w 1123"/>
                  <a:gd name="T101" fmla="*/ 1276 h 1307"/>
                  <a:gd name="T102" fmla="*/ 768 w 1123"/>
                  <a:gd name="T103" fmla="*/ 1136 h 1307"/>
                  <a:gd name="T104" fmla="*/ 787 w 1123"/>
                  <a:gd name="T105" fmla="*/ 952 h 1307"/>
                  <a:gd name="T106" fmla="*/ 723 w 1123"/>
                  <a:gd name="T107" fmla="*/ 897 h 1307"/>
                  <a:gd name="T108" fmla="*/ 834 w 1123"/>
                  <a:gd name="T109" fmla="*/ 789 h 1307"/>
                  <a:gd name="T110" fmla="*/ 956 w 1123"/>
                  <a:gd name="T111" fmla="*/ 820 h 1307"/>
                  <a:gd name="T112" fmla="*/ 997 w 1123"/>
                  <a:gd name="T113" fmla="*/ 1085 h 1307"/>
                  <a:gd name="T114" fmla="*/ 1123 w 1123"/>
                  <a:gd name="T115" fmla="*/ 1054 h 1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123" h="1307">
                    <a:moveTo>
                      <a:pt x="1119" y="1040"/>
                    </a:moveTo>
                    <a:lnTo>
                      <a:pt x="1113" y="1036"/>
                    </a:lnTo>
                    <a:lnTo>
                      <a:pt x="1105" y="1036"/>
                    </a:lnTo>
                    <a:lnTo>
                      <a:pt x="1096" y="1036"/>
                    </a:lnTo>
                    <a:lnTo>
                      <a:pt x="1090" y="1040"/>
                    </a:lnTo>
                    <a:lnTo>
                      <a:pt x="1033" y="1101"/>
                    </a:lnTo>
                    <a:lnTo>
                      <a:pt x="1037" y="1038"/>
                    </a:lnTo>
                    <a:lnTo>
                      <a:pt x="1039" y="981"/>
                    </a:lnTo>
                    <a:lnTo>
                      <a:pt x="1035" y="930"/>
                    </a:lnTo>
                    <a:lnTo>
                      <a:pt x="1027" y="885"/>
                    </a:lnTo>
                    <a:lnTo>
                      <a:pt x="1015" y="848"/>
                    </a:lnTo>
                    <a:lnTo>
                      <a:pt x="999" y="816"/>
                    </a:lnTo>
                    <a:lnTo>
                      <a:pt x="978" y="789"/>
                    </a:lnTo>
                    <a:lnTo>
                      <a:pt x="954" y="769"/>
                    </a:lnTo>
                    <a:lnTo>
                      <a:pt x="929" y="756"/>
                    </a:lnTo>
                    <a:lnTo>
                      <a:pt x="907" y="750"/>
                    </a:lnTo>
                    <a:lnTo>
                      <a:pt x="882" y="748"/>
                    </a:lnTo>
                    <a:lnTo>
                      <a:pt x="856" y="748"/>
                    </a:lnTo>
                    <a:lnTo>
                      <a:pt x="831" y="750"/>
                    </a:lnTo>
                    <a:lnTo>
                      <a:pt x="809" y="756"/>
                    </a:lnTo>
                    <a:lnTo>
                      <a:pt x="787" y="763"/>
                    </a:lnTo>
                    <a:lnTo>
                      <a:pt x="764" y="771"/>
                    </a:lnTo>
                    <a:lnTo>
                      <a:pt x="654" y="469"/>
                    </a:lnTo>
                    <a:lnTo>
                      <a:pt x="673" y="467"/>
                    </a:lnTo>
                    <a:lnTo>
                      <a:pt x="695" y="463"/>
                    </a:lnTo>
                    <a:lnTo>
                      <a:pt x="721" y="461"/>
                    </a:lnTo>
                    <a:lnTo>
                      <a:pt x="750" y="457"/>
                    </a:lnTo>
                    <a:lnTo>
                      <a:pt x="785" y="455"/>
                    </a:lnTo>
                    <a:lnTo>
                      <a:pt x="825" y="453"/>
                    </a:lnTo>
                    <a:lnTo>
                      <a:pt x="870" y="451"/>
                    </a:lnTo>
                    <a:lnTo>
                      <a:pt x="919" y="449"/>
                    </a:lnTo>
                    <a:lnTo>
                      <a:pt x="925" y="465"/>
                    </a:lnTo>
                    <a:lnTo>
                      <a:pt x="933" y="477"/>
                    </a:lnTo>
                    <a:lnTo>
                      <a:pt x="946" y="487"/>
                    </a:lnTo>
                    <a:lnTo>
                      <a:pt x="960" y="493"/>
                    </a:lnTo>
                    <a:lnTo>
                      <a:pt x="972" y="495"/>
                    </a:lnTo>
                    <a:lnTo>
                      <a:pt x="982" y="495"/>
                    </a:lnTo>
                    <a:lnTo>
                      <a:pt x="992" y="491"/>
                    </a:lnTo>
                    <a:lnTo>
                      <a:pt x="1003" y="487"/>
                    </a:lnTo>
                    <a:lnTo>
                      <a:pt x="1011" y="481"/>
                    </a:lnTo>
                    <a:lnTo>
                      <a:pt x="1019" y="473"/>
                    </a:lnTo>
                    <a:lnTo>
                      <a:pt x="1025" y="465"/>
                    </a:lnTo>
                    <a:lnTo>
                      <a:pt x="1029" y="455"/>
                    </a:lnTo>
                    <a:lnTo>
                      <a:pt x="1031" y="432"/>
                    </a:lnTo>
                    <a:lnTo>
                      <a:pt x="1023" y="412"/>
                    </a:lnTo>
                    <a:lnTo>
                      <a:pt x="1009" y="396"/>
                    </a:lnTo>
                    <a:lnTo>
                      <a:pt x="988" y="385"/>
                    </a:lnTo>
                    <a:lnTo>
                      <a:pt x="980" y="383"/>
                    </a:lnTo>
                    <a:lnTo>
                      <a:pt x="970" y="383"/>
                    </a:lnTo>
                    <a:lnTo>
                      <a:pt x="962" y="385"/>
                    </a:lnTo>
                    <a:lnTo>
                      <a:pt x="954" y="387"/>
                    </a:lnTo>
                    <a:lnTo>
                      <a:pt x="946" y="392"/>
                    </a:lnTo>
                    <a:lnTo>
                      <a:pt x="940" y="398"/>
                    </a:lnTo>
                    <a:lnTo>
                      <a:pt x="933" y="404"/>
                    </a:lnTo>
                    <a:lnTo>
                      <a:pt x="927" y="412"/>
                    </a:lnTo>
                    <a:lnTo>
                      <a:pt x="878" y="412"/>
                    </a:lnTo>
                    <a:lnTo>
                      <a:pt x="836" y="414"/>
                    </a:lnTo>
                    <a:lnTo>
                      <a:pt x="793" y="416"/>
                    </a:lnTo>
                    <a:lnTo>
                      <a:pt x="756" y="418"/>
                    </a:lnTo>
                    <a:lnTo>
                      <a:pt x="721" y="422"/>
                    </a:lnTo>
                    <a:lnTo>
                      <a:pt x="691" y="424"/>
                    </a:lnTo>
                    <a:lnTo>
                      <a:pt x="662" y="430"/>
                    </a:lnTo>
                    <a:lnTo>
                      <a:pt x="638" y="434"/>
                    </a:lnTo>
                    <a:lnTo>
                      <a:pt x="622" y="410"/>
                    </a:lnTo>
                    <a:lnTo>
                      <a:pt x="599" y="389"/>
                    </a:lnTo>
                    <a:lnTo>
                      <a:pt x="577" y="373"/>
                    </a:lnTo>
                    <a:lnTo>
                      <a:pt x="550" y="361"/>
                    </a:lnTo>
                    <a:lnTo>
                      <a:pt x="524" y="353"/>
                    </a:lnTo>
                    <a:lnTo>
                      <a:pt x="495" y="351"/>
                    </a:lnTo>
                    <a:lnTo>
                      <a:pt x="465" y="353"/>
                    </a:lnTo>
                    <a:lnTo>
                      <a:pt x="436" y="361"/>
                    </a:lnTo>
                    <a:lnTo>
                      <a:pt x="414" y="371"/>
                    </a:lnTo>
                    <a:lnTo>
                      <a:pt x="393" y="385"/>
                    </a:lnTo>
                    <a:lnTo>
                      <a:pt x="375" y="402"/>
                    </a:lnTo>
                    <a:lnTo>
                      <a:pt x="361" y="420"/>
                    </a:lnTo>
                    <a:lnTo>
                      <a:pt x="346" y="440"/>
                    </a:lnTo>
                    <a:lnTo>
                      <a:pt x="338" y="461"/>
                    </a:lnTo>
                    <a:lnTo>
                      <a:pt x="332" y="483"/>
                    </a:lnTo>
                    <a:lnTo>
                      <a:pt x="328" y="508"/>
                    </a:lnTo>
                    <a:lnTo>
                      <a:pt x="249" y="502"/>
                    </a:lnTo>
                    <a:lnTo>
                      <a:pt x="185" y="493"/>
                    </a:lnTo>
                    <a:lnTo>
                      <a:pt x="137" y="485"/>
                    </a:lnTo>
                    <a:lnTo>
                      <a:pt x="98" y="479"/>
                    </a:lnTo>
                    <a:lnTo>
                      <a:pt x="71" y="471"/>
                    </a:lnTo>
                    <a:lnTo>
                      <a:pt x="55" y="465"/>
                    </a:lnTo>
                    <a:lnTo>
                      <a:pt x="45" y="461"/>
                    </a:lnTo>
                    <a:lnTo>
                      <a:pt x="39" y="457"/>
                    </a:lnTo>
                    <a:lnTo>
                      <a:pt x="47" y="451"/>
                    </a:lnTo>
                    <a:lnTo>
                      <a:pt x="59" y="442"/>
                    </a:lnTo>
                    <a:lnTo>
                      <a:pt x="75" y="434"/>
                    </a:lnTo>
                    <a:lnTo>
                      <a:pt x="96" y="426"/>
                    </a:lnTo>
                    <a:lnTo>
                      <a:pt x="122" y="418"/>
                    </a:lnTo>
                    <a:lnTo>
                      <a:pt x="151" y="410"/>
                    </a:lnTo>
                    <a:lnTo>
                      <a:pt x="183" y="402"/>
                    </a:lnTo>
                    <a:lnTo>
                      <a:pt x="218" y="392"/>
                    </a:lnTo>
                    <a:lnTo>
                      <a:pt x="257" y="383"/>
                    </a:lnTo>
                    <a:lnTo>
                      <a:pt x="298" y="373"/>
                    </a:lnTo>
                    <a:lnTo>
                      <a:pt x="338" y="365"/>
                    </a:lnTo>
                    <a:lnTo>
                      <a:pt x="381" y="357"/>
                    </a:lnTo>
                    <a:lnTo>
                      <a:pt x="426" y="349"/>
                    </a:lnTo>
                    <a:lnTo>
                      <a:pt x="471" y="341"/>
                    </a:lnTo>
                    <a:lnTo>
                      <a:pt x="518" y="332"/>
                    </a:lnTo>
                    <a:lnTo>
                      <a:pt x="562" y="324"/>
                    </a:lnTo>
                    <a:lnTo>
                      <a:pt x="573" y="334"/>
                    </a:lnTo>
                    <a:lnTo>
                      <a:pt x="587" y="343"/>
                    </a:lnTo>
                    <a:lnTo>
                      <a:pt x="601" y="347"/>
                    </a:lnTo>
                    <a:lnTo>
                      <a:pt x="615" y="347"/>
                    </a:lnTo>
                    <a:lnTo>
                      <a:pt x="636" y="339"/>
                    </a:lnTo>
                    <a:lnTo>
                      <a:pt x="652" y="322"/>
                    </a:lnTo>
                    <a:lnTo>
                      <a:pt x="662" y="304"/>
                    </a:lnTo>
                    <a:lnTo>
                      <a:pt x="662" y="281"/>
                    </a:lnTo>
                    <a:lnTo>
                      <a:pt x="660" y="271"/>
                    </a:lnTo>
                    <a:lnTo>
                      <a:pt x="654" y="261"/>
                    </a:lnTo>
                    <a:lnTo>
                      <a:pt x="648" y="253"/>
                    </a:lnTo>
                    <a:lnTo>
                      <a:pt x="640" y="245"/>
                    </a:lnTo>
                    <a:lnTo>
                      <a:pt x="630" y="239"/>
                    </a:lnTo>
                    <a:lnTo>
                      <a:pt x="620" y="237"/>
                    </a:lnTo>
                    <a:lnTo>
                      <a:pt x="609" y="235"/>
                    </a:lnTo>
                    <a:lnTo>
                      <a:pt x="597" y="235"/>
                    </a:lnTo>
                    <a:lnTo>
                      <a:pt x="579" y="241"/>
                    </a:lnTo>
                    <a:lnTo>
                      <a:pt x="565" y="253"/>
                    </a:lnTo>
                    <a:lnTo>
                      <a:pt x="554" y="269"/>
                    </a:lnTo>
                    <a:lnTo>
                      <a:pt x="550" y="288"/>
                    </a:lnTo>
                    <a:lnTo>
                      <a:pt x="538" y="290"/>
                    </a:lnTo>
                    <a:lnTo>
                      <a:pt x="526" y="292"/>
                    </a:lnTo>
                    <a:lnTo>
                      <a:pt x="510" y="294"/>
                    </a:lnTo>
                    <a:lnTo>
                      <a:pt x="495" y="296"/>
                    </a:lnTo>
                    <a:lnTo>
                      <a:pt x="479" y="300"/>
                    </a:lnTo>
                    <a:lnTo>
                      <a:pt x="461" y="302"/>
                    </a:lnTo>
                    <a:lnTo>
                      <a:pt x="442" y="306"/>
                    </a:lnTo>
                    <a:lnTo>
                      <a:pt x="424" y="310"/>
                    </a:lnTo>
                    <a:lnTo>
                      <a:pt x="426" y="308"/>
                    </a:lnTo>
                    <a:lnTo>
                      <a:pt x="430" y="308"/>
                    </a:lnTo>
                    <a:lnTo>
                      <a:pt x="432" y="308"/>
                    </a:lnTo>
                    <a:lnTo>
                      <a:pt x="434" y="306"/>
                    </a:lnTo>
                    <a:lnTo>
                      <a:pt x="450" y="300"/>
                    </a:lnTo>
                    <a:lnTo>
                      <a:pt x="465" y="292"/>
                    </a:lnTo>
                    <a:lnTo>
                      <a:pt x="479" y="281"/>
                    </a:lnTo>
                    <a:lnTo>
                      <a:pt x="491" y="271"/>
                    </a:lnTo>
                    <a:lnTo>
                      <a:pt x="503" y="261"/>
                    </a:lnTo>
                    <a:lnTo>
                      <a:pt x="514" y="247"/>
                    </a:lnTo>
                    <a:lnTo>
                      <a:pt x="522" y="235"/>
                    </a:lnTo>
                    <a:lnTo>
                      <a:pt x="530" y="220"/>
                    </a:lnTo>
                    <a:lnTo>
                      <a:pt x="518" y="226"/>
                    </a:lnTo>
                    <a:lnTo>
                      <a:pt x="505" y="228"/>
                    </a:lnTo>
                    <a:lnTo>
                      <a:pt x="493" y="232"/>
                    </a:lnTo>
                    <a:lnTo>
                      <a:pt x="481" y="232"/>
                    </a:lnTo>
                    <a:lnTo>
                      <a:pt x="461" y="230"/>
                    </a:lnTo>
                    <a:lnTo>
                      <a:pt x="440" y="226"/>
                    </a:lnTo>
                    <a:lnTo>
                      <a:pt x="424" y="218"/>
                    </a:lnTo>
                    <a:lnTo>
                      <a:pt x="410" y="208"/>
                    </a:lnTo>
                    <a:lnTo>
                      <a:pt x="397" y="200"/>
                    </a:lnTo>
                    <a:lnTo>
                      <a:pt x="387" y="190"/>
                    </a:lnTo>
                    <a:lnTo>
                      <a:pt x="381" y="184"/>
                    </a:lnTo>
                    <a:lnTo>
                      <a:pt x="379" y="182"/>
                    </a:lnTo>
                    <a:lnTo>
                      <a:pt x="377" y="177"/>
                    </a:lnTo>
                    <a:lnTo>
                      <a:pt x="377" y="171"/>
                    </a:lnTo>
                    <a:lnTo>
                      <a:pt x="379" y="167"/>
                    </a:lnTo>
                    <a:lnTo>
                      <a:pt x="381" y="163"/>
                    </a:lnTo>
                    <a:lnTo>
                      <a:pt x="385" y="161"/>
                    </a:lnTo>
                    <a:lnTo>
                      <a:pt x="391" y="161"/>
                    </a:lnTo>
                    <a:lnTo>
                      <a:pt x="395" y="163"/>
                    </a:lnTo>
                    <a:lnTo>
                      <a:pt x="399" y="165"/>
                    </a:lnTo>
                    <a:lnTo>
                      <a:pt x="399" y="165"/>
                    </a:lnTo>
                    <a:lnTo>
                      <a:pt x="402" y="167"/>
                    </a:lnTo>
                    <a:lnTo>
                      <a:pt x="406" y="173"/>
                    </a:lnTo>
                    <a:lnTo>
                      <a:pt x="414" y="179"/>
                    </a:lnTo>
                    <a:lnTo>
                      <a:pt x="422" y="188"/>
                    </a:lnTo>
                    <a:lnTo>
                      <a:pt x="434" y="196"/>
                    </a:lnTo>
                    <a:lnTo>
                      <a:pt x="448" y="202"/>
                    </a:lnTo>
                    <a:lnTo>
                      <a:pt x="465" y="206"/>
                    </a:lnTo>
                    <a:lnTo>
                      <a:pt x="481" y="208"/>
                    </a:lnTo>
                    <a:lnTo>
                      <a:pt x="489" y="208"/>
                    </a:lnTo>
                    <a:lnTo>
                      <a:pt x="497" y="206"/>
                    </a:lnTo>
                    <a:lnTo>
                      <a:pt x="503" y="204"/>
                    </a:lnTo>
                    <a:lnTo>
                      <a:pt x="512" y="202"/>
                    </a:lnTo>
                    <a:lnTo>
                      <a:pt x="520" y="198"/>
                    </a:lnTo>
                    <a:lnTo>
                      <a:pt x="528" y="194"/>
                    </a:lnTo>
                    <a:lnTo>
                      <a:pt x="534" y="190"/>
                    </a:lnTo>
                    <a:lnTo>
                      <a:pt x="542" y="184"/>
                    </a:lnTo>
                    <a:lnTo>
                      <a:pt x="544" y="165"/>
                    </a:lnTo>
                    <a:lnTo>
                      <a:pt x="544" y="147"/>
                    </a:lnTo>
                    <a:lnTo>
                      <a:pt x="542" y="131"/>
                    </a:lnTo>
                    <a:lnTo>
                      <a:pt x="538" y="112"/>
                    </a:lnTo>
                    <a:lnTo>
                      <a:pt x="573" y="96"/>
                    </a:lnTo>
                    <a:lnTo>
                      <a:pt x="548" y="47"/>
                    </a:lnTo>
                    <a:lnTo>
                      <a:pt x="516" y="63"/>
                    </a:lnTo>
                    <a:lnTo>
                      <a:pt x="505" y="51"/>
                    </a:lnTo>
                    <a:lnTo>
                      <a:pt x="495" y="41"/>
                    </a:lnTo>
                    <a:lnTo>
                      <a:pt x="485" y="33"/>
                    </a:lnTo>
                    <a:lnTo>
                      <a:pt x="473" y="22"/>
                    </a:lnTo>
                    <a:lnTo>
                      <a:pt x="459" y="16"/>
                    </a:lnTo>
                    <a:lnTo>
                      <a:pt x="446" y="10"/>
                    </a:lnTo>
                    <a:lnTo>
                      <a:pt x="432" y="6"/>
                    </a:lnTo>
                    <a:lnTo>
                      <a:pt x="418" y="2"/>
                    </a:lnTo>
                    <a:lnTo>
                      <a:pt x="420" y="71"/>
                    </a:lnTo>
                    <a:lnTo>
                      <a:pt x="424" y="73"/>
                    </a:lnTo>
                    <a:lnTo>
                      <a:pt x="428" y="75"/>
                    </a:lnTo>
                    <a:lnTo>
                      <a:pt x="430" y="78"/>
                    </a:lnTo>
                    <a:lnTo>
                      <a:pt x="434" y="80"/>
                    </a:lnTo>
                    <a:lnTo>
                      <a:pt x="438" y="88"/>
                    </a:lnTo>
                    <a:lnTo>
                      <a:pt x="440" y="96"/>
                    </a:lnTo>
                    <a:lnTo>
                      <a:pt x="438" y="106"/>
                    </a:lnTo>
                    <a:lnTo>
                      <a:pt x="432" y="112"/>
                    </a:lnTo>
                    <a:lnTo>
                      <a:pt x="424" y="116"/>
                    </a:lnTo>
                    <a:lnTo>
                      <a:pt x="416" y="118"/>
                    </a:lnTo>
                    <a:lnTo>
                      <a:pt x="406" y="116"/>
                    </a:lnTo>
                    <a:lnTo>
                      <a:pt x="399" y="110"/>
                    </a:lnTo>
                    <a:lnTo>
                      <a:pt x="395" y="102"/>
                    </a:lnTo>
                    <a:lnTo>
                      <a:pt x="393" y="94"/>
                    </a:lnTo>
                    <a:lnTo>
                      <a:pt x="395" y="84"/>
                    </a:lnTo>
                    <a:lnTo>
                      <a:pt x="402" y="78"/>
                    </a:lnTo>
                    <a:lnTo>
                      <a:pt x="406" y="75"/>
                    </a:lnTo>
                    <a:lnTo>
                      <a:pt x="410" y="73"/>
                    </a:lnTo>
                    <a:lnTo>
                      <a:pt x="414" y="71"/>
                    </a:lnTo>
                    <a:lnTo>
                      <a:pt x="418" y="71"/>
                    </a:lnTo>
                    <a:lnTo>
                      <a:pt x="408" y="0"/>
                    </a:lnTo>
                    <a:lnTo>
                      <a:pt x="397" y="0"/>
                    </a:lnTo>
                    <a:lnTo>
                      <a:pt x="389" y="0"/>
                    </a:lnTo>
                    <a:lnTo>
                      <a:pt x="379" y="0"/>
                    </a:lnTo>
                    <a:lnTo>
                      <a:pt x="369" y="0"/>
                    </a:lnTo>
                    <a:lnTo>
                      <a:pt x="361" y="2"/>
                    </a:lnTo>
                    <a:lnTo>
                      <a:pt x="351" y="4"/>
                    </a:lnTo>
                    <a:lnTo>
                      <a:pt x="340" y="6"/>
                    </a:lnTo>
                    <a:lnTo>
                      <a:pt x="330" y="8"/>
                    </a:lnTo>
                    <a:lnTo>
                      <a:pt x="300" y="22"/>
                    </a:lnTo>
                    <a:lnTo>
                      <a:pt x="275" y="41"/>
                    </a:lnTo>
                    <a:lnTo>
                      <a:pt x="253" y="65"/>
                    </a:lnTo>
                    <a:lnTo>
                      <a:pt x="236" y="92"/>
                    </a:lnTo>
                    <a:lnTo>
                      <a:pt x="226" y="120"/>
                    </a:lnTo>
                    <a:lnTo>
                      <a:pt x="220" y="151"/>
                    </a:lnTo>
                    <a:lnTo>
                      <a:pt x="220" y="182"/>
                    </a:lnTo>
                    <a:lnTo>
                      <a:pt x="228" y="212"/>
                    </a:lnTo>
                    <a:lnTo>
                      <a:pt x="238" y="237"/>
                    </a:lnTo>
                    <a:lnTo>
                      <a:pt x="255" y="259"/>
                    </a:lnTo>
                    <a:lnTo>
                      <a:pt x="273" y="277"/>
                    </a:lnTo>
                    <a:lnTo>
                      <a:pt x="293" y="292"/>
                    </a:lnTo>
                    <a:lnTo>
                      <a:pt x="316" y="304"/>
                    </a:lnTo>
                    <a:lnTo>
                      <a:pt x="342" y="312"/>
                    </a:lnTo>
                    <a:lnTo>
                      <a:pt x="369" y="314"/>
                    </a:lnTo>
                    <a:lnTo>
                      <a:pt x="395" y="314"/>
                    </a:lnTo>
                    <a:lnTo>
                      <a:pt x="383" y="316"/>
                    </a:lnTo>
                    <a:lnTo>
                      <a:pt x="373" y="318"/>
                    </a:lnTo>
                    <a:lnTo>
                      <a:pt x="361" y="320"/>
                    </a:lnTo>
                    <a:lnTo>
                      <a:pt x="351" y="322"/>
                    </a:lnTo>
                    <a:lnTo>
                      <a:pt x="338" y="326"/>
                    </a:lnTo>
                    <a:lnTo>
                      <a:pt x="326" y="328"/>
                    </a:lnTo>
                    <a:lnTo>
                      <a:pt x="316" y="330"/>
                    </a:lnTo>
                    <a:lnTo>
                      <a:pt x="304" y="332"/>
                    </a:lnTo>
                    <a:lnTo>
                      <a:pt x="214" y="353"/>
                    </a:lnTo>
                    <a:lnTo>
                      <a:pt x="143" y="371"/>
                    </a:lnTo>
                    <a:lnTo>
                      <a:pt x="90" y="389"/>
                    </a:lnTo>
                    <a:lnTo>
                      <a:pt x="51" y="406"/>
                    </a:lnTo>
                    <a:lnTo>
                      <a:pt x="24" y="420"/>
                    </a:lnTo>
                    <a:lnTo>
                      <a:pt x="8" y="434"/>
                    </a:lnTo>
                    <a:lnTo>
                      <a:pt x="2" y="447"/>
                    </a:lnTo>
                    <a:lnTo>
                      <a:pt x="0" y="459"/>
                    </a:lnTo>
                    <a:lnTo>
                      <a:pt x="0" y="465"/>
                    </a:lnTo>
                    <a:lnTo>
                      <a:pt x="2" y="471"/>
                    </a:lnTo>
                    <a:lnTo>
                      <a:pt x="6" y="477"/>
                    </a:lnTo>
                    <a:lnTo>
                      <a:pt x="10" y="481"/>
                    </a:lnTo>
                    <a:lnTo>
                      <a:pt x="16" y="487"/>
                    </a:lnTo>
                    <a:lnTo>
                      <a:pt x="27" y="493"/>
                    </a:lnTo>
                    <a:lnTo>
                      <a:pt x="39" y="500"/>
                    </a:lnTo>
                    <a:lnTo>
                      <a:pt x="53" y="506"/>
                    </a:lnTo>
                    <a:lnTo>
                      <a:pt x="71" y="512"/>
                    </a:lnTo>
                    <a:lnTo>
                      <a:pt x="94" y="518"/>
                    </a:lnTo>
                    <a:lnTo>
                      <a:pt x="120" y="522"/>
                    </a:lnTo>
                    <a:lnTo>
                      <a:pt x="153" y="528"/>
                    </a:lnTo>
                    <a:lnTo>
                      <a:pt x="190" y="532"/>
                    </a:lnTo>
                    <a:lnTo>
                      <a:pt x="230" y="538"/>
                    </a:lnTo>
                    <a:lnTo>
                      <a:pt x="279" y="542"/>
                    </a:lnTo>
                    <a:lnTo>
                      <a:pt x="332" y="546"/>
                    </a:lnTo>
                    <a:lnTo>
                      <a:pt x="334" y="553"/>
                    </a:lnTo>
                    <a:lnTo>
                      <a:pt x="336" y="561"/>
                    </a:lnTo>
                    <a:lnTo>
                      <a:pt x="338" y="567"/>
                    </a:lnTo>
                    <a:lnTo>
                      <a:pt x="340" y="575"/>
                    </a:lnTo>
                    <a:lnTo>
                      <a:pt x="338" y="575"/>
                    </a:lnTo>
                    <a:lnTo>
                      <a:pt x="485" y="975"/>
                    </a:lnTo>
                    <a:lnTo>
                      <a:pt x="656" y="909"/>
                    </a:lnTo>
                    <a:lnTo>
                      <a:pt x="673" y="913"/>
                    </a:lnTo>
                    <a:lnTo>
                      <a:pt x="687" y="920"/>
                    </a:lnTo>
                    <a:lnTo>
                      <a:pt x="701" y="926"/>
                    </a:lnTo>
                    <a:lnTo>
                      <a:pt x="715" y="934"/>
                    </a:lnTo>
                    <a:lnTo>
                      <a:pt x="728" y="944"/>
                    </a:lnTo>
                    <a:lnTo>
                      <a:pt x="740" y="954"/>
                    </a:lnTo>
                    <a:lnTo>
                      <a:pt x="748" y="966"/>
                    </a:lnTo>
                    <a:lnTo>
                      <a:pt x="756" y="981"/>
                    </a:lnTo>
                    <a:lnTo>
                      <a:pt x="764" y="1005"/>
                    </a:lnTo>
                    <a:lnTo>
                      <a:pt x="764" y="1036"/>
                    </a:lnTo>
                    <a:lnTo>
                      <a:pt x="756" y="1066"/>
                    </a:lnTo>
                    <a:lnTo>
                      <a:pt x="744" y="1101"/>
                    </a:lnTo>
                    <a:lnTo>
                      <a:pt x="723" y="1140"/>
                    </a:lnTo>
                    <a:lnTo>
                      <a:pt x="695" y="1181"/>
                    </a:lnTo>
                    <a:lnTo>
                      <a:pt x="662" y="1223"/>
                    </a:lnTo>
                    <a:lnTo>
                      <a:pt x="622" y="1270"/>
                    </a:lnTo>
                    <a:lnTo>
                      <a:pt x="593" y="1301"/>
                    </a:lnTo>
                    <a:lnTo>
                      <a:pt x="634" y="1303"/>
                    </a:lnTo>
                    <a:lnTo>
                      <a:pt x="776" y="1307"/>
                    </a:lnTo>
                    <a:lnTo>
                      <a:pt x="776" y="1307"/>
                    </a:lnTo>
                    <a:lnTo>
                      <a:pt x="785" y="1307"/>
                    </a:lnTo>
                    <a:lnTo>
                      <a:pt x="791" y="1303"/>
                    </a:lnTo>
                    <a:lnTo>
                      <a:pt x="795" y="1297"/>
                    </a:lnTo>
                    <a:lnTo>
                      <a:pt x="797" y="1289"/>
                    </a:lnTo>
                    <a:lnTo>
                      <a:pt x="795" y="1280"/>
                    </a:lnTo>
                    <a:lnTo>
                      <a:pt x="791" y="1276"/>
                    </a:lnTo>
                    <a:lnTo>
                      <a:pt x="787" y="1272"/>
                    </a:lnTo>
                    <a:lnTo>
                      <a:pt x="779" y="1270"/>
                    </a:lnTo>
                    <a:lnTo>
                      <a:pt x="677" y="1266"/>
                    </a:lnTo>
                    <a:lnTo>
                      <a:pt x="713" y="1219"/>
                    </a:lnTo>
                    <a:lnTo>
                      <a:pt x="744" y="1176"/>
                    </a:lnTo>
                    <a:lnTo>
                      <a:pt x="768" y="1136"/>
                    </a:lnTo>
                    <a:lnTo>
                      <a:pt x="787" y="1097"/>
                    </a:lnTo>
                    <a:lnTo>
                      <a:pt x="799" y="1060"/>
                    </a:lnTo>
                    <a:lnTo>
                      <a:pt x="803" y="1026"/>
                    </a:lnTo>
                    <a:lnTo>
                      <a:pt x="801" y="995"/>
                    </a:lnTo>
                    <a:lnTo>
                      <a:pt x="793" y="966"/>
                    </a:lnTo>
                    <a:lnTo>
                      <a:pt x="787" y="952"/>
                    </a:lnTo>
                    <a:lnTo>
                      <a:pt x="779" y="940"/>
                    </a:lnTo>
                    <a:lnTo>
                      <a:pt x="768" y="930"/>
                    </a:lnTo>
                    <a:lnTo>
                      <a:pt x="758" y="920"/>
                    </a:lnTo>
                    <a:lnTo>
                      <a:pt x="748" y="911"/>
                    </a:lnTo>
                    <a:lnTo>
                      <a:pt x="736" y="903"/>
                    </a:lnTo>
                    <a:lnTo>
                      <a:pt x="723" y="897"/>
                    </a:lnTo>
                    <a:lnTo>
                      <a:pt x="711" y="891"/>
                    </a:lnTo>
                    <a:lnTo>
                      <a:pt x="797" y="858"/>
                    </a:lnTo>
                    <a:lnTo>
                      <a:pt x="776" y="807"/>
                    </a:lnTo>
                    <a:lnTo>
                      <a:pt x="795" y="799"/>
                    </a:lnTo>
                    <a:lnTo>
                      <a:pt x="815" y="793"/>
                    </a:lnTo>
                    <a:lnTo>
                      <a:pt x="834" y="789"/>
                    </a:lnTo>
                    <a:lnTo>
                      <a:pt x="856" y="785"/>
                    </a:lnTo>
                    <a:lnTo>
                      <a:pt x="876" y="785"/>
                    </a:lnTo>
                    <a:lnTo>
                      <a:pt x="897" y="787"/>
                    </a:lnTo>
                    <a:lnTo>
                      <a:pt x="915" y="793"/>
                    </a:lnTo>
                    <a:lnTo>
                      <a:pt x="933" y="801"/>
                    </a:lnTo>
                    <a:lnTo>
                      <a:pt x="956" y="820"/>
                    </a:lnTo>
                    <a:lnTo>
                      <a:pt x="972" y="846"/>
                    </a:lnTo>
                    <a:lnTo>
                      <a:pt x="986" y="881"/>
                    </a:lnTo>
                    <a:lnTo>
                      <a:pt x="995" y="922"/>
                    </a:lnTo>
                    <a:lnTo>
                      <a:pt x="1001" y="969"/>
                    </a:lnTo>
                    <a:lnTo>
                      <a:pt x="1001" y="1024"/>
                    </a:lnTo>
                    <a:lnTo>
                      <a:pt x="997" y="1085"/>
                    </a:lnTo>
                    <a:lnTo>
                      <a:pt x="988" y="1154"/>
                    </a:lnTo>
                    <a:lnTo>
                      <a:pt x="978" y="1213"/>
                    </a:lnTo>
                    <a:lnTo>
                      <a:pt x="1021" y="1170"/>
                    </a:lnTo>
                    <a:lnTo>
                      <a:pt x="1119" y="1066"/>
                    </a:lnTo>
                    <a:lnTo>
                      <a:pt x="1123" y="1060"/>
                    </a:lnTo>
                    <a:lnTo>
                      <a:pt x="1123" y="1054"/>
                    </a:lnTo>
                    <a:lnTo>
                      <a:pt x="1123" y="1046"/>
                    </a:lnTo>
                    <a:lnTo>
                      <a:pt x="1119" y="10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auto">
              <a:xfrm>
                <a:off x="4476403" y="3680409"/>
                <a:ext cx="609672" cy="966485"/>
              </a:xfrm>
              <a:custGeom>
                <a:avLst/>
                <a:gdLst>
                  <a:gd name="T0" fmla="*/ 68 w 434"/>
                  <a:gd name="T1" fmla="*/ 679 h 688"/>
                  <a:gd name="T2" fmla="*/ 102 w 434"/>
                  <a:gd name="T3" fmla="*/ 688 h 688"/>
                  <a:gd name="T4" fmla="*/ 141 w 434"/>
                  <a:gd name="T5" fmla="*/ 679 h 688"/>
                  <a:gd name="T6" fmla="*/ 182 w 434"/>
                  <a:gd name="T7" fmla="*/ 661 h 688"/>
                  <a:gd name="T8" fmla="*/ 224 w 434"/>
                  <a:gd name="T9" fmla="*/ 630 h 688"/>
                  <a:gd name="T10" fmla="*/ 265 w 434"/>
                  <a:gd name="T11" fmla="*/ 590 h 688"/>
                  <a:gd name="T12" fmla="*/ 306 w 434"/>
                  <a:gd name="T13" fmla="*/ 539 h 688"/>
                  <a:gd name="T14" fmla="*/ 343 w 434"/>
                  <a:gd name="T15" fmla="*/ 480 h 688"/>
                  <a:gd name="T16" fmla="*/ 375 w 434"/>
                  <a:gd name="T17" fmla="*/ 414 h 688"/>
                  <a:gd name="T18" fmla="*/ 402 w 434"/>
                  <a:gd name="T19" fmla="*/ 345 h 688"/>
                  <a:gd name="T20" fmla="*/ 420 w 434"/>
                  <a:gd name="T21" fmla="*/ 278 h 688"/>
                  <a:gd name="T22" fmla="*/ 430 w 434"/>
                  <a:gd name="T23" fmla="*/ 215 h 688"/>
                  <a:gd name="T24" fmla="*/ 434 w 434"/>
                  <a:gd name="T25" fmla="*/ 155 h 688"/>
                  <a:gd name="T26" fmla="*/ 428 w 434"/>
                  <a:gd name="T27" fmla="*/ 104 h 688"/>
                  <a:gd name="T28" fmla="*/ 416 w 434"/>
                  <a:gd name="T29" fmla="*/ 62 h 688"/>
                  <a:gd name="T30" fmla="*/ 394 w 434"/>
                  <a:gd name="T31" fmla="*/ 29 h 688"/>
                  <a:gd name="T32" fmla="*/ 365 w 434"/>
                  <a:gd name="T33" fmla="*/ 9 h 688"/>
                  <a:gd name="T34" fmla="*/ 330 w 434"/>
                  <a:gd name="T35" fmla="*/ 0 h 688"/>
                  <a:gd name="T36" fmla="*/ 292 w 434"/>
                  <a:gd name="T37" fmla="*/ 7 h 688"/>
                  <a:gd name="T38" fmla="*/ 251 w 434"/>
                  <a:gd name="T39" fmla="*/ 27 h 688"/>
                  <a:gd name="T40" fmla="*/ 210 w 434"/>
                  <a:gd name="T41" fmla="*/ 58 h 688"/>
                  <a:gd name="T42" fmla="*/ 169 w 434"/>
                  <a:gd name="T43" fmla="*/ 98 h 688"/>
                  <a:gd name="T44" fmla="*/ 129 w 434"/>
                  <a:gd name="T45" fmla="*/ 149 h 688"/>
                  <a:gd name="T46" fmla="*/ 92 w 434"/>
                  <a:gd name="T47" fmla="*/ 208 h 688"/>
                  <a:gd name="T48" fmla="*/ 59 w 434"/>
                  <a:gd name="T49" fmla="*/ 274 h 688"/>
                  <a:gd name="T50" fmla="*/ 33 w 434"/>
                  <a:gd name="T51" fmla="*/ 343 h 688"/>
                  <a:gd name="T52" fmla="*/ 12 w 434"/>
                  <a:gd name="T53" fmla="*/ 410 h 688"/>
                  <a:gd name="T54" fmla="*/ 2 w 434"/>
                  <a:gd name="T55" fmla="*/ 473 h 688"/>
                  <a:gd name="T56" fmla="*/ 0 w 434"/>
                  <a:gd name="T57" fmla="*/ 531 h 688"/>
                  <a:gd name="T58" fmla="*/ 4 w 434"/>
                  <a:gd name="T59" fmla="*/ 584 h 688"/>
                  <a:gd name="T60" fmla="*/ 19 w 434"/>
                  <a:gd name="T61" fmla="*/ 626 h 688"/>
                  <a:gd name="T62" fmla="*/ 39 w 434"/>
                  <a:gd name="T63" fmla="*/ 659 h 688"/>
                  <a:gd name="T64" fmla="*/ 68 w 434"/>
                  <a:gd name="T65" fmla="*/ 679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434" h="688">
                    <a:moveTo>
                      <a:pt x="68" y="679"/>
                    </a:moveTo>
                    <a:lnTo>
                      <a:pt x="102" y="688"/>
                    </a:lnTo>
                    <a:lnTo>
                      <a:pt x="141" y="679"/>
                    </a:lnTo>
                    <a:lnTo>
                      <a:pt x="182" y="661"/>
                    </a:lnTo>
                    <a:lnTo>
                      <a:pt x="224" y="630"/>
                    </a:lnTo>
                    <a:lnTo>
                      <a:pt x="265" y="590"/>
                    </a:lnTo>
                    <a:lnTo>
                      <a:pt x="306" y="539"/>
                    </a:lnTo>
                    <a:lnTo>
                      <a:pt x="343" y="480"/>
                    </a:lnTo>
                    <a:lnTo>
                      <a:pt x="375" y="414"/>
                    </a:lnTo>
                    <a:lnTo>
                      <a:pt x="402" y="345"/>
                    </a:lnTo>
                    <a:lnTo>
                      <a:pt x="420" y="278"/>
                    </a:lnTo>
                    <a:lnTo>
                      <a:pt x="430" y="215"/>
                    </a:lnTo>
                    <a:lnTo>
                      <a:pt x="434" y="155"/>
                    </a:lnTo>
                    <a:lnTo>
                      <a:pt x="428" y="104"/>
                    </a:lnTo>
                    <a:lnTo>
                      <a:pt x="416" y="62"/>
                    </a:lnTo>
                    <a:lnTo>
                      <a:pt x="394" y="29"/>
                    </a:lnTo>
                    <a:lnTo>
                      <a:pt x="365" y="9"/>
                    </a:lnTo>
                    <a:lnTo>
                      <a:pt x="330" y="0"/>
                    </a:lnTo>
                    <a:lnTo>
                      <a:pt x="292" y="7"/>
                    </a:lnTo>
                    <a:lnTo>
                      <a:pt x="251" y="27"/>
                    </a:lnTo>
                    <a:lnTo>
                      <a:pt x="210" y="58"/>
                    </a:lnTo>
                    <a:lnTo>
                      <a:pt x="169" y="98"/>
                    </a:lnTo>
                    <a:lnTo>
                      <a:pt x="129" y="149"/>
                    </a:lnTo>
                    <a:lnTo>
                      <a:pt x="92" y="208"/>
                    </a:lnTo>
                    <a:lnTo>
                      <a:pt x="59" y="274"/>
                    </a:lnTo>
                    <a:lnTo>
                      <a:pt x="33" y="343"/>
                    </a:lnTo>
                    <a:lnTo>
                      <a:pt x="12" y="410"/>
                    </a:lnTo>
                    <a:lnTo>
                      <a:pt x="2" y="473"/>
                    </a:lnTo>
                    <a:lnTo>
                      <a:pt x="0" y="531"/>
                    </a:lnTo>
                    <a:lnTo>
                      <a:pt x="4" y="584"/>
                    </a:lnTo>
                    <a:lnTo>
                      <a:pt x="19" y="626"/>
                    </a:lnTo>
                    <a:lnTo>
                      <a:pt x="39" y="659"/>
                    </a:lnTo>
                    <a:lnTo>
                      <a:pt x="68" y="679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auto">
              <a:xfrm>
                <a:off x="4567714" y="3795601"/>
                <a:ext cx="427051" cy="736102"/>
              </a:xfrm>
              <a:custGeom>
                <a:avLst/>
                <a:gdLst>
                  <a:gd name="T0" fmla="*/ 265 w 304"/>
                  <a:gd name="T1" fmla="*/ 4 h 524"/>
                  <a:gd name="T2" fmla="*/ 243 w 304"/>
                  <a:gd name="T3" fmla="*/ 0 h 524"/>
                  <a:gd name="T4" fmla="*/ 219 w 304"/>
                  <a:gd name="T5" fmla="*/ 6 h 524"/>
                  <a:gd name="T6" fmla="*/ 190 w 304"/>
                  <a:gd name="T7" fmla="*/ 22 h 524"/>
                  <a:gd name="T8" fmla="*/ 161 w 304"/>
                  <a:gd name="T9" fmla="*/ 49 h 524"/>
                  <a:gd name="T10" fmla="*/ 133 w 304"/>
                  <a:gd name="T11" fmla="*/ 82 h 524"/>
                  <a:gd name="T12" fmla="*/ 104 w 304"/>
                  <a:gd name="T13" fmla="*/ 120 h 524"/>
                  <a:gd name="T14" fmla="*/ 76 w 304"/>
                  <a:gd name="T15" fmla="*/ 165 h 524"/>
                  <a:gd name="T16" fmla="*/ 51 w 304"/>
                  <a:gd name="T17" fmla="*/ 216 h 524"/>
                  <a:gd name="T18" fmla="*/ 31 w 304"/>
                  <a:gd name="T19" fmla="*/ 269 h 524"/>
                  <a:gd name="T20" fmla="*/ 15 w 304"/>
                  <a:gd name="T21" fmla="*/ 320 h 524"/>
                  <a:gd name="T22" fmla="*/ 5 w 304"/>
                  <a:gd name="T23" fmla="*/ 367 h 524"/>
                  <a:gd name="T24" fmla="*/ 0 w 304"/>
                  <a:gd name="T25" fmla="*/ 412 h 524"/>
                  <a:gd name="T26" fmla="*/ 0 w 304"/>
                  <a:gd name="T27" fmla="*/ 451 h 524"/>
                  <a:gd name="T28" fmla="*/ 7 w 304"/>
                  <a:gd name="T29" fmla="*/ 481 h 524"/>
                  <a:gd name="T30" fmla="*/ 19 w 304"/>
                  <a:gd name="T31" fmla="*/ 506 h 524"/>
                  <a:gd name="T32" fmla="*/ 37 w 304"/>
                  <a:gd name="T33" fmla="*/ 520 h 524"/>
                  <a:gd name="T34" fmla="*/ 60 w 304"/>
                  <a:gd name="T35" fmla="*/ 524 h 524"/>
                  <a:gd name="T36" fmla="*/ 86 w 304"/>
                  <a:gd name="T37" fmla="*/ 516 h 524"/>
                  <a:gd name="T38" fmla="*/ 115 w 304"/>
                  <a:gd name="T39" fmla="*/ 502 h 524"/>
                  <a:gd name="T40" fmla="*/ 143 w 304"/>
                  <a:gd name="T41" fmla="*/ 475 h 524"/>
                  <a:gd name="T42" fmla="*/ 172 w 304"/>
                  <a:gd name="T43" fmla="*/ 442 h 524"/>
                  <a:gd name="T44" fmla="*/ 200 w 304"/>
                  <a:gd name="T45" fmla="*/ 404 h 524"/>
                  <a:gd name="T46" fmla="*/ 229 w 304"/>
                  <a:gd name="T47" fmla="*/ 357 h 524"/>
                  <a:gd name="T48" fmla="*/ 253 w 304"/>
                  <a:gd name="T49" fmla="*/ 306 h 524"/>
                  <a:gd name="T50" fmla="*/ 274 w 304"/>
                  <a:gd name="T51" fmla="*/ 253 h 524"/>
                  <a:gd name="T52" fmla="*/ 290 w 304"/>
                  <a:gd name="T53" fmla="*/ 202 h 524"/>
                  <a:gd name="T54" fmla="*/ 300 w 304"/>
                  <a:gd name="T55" fmla="*/ 155 h 524"/>
                  <a:gd name="T56" fmla="*/ 304 w 304"/>
                  <a:gd name="T57" fmla="*/ 110 h 524"/>
                  <a:gd name="T58" fmla="*/ 304 w 304"/>
                  <a:gd name="T59" fmla="*/ 73 h 524"/>
                  <a:gd name="T60" fmla="*/ 296 w 304"/>
                  <a:gd name="T61" fmla="*/ 41 h 524"/>
                  <a:gd name="T62" fmla="*/ 284 w 304"/>
                  <a:gd name="T63" fmla="*/ 18 h 524"/>
                  <a:gd name="T64" fmla="*/ 265 w 304"/>
                  <a:gd name="T65" fmla="*/ 4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04" h="524">
                    <a:moveTo>
                      <a:pt x="265" y="4"/>
                    </a:moveTo>
                    <a:lnTo>
                      <a:pt x="243" y="0"/>
                    </a:lnTo>
                    <a:lnTo>
                      <a:pt x="219" y="6"/>
                    </a:lnTo>
                    <a:lnTo>
                      <a:pt x="190" y="22"/>
                    </a:lnTo>
                    <a:lnTo>
                      <a:pt x="161" y="49"/>
                    </a:lnTo>
                    <a:lnTo>
                      <a:pt x="133" y="82"/>
                    </a:lnTo>
                    <a:lnTo>
                      <a:pt x="104" y="120"/>
                    </a:lnTo>
                    <a:lnTo>
                      <a:pt x="76" y="165"/>
                    </a:lnTo>
                    <a:lnTo>
                      <a:pt x="51" y="216"/>
                    </a:lnTo>
                    <a:lnTo>
                      <a:pt x="31" y="269"/>
                    </a:lnTo>
                    <a:lnTo>
                      <a:pt x="15" y="320"/>
                    </a:lnTo>
                    <a:lnTo>
                      <a:pt x="5" y="367"/>
                    </a:lnTo>
                    <a:lnTo>
                      <a:pt x="0" y="412"/>
                    </a:lnTo>
                    <a:lnTo>
                      <a:pt x="0" y="451"/>
                    </a:lnTo>
                    <a:lnTo>
                      <a:pt x="7" y="481"/>
                    </a:lnTo>
                    <a:lnTo>
                      <a:pt x="19" y="506"/>
                    </a:lnTo>
                    <a:lnTo>
                      <a:pt x="37" y="520"/>
                    </a:lnTo>
                    <a:lnTo>
                      <a:pt x="60" y="524"/>
                    </a:lnTo>
                    <a:lnTo>
                      <a:pt x="86" y="516"/>
                    </a:lnTo>
                    <a:lnTo>
                      <a:pt x="115" y="502"/>
                    </a:lnTo>
                    <a:lnTo>
                      <a:pt x="143" y="475"/>
                    </a:lnTo>
                    <a:lnTo>
                      <a:pt x="172" y="442"/>
                    </a:lnTo>
                    <a:lnTo>
                      <a:pt x="200" y="404"/>
                    </a:lnTo>
                    <a:lnTo>
                      <a:pt x="229" y="357"/>
                    </a:lnTo>
                    <a:lnTo>
                      <a:pt x="253" y="306"/>
                    </a:lnTo>
                    <a:lnTo>
                      <a:pt x="274" y="253"/>
                    </a:lnTo>
                    <a:lnTo>
                      <a:pt x="290" y="202"/>
                    </a:lnTo>
                    <a:lnTo>
                      <a:pt x="300" y="155"/>
                    </a:lnTo>
                    <a:lnTo>
                      <a:pt x="304" y="110"/>
                    </a:lnTo>
                    <a:lnTo>
                      <a:pt x="304" y="73"/>
                    </a:lnTo>
                    <a:lnTo>
                      <a:pt x="296" y="41"/>
                    </a:lnTo>
                    <a:lnTo>
                      <a:pt x="284" y="18"/>
                    </a:lnTo>
                    <a:lnTo>
                      <a:pt x="265" y="4"/>
                    </a:lnTo>
                    <a:close/>
                  </a:path>
                </a:pathLst>
              </a:custGeom>
              <a:solidFill>
                <a:srgbClr val="FFD8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auto">
              <a:xfrm>
                <a:off x="4677286" y="3961364"/>
                <a:ext cx="209311" cy="401765"/>
              </a:xfrm>
              <a:custGeom>
                <a:avLst/>
                <a:gdLst>
                  <a:gd name="T0" fmla="*/ 136 w 149"/>
                  <a:gd name="T1" fmla="*/ 2 h 286"/>
                  <a:gd name="T2" fmla="*/ 126 w 149"/>
                  <a:gd name="T3" fmla="*/ 0 h 286"/>
                  <a:gd name="T4" fmla="*/ 114 w 149"/>
                  <a:gd name="T5" fmla="*/ 4 h 286"/>
                  <a:gd name="T6" fmla="*/ 102 w 149"/>
                  <a:gd name="T7" fmla="*/ 15 h 286"/>
                  <a:gd name="T8" fmla="*/ 88 w 149"/>
                  <a:gd name="T9" fmla="*/ 29 h 286"/>
                  <a:gd name="T10" fmla="*/ 73 w 149"/>
                  <a:gd name="T11" fmla="*/ 47 h 286"/>
                  <a:gd name="T12" fmla="*/ 59 w 149"/>
                  <a:gd name="T13" fmla="*/ 70 h 286"/>
                  <a:gd name="T14" fmla="*/ 45 w 149"/>
                  <a:gd name="T15" fmla="*/ 96 h 286"/>
                  <a:gd name="T16" fmla="*/ 30 w 149"/>
                  <a:gd name="T17" fmla="*/ 125 h 286"/>
                  <a:gd name="T18" fmla="*/ 10 w 149"/>
                  <a:gd name="T19" fmla="*/ 182 h 286"/>
                  <a:gd name="T20" fmla="*/ 0 w 149"/>
                  <a:gd name="T21" fmla="*/ 231 h 286"/>
                  <a:gd name="T22" fmla="*/ 0 w 149"/>
                  <a:gd name="T23" fmla="*/ 267 h 286"/>
                  <a:gd name="T24" fmla="*/ 12 w 149"/>
                  <a:gd name="T25" fmla="*/ 286 h 286"/>
                  <a:gd name="T26" fmla="*/ 22 w 149"/>
                  <a:gd name="T27" fmla="*/ 286 h 286"/>
                  <a:gd name="T28" fmla="*/ 33 w 149"/>
                  <a:gd name="T29" fmla="*/ 282 h 286"/>
                  <a:gd name="T30" fmla="*/ 47 w 149"/>
                  <a:gd name="T31" fmla="*/ 271 h 286"/>
                  <a:gd name="T32" fmla="*/ 61 w 149"/>
                  <a:gd name="T33" fmla="*/ 257 h 286"/>
                  <a:gd name="T34" fmla="*/ 75 w 149"/>
                  <a:gd name="T35" fmla="*/ 239 h 286"/>
                  <a:gd name="T36" fmla="*/ 90 w 149"/>
                  <a:gd name="T37" fmla="*/ 216 h 286"/>
                  <a:gd name="T38" fmla="*/ 104 w 149"/>
                  <a:gd name="T39" fmla="*/ 192 h 286"/>
                  <a:gd name="T40" fmla="*/ 118 w 149"/>
                  <a:gd name="T41" fmla="*/ 163 h 286"/>
                  <a:gd name="T42" fmla="*/ 138 w 149"/>
                  <a:gd name="T43" fmla="*/ 106 h 286"/>
                  <a:gd name="T44" fmla="*/ 149 w 149"/>
                  <a:gd name="T45" fmla="*/ 57 h 286"/>
                  <a:gd name="T46" fmla="*/ 149 w 149"/>
                  <a:gd name="T47" fmla="*/ 21 h 286"/>
                  <a:gd name="T48" fmla="*/ 136 w 149"/>
                  <a:gd name="T49" fmla="*/ 2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49" h="286">
                    <a:moveTo>
                      <a:pt x="136" y="2"/>
                    </a:moveTo>
                    <a:lnTo>
                      <a:pt x="126" y="0"/>
                    </a:lnTo>
                    <a:lnTo>
                      <a:pt x="114" y="4"/>
                    </a:lnTo>
                    <a:lnTo>
                      <a:pt x="102" y="15"/>
                    </a:lnTo>
                    <a:lnTo>
                      <a:pt x="88" y="29"/>
                    </a:lnTo>
                    <a:lnTo>
                      <a:pt x="73" y="47"/>
                    </a:lnTo>
                    <a:lnTo>
                      <a:pt x="59" y="70"/>
                    </a:lnTo>
                    <a:lnTo>
                      <a:pt x="45" y="96"/>
                    </a:lnTo>
                    <a:lnTo>
                      <a:pt x="30" y="125"/>
                    </a:lnTo>
                    <a:lnTo>
                      <a:pt x="10" y="182"/>
                    </a:lnTo>
                    <a:lnTo>
                      <a:pt x="0" y="231"/>
                    </a:lnTo>
                    <a:lnTo>
                      <a:pt x="0" y="267"/>
                    </a:lnTo>
                    <a:lnTo>
                      <a:pt x="12" y="286"/>
                    </a:lnTo>
                    <a:lnTo>
                      <a:pt x="22" y="286"/>
                    </a:lnTo>
                    <a:lnTo>
                      <a:pt x="33" y="282"/>
                    </a:lnTo>
                    <a:lnTo>
                      <a:pt x="47" y="271"/>
                    </a:lnTo>
                    <a:lnTo>
                      <a:pt x="61" y="257"/>
                    </a:lnTo>
                    <a:lnTo>
                      <a:pt x="75" y="239"/>
                    </a:lnTo>
                    <a:lnTo>
                      <a:pt x="90" y="216"/>
                    </a:lnTo>
                    <a:lnTo>
                      <a:pt x="104" y="192"/>
                    </a:lnTo>
                    <a:lnTo>
                      <a:pt x="118" y="163"/>
                    </a:lnTo>
                    <a:lnTo>
                      <a:pt x="138" y="106"/>
                    </a:lnTo>
                    <a:lnTo>
                      <a:pt x="149" y="57"/>
                    </a:lnTo>
                    <a:lnTo>
                      <a:pt x="149" y="21"/>
                    </a:lnTo>
                    <a:lnTo>
                      <a:pt x="136" y="2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 rot="21013870">
            <a:off x="1222956" y="3843096"/>
            <a:ext cx="864347" cy="353337"/>
            <a:chOff x="5596446" y="4114800"/>
            <a:chExt cx="864347" cy="353337"/>
          </a:xfrm>
        </p:grpSpPr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628196" y="4114800"/>
              <a:ext cx="258763" cy="177800"/>
            </a:xfrm>
            <a:custGeom>
              <a:avLst/>
              <a:gdLst>
                <a:gd name="T0" fmla="*/ 163 w 163"/>
                <a:gd name="T1" fmla="*/ 112 h 112"/>
                <a:gd name="T2" fmla="*/ 139 w 163"/>
                <a:gd name="T3" fmla="*/ 32 h 112"/>
                <a:gd name="T4" fmla="*/ 0 w 163"/>
                <a:gd name="T5" fmla="*/ 0 h 112"/>
                <a:gd name="T6" fmla="*/ 55 w 163"/>
                <a:gd name="T7" fmla="*/ 95 h 112"/>
                <a:gd name="T8" fmla="*/ 163 w 163"/>
                <a:gd name="T9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112">
                  <a:moveTo>
                    <a:pt x="163" y="112"/>
                  </a:moveTo>
                  <a:lnTo>
                    <a:pt x="139" y="32"/>
                  </a:lnTo>
                  <a:lnTo>
                    <a:pt x="0" y="0"/>
                  </a:lnTo>
                  <a:lnTo>
                    <a:pt x="55" y="95"/>
                  </a:lnTo>
                  <a:lnTo>
                    <a:pt x="163" y="112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5596446" y="4311650"/>
              <a:ext cx="280988" cy="96838"/>
            </a:xfrm>
            <a:custGeom>
              <a:avLst/>
              <a:gdLst>
                <a:gd name="T0" fmla="*/ 177 w 177"/>
                <a:gd name="T1" fmla="*/ 12 h 61"/>
                <a:gd name="T2" fmla="*/ 120 w 177"/>
                <a:gd name="T3" fmla="*/ 61 h 61"/>
                <a:gd name="T4" fmla="*/ 0 w 177"/>
                <a:gd name="T5" fmla="*/ 47 h 61"/>
                <a:gd name="T6" fmla="*/ 65 w 177"/>
                <a:gd name="T7" fmla="*/ 0 h 61"/>
                <a:gd name="T8" fmla="*/ 177 w 177"/>
                <a:gd name="T9" fmla="*/ 12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7" h="61">
                  <a:moveTo>
                    <a:pt x="177" y="12"/>
                  </a:moveTo>
                  <a:lnTo>
                    <a:pt x="120" y="61"/>
                  </a:lnTo>
                  <a:lnTo>
                    <a:pt x="0" y="47"/>
                  </a:lnTo>
                  <a:lnTo>
                    <a:pt x="65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/>
            <p:cNvSpPr>
              <a:spLocks/>
            </p:cNvSpPr>
            <p:nvPr/>
          </p:nvSpPr>
          <p:spPr bwMode="auto">
            <a:xfrm>
              <a:off x="5671059" y="4256087"/>
              <a:ext cx="617538" cy="139700"/>
            </a:xfrm>
            <a:custGeom>
              <a:avLst/>
              <a:gdLst>
                <a:gd name="T0" fmla="*/ 381 w 389"/>
                <a:gd name="T1" fmla="*/ 88 h 88"/>
                <a:gd name="T2" fmla="*/ 0 w 389"/>
                <a:gd name="T3" fmla="*/ 31 h 88"/>
                <a:gd name="T4" fmla="*/ 6 w 389"/>
                <a:gd name="T5" fmla="*/ 0 h 88"/>
                <a:gd name="T6" fmla="*/ 389 w 389"/>
                <a:gd name="T7" fmla="*/ 74 h 88"/>
                <a:gd name="T8" fmla="*/ 381 w 389"/>
                <a:gd name="T9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9" h="88">
                  <a:moveTo>
                    <a:pt x="381" y="88"/>
                  </a:moveTo>
                  <a:lnTo>
                    <a:pt x="0" y="31"/>
                  </a:lnTo>
                  <a:lnTo>
                    <a:pt x="6" y="0"/>
                  </a:lnTo>
                  <a:lnTo>
                    <a:pt x="389" y="74"/>
                  </a:lnTo>
                  <a:lnTo>
                    <a:pt x="381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6165822" y="4266408"/>
              <a:ext cx="294971" cy="201729"/>
              <a:chOff x="6177727" y="4249974"/>
              <a:chExt cx="281226" cy="244356"/>
            </a:xfrm>
          </p:grpSpPr>
          <p:sp>
            <p:nvSpPr>
              <p:cNvPr id="32" name="Freeform 31"/>
              <p:cNvSpPr>
                <a:spLocks/>
              </p:cNvSpPr>
              <p:nvPr/>
            </p:nvSpPr>
            <p:spPr bwMode="auto">
              <a:xfrm>
                <a:off x="6200190" y="4249974"/>
                <a:ext cx="258763" cy="177800"/>
              </a:xfrm>
              <a:custGeom>
                <a:avLst/>
                <a:gdLst>
                  <a:gd name="T0" fmla="*/ 163 w 163"/>
                  <a:gd name="T1" fmla="*/ 112 h 112"/>
                  <a:gd name="T2" fmla="*/ 139 w 163"/>
                  <a:gd name="T3" fmla="*/ 32 h 112"/>
                  <a:gd name="T4" fmla="*/ 0 w 163"/>
                  <a:gd name="T5" fmla="*/ 0 h 112"/>
                  <a:gd name="T6" fmla="*/ 55 w 163"/>
                  <a:gd name="T7" fmla="*/ 95 h 112"/>
                  <a:gd name="T8" fmla="*/ 163 w 163"/>
                  <a:gd name="T9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" h="112">
                    <a:moveTo>
                      <a:pt x="163" y="112"/>
                    </a:moveTo>
                    <a:lnTo>
                      <a:pt x="139" y="32"/>
                    </a:lnTo>
                    <a:lnTo>
                      <a:pt x="0" y="0"/>
                    </a:lnTo>
                    <a:lnTo>
                      <a:pt x="55" y="95"/>
                    </a:lnTo>
                    <a:lnTo>
                      <a:pt x="163" y="112"/>
                    </a:lnTo>
                    <a:close/>
                  </a:path>
                </a:pathLst>
              </a:cu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9"/>
              <p:cNvSpPr>
                <a:spLocks/>
              </p:cNvSpPr>
              <p:nvPr/>
            </p:nvSpPr>
            <p:spPr bwMode="auto">
              <a:xfrm rot="220009">
                <a:off x="6177727" y="4397492"/>
                <a:ext cx="280988" cy="96838"/>
              </a:xfrm>
              <a:custGeom>
                <a:avLst/>
                <a:gdLst>
                  <a:gd name="T0" fmla="*/ 177 w 177"/>
                  <a:gd name="T1" fmla="*/ 12 h 61"/>
                  <a:gd name="T2" fmla="*/ 120 w 177"/>
                  <a:gd name="T3" fmla="*/ 61 h 61"/>
                  <a:gd name="T4" fmla="*/ 0 w 177"/>
                  <a:gd name="T5" fmla="*/ 47 h 61"/>
                  <a:gd name="T6" fmla="*/ 65 w 177"/>
                  <a:gd name="T7" fmla="*/ 0 h 61"/>
                  <a:gd name="T8" fmla="*/ 177 w 177"/>
                  <a:gd name="T9" fmla="*/ 12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7" h="61">
                    <a:moveTo>
                      <a:pt x="177" y="12"/>
                    </a:moveTo>
                    <a:lnTo>
                      <a:pt x="120" y="61"/>
                    </a:lnTo>
                    <a:lnTo>
                      <a:pt x="0" y="47"/>
                    </a:lnTo>
                    <a:lnTo>
                      <a:pt x="65" y="0"/>
                    </a:lnTo>
                    <a:lnTo>
                      <a:pt x="177" y="12"/>
                    </a:lnTo>
                    <a:close/>
                  </a:path>
                </a:pathLst>
              </a:cu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5" name="Group 29"/>
          <p:cNvGrpSpPr>
            <a:grpSpLocks noChangeAspect="1"/>
          </p:cNvGrpSpPr>
          <p:nvPr/>
        </p:nvGrpSpPr>
        <p:grpSpPr bwMode="auto">
          <a:xfrm rot="18707500">
            <a:off x="4701923" y="-81523"/>
            <a:ext cx="2608263" cy="5888898"/>
            <a:chOff x="3556" y="1922"/>
            <a:chExt cx="1351" cy="1601"/>
          </a:xfrm>
        </p:grpSpPr>
        <p:sp>
          <p:nvSpPr>
            <p:cNvPr id="36" name="AutoShape 28"/>
            <p:cNvSpPr>
              <a:spLocks noChangeAspect="1" noChangeArrowheads="1" noTextEdit="1"/>
            </p:cNvSpPr>
            <p:nvPr/>
          </p:nvSpPr>
          <p:spPr bwMode="auto">
            <a:xfrm>
              <a:off x="3556" y="1922"/>
              <a:ext cx="1351" cy="1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/>
            </p:cNvSpPr>
            <p:nvPr/>
          </p:nvSpPr>
          <p:spPr bwMode="auto">
            <a:xfrm>
              <a:off x="4220" y="1957"/>
              <a:ext cx="473" cy="519"/>
            </a:xfrm>
            <a:custGeom>
              <a:avLst/>
              <a:gdLst>
                <a:gd name="T0" fmla="*/ 93 w 946"/>
                <a:gd name="T1" fmla="*/ 0 h 1039"/>
                <a:gd name="T2" fmla="*/ 903 w 946"/>
                <a:gd name="T3" fmla="*/ 673 h 1039"/>
                <a:gd name="T4" fmla="*/ 785 w 946"/>
                <a:gd name="T5" fmla="*/ 778 h 1039"/>
                <a:gd name="T6" fmla="*/ 946 w 946"/>
                <a:gd name="T7" fmla="*/ 1039 h 1039"/>
                <a:gd name="T8" fmla="*/ 0 w 946"/>
                <a:gd name="T9" fmla="*/ 491 h 1039"/>
                <a:gd name="T10" fmla="*/ 93 w 946"/>
                <a:gd name="T11" fmla="*/ 0 h 1039"/>
                <a:gd name="T12" fmla="*/ 93 w 946"/>
                <a:gd name="T13" fmla="*/ 0 h 10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46" h="1039">
                  <a:moveTo>
                    <a:pt x="93" y="0"/>
                  </a:moveTo>
                  <a:lnTo>
                    <a:pt x="903" y="673"/>
                  </a:lnTo>
                  <a:lnTo>
                    <a:pt x="785" y="778"/>
                  </a:lnTo>
                  <a:lnTo>
                    <a:pt x="946" y="1039"/>
                  </a:lnTo>
                  <a:lnTo>
                    <a:pt x="0" y="491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7578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1"/>
            <p:cNvSpPr>
              <a:spLocks/>
            </p:cNvSpPr>
            <p:nvPr/>
          </p:nvSpPr>
          <p:spPr bwMode="auto">
            <a:xfrm>
              <a:off x="4243" y="2045"/>
              <a:ext cx="529" cy="689"/>
            </a:xfrm>
            <a:custGeom>
              <a:avLst/>
              <a:gdLst>
                <a:gd name="T0" fmla="*/ 973 w 1058"/>
                <a:gd name="T1" fmla="*/ 1379 h 1379"/>
                <a:gd name="T2" fmla="*/ 1058 w 1058"/>
                <a:gd name="T3" fmla="*/ 1111 h 1379"/>
                <a:gd name="T4" fmla="*/ 847 w 1058"/>
                <a:gd name="T5" fmla="*/ 776 h 1379"/>
                <a:gd name="T6" fmla="*/ 686 w 1058"/>
                <a:gd name="T7" fmla="*/ 723 h 1379"/>
                <a:gd name="T8" fmla="*/ 509 w 1058"/>
                <a:gd name="T9" fmla="*/ 422 h 1379"/>
                <a:gd name="T10" fmla="*/ 251 w 1058"/>
                <a:gd name="T11" fmla="*/ 363 h 1379"/>
                <a:gd name="T12" fmla="*/ 13 w 1058"/>
                <a:gd name="T13" fmla="*/ 0 h 1379"/>
                <a:gd name="T14" fmla="*/ 0 w 1058"/>
                <a:gd name="T15" fmla="*/ 470 h 1379"/>
                <a:gd name="T16" fmla="*/ 973 w 1058"/>
                <a:gd name="T17" fmla="*/ 1379 h 1379"/>
                <a:gd name="T18" fmla="*/ 973 w 1058"/>
                <a:gd name="T19" fmla="*/ 1379 h 1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58" h="1379">
                  <a:moveTo>
                    <a:pt x="973" y="1379"/>
                  </a:moveTo>
                  <a:lnTo>
                    <a:pt x="1058" y="1111"/>
                  </a:lnTo>
                  <a:lnTo>
                    <a:pt x="847" y="776"/>
                  </a:lnTo>
                  <a:lnTo>
                    <a:pt x="686" y="723"/>
                  </a:lnTo>
                  <a:lnTo>
                    <a:pt x="509" y="422"/>
                  </a:lnTo>
                  <a:lnTo>
                    <a:pt x="251" y="363"/>
                  </a:lnTo>
                  <a:lnTo>
                    <a:pt x="13" y="0"/>
                  </a:lnTo>
                  <a:lnTo>
                    <a:pt x="0" y="470"/>
                  </a:lnTo>
                  <a:lnTo>
                    <a:pt x="973" y="1379"/>
                  </a:lnTo>
                  <a:lnTo>
                    <a:pt x="973" y="1379"/>
                  </a:lnTo>
                  <a:close/>
                </a:path>
              </a:pathLst>
            </a:custGeom>
            <a:solidFill>
              <a:srgbClr val="8A96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/>
            </p:cNvSpPr>
            <p:nvPr/>
          </p:nvSpPr>
          <p:spPr bwMode="auto">
            <a:xfrm>
              <a:off x="4212" y="2204"/>
              <a:ext cx="676" cy="846"/>
            </a:xfrm>
            <a:custGeom>
              <a:avLst/>
              <a:gdLst>
                <a:gd name="T0" fmla="*/ 1053 w 1353"/>
                <a:gd name="T1" fmla="*/ 1019 h 1690"/>
                <a:gd name="T2" fmla="*/ 720 w 1353"/>
                <a:gd name="T3" fmla="*/ 688 h 1690"/>
                <a:gd name="T4" fmla="*/ 568 w 1353"/>
                <a:gd name="T5" fmla="*/ 338 h 1690"/>
                <a:gd name="T6" fmla="*/ 374 w 1353"/>
                <a:gd name="T7" fmla="*/ 281 h 1690"/>
                <a:gd name="T8" fmla="*/ 46 w 1353"/>
                <a:gd name="T9" fmla="*/ 0 h 1690"/>
                <a:gd name="T10" fmla="*/ 0 w 1353"/>
                <a:gd name="T11" fmla="*/ 755 h 1690"/>
                <a:gd name="T12" fmla="*/ 1214 w 1353"/>
                <a:gd name="T13" fmla="*/ 1690 h 1690"/>
                <a:gd name="T14" fmla="*/ 1353 w 1353"/>
                <a:gd name="T15" fmla="*/ 1470 h 1690"/>
                <a:gd name="T16" fmla="*/ 1005 w 1353"/>
                <a:gd name="T17" fmla="*/ 1175 h 1690"/>
                <a:gd name="T18" fmla="*/ 1053 w 1353"/>
                <a:gd name="T19" fmla="*/ 1019 h 1690"/>
                <a:gd name="T20" fmla="*/ 1053 w 1353"/>
                <a:gd name="T21" fmla="*/ 1019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53" h="1690">
                  <a:moveTo>
                    <a:pt x="1053" y="1019"/>
                  </a:moveTo>
                  <a:lnTo>
                    <a:pt x="720" y="688"/>
                  </a:lnTo>
                  <a:lnTo>
                    <a:pt x="568" y="338"/>
                  </a:lnTo>
                  <a:lnTo>
                    <a:pt x="374" y="281"/>
                  </a:lnTo>
                  <a:lnTo>
                    <a:pt x="46" y="0"/>
                  </a:lnTo>
                  <a:lnTo>
                    <a:pt x="0" y="755"/>
                  </a:lnTo>
                  <a:lnTo>
                    <a:pt x="1214" y="1690"/>
                  </a:lnTo>
                  <a:lnTo>
                    <a:pt x="1353" y="1470"/>
                  </a:lnTo>
                  <a:lnTo>
                    <a:pt x="1005" y="1175"/>
                  </a:lnTo>
                  <a:lnTo>
                    <a:pt x="1053" y="1019"/>
                  </a:lnTo>
                  <a:lnTo>
                    <a:pt x="1053" y="1019"/>
                  </a:lnTo>
                  <a:close/>
                </a:path>
              </a:pathLst>
            </a:custGeom>
            <a:solidFill>
              <a:srgbClr val="9CB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3"/>
            <p:cNvSpPr>
              <a:spLocks/>
            </p:cNvSpPr>
            <p:nvPr/>
          </p:nvSpPr>
          <p:spPr bwMode="auto">
            <a:xfrm>
              <a:off x="3572" y="2441"/>
              <a:ext cx="229" cy="870"/>
            </a:xfrm>
            <a:custGeom>
              <a:avLst/>
              <a:gdLst>
                <a:gd name="T0" fmla="*/ 0 w 458"/>
                <a:gd name="T1" fmla="*/ 160 h 1740"/>
                <a:gd name="T2" fmla="*/ 33 w 458"/>
                <a:gd name="T3" fmla="*/ 892 h 1740"/>
                <a:gd name="T4" fmla="*/ 190 w 458"/>
                <a:gd name="T5" fmla="*/ 1048 h 1740"/>
                <a:gd name="T6" fmla="*/ 242 w 458"/>
                <a:gd name="T7" fmla="*/ 1740 h 1740"/>
                <a:gd name="T8" fmla="*/ 458 w 458"/>
                <a:gd name="T9" fmla="*/ 1611 h 1740"/>
                <a:gd name="T10" fmla="*/ 397 w 458"/>
                <a:gd name="T11" fmla="*/ 0 h 1740"/>
                <a:gd name="T12" fmla="*/ 0 w 458"/>
                <a:gd name="T13" fmla="*/ 160 h 1740"/>
                <a:gd name="T14" fmla="*/ 0 w 458"/>
                <a:gd name="T15" fmla="*/ 160 h 1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8" h="1740">
                  <a:moveTo>
                    <a:pt x="0" y="160"/>
                  </a:moveTo>
                  <a:lnTo>
                    <a:pt x="33" y="892"/>
                  </a:lnTo>
                  <a:lnTo>
                    <a:pt x="190" y="1048"/>
                  </a:lnTo>
                  <a:lnTo>
                    <a:pt x="242" y="1740"/>
                  </a:lnTo>
                  <a:lnTo>
                    <a:pt x="458" y="1611"/>
                  </a:lnTo>
                  <a:lnTo>
                    <a:pt x="397" y="0"/>
                  </a:lnTo>
                  <a:lnTo>
                    <a:pt x="0" y="160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9CB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/>
            </p:cNvSpPr>
            <p:nvPr/>
          </p:nvSpPr>
          <p:spPr bwMode="auto">
            <a:xfrm>
              <a:off x="3638" y="2345"/>
              <a:ext cx="1196" cy="976"/>
            </a:xfrm>
            <a:custGeom>
              <a:avLst/>
              <a:gdLst>
                <a:gd name="T0" fmla="*/ 18 w 2393"/>
                <a:gd name="T1" fmla="*/ 291 h 1953"/>
                <a:gd name="T2" fmla="*/ 75 w 2393"/>
                <a:gd name="T3" fmla="*/ 544 h 1953"/>
                <a:gd name="T4" fmla="*/ 0 w 2393"/>
                <a:gd name="T5" fmla="*/ 856 h 1953"/>
                <a:gd name="T6" fmla="*/ 128 w 2393"/>
                <a:gd name="T7" fmla="*/ 1284 h 1953"/>
                <a:gd name="T8" fmla="*/ 92 w 2393"/>
                <a:gd name="T9" fmla="*/ 1668 h 1953"/>
                <a:gd name="T10" fmla="*/ 113 w 2393"/>
                <a:gd name="T11" fmla="*/ 1932 h 1953"/>
                <a:gd name="T12" fmla="*/ 253 w 2393"/>
                <a:gd name="T13" fmla="*/ 1953 h 1953"/>
                <a:gd name="T14" fmla="*/ 2319 w 2393"/>
                <a:gd name="T15" fmla="*/ 1481 h 1953"/>
                <a:gd name="T16" fmla="*/ 2393 w 2393"/>
                <a:gd name="T17" fmla="*/ 1362 h 1953"/>
                <a:gd name="T18" fmla="*/ 2218 w 2393"/>
                <a:gd name="T19" fmla="*/ 1276 h 1953"/>
                <a:gd name="T20" fmla="*/ 1978 w 2393"/>
                <a:gd name="T21" fmla="*/ 882 h 1953"/>
                <a:gd name="T22" fmla="*/ 1921 w 2393"/>
                <a:gd name="T23" fmla="*/ 550 h 1953"/>
                <a:gd name="T24" fmla="*/ 1712 w 2393"/>
                <a:gd name="T25" fmla="*/ 401 h 1953"/>
                <a:gd name="T26" fmla="*/ 1646 w 2393"/>
                <a:gd name="T27" fmla="*/ 217 h 1953"/>
                <a:gd name="T28" fmla="*/ 1131 w 2393"/>
                <a:gd name="T29" fmla="*/ 0 h 1953"/>
                <a:gd name="T30" fmla="*/ 18 w 2393"/>
                <a:gd name="T31" fmla="*/ 291 h 1953"/>
                <a:gd name="T32" fmla="*/ 18 w 2393"/>
                <a:gd name="T33" fmla="*/ 291 h 1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3" h="1953">
                  <a:moveTo>
                    <a:pt x="18" y="291"/>
                  </a:moveTo>
                  <a:lnTo>
                    <a:pt x="75" y="544"/>
                  </a:lnTo>
                  <a:lnTo>
                    <a:pt x="0" y="856"/>
                  </a:lnTo>
                  <a:lnTo>
                    <a:pt x="128" y="1284"/>
                  </a:lnTo>
                  <a:lnTo>
                    <a:pt x="92" y="1668"/>
                  </a:lnTo>
                  <a:lnTo>
                    <a:pt x="113" y="1932"/>
                  </a:lnTo>
                  <a:lnTo>
                    <a:pt x="253" y="1953"/>
                  </a:lnTo>
                  <a:lnTo>
                    <a:pt x="2319" y="1481"/>
                  </a:lnTo>
                  <a:lnTo>
                    <a:pt x="2393" y="1362"/>
                  </a:lnTo>
                  <a:lnTo>
                    <a:pt x="2218" y="1276"/>
                  </a:lnTo>
                  <a:lnTo>
                    <a:pt x="1978" y="882"/>
                  </a:lnTo>
                  <a:lnTo>
                    <a:pt x="1921" y="550"/>
                  </a:lnTo>
                  <a:lnTo>
                    <a:pt x="1712" y="401"/>
                  </a:lnTo>
                  <a:lnTo>
                    <a:pt x="1646" y="217"/>
                  </a:lnTo>
                  <a:lnTo>
                    <a:pt x="1131" y="0"/>
                  </a:lnTo>
                  <a:lnTo>
                    <a:pt x="18" y="291"/>
                  </a:lnTo>
                  <a:lnTo>
                    <a:pt x="18" y="291"/>
                  </a:lnTo>
                  <a:close/>
                </a:path>
              </a:pathLst>
            </a:custGeom>
            <a:solidFill>
              <a:srgbClr val="A6BF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5"/>
            <p:cNvSpPr>
              <a:spLocks/>
            </p:cNvSpPr>
            <p:nvPr/>
          </p:nvSpPr>
          <p:spPr bwMode="auto">
            <a:xfrm>
              <a:off x="3690" y="2477"/>
              <a:ext cx="1118" cy="857"/>
            </a:xfrm>
            <a:custGeom>
              <a:avLst/>
              <a:gdLst>
                <a:gd name="T0" fmla="*/ 6 w 2236"/>
                <a:gd name="T1" fmla="*/ 46 h 1714"/>
                <a:gd name="T2" fmla="*/ 51 w 2236"/>
                <a:gd name="T3" fmla="*/ 428 h 1714"/>
                <a:gd name="T4" fmla="*/ 0 w 2236"/>
                <a:gd name="T5" fmla="*/ 504 h 1714"/>
                <a:gd name="T6" fmla="*/ 70 w 2236"/>
                <a:gd name="T7" fmla="*/ 885 h 1714"/>
                <a:gd name="T8" fmla="*/ 78 w 2236"/>
                <a:gd name="T9" fmla="*/ 1679 h 1714"/>
                <a:gd name="T10" fmla="*/ 310 w 2236"/>
                <a:gd name="T11" fmla="*/ 1714 h 1714"/>
                <a:gd name="T12" fmla="*/ 2128 w 2236"/>
                <a:gd name="T13" fmla="*/ 1347 h 1714"/>
                <a:gd name="T14" fmla="*/ 2236 w 2236"/>
                <a:gd name="T15" fmla="*/ 1181 h 1714"/>
                <a:gd name="T16" fmla="*/ 1913 w 2236"/>
                <a:gd name="T17" fmla="*/ 959 h 1714"/>
                <a:gd name="T18" fmla="*/ 1902 w 2236"/>
                <a:gd name="T19" fmla="*/ 801 h 1714"/>
                <a:gd name="T20" fmla="*/ 1748 w 2236"/>
                <a:gd name="T21" fmla="*/ 731 h 1714"/>
                <a:gd name="T22" fmla="*/ 1748 w 2236"/>
                <a:gd name="T23" fmla="*/ 525 h 1714"/>
                <a:gd name="T24" fmla="*/ 1446 w 2236"/>
                <a:gd name="T25" fmla="*/ 381 h 1714"/>
                <a:gd name="T26" fmla="*/ 1068 w 2236"/>
                <a:gd name="T27" fmla="*/ 0 h 1714"/>
                <a:gd name="T28" fmla="*/ 6 w 2236"/>
                <a:gd name="T29" fmla="*/ 46 h 1714"/>
                <a:gd name="T30" fmla="*/ 6 w 2236"/>
                <a:gd name="T31" fmla="*/ 46 h 1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236" h="1714">
                  <a:moveTo>
                    <a:pt x="6" y="46"/>
                  </a:moveTo>
                  <a:lnTo>
                    <a:pt x="51" y="428"/>
                  </a:lnTo>
                  <a:lnTo>
                    <a:pt x="0" y="504"/>
                  </a:lnTo>
                  <a:lnTo>
                    <a:pt x="70" y="885"/>
                  </a:lnTo>
                  <a:lnTo>
                    <a:pt x="78" y="1679"/>
                  </a:lnTo>
                  <a:lnTo>
                    <a:pt x="310" y="1714"/>
                  </a:lnTo>
                  <a:lnTo>
                    <a:pt x="2128" y="1347"/>
                  </a:lnTo>
                  <a:lnTo>
                    <a:pt x="2236" y="1181"/>
                  </a:lnTo>
                  <a:lnTo>
                    <a:pt x="1913" y="959"/>
                  </a:lnTo>
                  <a:lnTo>
                    <a:pt x="1902" y="801"/>
                  </a:lnTo>
                  <a:lnTo>
                    <a:pt x="1748" y="731"/>
                  </a:lnTo>
                  <a:lnTo>
                    <a:pt x="1748" y="525"/>
                  </a:lnTo>
                  <a:lnTo>
                    <a:pt x="1446" y="381"/>
                  </a:lnTo>
                  <a:lnTo>
                    <a:pt x="1068" y="0"/>
                  </a:lnTo>
                  <a:lnTo>
                    <a:pt x="6" y="46"/>
                  </a:lnTo>
                  <a:lnTo>
                    <a:pt x="6" y="46"/>
                  </a:lnTo>
                  <a:close/>
                </a:path>
              </a:pathLst>
            </a:custGeom>
            <a:solidFill>
              <a:srgbClr val="B0C7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/>
            </p:cNvSpPr>
            <p:nvPr/>
          </p:nvSpPr>
          <p:spPr bwMode="auto">
            <a:xfrm>
              <a:off x="3731" y="2488"/>
              <a:ext cx="1040" cy="1016"/>
            </a:xfrm>
            <a:custGeom>
              <a:avLst/>
              <a:gdLst>
                <a:gd name="T0" fmla="*/ 0 w 2080"/>
                <a:gd name="T1" fmla="*/ 16 h 2033"/>
                <a:gd name="T2" fmla="*/ 72 w 2080"/>
                <a:gd name="T3" fmla="*/ 1666 h 2033"/>
                <a:gd name="T4" fmla="*/ 114 w 2080"/>
                <a:gd name="T5" fmla="*/ 1672 h 2033"/>
                <a:gd name="T6" fmla="*/ 701 w 2080"/>
                <a:gd name="T7" fmla="*/ 2033 h 2033"/>
                <a:gd name="T8" fmla="*/ 1746 w 2080"/>
                <a:gd name="T9" fmla="*/ 1805 h 2033"/>
                <a:gd name="T10" fmla="*/ 2080 w 2080"/>
                <a:gd name="T11" fmla="*/ 1276 h 2033"/>
                <a:gd name="T12" fmla="*/ 756 w 2080"/>
                <a:gd name="T13" fmla="*/ 0 h 2033"/>
                <a:gd name="T14" fmla="*/ 0 w 2080"/>
                <a:gd name="T15" fmla="*/ 16 h 2033"/>
                <a:gd name="T16" fmla="*/ 0 w 2080"/>
                <a:gd name="T17" fmla="*/ 16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80" h="2033">
                  <a:moveTo>
                    <a:pt x="0" y="16"/>
                  </a:moveTo>
                  <a:lnTo>
                    <a:pt x="72" y="1666"/>
                  </a:lnTo>
                  <a:lnTo>
                    <a:pt x="114" y="1672"/>
                  </a:lnTo>
                  <a:lnTo>
                    <a:pt x="701" y="2033"/>
                  </a:lnTo>
                  <a:lnTo>
                    <a:pt x="1746" y="1805"/>
                  </a:lnTo>
                  <a:lnTo>
                    <a:pt x="2080" y="1276"/>
                  </a:lnTo>
                  <a:lnTo>
                    <a:pt x="756" y="0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D1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/>
            </p:cNvSpPr>
            <p:nvPr/>
          </p:nvSpPr>
          <p:spPr bwMode="auto">
            <a:xfrm>
              <a:off x="3559" y="1941"/>
              <a:ext cx="710" cy="43"/>
            </a:xfrm>
            <a:custGeom>
              <a:avLst/>
              <a:gdLst>
                <a:gd name="T0" fmla="*/ 0 w 1419"/>
                <a:gd name="T1" fmla="*/ 36 h 86"/>
                <a:gd name="T2" fmla="*/ 1372 w 1419"/>
                <a:gd name="T3" fmla="*/ 0 h 86"/>
                <a:gd name="T4" fmla="*/ 1419 w 1419"/>
                <a:gd name="T5" fmla="*/ 32 h 86"/>
                <a:gd name="T6" fmla="*/ 34 w 1419"/>
                <a:gd name="T7" fmla="*/ 86 h 86"/>
                <a:gd name="T8" fmla="*/ 0 w 1419"/>
                <a:gd name="T9" fmla="*/ 36 h 86"/>
                <a:gd name="T10" fmla="*/ 0 w 1419"/>
                <a:gd name="T11" fmla="*/ 3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19" h="86">
                  <a:moveTo>
                    <a:pt x="0" y="36"/>
                  </a:moveTo>
                  <a:lnTo>
                    <a:pt x="1372" y="0"/>
                  </a:lnTo>
                  <a:lnTo>
                    <a:pt x="1419" y="32"/>
                  </a:lnTo>
                  <a:lnTo>
                    <a:pt x="34" y="86"/>
                  </a:lnTo>
                  <a:lnTo>
                    <a:pt x="0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E6B3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3"/>
            <p:cNvSpPr>
              <a:spLocks/>
            </p:cNvSpPr>
            <p:nvPr/>
          </p:nvSpPr>
          <p:spPr bwMode="auto">
            <a:xfrm>
              <a:off x="4234" y="1956"/>
              <a:ext cx="243" cy="174"/>
            </a:xfrm>
            <a:custGeom>
              <a:avLst/>
              <a:gdLst>
                <a:gd name="T0" fmla="*/ 0 w 484"/>
                <a:gd name="T1" fmla="*/ 348 h 348"/>
                <a:gd name="T2" fmla="*/ 484 w 484"/>
                <a:gd name="T3" fmla="*/ 348 h 348"/>
                <a:gd name="T4" fmla="*/ 66 w 484"/>
                <a:gd name="T5" fmla="*/ 0 h 348"/>
                <a:gd name="T6" fmla="*/ 0 w 484"/>
                <a:gd name="T7" fmla="*/ 348 h 348"/>
                <a:gd name="T8" fmla="*/ 0 w 484"/>
                <a:gd name="T9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4" h="348">
                  <a:moveTo>
                    <a:pt x="0" y="348"/>
                  </a:moveTo>
                  <a:lnTo>
                    <a:pt x="484" y="348"/>
                  </a:lnTo>
                  <a:lnTo>
                    <a:pt x="66" y="0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solidFill>
              <a:srgbClr val="4766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46"/>
            <p:cNvSpPr>
              <a:spLocks/>
            </p:cNvSpPr>
            <p:nvPr/>
          </p:nvSpPr>
          <p:spPr bwMode="auto">
            <a:xfrm>
              <a:off x="3571" y="1991"/>
              <a:ext cx="696" cy="531"/>
            </a:xfrm>
            <a:custGeom>
              <a:avLst/>
              <a:gdLst>
                <a:gd name="T0" fmla="*/ 0 w 1391"/>
                <a:gd name="T1" fmla="*/ 1061 h 1061"/>
                <a:gd name="T2" fmla="*/ 1372 w 1391"/>
                <a:gd name="T3" fmla="*/ 1017 h 1061"/>
                <a:gd name="T4" fmla="*/ 1391 w 1391"/>
                <a:gd name="T5" fmla="*/ 0 h 1061"/>
                <a:gd name="T6" fmla="*/ 18 w 1391"/>
                <a:gd name="T7" fmla="*/ 9 h 1061"/>
                <a:gd name="T8" fmla="*/ 0 w 1391"/>
                <a:gd name="T9" fmla="*/ 1061 h 1061"/>
                <a:gd name="T10" fmla="*/ 0 w 1391"/>
                <a:gd name="T11" fmla="*/ 1061 h 10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91" h="1061">
                  <a:moveTo>
                    <a:pt x="0" y="1061"/>
                  </a:moveTo>
                  <a:lnTo>
                    <a:pt x="1372" y="1017"/>
                  </a:lnTo>
                  <a:lnTo>
                    <a:pt x="1391" y="0"/>
                  </a:lnTo>
                  <a:lnTo>
                    <a:pt x="18" y="9"/>
                  </a:lnTo>
                  <a:lnTo>
                    <a:pt x="0" y="1061"/>
                  </a:lnTo>
                  <a:lnTo>
                    <a:pt x="0" y="1061"/>
                  </a:lnTo>
                  <a:close/>
                </a:path>
              </a:pathLst>
            </a:custGeom>
            <a:solidFill>
              <a:srgbClr val="9CD9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Freeform 71"/>
            <p:cNvSpPr>
              <a:spLocks/>
            </p:cNvSpPr>
            <p:nvPr/>
          </p:nvSpPr>
          <p:spPr bwMode="auto">
            <a:xfrm>
              <a:off x="3577" y="1955"/>
              <a:ext cx="691" cy="175"/>
            </a:xfrm>
            <a:custGeom>
              <a:avLst/>
              <a:gdLst>
                <a:gd name="T0" fmla="*/ 0 w 1381"/>
                <a:gd name="T1" fmla="*/ 349 h 349"/>
                <a:gd name="T2" fmla="*/ 1376 w 1381"/>
                <a:gd name="T3" fmla="*/ 349 h 349"/>
                <a:gd name="T4" fmla="*/ 1381 w 1381"/>
                <a:gd name="T5" fmla="*/ 0 h 349"/>
                <a:gd name="T6" fmla="*/ 4 w 1381"/>
                <a:gd name="T7" fmla="*/ 32 h 349"/>
                <a:gd name="T8" fmla="*/ 0 w 1381"/>
                <a:gd name="T9" fmla="*/ 349 h 349"/>
                <a:gd name="T10" fmla="*/ 0 w 1381"/>
                <a:gd name="T11" fmla="*/ 349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81" h="349">
                  <a:moveTo>
                    <a:pt x="0" y="349"/>
                  </a:moveTo>
                  <a:lnTo>
                    <a:pt x="1376" y="349"/>
                  </a:lnTo>
                  <a:lnTo>
                    <a:pt x="1381" y="0"/>
                  </a:lnTo>
                  <a:lnTo>
                    <a:pt x="4" y="32"/>
                  </a:lnTo>
                  <a:lnTo>
                    <a:pt x="0" y="349"/>
                  </a:lnTo>
                  <a:lnTo>
                    <a:pt x="0" y="349"/>
                  </a:lnTo>
                  <a:close/>
                </a:path>
              </a:pathLst>
            </a:custGeom>
            <a:solidFill>
              <a:srgbClr val="6E99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Freeform 72"/>
            <p:cNvSpPr>
              <a:spLocks/>
            </p:cNvSpPr>
            <p:nvPr/>
          </p:nvSpPr>
          <p:spPr bwMode="auto">
            <a:xfrm>
              <a:off x="3713" y="2130"/>
              <a:ext cx="415" cy="386"/>
            </a:xfrm>
            <a:custGeom>
              <a:avLst/>
              <a:gdLst>
                <a:gd name="T0" fmla="*/ 36 w 830"/>
                <a:gd name="T1" fmla="*/ 772 h 772"/>
                <a:gd name="T2" fmla="*/ 830 w 830"/>
                <a:gd name="T3" fmla="*/ 750 h 772"/>
                <a:gd name="T4" fmla="*/ 57 w 830"/>
                <a:gd name="T5" fmla="*/ 0 h 772"/>
                <a:gd name="T6" fmla="*/ 0 w 830"/>
                <a:gd name="T7" fmla="*/ 0 h 772"/>
                <a:gd name="T8" fmla="*/ 36 w 830"/>
                <a:gd name="T9" fmla="*/ 772 h 772"/>
                <a:gd name="T10" fmla="*/ 36 w 830"/>
                <a:gd name="T11" fmla="*/ 772 h 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0" h="772">
                  <a:moveTo>
                    <a:pt x="36" y="772"/>
                  </a:moveTo>
                  <a:lnTo>
                    <a:pt x="830" y="750"/>
                  </a:lnTo>
                  <a:lnTo>
                    <a:pt x="57" y="0"/>
                  </a:lnTo>
                  <a:lnTo>
                    <a:pt x="0" y="0"/>
                  </a:lnTo>
                  <a:lnTo>
                    <a:pt x="36" y="772"/>
                  </a:lnTo>
                  <a:lnTo>
                    <a:pt x="36" y="772"/>
                  </a:lnTo>
                  <a:close/>
                </a:path>
              </a:pathLst>
            </a:custGeom>
            <a:solidFill>
              <a:srgbClr val="E8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Freeform 73"/>
            <p:cNvSpPr>
              <a:spLocks/>
            </p:cNvSpPr>
            <p:nvPr/>
          </p:nvSpPr>
          <p:spPr bwMode="auto">
            <a:xfrm>
              <a:off x="4221" y="3194"/>
              <a:ext cx="104" cy="138"/>
            </a:xfrm>
            <a:custGeom>
              <a:avLst/>
              <a:gdLst>
                <a:gd name="T0" fmla="*/ 0 w 207"/>
                <a:gd name="T1" fmla="*/ 15 h 276"/>
                <a:gd name="T2" fmla="*/ 122 w 207"/>
                <a:gd name="T3" fmla="*/ 276 h 276"/>
                <a:gd name="T4" fmla="*/ 207 w 207"/>
                <a:gd name="T5" fmla="*/ 268 h 276"/>
                <a:gd name="T6" fmla="*/ 72 w 207"/>
                <a:gd name="T7" fmla="*/ 0 h 276"/>
                <a:gd name="T8" fmla="*/ 0 w 207"/>
                <a:gd name="T9" fmla="*/ 15 h 276"/>
                <a:gd name="T10" fmla="*/ 0 w 207"/>
                <a:gd name="T11" fmla="*/ 15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7" h="276">
                  <a:moveTo>
                    <a:pt x="0" y="15"/>
                  </a:moveTo>
                  <a:lnTo>
                    <a:pt x="122" y="276"/>
                  </a:lnTo>
                  <a:lnTo>
                    <a:pt x="207" y="268"/>
                  </a:lnTo>
                  <a:lnTo>
                    <a:pt x="72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E6FF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Freeform 74"/>
            <p:cNvSpPr>
              <a:spLocks/>
            </p:cNvSpPr>
            <p:nvPr/>
          </p:nvSpPr>
          <p:spPr bwMode="auto">
            <a:xfrm>
              <a:off x="4008" y="2756"/>
              <a:ext cx="68" cy="86"/>
            </a:xfrm>
            <a:custGeom>
              <a:avLst/>
              <a:gdLst>
                <a:gd name="T0" fmla="*/ 0 w 135"/>
                <a:gd name="T1" fmla="*/ 13 h 173"/>
                <a:gd name="T2" fmla="*/ 80 w 135"/>
                <a:gd name="T3" fmla="*/ 173 h 173"/>
                <a:gd name="T4" fmla="*/ 135 w 135"/>
                <a:gd name="T5" fmla="*/ 148 h 173"/>
                <a:gd name="T6" fmla="*/ 46 w 135"/>
                <a:gd name="T7" fmla="*/ 0 h 173"/>
                <a:gd name="T8" fmla="*/ 0 w 135"/>
                <a:gd name="T9" fmla="*/ 13 h 173"/>
                <a:gd name="T10" fmla="*/ 0 w 135"/>
                <a:gd name="T11" fmla="*/ 1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173">
                  <a:moveTo>
                    <a:pt x="0" y="13"/>
                  </a:moveTo>
                  <a:lnTo>
                    <a:pt x="80" y="173"/>
                  </a:lnTo>
                  <a:lnTo>
                    <a:pt x="135" y="148"/>
                  </a:lnTo>
                  <a:lnTo>
                    <a:pt x="46" y="0"/>
                  </a:lnTo>
                  <a:lnTo>
                    <a:pt x="0" y="13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E6FF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Freeform 75"/>
            <p:cNvSpPr>
              <a:spLocks/>
            </p:cNvSpPr>
            <p:nvPr/>
          </p:nvSpPr>
          <p:spPr bwMode="auto">
            <a:xfrm>
              <a:off x="3932" y="2593"/>
              <a:ext cx="66" cy="84"/>
            </a:xfrm>
            <a:custGeom>
              <a:avLst/>
              <a:gdLst>
                <a:gd name="T0" fmla="*/ 88 w 132"/>
                <a:gd name="T1" fmla="*/ 168 h 168"/>
                <a:gd name="T2" fmla="*/ 132 w 132"/>
                <a:gd name="T3" fmla="*/ 158 h 168"/>
                <a:gd name="T4" fmla="*/ 61 w 132"/>
                <a:gd name="T5" fmla="*/ 0 h 168"/>
                <a:gd name="T6" fmla="*/ 0 w 132"/>
                <a:gd name="T7" fmla="*/ 6 h 168"/>
                <a:gd name="T8" fmla="*/ 88 w 132"/>
                <a:gd name="T9" fmla="*/ 168 h 168"/>
                <a:gd name="T10" fmla="*/ 88 w 132"/>
                <a:gd name="T11" fmla="*/ 168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2" h="168">
                  <a:moveTo>
                    <a:pt x="88" y="168"/>
                  </a:moveTo>
                  <a:lnTo>
                    <a:pt x="132" y="158"/>
                  </a:lnTo>
                  <a:lnTo>
                    <a:pt x="61" y="0"/>
                  </a:lnTo>
                  <a:lnTo>
                    <a:pt x="0" y="6"/>
                  </a:lnTo>
                  <a:lnTo>
                    <a:pt x="88" y="168"/>
                  </a:lnTo>
                  <a:lnTo>
                    <a:pt x="88" y="168"/>
                  </a:lnTo>
                  <a:close/>
                </a:path>
              </a:pathLst>
            </a:custGeom>
            <a:solidFill>
              <a:srgbClr val="E6FF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Freeform 76"/>
            <p:cNvSpPr>
              <a:spLocks/>
            </p:cNvSpPr>
            <p:nvPr/>
          </p:nvSpPr>
          <p:spPr bwMode="auto">
            <a:xfrm>
              <a:off x="3845" y="2404"/>
              <a:ext cx="45" cy="52"/>
            </a:xfrm>
            <a:custGeom>
              <a:avLst/>
              <a:gdLst>
                <a:gd name="T0" fmla="*/ 62 w 91"/>
                <a:gd name="T1" fmla="*/ 105 h 105"/>
                <a:gd name="T2" fmla="*/ 91 w 91"/>
                <a:gd name="T3" fmla="*/ 95 h 105"/>
                <a:gd name="T4" fmla="*/ 43 w 91"/>
                <a:gd name="T5" fmla="*/ 0 h 105"/>
                <a:gd name="T6" fmla="*/ 0 w 91"/>
                <a:gd name="T7" fmla="*/ 0 h 105"/>
                <a:gd name="T8" fmla="*/ 62 w 91"/>
                <a:gd name="T9" fmla="*/ 105 h 105"/>
                <a:gd name="T10" fmla="*/ 62 w 91"/>
                <a:gd name="T11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" h="105">
                  <a:moveTo>
                    <a:pt x="62" y="105"/>
                  </a:moveTo>
                  <a:lnTo>
                    <a:pt x="91" y="95"/>
                  </a:lnTo>
                  <a:lnTo>
                    <a:pt x="43" y="0"/>
                  </a:lnTo>
                  <a:lnTo>
                    <a:pt x="0" y="0"/>
                  </a:lnTo>
                  <a:lnTo>
                    <a:pt x="62" y="105"/>
                  </a:lnTo>
                  <a:lnTo>
                    <a:pt x="62" y="1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Freeform 77"/>
            <p:cNvSpPr>
              <a:spLocks/>
            </p:cNvSpPr>
            <p:nvPr/>
          </p:nvSpPr>
          <p:spPr bwMode="auto">
            <a:xfrm>
              <a:off x="3794" y="2290"/>
              <a:ext cx="44" cy="57"/>
            </a:xfrm>
            <a:custGeom>
              <a:avLst/>
              <a:gdLst>
                <a:gd name="T0" fmla="*/ 53 w 87"/>
                <a:gd name="T1" fmla="*/ 114 h 114"/>
                <a:gd name="T2" fmla="*/ 87 w 87"/>
                <a:gd name="T3" fmla="*/ 114 h 114"/>
                <a:gd name="T4" fmla="*/ 32 w 87"/>
                <a:gd name="T5" fmla="*/ 0 h 114"/>
                <a:gd name="T6" fmla="*/ 0 w 87"/>
                <a:gd name="T7" fmla="*/ 7 h 114"/>
                <a:gd name="T8" fmla="*/ 53 w 87"/>
                <a:gd name="T9" fmla="*/ 114 h 114"/>
                <a:gd name="T10" fmla="*/ 53 w 87"/>
                <a:gd name="T11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" h="114">
                  <a:moveTo>
                    <a:pt x="53" y="114"/>
                  </a:moveTo>
                  <a:lnTo>
                    <a:pt x="87" y="114"/>
                  </a:lnTo>
                  <a:lnTo>
                    <a:pt x="32" y="0"/>
                  </a:lnTo>
                  <a:lnTo>
                    <a:pt x="0" y="7"/>
                  </a:lnTo>
                  <a:lnTo>
                    <a:pt x="53" y="114"/>
                  </a:lnTo>
                  <a:lnTo>
                    <a:pt x="53" y="1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78"/>
            <p:cNvSpPr>
              <a:spLocks/>
            </p:cNvSpPr>
            <p:nvPr/>
          </p:nvSpPr>
          <p:spPr bwMode="auto">
            <a:xfrm>
              <a:off x="3767" y="2228"/>
              <a:ext cx="22" cy="32"/>
            </a:xfrm>
            <a:custGeom>
              <a:avLst/>
              <a:gdLst>
                <a:gd name="T0" fmla="*/ 26 w 44"/>
                <a:gd name="T1" fmla="*/ 63 h 63"/>
                <a:gd name="T2" fmla="*/ 44 w 44"/>
                <a:gd name="T3" fmla="*/ 59 h 63"/>
                <a:gd name="T4" fmla="*/ 17 w 44"/>
                <a:gd name="T5" fmla="*/ 0 h 63"/>
                <a:gd name="T6" fmla="*/ 0 w 44"/>
                <a:gd name="T7" fmla="*/ 4 h 63"/>
                <a:gd name="T8" fmla="*/ 26 w 44"/>
                <a:gd name="T9" fmla="*/ 63 h 63"/>
                <a:gd name="T10" fmla="*/ 26 w 44"/>
                <a:gd name="T11" fmla="*/ 63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" h="63">
                  <a:moveTo>
                    <a:pt x="26" y="63"/>
                  </a:moveTo>
                  <a:lnTo>
                    <a:pt x="44" y="59"/>
                  </a:lnTo>
                  <a:lnTo>
                    <a:pt x="17" y="0"/>
                  </a:lnTo>
                  <a:lnTo>
                    <a:pt x="0" y="4"/>
                  </a:lnTo>
                  <a:lnTo>
                    <a:pt x="26" y="63"/>
                  </a:lnTo>
                  <a:lnTo>
                    <a:pt x="26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79"/>
            <p:cNvSpPr>
              <a:spLocks/>
            </p:cNvSpPr>
            <p:nvPr/>
          </p:nvSpPr>
          <p:spPr bwMode="auto">
            <a:xfrm>
              <a:off x="3745" y="2182"/>
              <a:ext cx="18" cy="21"/>
            </a:xfrm>
            <a:custGeom>
              <a:avLst/>
              <a:gdLst>
                <a:gd name="T0" fmla="*/ 21 w 36"/>
                <a:gd name="T1" fmla="*/ 42 h 42"/>
                <a:gd name="T2" fmla="*/ 36 w 36"/>
                <a:gd name="T3" fmla="*/ 40 h 42"/>
                <a:gd name="T4" fmla="*/ 15 w 36"/>
                <a:gd name="T5" fmla="*/ 0 h 42"/>
                <a:gd name="T6" fmla="*/ 0 w 36"/>
                <a:gd name="T7" fmla="*/ 6 h 42"/>
                <a:gd name="T8" fmla="*/ 21 w 36"/>
                <a:gd name="T9" fmla="*/ 42 h 42"/>
                <a:gd name="T10" fmla="*/ 21 w 36"/>
                <a:gd name="T11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" h="42">
                  <a:moveTo>
                    <a:pt x="21" y="42"/>
                  </a:moveTo>
                  <a:lnTo>
                    <a:pt x="36" y="40"/>
                  </a:lnTo>
                  <a:lnTo>
                    <a:pt x="15" y="0"/>
                  </a:lnTo>
                  <a:lnTo>
                    <a:pt x="0" y="6"/>
                  </a:lnTo>
                  <a:lnTo>
                    <a:pt x="21" y="42"/>
                  </a:lnTo>
                  <a:lnTo>
                    <a:pt x="21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203" name="Picture 179" descr="C:\Program Files (x86)\Microsoft Office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522403">
            <a:off x="6978751" y="3263472"/>
            <a:ext cx="1365417" cy="857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3724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0.00069 L 0.15799 0.01133 C 0.22604 0.01133 0.2599 0.04579 0.27778 0.08742 L 0.28924 0.10638 L 0.35243 0.19288 " pathEditMode="relative" rAng="0" ptsTypes="FfFAF">
                                      <p:cBhvr>
                                        <p:cTn id="1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22" y="9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15541E-6 L -0.25052 -0.14593 L -0.27344 -0.18317 L -0.34202 -0.21231 L -0.36597 -0.23312 L -0.37222 -0.26226 L -0.379 -0.27452 L -0.38785 -0.29209 L -0.38663 -0.31591 " pathEditMode="relative" rAng="0" ptsTypes="AAAAAAAAA">
                                      <p:cBhvr>
                                        <p:cTn id="41" dur="2000" fill="hold"/>
                                        <p:tgtEl>
                                          <p:spTgt spid="1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92" y="-1579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120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1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82296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Three types of people:</a:t>
            </a:r>
            <a:endParaRPr lang="en-US" sz="4000" b="1" i="1" dirty="0">
              <a:solidFill>
                <a:srgbClr val="800000"/>
              </a:solidFill>
              <a:latin typeface="Caligula" pitchFamily="2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086744"/>
            <a:ext cx="8001000" cy="132343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 smtClean="0">
                <a:solidFill>
                  <a:srgbClr val="800000"/>
                </a:solidFill>
              </a:rPr>
              <a:t>The natural man ~ unsaved (1 Cor. 2:14)</a:t>
            </a:r>
            <a:endParaRPr lang="en-US" sz="4000" b="1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2317336"/>
            <a:ext cx="8001000" cy="132343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The Spiritual man ~ walking in the Spirit (Gal. 4:24-25)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565236"/>
            <a:ext cx="8001000" cy="132343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The Carnal man ~ controlled by the flesh (1 Cor. 3:1) </a:t>
            </a:r>
          </a:p>
        </p:txBody>
      </p:sp>
    </p:spTree>
    <p:extLst>
      <p:ext uri="{BB962C8B-B14F-4D97-AF65-F5344CB8AC3E}">
        <p14:creationId xmlns:p14="http://schemas.microsoft.com/office/powerpoint/2010/main" xmlns="" val="2383374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3" grpId="1"/>
      <p:bldP spid="3" grpId="2"/>
      <p:bldP spid="9" grpId="0"/>
      <p:bldP spid="9" grpId="1"/>
      <p:bldP spid="9" grpId="2"/>
      <p:bldP spid="11" grpId="0"/>
      <p:bldP spid="11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82296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Restore</a:t>
            </a:r>
            <a:r>
              <a:rPr lang="en-US" sz="4000" b="1" dirty="0">
                <a:solidFill>
                  <a:srgbClr val="800000"/>
                </a:solidFill>
              </a:rPr>
              <a:t> ~ </a:t>
            </a:r>
            <a:r>
              <a:rPr lang="en-US" sz="4000" b="1" i="1" dirty="0">
                <a:solidFill>
                  <a:srgbClr val="800000"/>
                </a:solidFill>
              </a:rPr>
              <a:t>to set a broken bone</a:t>
            </a:r>
            <a:endParaRPr lang="en-US" sz="4000" b="1" i="1" dirty="0">
              <a:solidFill>
                <a:srgbClr val="800000"/>
              </a:solidFill>
              <a:latin typeface="Caligula" pitchFamily="2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110494"/>
            <a:ext cx="8001000" cy="31700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000" b="1" dirty="0">
                <a:solidFill>
                  <a:srgbClr val="800000"/>
                </a:solidFill>
              </a:rPr>
              <a:t>Mark 1:19 ~ </a:t>
            </a:r>
            <a:r>
              <a:rPr lang="en-US" sz="4000" b="1" dirty="0">
                <a:solidFill>
                  <a:srgbClr val="002060"/>
                </a:solidFill>
              </a:rPr>
              <a:t>When He had gone a little farther from there, He saw James the </a:t>
            </a:r>
            <a:r>
              <a:rPr lang="en-US" sz="4000" b="1" i="1" dirty="0">
                <a:solidFill>
                  <a:srgbClr val="002060"/>
                </a:solidFill>
              </a:rPr>
              <a:t>son</a:t>
            </a:r>
            <a:r>
              <a:rPr lang="en-US" sz="4000" b="1" dirty="0">
                <a:solidFill>
                  <a:srgbClr val="002060"/>
                </a:solidFill>
              </a:rPr>
              <a:t> of Zebedee, and John his brother, who also </a:t>
            </a:r>
            <a:r>
              <a:rPr lang="en-US" sz="4000" b="1" i="1" dirty="0">
                <a:solidFill>
                  <a:srgbClr val="002060"/>
                </a:solidFill>
              </a:rPr>
              <a:t>were</a:t>
            </a:r>
            <a:r>
              <a:rPr lang="en-US" sz="4000" b="1" dirty="0">
                <a:solidFill>
                  <a:srgbClr val="002060"/>
                </a:solidFill>
              </a:rPr>
              <a:t> in the boat </a:t>
            </a:r>
            <a:r>
              <a:rPr lang="en-US" sz="4000" b="1" dirty="0" smtClean="0">
                <a:solidFill>
                  <a:srgbClr val="002060"/>
                </a:solidFill>
              </a:rPr>
              <a:t>mending </a:t>
            </a:r>
            <a:r>
              <a:rPr lang="en-US" sz="4000" b="1" dirty="0">
                <a:solidFill>
                  <a:srgbClr val="002060"/>
                </a:solidFill>
              </a:rPr>
              <a:t>their nets.</a:t>
            </a:r>
            <a:endParaRPr lang="en-US" sz="4000" b="1" dirty="0">
              <a:solidFill>
                <a:srgbClr val="002060"/>
              </a:solidFill>
              <a:latin typeface="Caligula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07056" y="3674794"/>
            <a:ext cx="2035220" cy="545561"/>
          </a:xfrm>
          <a:prstGeom prst="roundRect">
            <a:avLst/>
          </a:prstGeom>
          <a:solidFill>
            <a:srgbClr val="800000">
              <a:alpha val="34902"/>
            </a:srgb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542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3" grpId="0"/>
      <p:bldP spid="3" grpId="1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57200"/>
            <a:ext cx="8229600" cy="255454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“Nothing reveals the wickedness of legalism better than the way the legalists treat those who have sinned.” </a:t>
            </a:r>
            <a:r>
              <a:rPr lang="en-US" sz="4000" b="1" dirty="0">
                <a:solidFill>
                  <a:srgbClr val="002060"/>
                </a:solidFill>
              </a:rPr>
              <a:t>– Warren </a:t>
            </a:r>
            <a:r>
              <a:rPr lang="en-US" sz="4000" b="1" dirty="0" err="1">
                <a:solidFill>
                  <a:srgbClr val="002060"/>
                </a:solidFill>
              </a:rPr>
              <a:t>Wiersbe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970801"/>
            <a:ext cx="82296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Considering </a:t>
            </a:r>
            <a:r>
              <a:rPr lang="en-US" sz="4000" b="1" dirty="0">
                <a:solidFill>
                  <a:srgbClr val="002060"/>
                </a:solidFill>
              </a:rPr>
              <a:t>~</a:t>
            </a:r>
            <a:r>
              <a:rPr lang="en-US" sz="4000" b="1" dirty="0">
                <a:solidFill>
                  <a:srgbClr val="800000"/>
                </a:solidFill>
              </a:rPr>
              <a:t> </a:t>
            </a:r>
            <a:r>
              <a:rPr lang="en-US" sz="4000" b="1" i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skopeō</a:t>
            </a:r>
            <a:endParaRPr lang="en-US" sz="4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6655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985" y="381000"/>
            <a:ext cx="8229600" cy="12003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800000"/>
                </a:solidFill>
              </a:rPr>
              <a:t>Parable of the Pharisee and the tax collector</a:t>
            </a:r>
            <a:endParaRPr lang="en-US" sz="36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471550"/>
            <a:ext cx="8229600" cy="286232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Pharisee ~ </a:t>
            </a:r>
            <a:r>
              <a:rPr lang="en-US" sz="3600" b="1" dirty="0">
                <a:solidFill>
                  <a:srgbClr val="800000"/>
                </a:solidFill>
              </a:rPr>
              <a:t>"God, I thank You that I am not like other men—extortioners, unjust, adulterers, or even as this tax collector. I fast twice a week; I give tithes of all that I possess."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985" y="4243450"/>
            <a:ext cx="8229600" cy="12003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Tax collector ~ </a:t>
            </a:r>
            <a:r>
              <a:rPr lang="en-US" sz="3600" b="1" dirty="0">
                <a:solidFill>
                  <a:srgbClr val="800000"/>
                </a:solidFill>
              </a:rPr>
              <a:t>"God, be merciful to me a sinner! </a:t>
            </a:r>
            <a:endParaRPr lang="en-US" sz="3600" b="1" dirty="0">
              <a:solidFill>
                <a:srgbClr val="800000"/>
              </a:solidFill>
              <a:latin typeface="Caligula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985" y="4788725"/>
            <a:ext cx="8229600" cy="120032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3600" b="1" dirty="0" smtClean="0">
                <a:solidFill>
                  <a:srgbClr val="800000"/>
                </a:solidFill>
                <a:latin typeface="Caligula" pitchFamily="2" charset="0"/>
              </a:rPr>
              <a:t>            God I thank You that I am not like this Pharisee."</a:t>
            </a:r>
            <a:endParaRPr lang="en-US" sz="3600" b="1" dirty="0">
              <a:solidFill>
                <a:srgbClr val="800000"/>
              </a:solidFill>
              <a:latin typeface="Caligul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263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mph" presetSubtype="0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  <p:bldP spid="4" grpId="2"/>
      <p:bldP spid="6" grpId="0"/>
      <p:bldP spid="6" grpId="1"/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 t="17112" b="18717"/>
          <a:stretch>
            <a:fillRect/>
          </a:stretch>
        </p:blipFill>
        <p:spPr bwMode="auto">
          <a:xfrm>
            <a:off x="6472698" y="5592096"/>
            <a:ext cx="24574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rgbClr val="EAD482">
                <a:alpha val="40000"/>
              </a:srgbClr>
            </a:glow>
          </a:effectLst>
        </p:spPr>
      </p:pic>
      <p:sp>
        <p:nvSpPr>
          <p:cNvPr id="13" name="TextBox 12"/>
          <p:cNvSpPr txBox="1"/>
          <p:nvPr/>
        </p:nvSpPr>
        <p:spPr>
          <a:xfrm>
            <a:off x="228600" y="5969888"/>
            <a:ext cx="4399643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dirty="0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Galatians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4800" y="5969888"/>
            <a:ext cx="245835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107950">
              <a:bevelT w="152400" h="158750"/>
            </a:sp3d>
          </a:bodyPr>
          <a:lstStyle/>
          <a:p>
            <a:r>
              <a:rPr lang="en-US" sz="4000" b="1" smtClean="0">
                <a:solidFill>
                  <a:srgbClr val="800000"/>
                </a:solidFill>
                <a:effectLst>
                  <a:glow rad="228600">
                    <a:srgbClr val="ECD890"/>
                  </a:glow>
                </a:effectLst>
                <a:latin typeface="Grant" pitchFamily="2" charset="0"/>
              </a:rPr>
              <a:t>6:1-18</a:t>
            </a:r>
            <a:endParaRPr lang="en-US" sz="4000" b="1" dirty="0">
              <a:solidFill>
                <a:srgbClr val="800000"/>
              </a:solidFill>
              <a:effectLst>
                <a:glow rad="228600">
                  <a:srgbClr val="ECD890"/>
                </a:glow>
              </a:effectLst>
              <a:latin typeface="Grant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1985" y="381000"/>
            <a:ext cx="8229600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800000"/>
                </a:solidFill>
              </a:rPr>
              <a:t>What is the "law of Christ"?</a:t>
            </a:r>
            <a:endParaRPr lang="en-US" sz="4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966850"/>
            <a:ext cx="8229600" cy="440120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4000" b="1" dirty="0">
                <a:solidFill>
                  <a:srgbClr val="800000"/>
                </a:solidFill>
              </a:rPr>
              <a:t>John 13:34-35 ~ </a:t>
            </a:r>
            <a:r>
              <a:rPr lang="en-US" sz="4000" b="1" baseline="30000" dirty="0">
                <a:solidFill>
                  <a:srgbClr val="800000"/>
                </a:solidFill>
              </a:rPr>
              <a:t>34</a:t>
            </a:r>
            <a:r>
              <a:rPr lang="en-US" sz="4000" b="1" dirty="0">
                <a:solidFill>
                  <a:srgbClr val="800000"/>
                </a:solidFill>
              </a:rPr>
              <a:t> </a:t>
            </a:r>
            <a:r>
              <a:rPr lang="en-US" sz="4000" b="1" dirty="0">
                <a:solidFill>
                  <a:srgbClr val="002060"/>
                </a:solidFill>
              </a:rPr>
              <a:t>A new commandment I give to you, that you love one another; as I have loved you, that you also love one another.</a:t>
            </a:r>
            <a:r>
              <a:rPr lang="en-US" sz="4000" b="1" dirty="0">
                <a:solidFill>
                  <a:srgbClr val="800000"/>
                </a:solidFill>
              </a:rPr>
              <a:t> </a:t>
            </a:r>
            <a:r>
              <a:rPr lang="en-US" sz="4000" b="1" baseline="30000" dirty="0">
                <a:solidFill>
                  <a:srgbClr val="800000"/>
                </a:solidFill>
              </a:rPr>
              <a:t>35</a:t>
            </a:r>
            <a:r>
              <a:rPr lang="en-US" sz="4000" b="1" dirty="0">
                <a:solidFill>
                  <a:srgbClr val="800000"/>
                </a:solidFill>
              </a:rPr>
              <a:t> </a:t>
            </a:r>
            <a:r>
              <a:rPr lang="en-US" sz="4000" b="1" dirty="0">
                <a:solidFill>
                  <a:srgbClr val="002060"/>
                </a:solidFill>
              </a:rPr>
              <a:t>By this all will know that you are My disciples, if you have love for one another.</a:t>
            </a:r>
          </a:p>
        </p:txBody>
      </p:sp>
    </p:spTree>
    <p:extLst>
      <p:ext uri="{BB962C8B-B14F-4D97-AF65-F5344CB8AC3E}">
        <p14:creationId xmlns:p14="http://schemas.microsoft.com/office/powerpoint/2010/main" xmlns="" val="2896324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</p:bldLst>
  </p:timing>
</p:sld>
</file>

<file path=ppt/theme/theme1.xml><?xml version="1.0" encoding="utf-8"?>
<a:theme xmlns:a="http://schemas.openxmlformats.org/drawingml/2006/main" name="Galatians">
  <a:themeElements>
    <a:clrScheme name="Galatians">
      <a:dk1>
        <a:srgbClr val="C00000"/>
      </a:dk1>
      <a:lt1>
        <a:srgbClr val="C0000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latians">
      <a:majorFont>
        <a:latin typeface="Caligula"/>
        <a:ea typeface=""/>
        <a:cs typeface=""/>
      </a:majorFont>
      <a:minorFont>
        <a:latin typeface="Caligul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vert="horz" wrap="square" rtlCol="0">
        <a:spAutoFit/>
      </a:bodyPr>
      <a:lstStyle>
        <a:defPPr>
          <a:defRPr sz="4000" b="1" dirty="0">
            <a:solidFill>
              <a:srgbClr val="002060"/>
            </a:solidFill>
            <a:latin typeface="Caligula" pitchFamily="2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Galatians</Template>
  <TotalTime>2423</TotalTime>
  <Words>507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Grant</vt:lpstr>
      <vt:lpstr>Caligula</vt:lpstr>
      <vt:lpstr>Times New Roman</vt:lpstr>
      <vt:lpstr>Galatians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</dc:creator>
  <cp:lastModifiedBy>Kathy</cp:lastModifiedBy>
  <cp:revision>23</cp:revision>
  <dcterms:created xsi:type="dcterms:W3CDTF">2011-11-03T13:05:57Z</dcterms:created>
  <dcterms:modified xsi:type="dcterms:W3CDTF">2011-11-07T20:32:18Z</dcterms:modified>
</cp:coreProperties>
</file>