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68" r:id="rId3"/>
    <p:sldId id="261" r:id="rId4"/>
    <p:sldId id="269" r:id="rId5"/>
    <p:sldId id="266" r:id="rId6"/>
    <p:sldId id="265" r:id="rId7"/>
    <p:sldId id="263" r:id="rId8"/>
    <p:sldId id="264" r:id="rId9"/>
    <p:sldId id="262" r:id="rId10"/>
    <p:sldId id="270" r:id="rId11"/>
    <p:sldId id="267" r:id="rId12"/>
  </p:sldIdLst>
  <p:sldSz cx="9144000" cy="6858000" type="screen4x3"/>
  <p:notesSz cx="6858000" cy="9144000"/>
  <p:embeddedFontLst>
    <p:embeddedFont>
      <p:font typeface="Grant"/>
      <p:regular r:id="rId13"/>
    </p:embeddedFont>
    <p:embeddedFont>
      <p:font typeface="Caligula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FFFF"/>
    <a:srgbClr val="7BA8DF"/>
    <a:srgbClr val="5E8BC2"/>
    <a:srgbClr val="FC9320"/>
    <a:srgbClr val="993300"/>
    <a:srgbClr val="CB9763"/>
    <a:srgbClr val="ECD890"/>
    <a:srgbClr val="E1C14D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015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5465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6990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1100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5551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5036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350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1173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7803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015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8738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6EAEE-E4B6-4718-81E7-34E186341200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959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52575"/>
            <a:ext cx="7696199" cy="4039521"/>
          </a:xfrm>
          <a:prstGeom prst="rect">
            <a:avLst/>
          </a:prstGeom>
          <a:noFill/>
          <a:ln>
            <a:noFill/>
          </a:ln>
          <a:effectLst>
            <a:outerShdw blurRad="88900" dist="215900" dir="2700000" algn="t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914400" y="2209800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Grant" pitchFamily="2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00600" y="2209800"/>
            <a:ext cx="3352801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Grant" pitchFamily="2" charset="0"/>
              </a:rPr>
              <a:t>4:18-5:9</a:t>
            </a:r>
            <a:endParaRPr lang="en-US" sz="4000" b="1" dirty="0">
              <a:solidFill>
                <a:srgbClr val="8000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Grant" pitchFamily="2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056711" y="3124200"/>
            <a:ext cx="7325289" cy="923330"/>
            <a:chOff x="1056711" y="3124200"/>
            <a:chExt cx="7325289" cy="923330"/>
          </a:xfrm>
        </p:grpSpPr>
        <p:sp>
          <p:nvSpPr>
            <p:cNvPr id="43" name="TextBox 42"/>
            <p:cNvSpPr txBox="1"/>
            <p:nvPr/>
          </p:nvSpPr>
          <p:spPr>
            <a:xfrm>
              <a:off x="1752486" y="3124200"/>
              <a:ext cx="6629514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800000"/>
                  </a:solidFill>
                  <a:effectLst>
                    <a:glow rad="139700">
                      <a:schemeClr val="accent6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rant" pitchFamily="2" charset="0"/>
                </a:rPr>
                <a:t>A CD of this message will be available (free of charge) immediately following today's message</a:t>
              </a:r>
              <a:endParaRPr lang="en-US" dirty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ant" pitchFamily="2" charset="0"/>
              </a:endParaRPr>
            </a:p>
          </p:txBody>
        </p:sp>
        <p:grpSp>
          <p:nvGrpSpPr>
            <p:cNvPr id="44" name="Group 5"/>
            <p:cNvGrpSpPr>
              <a:grpSpLocks noChangeAspect="1"/>
            </p:cNvGrpSpPr>
            <p:nvPr/>
          </p:nvGrpSpPr>
          <p:grpSpPr bwMode="auto">
            <a:xfrm>
              <a:off x="1056711" y="3124200"/>
              <a:ext cx="618414" cy="712788"/>
              <a:chOff x="2074" y="1231"/>
              <a:chExt cx="1612" cy="1858"/>
            </a:xfrm>
          </p:grpSpPr>
          <p:sp>
            <p:nvSpPr>
              <p:cNvPr id="45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2074" y="1231"/>
                <a:ext cx="1612" cy="1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45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46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47"/>
              <p:cNvSpPr>
                <a:spLocks/>
              </p:cNvSpPr>
              <p:nvPr/>
            </p:nvSpPr>
            <p:spPr bwMode="auto">
              <a:xfrm>
                <a:off x="2187" y="1615"/>
                <a:ext cx="677" cy="959"/>
              </a:xfrm>
              <a:custGeom>
                <a:avLst/>
                <a:gdLst/>
                <a:ahLst/>
                <a:cxnLst>
                  <a:cxn ang="0">
                    <a:pos x="1355" y="1020"/>
                  </a:cxn>
                  <a:cxn ang="0">
                    <a:pos x="300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6" y="1883"/>
                  </a:cxn>
                  <a:cxn ang="0">
                    <a:pos x="266" y="1870"/>
                  </a:cxn>
                  <a:cxn ang="0">
                    <a:pos x="255" y="1856"/>
                  </a:cxn>
                  <a:cxn ang="0">
                    <a:pos x="245" y="1839"/>
                  </a:cxn>
                  <a:cxn ang="0">
                    <a:pos x="232" y="1820"/>
                  </a:cxn>
                  <a:cxn ang="0">
                    <a:pos x="219" y="1797"/>
                  </a:cxn>
                  <a:cxn ang="0">
                    <a:pos x="205" y="1777"/>
                  </a:cxn>
                  <a:cxn ang="0">
                    <a:pos x="192" y="1752"/>
                  </a:cxn>
                  <a:cxn ang="0">
                    <a:pos x="177" y="1725"/>
                  </a:cxn>
                  <a:cxn ang="0">
                    <a:pos x="162" y="1697"/>
                  </a:cxn>
                  <a:cxn ang="0">
                    <a:pos x="148" y="1666"/>
                  </a:cxn>
                  <a:cxn ang="0">
                    <a:pos x="133" y="1634"/>
                  </a:cxn>
                  <a:cxn ang="0">
                    <a:pos x="118" y="1602"/>
                  </a:cxn>
                  <a:cxn ang="0">
                    <a:pos x="105" y="1565"/>
                  </a:cxn>
                  <a:cxn ang="0">
                    <a:pos x="91" y="1527"/>
                  </a:cxn>
                  <a:cxn ang="0">
                    <a:pos x="76" y="1489"/>
                  </a:cxn>
                  <a:cxn ang="0">
                    <a:pos x="65" y="1448"/>
                  </a:cxn>
                  <a:cxn ang="0">
                    <a:pos x="51" y="1406"/>
                  </a:cxn>
                  <a:cxn ang="0">
                    <a:pos x="42" y="1360"/>
                  </a:cxn>
                  <a:cxn ang="0">
                    <a:pos x="30" y="1314"/>
                  </a:cxn>
                  <a:cxn ang="0">
                    <a:pos x="21" y="1267"/>
                  </a:cxn>
                  <a:cxn ang="0">
                    <a:pos x="15" y="1217"/>
                  </a:cxn>
                  <a:cxn ang="0">
                    <a:pos x="8" y="1166"/>
                  </a:cxn>
                  <a:cxn ang="0">
                    <a:pos x="2" y="1115"/>
                  </a:cxn>
                  <a:cxn ang="0">
                    <a:pos x="0" y="1061"/>
                  </a:cxn>
                  <a:cxn ang="0">
                    <a:pos x="0" y="1006"/>
                  </a:cxn>
                  <a:cxn ang="0">
                    <a:pos x="0" y="949"/>
                  </a:cxn>
                  <a:cxn ang="0">
                    <a:pos x="2" y="892"/>
                  </a:cxn>
                  <a:cxn ang="0">
                    <a:pos x="8" y="837"/>
                  </a:cxn>
                  <a:cxn ang="0">
                    <a:pos x="13" y="786"/>
                  </a:cxn>
                  <a:cxn ang="0">
                    <a:pos x="23" y="732"/>
                  </a:cxn>
                  <a:cxn ang="0">
                    <a:pos x="34" y="683"/>
                  </a:cxn>
                  <a:cxn ang="0">
                    <a:pos x="48" y="635"/>
                  </a:cxn>
                  <a:cxn ang="0">
                    <a:pos x="61" y="590"/>
                  </a:cxn>
                  <a:cxn ang="0">
                    <a:pos x="76" y="544"/>
                  </a:cxn>
                  <a:cxn ang="0">
                    <a:pos x="93" y="500"/>
                  </a:cxn>
                  <a:cxn ang="0">
                    <a:pos x="110" y="461"/>
                  </a:cxn>
                  <a:cxn ang="0">
                    <a:pos x="129" y="421"/>
                  </a:cxn>
                  <a:cxn ang="0">
                    <a:pos x="148" y="383"/>
                  </a:cxn>
                  <a:cxn ang="0">
                    <a:pos x="169" y="346"/>
                  </a:cxn>
                  <a:cxn ang="0">
                    <a:pos x="190" y="312"/>
                  </a:cxn>
                  <a:cxn ang="0">
                    <a:pos x="211" y="280"/>
                  </a:cxn>
                  <a:cxn ang="0">
                    <a:pos x="232" y="249"/>
                  </a:cxn>
                  <a:cxn ang="0">
                    <a:pos x="253" y="219"/>
                  </a:cxn>
                  <a:cxn ang="0">
                    <a:pos x="272" y="192"/>
                  </a:cxn>
                  <a:cxn ang="0">
                    <a:pos x="293" y="166"/>
                  </a:cxn>
                  <a:cxn ang="0">
                    <a:pos x="312" y="141"/>
                  </a:cxn>
                  <a:cxn ang="0">
                    <a:pos x="331" y="120"/>
                  </a:cxn>
                  <a:cxn ang="0">
                    <a:pos x="350" y="101"/>
                  </a:cxn>
                  <a:cxn ang="0">
                    <a:pos x="367" y="80"/>
                  </a:cxn>
                  <a:cxn ang="0">
                    <a:pos x="384" y="65"/>
                  </a:cxn>
                  <a:cxn ang="0">
                    <a:pos x="399" y="50"/>
                  </a:cxn>
                  <a:cxn ang="0">
                    <a:pos x="412" y="36"/>
                  </a:cxn>
                  <a:cxn ang="0">
                    <a:pos x="426" y="25"/>
                  </a:cxn>
                  <a:cxn ang="0">
                    <a:pos x="435" y="17"/>
                  </a:cxn>
                  <a:cxn ang="0">
                    <a:pos x="448" y="6"/>
                  </a:cxn>
                  <a:cxn ang="0">
                    <a:pos x="458" y="0"/>
                  </a:cxn>
                  <a:cxn ang="0">
                    <a:pos x="462" y="0"/>
                  </a:cxn>
                </a:cxnLst>
                <a:rect l="0" t="0" r="r" b="b"/>
                <a:pathLst>
                  <a:path w="1355" h="1917">
                    <a:moveTo>
                      <a:pt x="462" y="0"/>
                    </a:moveTo>
                    <a:lnTo>
                      <a:pt x="1355" y="1020"/>
                    </a:lnTo>
                    <a:lnTo>
                      <a:pt x="302" y="1917"/>
                    </a:lnTo>
                    <a:lnTo>
                      <a:pt x="300" y="1915"/>
                    </a:lnTo>
                    <a:lnTo>
                      <a:pt x="298" y="1912"/>
                    </a:lnTo>
                    <a:lnTo>
                      <a:pt x="293" y="1906"/>
                    </a:lnTo>
                    <a:lnTo>
                      <a:pt x="289" y="1898"/>
                    </a:lnTo>
                    <a:lnTo>
                      <a:pt x="283" y="1894"/>
                    </a:lnTo>
                    <a:lnTo>
                      <a:pt x="279" y="1889"/>
                    </a:lnTo>
                    <a:lnTo>
                      <a:pt x="276" y="1883"/>
                    </a:lnTo>
                    <a:lnTo>
                      <a:pt x="270" y="1877"/>
                    </a:lnTo>
                    <a:lnTo>
                      <a:pt x="266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51" y="1849"/>
                    </a:lnTo>
                    <a:lnTo>
                      <a:pt x="245" y="1839"/>
                    </a:lnTo>
                    <a:lnTo>
                      <a:pt x="238" y="1830"/>
                    </a:lnTo>
                    <a:lnTo>
                      <a:pt x="232" y="1820"/>
                    </a:lnTo>
                    <a:lnTo>
                      <a:pt x="226" y="1811"/>
                    </a:lnTo>
                    <a:lnTo>
                      <a:pt x="219" y="1797"/>
                    </a:lnTo>
                    <a:lnTo>
                      <a:pt x="213" y="1788"/>
                    </a:lnTo>
                    <a:lnTo>
                      <a:pt x="205" y="1777"/>
                    </a:lnTo>
                    <a:lnTo>
                      <a:pt x="200" y="1765"/>
                    </a:lnTo>
                    <a:lnTo>
                      <a:pt x="192" y="1752"/>
                    </a:lnTo>
                    <a:lnTo>
                      <a:pt x="184" y="1738"/>
                    </a:lnTo>
                    <a:lnTo>
                      <a:pt x="177" y="1725"/>
                    </a:lnTo>
                    <a:lnTo>
                      <a:pt x="169" y="1712"/>
                    </a:lnTo>
                    <a:lnTo>
                      <a:pt x="162" y="1697"/>
                    </a:lnTo>
                    <a:lnTo>
                      <a:pt x="156" y="1681"/>
                    </a:lnTo>
                    <a:lnTo>
                      <a:pt x="148" y="1666"/>
                    </a:lnTo>
                    <a:lnTo>
                      <a:pt x="143" y="1651"/>
                    </a:lnTo>
                    <a:lnTo>
                      <a:pt x="133" y="1634"/>
                    </a:lnTo>
                    <a:lnTo>
                      <a:pt x="125" y="1619"/>
                    </a:lnTo>
                    <a:lnTo>
                      <a:pt x="118" y="1602"/>
                    </a:lnTo>
                    <a:lnTo>
                      <a:pt x="112" y="1584"/>
                    </a:lnTo>
                    <a:lnTo>
                      <a:pt x="105" y="1565"/>
                    </a:lnTo>
                    <a:lnTo>
                      <a:pt x="97" y="1546"/>
                    </a:lnTo>
                    <a:lnTo>
                      <a:pt x="91" y="1527"/>
                    </a:lnTo>
                    <a:lnTo>
                      <a:pt x="84" y="1508"/>
                    </a:lnTo>
                    <a:lnTo>
                      <a:pt x="76" y="1489"/>
                    </a:lnTo>
                    <a:lnTo>
                      <a:pt x="70" y="1468"/>
                    </a:lnTo>
                    <a:lnTo>
                      <a:pt x="65" y="1448"/>
                    </a:lnTo>
                    <a:lnTo>
                      <a:pt x="59" y="1427"/>
                    </a:lnTo>
                    <a:lnTo>
                      <a:pt x="51" y="1406"/>
                    </a:lnTo>
                    <a:lnTo>
                      <a:pt x="48" y="1383"/>
                    </a:lnTo>
                    <a:lnTo>
                      <a:pt x="42" y="1360"/>
                    </a:lnTo>
                    <a:lnTo>
                      <a:pt x="36" y="1339"/>
                    </a:lnTo>
                    <a:lnTo>
                      <a:pt x="30" y="1314"/>
                    </a:lnTo>
                    <a:lnTo>
                      <a:pt x="27" y="1292"/>
                    </a:lnTo>
                    <a:lnTo>
                      <a:pt x="21" y="1267"/>
                    </a:lnTo>
                    <a:lnTo>
                      <a:pt x="17" y="1244"/>
                    </a:lnTo>
                    <a:lnTo>
                      <a:pt x="15" y="1217"/>
                    </a:lnTo>
                    <a:lnTo>
                      <a:pt x="11" y="1193"/>
                    </a:lnTo>
                    <a:lnTo>
                      <a:pt x="8" y="1166"/>
                    </a:lnTo>
                    <a:lnTo>
                      <a:pt x="6" y="1141"/>
                    </a:lnTo>
                    <a:lnTo>
                      <a:pt x="2" y="1115"/>
                    </a:lnTo>
                    <a:lnTo>
                      <a:pt x="2" y="1088"/>
                    </a:lnTo>
                    <a:lnTo>
                      <a:pt x="0" y="1061"/>
                    </a:lnTo>
                    <a:lnTo>
                      <a:pt x="0" y="1035"/>
                    </a:lnTo>
                    <a:lnTo>
                      <a:pt x="0" y="1006"/>
                    </a:lnTo>
                    <a:lnTo>
                      <a:pt x="0" y="978"/>
                    </a:lnTo>
                    <a:lnTo>
                      <a:pt x="0" y="949"/>
                    </a:lnTo>
                    <a:lnTo>
                      <a:pt x="2" y="921"/>
                    </a:lnTo>
                    <a:lnTo>
                      <a:pt x="2" y="892"/>
                    </a:lnTo>
                    <a:lnTo>
                      <a:pt x="4" y="866"/>
                    </a:lnTo>
                    <a:lnTo>
                      <a:pt x="8" y="837"/>
                    </a:lnTo>
                    <a:lnTo>
                      <a:pt x="10" y="810"/>
                    </a:lnTo>
                    <a:lnTo>
                      <a:pt x="13" y="786"/>
                    </a:lnTo>
                    <a:lnTo>
                      <a:pt x="19" y="759"/>
                    </a:lnTo>
                    <a:lnTo>
                      <a:pt x="23" y="732"/>
                    </a:lnTo>
                    <a:lnTo>
                      <a:pt x="29" y="710"/>
                    </a:lnTo>
                    <a:lnTo>
                      <a:pt x="34" y="683"/>
                    </a:lnTo>
                    <a:lnTo>
                      <a:pt x="40" y="660"/>
                    </a:lnTo>
                    <a:lnTo>
                      <a:pt x="48" y="635"/>
                    </a:lnTo>
                    <a:lnTo>
                      <a:pt x="55" y="613"/>
                    </a:lnTo>
                    <a:lnTo>
                      <a:pt x="61" y="590"/>
                    </a:lnTo>
                    <a:lnTo>
                      <a:pt x="68" y="567"/>
                    </a:lnTo>
                    <a:lnTo>
                      <a:pt x="76" y="544"/>
                    </a:lnTo>
                    <a:lnTo>
                      <a:pt x="86" y="523"/>
                    </a:lnTo>
                    <a:lnTo>
                      <a:pt x="93" y="500"/>
                    </a:lnTo>
                    <a:lnTo>
                      <a:pt x="103" y="481"/>
                    </a:lnTo>
                    <a:lnTo>
                      <a:pt x="110" y="461"/>
                    </a:lnTo>
                    <a:lnTo>
                      <a:pt x="120" y="440"/>
                    </a:lnTo>
                    <a:lnTo>
                      <a:pt x="129" y="421"/>
                    </a:lnTo>
                    <a:lnTo>
                      <a:pt x="139" y="402"/>
                    </a:lnTo>
                    <a:lnTo>
                      <a:pt x="148" y="383"/>
                    </a:lnTo>
                    <a:lnTo>
                      <a:pt x="160" y="365"/>
                    </a:lnTo>
                    <a:lnTo>
                      <a:pt x="169" y="346"/>
                    </a:lnTo>
                    <a:lnTo>
                      <a:pt x="179" y="329"/>
                    </a:lnTo>
                    <a:lnTo>
                      <a:pt x="190" y="312"/>
                    </a:lnTo>
                    <a:lnTo>
                      <a:pt x="200" y="297"/>
                    </a:lnTo>
                    <a:lnTo>
                      <a:pt x="211" y="280"/>
                    </a:lnTo>
                    <a:lnTo>
                      <a:pt x="220" y="265"/>
                    </a:lnTo>
                    <a:lnTo>
                      <a:pt x="232" y="249"/>
                    </a:lnTo>
                    <a:lnTo>
                      <a:pt x="243" y="234"/>
                    </a:lnTo>
                    <a:lnTo>
                      <a:pt x="253" y="219"/>
                    </a:lnTo>
                    <a:lnTo>
                      <a:pt x="262" y="206"/>
                    </a:lnTo>
                    <a:lnTo>
                      <a:pt x="272" y="192"/>
                    </a:lnTo>
                    <a:lnTo>
                      <a:pt x="283" y="179"/>
                    </a:lnTo>
                    <a:lnTo>
                      <a:pt x="293" y="166"/>
                    </a:lnTo>
                    <a:lnTo>
                      <a:pt x="302" y="152"/>
                    </a:lnTo>
                    <a:lnTo>
                      <a:pt x="312" y="141"/>
                    </a:lnTo>
                    <a:lnTo>
                      <a:pt x="323" y="132"/>
                    </a:lnTo>
                    <a:lnTo>
                      <a:pt x="331" y="120"/>
                    </a:lnTo>
                    <a:lnTo>
                      <a:pt x="340" y="111"/>
                    </a:lnTo>
                    <a:lnTo>
                      <a:pt x="350" y="101"/>
                    </a:lnTo>
                    <a:lnTo>
                      <a:pt x="359" y="90"/>
                    </a:lnTo>
                    <a:lnTo>
                      <a:pt x="367" y="80"/>
                    </a:lnTo>
                    <a:lnTo>
                      <a:pt x="376" y="73"/>
                    </a:lnTo>
                    <a:lnTo>
                      <a:pt x="384" y="65"/>
                    </a:lnTo>
                    <a:lnTo>
                      <a:pt x="393" y="57"/>
                    </a:lnTo>
                    <a:lnTo>
                      <a:pt x="399" y="50"/>
                    </a:lnTo>
                    <a:lnTo>
                      <a:pt x="407" y="44"/>
                    </a:lnTo>
                    <a:lnTo>
                      <a:pt x="412" y="36"/>
                    </a:lnTo>
                    <a:lnTo>
                      <a:pt x="420" y="33"/>
                    </a:lnTo>
                    <a:lnTo>
                      <a:pt x="426" y="25"/>
                    </a:lnTo>
                    <a:lnTo>
                      <a:pt x="431" y="21"/>
                    </a:lnTo>
                    <a:lnTo>
                      <a:pt x="435" y="17"/>
                    </a:lnTo>
                    <a:lnTo>
                      <a:pt x="441" y="14"/>
                    </a:lnTo>
                    <a:lnTo>
                      <a:pt x="448" y="6"/>
                    </a:lnTo>
                    <a:lnTo>
                      <a:pt x="456" y="2"/>
                    </a:lnTo>
                    <a:lnTo>
                      <a:pt x="458" y="0"/>
                    </a:lnTo>
                    <a:lnTo>
                      <a:pt x="462" y="0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48"/>
              <p:cNvSpPr>
                <a:spLocks/>
              </p:cNvSpPr>
              <p:nvPr/>
            </p:nvSpPr>
            <p:spPr bwMode="auto">
              <a:xfrm>
                <a:off x="2650" y="1983"/>
                <a:ext cx="1017" cy="955"/>
              </a:xfrm>
              <a:custGeom>
                <a:avLst/>
                <a:gdLst/>
                <a:ahLst/>
                <a:cxnLst>
                  <a:cxn ang="0">
                    <a:pos x="452" y="1910"/>
                  </a:cxn>
                  <a:cxn ang="0">
                    <a:pos x="464" y="1908"/>
                  </a:cxn>
                  <a:cxn ang="0">
                    <a:pos x="487" y="1906"/>
                  </a:cxn>
                  <a:cxn ang="0">
                    <a:pos x="513" y="1902"/>
                  </a:cxn>
                  <a:cxn ang="0">
                    <a:pos x="549" y="1898"/>
                  </a:cxn>
                  <a:cxn ang="0">
                    <a:pos x="593" y="1893"/>
                  </a:cxn>
                  <a:cxn ang="0">
                    <a:pos x="642" y="1885"/>
                  </a:cxn>
                  <a:cxn ang="0">
                    <a:pos x="696" y="1875"/>
                  </a:cxn>
                  <a:cxn ang="0">
                    <a:pos x="756" y="1862"/>
                  </a:cxn>
                  <a:cxn ang="0">
                    <a:pos x="819" y="1849"/>
                  </a:cxn>
                  <a:cxn ang="0">
                    <a:pos x="888" y="1830"/>
                  </a:cxn>
                  <a:cxn ang="0">
                    <a:pos x="956" y="1807"/>
                  </a:cxn>
                  <a:cxn ang="0">
                    <a:pos x="1028" y="1782"/>
                  </a:cxn>
                  <a:cxn ang="0">
                    <a:pos x="1100" y="1752"/>
                  </a:cxn>
                  <a:cxn ang="0">
                    <a:pos x="1174" y="1719"/>
                  </a:cxn>
                  <a:cxn ang="0">
                    <a:pos x="1248" y="1681"/>
                  </a:cxn>
                  <a:cxn ang="0">
                    <a:pos x="1323" y="1640"/>
                  </a:cxn>
                  <a:cxn ang="0">
                    <a:pos x="1395" y="1590"/>
                  </a:cxn>
                  <a:cxn ang="0">
                    <a:pos x="1465" y="1539"/>
                  </a:cxn>
                  <a:cxn ang="0">
                    <a:pos x="1532" y="1480"/>
                  </a:cxn>
                  <a:cxn ang="0">
                    <a:pos x="1596" y="1417"/>
                  </a:cxn>
                  <a:cxn ang="0">
                    <a:pos x="1657" y="1345"/>
                  </a:cxn>
                  <a:cxn ang="0">
                    <a:pos x="1716" y="1269"/>
                  </a:cxn>
                  <a:cxn ang="0">
                    <a:pos x="1767" y="1193"/>
                  </a:cxn>
                  <a:cxn ang="0">
                    <a:pos x="1815" y="1117"/>
                  </a:cxn>
                  <a:cxn ang="0">
                    <a:pos x="1855" y="1042"/>
                  </a:cxn>
                  <a:cxn ang="0">
                    <a:pos x="1893" y="970"/>
                  </a:cxn>
                  <a:cxn ang="0">
                    <a:pos x="1923" y="898"/>
                  </a:cxn>
                  <a:cxn ang="0">
                    <a:pos x="1948" y="829"/>
                  </a:cxn>
                  <a:cxn ang="0">
                    <a:pos x="1970" y="763"/>
                  </a:cxn>
                  <a:cxn ang="0">
                    <a:pos x="1988" y="700"/>
                  </a:cxn>
                  <a:cxn ang="0">
                    <a:pos x="2003" y="641"/>
                  </a:cxn>
                  <a:cxn ang="0">
                    <a:pos x="2012" y="584"/>
                  </a:cxn>
                  <a:cxn ang="0">
                    <a:pos x="2022" y="531"/>
                  </a:cxn>
                  <a:cxn ang="0">
                    <a:pos x="2027" y="483"/>
                  </a:cxn>
                  <a:cxn ang="0">
                    <a:pos x="2031" y="438"/>
                  </a:cxn>
                  <a:cxn ang="0">
                    <a:pos x="2033" y="398"/>
                  </a:cxn>
                  <a:cxn ang="0">
                    <a:pos x="2033" y="365"/>
                  </a:cxn>
                  <a:cxn ang="0">
                    <a:pos x="2033" y="337"/>
                  </a:cxn>
                  <a:cxn ang="0">
                    <a:pos x="2033" y="312"/>
                  </a:cxn>
                  <a:cxn ang="0">
                    <a:pos x="2033" y="297"/>
                  </a:cxn>
                  <a:cxn ang="0">
                    <a:pos x="2033" y="284"/>
                  </a:cxn>
                  <a:cxn ang="0">
                    <a:pos x="430" y="284"/>
                  </a:cxn>
                </a:cxnLst>
                <a:rect l="0" t="0" r="r" b="b"/>
                <a:pathLst>
                  <a:path w="2035" h="1910">
                    <a:moveTo>
                      <a:pt x="430" y="284"/>
                    </a:moveTo>
                    <a:lnTo>
                      <a:pt x="0" y="1155"/>
                    </a:lnTo>
                    <a:lnTo>
                      <a:pt x="452" y="1910"/>
                    </a:lnTo>
                    <a:lnTo>
                      <a:pt x="454" y="1910"/>
                    </a:lnTo>
                    <a:lnTo>
                      <a:pt x="462" y="1910"/>
                    </a:lnTo>
                    <a:lnTo>
                      <a:pt x="464" y="1908"/>
                    </a:lnTo>
                    <a:lnTo>
                      <a:pt x="471" y="1908"/>
                    </a:lnTo>
                    <a:lnTo>
                      <a:pt x="477" y="1906"/>
                    </a:lnTo>
                    <a:lnTo>
                      <a:pt x="487" y="1906"/>
                    </a:lnTo>
                    <a:lnTo>
                      <a:pt x="494" y="1904"/>
                    </a:lnTo>
                    <a:lnTo>
                      <a:pt x="504" y="1904"/>
                    </a:lnTo>
                    <a:lnTo>
                      <a:pt x="513" y="1902"/>
                    </a:lnTo>
                    <a:lnTo>
                      <a:pt x="525" y="1902"/>
                    </a:lnTo>
                    <a:lnTo>
                      <a:pt x="536" y="1900"/>
                    </a:lnTo>
                    <a:lnTo>
                      <a:pt x="549" y="1898"/>
                    </a:lnTo>
                    <a:lnTo>
                      <a:pt x="563" y="1896"/>
                    </a:lnTo>
                    <a:lnTo>
                      <a:pt x="578" y="1896"/>
                    </a:lnTo>
                    <a:lnTo>
                      <a:pt x="593" y="1893"/>
                    </a:lnTo>
                    <a:lnTo>
                      <a:pt x="608" y="1891"/>
                    </a:lnTo>
                    <a:lnTo>
                      <a:pt x="623" y="1887"/>
                    </a:lnTo>
                    <a:lnTo>
                      <a:pt x="642" y="1885"/>
                    </a:lnTo>
                    <a:lnTo>
                      <a:pt x="658" y="1881"/>
                    </a:lnTo>
                    <a:lnTo>
                      <a:pt x="679" y="1879"/>
                    </a:lnTo>
                    <a:lnTo>
                      <a:pt x="696" y="1875"/>
                    </a:lnTo>
                    <a:lnTo>
                      <a:pt x="717" y="1872"/>
                    </a:lnTo>
                    <a:lnTo>
                      <a:pt x="736" y="1866"/>
                    </a:lnTo>
                    <a:lnTo>
                      <a:pt x="756" y="1862"/>
                    </a:lnTo>
                    <a:lnTo>
                      <a:pt x="775" y="1858"/>
                    </a:lnTo>
                    <a:lnTo>
                      <a:pt x="798" y="1853"/>
                    </a:lnTo>
                    <a:lnTo>
                      <a:pt x="819" y="1849"/>
                    </a:lnTo>
                    <a:lnTo>
                      <a:pt x="840" y="1843"/>
                    </a:lnTo>
                    <a:lnTo>
                      <a:pt x="863" y="1835"/>
                    </a:lnTo>
                    <a:lnTo>
                      <a:pt x="888" y="1830"/>
                    </a:lnTo>
                    <a:lnTo>
                      <a:pt x="910" y="1822"/>
                    </a:lnTo>
                    <a:lnTo>
                      <a:pt x="933" y="1815"/>
                    </a:lnTo>
                    <a:lnTo>
                      <a:pt x="956" y="1807"/>
                    </a:lnTo>
                    <a:lnTo>
                      <a:pt x="981" y="1799"/>
                    </a:lnTo>
                    <a:lnTo>
                      <a:pt x="1003" y="1790"/>
                    </a:lnTo>
                    <a:lnTo>
                      <a:pt x="1028" y="1782"/>
                    </a:lnTo>
                    <a:lnTo>
                      <a:pt x="1051" y="1773"/>
                    </a:lnTo>
                    <a:lnTo>
                      <a:pt x="1077" y="1763"/>
                    </a:lnTo>
                    <a:lnTo>
                      <a:pt x="1100" y="1752"/>
                    </a:lnTo>
                    <a:lnTo>
                      <a:pt x="1125" y="1742"/>
                    </a:lnTo>
                    <a:lnTo>
                      <a:pt x="1150" y="1731"/>
                    </a:lnTo>
                    <a:lnTo>
                      <a:pt x="1174" y="1719"/>
                    </a:lnTo>
                    <a:lnTo>
                      <a:pt x="1199" y="1708"/>
                    </a:lnTo>
                    <a:lnTo>
                      <a:pt x="1224" y="1695"/>
                    </a:lnTo>
                    <a:lnTo>
                      <a:pt x="1248" y="1681"/>
                    </a:lnTo>
                    <a:lnTo>
                      <a:pt x="1275" y="1670"/>
                    </a:lnTo>
                    <a:lnTo>
                      <a:pt x="1298" y="1655"/>
                    </a:lnTo>
                    <a:lnTo>
                      <a:pt x="1323" y="1640"/>
                    </a:lnTo>
                    <a:lnTo>
                      <a:pt x="1345" y="1624"/>
                    </a:lnTo>
                    <a:lnTo>
                      <a:pt x="1370" y="1609"/>
                    </a:lnTo>
                    <a:lnTo>
                      <a:pt x="1395" y="1590"/>
                    </a:lnTo>
                    <a:lnTo>
                      <a:pt x="1418" y="1575"/>
                    </a:lnTo>
                    <a:lnTo>
                      <a:pt x="1440" y="1556"/>
                    </a:lnTo>
                    <a:lnTo>
                      <a:pt x="1465" y="1539"/>
                    </a:lnTo>
                    <a:lnTo>
                      <a:pt x="1486" y="1520"/>
                    </a:lnTo>
                    <a:lnTo>
                      <a:pt x="1509" y="1501"/>
                    </a:lnTo>
                    <a:lnTo>
                      <a:pt x="1532" y="1480"/>
                    </a:lnTo>
                    <a:lnTo>
                      <a:pt x="1554" y="1461"/>
                    </a:lnTo>
                    <a:lnTo>
                      <a:pt x="1573" y="1438"/>
                    </a:lnTo>
                    <a:lnTo>
                      <a:pt x="1596" y="1417"/>
                    </a:lnTo>
                    <a:lnTo>
                      <a:pt x="1617" y="1394"/>
                    </a:lnTo>
                    <a:lnTo>
                      <a:pt x="1636" y="1371"/>
                    </a:lnTo>
                    <a:lnTo>
                      <a:pt x="1657" y="1345"/>
                    </a:lnTo>
                    <a:lnTo>
                      <a:pt x="1678" y="1318"/>
                    </a:lnTo>
                    <a:lnTo>
                      <a:pt x="1697" y="1293"/>
                    </a:lnTo>
                    <a:lnTo>
                      <a:pt x="1716" y="1269"/>
                    </a:lnTo>
                    <a:lnTo>
                      <a:pt x="1733" y="1242"/>
                    </a:lnTo>
                    <a:lnTo>
                      <a:pt x="1752" y="1217"/>
                    </a:lnTo>
                    <a:lnTo>
                      <a:pt x="1767" y="1193"/>
                    </a:lnTo>
                    <a:lnTo>
                      <a:pt x="1784" y="1168"/>
                    </a:lnTo>
                    <a:lnTo>
                      <a:pt x="1799" y="1141"/>
                    </a:lnTo>
                    <a:lnTo>
                      <a:pt x="1815" y="1117"/>
                    </a:lnTo>
                    <a:lnTo>
                      <a:pt x="1828" y="1092"/>
                    </a:lnTo>
                    <a:lnTo>
                      <a:pt x="1843" y="1067"/>
                    </a:lnTo>
                    <a:lnTo>
                      <a:pt x="1855" y="1042"/>
                    </a:lnTo>
                    <a:lnTo>
                      <a:pt x="1868" y="1018"/>
                    </a:lnTo>
                    <a:lnTo>
                      <a:pt x="1879" y="993"/>
                    </a:lnTo>
                    <a:lnTo>
                      <a:pt x="1893" y="970"/>
                    </a:lnTo>
                    <a:lnTo>
                      <a:pt x="1902" y="945"/>
                    </a:lnTo>
                    <a:lnTo>
                      <a:pt x="1912" y="921"/>
                    </a:lnTo>
                    <a:lnTo>
                      <a:pt x="1923" y="898"/>
                    </a:lnTo>
                    <a:lnTo>
                      <a:pt x="1932" y="875"/>
                    </a:lnTo>
                    <a:lnTo>
                      <a:pt x="1940" y="852"/>
                    </a:lnTo>
                    <a:lnTo>
                      <a:pt x="1948" y="829"/>
                    </a:lnTo>
                    <a:lnTo>
                      <a:pt x="1955" y="809"/>
                    </a:lnTo>
                    <a:lnTo>
                      <a:pt x="1965" y="786"/>
                    </a:lnTo>
                    <a:lnTo>
                      <a:pt x="1970" y="763"/>
                    </a:lnTo>
                    <a:lnTo>
                      <a:pt x="1976" y="742"/>
                    </a:lnTo>
                    <a:lnTo>
                      <a:pt x="1982" y="721"/>
                    </a:lnTo>
                    <a:lnTo>
                      <a:pt x="1988" y="700"/>
                    </a:lnTo>
                    <a:lnTo>
                      <a:pt x="1993" y="679"/>
                    </a:lnTo>
                    <a:lnTo>
                      <a:pt x="1997" y="660"/>
                    </a:lnTo>
                    <a:lnTo>
                      <a:pt x="2003" y="641"/>
                    </a:lnTo>
                    <a:lnTo>
                      <a:pt x="2008" y="622"/>
                    </a:lnTo>
                    <a:lnTo>
                      <a:pt x="2010" y="603"/>
                    </a:lnTo>
                    <a:lnTo>
                      <a:pt x="2012" y="584"/>
                    </a:lnTo>
                    <a:lnTo>
                      <a:pt x="2016" y="565"/>
                    </a:lnTo>
                    <a:lnTo>
                      <a:pt x="2020" y="548"/>
                    </a:lnTo>
                    <a:lnTo>
                      <a:pt x="2022" y="531"/>
                    </a:lnTo>
                    <a:lnTo>
                      <a:pt x="2024" y="514"/>
                    </a:lnTo>
                    <a:lnTo>
                      <a:pt x="2026" y="499"/>
                    </a:lnTo>
                    <a:lnTo>
                      <a:pt x="2027" y="483"/>
                    </a:lnTo>
                    <a:lnTo>
                      <a:pt x="2029" y="466"/>
                    </a:lnTo>
                    <a:lnTo>
                      <a:pt x="2031" y="453"/>
                    </a:lnTo>
                    <a:lnTo>
                      <a:pt x="2031" y="438"/>
                    </a:lnTo>
                    <a:lnTo>
                      <a:pt x="2033" y="424"/>
                    </a:lnTo>
                    <a:lnTo>
                      <a:pt x="2033" y="411"/>
                    </a:lnTo>
                    <a:lnTo>
                      <a:pt x="2033" y="398"/>
                    </a:lnTo>
                    <a:lnTo>
                      <a:pt x="2033" y="386"/>
                    </a:lnTo>
                    <a:lnTo>
                      <a:pt x="2035" y="377"/>
                    </a:lnTo>
                    <a:lnTo>
                      <a:pt x="2033" y="365"/>
                    </a:lnTo>
                    <a:lnTo>
                      <a:pt x="2033" y="354"/>
                    </a:lnTo>
                    <a:lnTo>
                      <a:pt x="2033" y="344"/>
                    </a:lnTo>
                    <a:lnTo>
                      <a:pt x="2033" y="337"/>
                    </a:lnTo>
                    <a:lnTo>
                      <a:pt x="2033" y="327"/>
                    </a:lnTo>
                    <a:lnTo>
                      <a:pt x="2033" y="320"/>
                    </a:lnTo>
                    <a:lnTo>
                      <a:pt x="2033" y="312"/>
                    </a:lnTo>
                    <a:lnTo>
                      <a:pt x="2033" y="306"/>
                    </a:lnTo>
                    <a:lnTo>
                      <a:pt x="2033" y="301"/>
                    </a:lnTo>
                    <a:lnTo>
                      <a:pt x="2033" y="297"/>
                    </a:lnTo>
                    <a:lnTo>
                      <a:pt x="2033" y="291"/>
                    </a:lnTo>
                    <a:lnTo>
                      <a:pt x="2033" y="289"/>
                    </a:lnTo>
                    <a:lnTo>
                      <a:pt x="2033" y="284"/>
                    </a:lnTo>
                    <a:lnTo>
                      <a:pt x="2033" y="284"/>
                    </a:lnTo>
                    <a:lnTo>
                      <a:pt x="1087" y="0"/>
                    </a:lnTo>
                    <a:lnTo>
                      <a:pt x="430" y="284"/>
                    </a:lnTo>
                    <a:lnTo>
                      <a:pt x="430" y="284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49"/>
              <p:cNvSpPr>
                <a:spLocks/>
              </p:cNvSpPr>
              <p:nvPr/>
            </p:nvSpPr>
            <p:spPr bwMode="auto">
              <a:xfrm>
                <a:off x="2691" y="1346"/>
                <a:ext cx="975" cy="779"/>
              </a:xfrm>
              <a:custGeom>
                <a:avLst/>
                <a:gdLst/>
                <a:ahLst/>
                <a:cxnLst>
                  <a:cxn ang="0">
                    <a:pos x="346" y="1558"/>
                  </a:cxn>
                  <a:cxn ang="0">
                    <a:pos x="1947" y="1548"/>
                  </a:cxn>
                  <a:cxn ang="0">
                    <a:pos x="1947" y="1533"/>
                  </a:cxn>
                  <a:cxn ang="0">
                    <a:pos x="1947" y="1510"/>
                  </a:cxn>
                  <a:cxn ang="0">
                    <a:pos x="1943" y="1480"/>
                  </a:cxn>
                  <a:cxn ang="0">
                    <a:pos x="1942" y="1444"/>
                  </a:cxn>
                  <a:cxn ang="0">
                    <a:pos x="1936" y="1400"/>
                  </a:cxn>
                  <a:cxn ang="0">
                    <a:pos x="1930" y="1352"/>
                  </a:cxn>
                  <a:cxn ang="0">
                    <a:pos x="1921" y="1299"/>
                  </a:cxn>
                  <a:cxn ang="0">
                    <a:pos x="1909" y="1242"/>
                  </a:cxn>
                  <a:cxn ang="0">
                    <a:pos x="1894" y="1179"/>
                  </a:cxn>
                  <a:cxn ang="0">
                    <a:pos x="1875" y="1115"/>
                  </a:cxn>
                  <a:cxn ang="0">
                    <a:pos x="1852" y="1044"/>
                  </a:cxn>
                  <a:cxn ang="0">
                    <a:pos x="1828" y="976"/>
                  </a:cxn>
                  <a:cxn ang="0">
                    <a:pos x="1795" y="900"/>
                  </a:cxn>
                  <a:cxn ang="0">
                    <a:pos x="1759" y="827"/>
                  </a:cxn>
                  <a:cxn ang="0">
                    <a:pos x="1717" y="751"/>
                  </a:cxn>
                  <a:cxn ang="0">
                    <a:pos x="1670" y="675"/>
                  </a:cxn>
                  <a:cxn ang="0">
                    <a:pos x="1617" y="597"/>
                  </a:cxn>
                  <a:cxn ang="0">
                    <a:pos x="1558" y="523"/>
                  </a:cxn>
                  <a:cxn ang="0">
                    <a:pos x="1489" y="447"/>
                  </a:cxn>
                  <a:cxn ang="0">
                    <a:pos x="1419" y="377"/>
                  </a:cxn>
                  <a:cxn ang="0">
                    <a:pos x="1347" y="318"/>
                  </a:cxn>
                  <a:cxn ang="0">
                    <a:pos x="1278" y="268"/>
                  </a:cxn>
                  <a:cxn ang="0">
                    <a:pos x="1208" y="223"/>
                  </a:cxn>
                  <a:cxn ang="0">
                    <a:pos x="1138" y="185"/>
                  </a:cxn>
                  <a:cxn ang="0">
                    <a:pos x="1068" y="150"/>
                  </a:cxn>
                  <a:cxn ang="0">
                    <a:pos x="999" y="120"/>
                  </a:cxn>
                  <a:cxn ang="0">
                    <a:pos x="931" y="95"/>
                  </a:cxn>
                  <a:cxn ang="0">
                    <a:pos x="864" y="74"/>
                  </a:cxn>
                  <a:cxn ang="0">
                    <a:pos x="800" y="53"/>
                  </a:cxn>
                  <a:cxn ang="0">
                    <a:pos x="739" y="40"/>
                  </a:cxn>
                  <a:cxn ang="0">
                    <a:pos x="680" y="29"/>
                  </a:cxn>
                  <a:cxn ang="0">
                    <a:pos x="623" y="19"/>
                  </a:cxn>
                  <a:cxn ang="0">
                    <a:pos x="572" y="12"/>
                  </a:cxn>
                  <a:cxn ang="0">
                    <a:pos x="524" y="6"/>
                  </a:cxn>
                  <a:cxn ang="0">
                    <a:pos x="481" y="2"/>
                  </a:cxn>
                  <a:cxn ang="0">
                    <a:pos x="444" y="0"/>
                  </a:cxn>
                  <a:cxn ang="0">
                    <a:pos x="410" y="0"/>
                  </a:cxn>
                  <a:cxn ang="0">
                    <a:pos x="386" y="0"/>
                  </a:cxn>
                  <a:cxn ang="0">
                    <a:pos x="365" y="0"/>
                  </a:cxn>
                  <a:cxn ang="0">
                    <a:pos x="351" y="0"/>
                  </a:cxn>
                  <a:cxn ang="0">
                    <a:pos x="346" y="2"/>
                  </a:cxn>
                </a:cxnLst>
                <a:rect l="0" t="0" r="r" b="b"/>
                <a:pathLst>
                  <a:path w="1949" h="1558">
                    <a:moveTo>
                      <a:pt x="346" y="2"/>
                    </a:moveTo>
                    <a:lnTo>
                      <a:pt x="0" y="803"/>
                    </a:lnTo>
                    <a:lnTo>
                      <a:pt x="346" y="1558"/>
                    </a:lnTo>
                    <a:lnTo>
                      <a:pt x="1949" y="1558"/>
                    </a:lnTo>
                    <a:lnTo>
                      <a:pt x="1947" y="1554"/>
                    </a:lnTo>
                    <a:lnTo>
                      <a:pt x="1947" y="1548"/>
                    </a:lnTo>
                    <a:lnTo>
                      <a:pt x="1947" y="1544"/>
                    </a:lnTo>
                    <a:lnTo>
                      <a:pt x="1947" y="1539"/>
                    </a:lnTo>
                    <a:lnTo>
                      <a:pt x="1947" y="1533"/>
                    </a:lnTo>
                    <a:lnTo>
                      <a:pt x="1947" y="1527"/>
                    </a:lnTo>
                    <a:lnTo>
                      <a:pt x="1947" y="1518"/>
                    </a:lnTo>
                    <a:lnTo>
                      <a:pt x="1947" y="1510"/>
                    </a:lnTo>
                    <a:lnTo>
                      <a:pt x="1945" y="1501"/>
                    </a:lnTo>
                    <a:lnTo>
                      <a:pt x="1945" y="1491"/>
                    </a:lnTo>
                    <a:lnTo>
                      <a:pt x="1943" y="1480"/>
                    </a:lnTo>
                    <a:lnTo>
                      <a:pt x="1943" y="1468"/>
                    </a:lnTo>
                    <a:lnTo>
                      <a:pt x="1942" y="1457"/>
                    </a:lnTo>
                    <a:lnTo>
                      <a:pt x="1942" y="1444"/>
                    </a:lnTo>
                    <a:lnTo>
                      <a:pt x="1940" y="1430"/>
                    </a:lnTo>
                    <a:lnTo>
                      <a:pt x="1938" y="1415"/>
                    </a:lnTo>
                    <a:lnTo>
                      <a:pt x="1936" y="1400"/>
                    </a:lnTo>
                    <a:lnTo>
                      <a:pt x="1934" y="1386"/>
                    </a:lnTo>
                    <a:lnTo>
                      <a:pt x="1932" y="1369"/>
                    </a:lnTo>
                    <a:lnTo>
                      <a:pt x="1930" y="1352"/>
                    </a:lnTo>
                    <a:lnTo>
                      <a:pt x="1926" y="1335"/>
                    </a:lnTo>
                    <a:lnTo>
                      <a:pt x="1924" y="1318"/>
                    </a:lnTo>
                    <a:lnTo>
                      <a:pt x="1921" y="1299"/>
                    </a:lnTo>
                    <a:lnTo>
                      <a:pt x="1917" y="1280"/>
                    </a:lnTo>
                    <a:lnTo>
                      <a:pt x="1913" y="1261"/>
                    </a:lnTo>
                    <a:lnTo>
                      <a:pt x="1909" y="1242"/>
                    </a:lnTo>
                    <a:lnTo>
                      <a:pt x="1904" y="1221"/>
                    </a:lnTo>
                    <a:lnTo>
                      <a:pt x="1900" y="1200"/>
                    </a:lnTo>
                    <a:lnTo>
                      <a:pt x="1894" y="1179"/>
                    </a:lnTo>
                    <a:lnTo>
                      <a:pt x="1888" y="1160"/>
                    </a:lnTo>
                    <a:lnTo>
                      <a:pt x="1881" y="1137"/>
                    </a:lnTo>
                    <a:lnTo>
                      <a:pt x="1875" y="1115"/>
                    </a:lnTo>
                    <a:lnTo>
                      <a:pt x="1867" y="1092"/>
                    </a:lnTo>
                    <a:lnTo>
                      <a:pt x="1862" y="1069"/>
                    </a:lnTo>
                    <a:lnTo>
                      <a:pt x="1852" y="1044"/>
                    </a:lnTo>
                    <a:lnTo>
                      <a:pt x="1845" y="1021"/>
                    </a:lnTo>
                    <a:lnTo>
                      <a:pt x="1835" y="999"/>
                    </a:lnTo>
                    <a:lnTo>
                      <a:pt x="1828" y="976"/>
                    </a:lnTo>
                    <a:lnTo>
                      <a:pt x="1816" y="951"/>
                    </a:lnTo>
                    <a:lnTo>
                      <a:pt x="1807" y="926"/>
                    </a:lnTo>
                    <a:lnTo>
                      <a:pt x="1795" y="900"/>
                    </a:lnTo>
                    <a:lnTo>
                      <a:pt x="1784" y="877"/>
                    </a:lnTo>
                    <a:lnTo>
                      <a:pt x="1771" y="852"/>
                    </a:lnTo>
                    <a:lnTo>
                      <a:pt x="1759" y="827"/>
                    </a:lnTo>
                    <a:lnTo>
                      <a:pt x="1746" y="803"/>
                    </a:lnTo>
                    <a:lnTo>
                      <a:pt x="1733" y="776"/>
                    </a:lnTo>
                    <a:lnTo>
                      <a:pt x="1717" y="751"/>
                    </a:lnTo>
                    <a:lnTo>
                      <a:pt x="1704" y="727"/>
                    </a:lnTo>
                    <a:lnTo>
                      <a:pt x="1687" y="700"/>
                    </a:lnTo>
                    <a:lnTo>
                      <a:pt x="1670" y="675"/>
                    </a:lnTo>
                    <a:lnTo>
                      <a:pt x="1653" y="649"/>
                    </a:lnTo>
                    <a:lnTo>
                      <a:pt x="1636" y="624"/>
                    </a:lnTo>
                    <a:lnTo>
                      <a:pt x="1617" y="597"/>
                    </a:lnTo>
                    <a:lnTo>
                      <a:pt x="1598" y="573"/>
                    </a:lnTo>
                    <a:lnTo>
                      <a:pt x="1577" y="548"/>
                    </a:lnTo>
                    <a:lnTo>
                      <a:pt x="1558" y="523"/>
                    </a:lnTo>
                    <a:lnTo>
                      <a:pt x="1535" y="498"/>
                    </a:lnTo>
                    <a:lnTo>
                      <a:pt x="1514" y="472"/>
                    </a:lnTo>
                    <a:lnTo>
                      <a:pt x="1489" y="447"/>
                    </a:lnTo>
                    <a:lnTo>
                      <a:pt x="1467" y="424"/>
                    </a:lnTo>
                    <a:lnTo>
                      <a:pt x="1442" y="399"/>
                    </a:lnTo>
                    <a:lnTo>
                      <a:pt x="1419" y="377"/>
                    </a:lnTo>
                    <a:lnTo>
                      <a:pt x="1394" y="356"/>
                    </a:lnTo>
                    <a:lnTo>
                      <a:pt x="1372" y="337"/>
                    </a:lnTo>
                    <a:lnTo>
                      <a:pt x="1347" y="318"/>
                    </a:lnTo>
                    <a:lnTo>
                      <a:pt x="1324" y="301"/>
                    </a:lnTo>
                    <a:lnTo>
                      <a:pt x="1301" y="283"/>
                    </a:lnTo>
                    <a:lnTo>
                      <a:pt x="1278" y="268"/>
                    </a:lnTo>
                    <a:lnTo>
                      <a:pt x="1254" y="253"/>
                    </a:lnTo>
                    <a:lnTo>
                      <a:pt x="1231" y="238"/>
                    </a:lnTo>
                    <a:lnTo>
                      <a:pt x="1208" y="223"/>
                    </a:lnTo>
                    <a:lnTo>
                      <a:pt x="1183" y="209"/>
                    </a:lnTo>
                    <a:lnTo>
                      <a:pt x="1161" y="198"/>
                    </a:lnTo>
                    <a:lnTo>
                      <a:pt x="1138" y="185"/>
                    </a:lnTo>
                    <a:lnTo>
                      <a:pt x="1115" y="171"/>
                    </a:lnTo>
                    <a:lnTo>
                      <a:pt x="1090" y="162"/>
                    </a:lnTo>
                    <a:lnTo>
                      <a:pt x="1068" y="150"/>
                    </a:lnTo>
                    <a:lnTo>
                      <a:pt x="1045" y="141"/>
                    </a:lnTo>
                    <a:lnTo>
                      <a:pt x="1022" y="129"/>
                    </a:lnTo>
                    <a:lnTo>
                      <a:pt x="999" y="120"/>
                    </a:lnTo>
                    <a:lnTo>
                      <a:pt x="976" y="112"/>
                    </a:lnTo>
                    <a:lnTo>
                      <a:pt x="954" y="103"/>
                    </a:lnTo>
                    <a:lnTo>
                      <a:pt x="931" y="95"/>
                    </a:lnTo>
                    <a:lnTo>
                      <a:pt x="908" y="88"/>
                    </a:lnTo>
                    <a:lnTo>
                      <a:pt x="887" y="80"/>
                    </a:lnTo>
                    <a:lnTo>
                      <a:pt x="864" y="74"/>
                    </a:lnTo>
                    <a:lnTo>
                      <a:pt x="842" y="67"/>
                    </a:lnTo>
                    <a:lnTo>
                      <a:pt x="821" y="61"/>
                    </a:lnTo>
                    <a:lnTo>
                      <a:pt x="800" y="53"/>
                    </a:lnTo>
                    <a:lnTo>
                      <a:pt x="779" y="50"/>
                    </a:lnTo>
                    <a:lnTo>
                      <a:pt x="758" y="44"/>
                    </a:lnTo>
                    <a:lnTo>
                      <a:pt x="739" y="40"/>
                    </a:lnTo>
                    <a:lnTo>
                      <a:pt x="720" y="36"/>
                    </a:lnTo>
                    <a:lnTo>
                      <a:pt x="699" y="32"/>
                    </a:lnTo>
                    <a:lnTo>
                      <a:pt x="680" y="29"/>
                    </a:lnTo>
                    <a:lnTo>
                      <a:pt x="661" y="25"/>
                    </a:lnTo>
                    <a:lnTo>
                      <a:pt x="642" y="21"/>
                    </a:lnTo>
                    <a:lnTo>
                      <a:pt x="623" y="19"/>
                    </a:lnTo>
                    <a:lnTo>
                      <a:pt x="606" y="15"/>
                    </a:lnTo>
                    <a:lnTo>
                      <a:pt x="589" y="13"/>
                    </a:lnTo>
                    <a:lnTo>
                      <a:pt x="572" y="12"/>
                    </a:lnTo>
                    <a:lnTo>
                      <a:pt x="557" y="10"/>
                    </a:lnTo>
                    <a:lnTo>
                      <a:pt x="539" y="8"/>
                    </a:lnTo>
                    <a:lnTo>
                      <a:pt x="524" y="6"/>
                    </a:lnTo>
                    <a:lnTo>
                      <a:pt x="509" y="4"/>
                    </a:lnTo>
                    <a:lnTo>
                      <a:pt x="496" y="4"/>
                    </a:lnTo>
                    <a:lnTo>
                      <a:pt x="481" y="2"/>
                    </a:lnTo>
                    <a:lnTo>
                      <a:pt x="469" y="0"/>
                    </a:lnTo>
                    <a:lnTo>
                      <a:pt x="456" y="0"/>
                    </a:lnTo>
                    <a:lnTo>
                      <a:pt x="444" y="0"/>
                    </a:lnTo>
                    <a:lnTo>
                      <a:pt x="431" y="0"/>
                    </a:lnTo>
                    <a:lnTo>
                      <a:pt x="422" y="0"/>
                    </a:lnTo>
                    <a:lnTo>
                      <a:pt x="410" y="0"/>
                    </a:lnTo>
                    <a:lnTo>
                      <a:pt x="403" y="0"/>
                    </a:lnTo>
                    <a:lnTo>
                      <a:pt x="393" y="0"/>
                    </a:lnTo>
                    <a:lnTo>
                      <a:pt x="386" y="0"/>
                    </a:lnTo>
                    <a:lnTo>
                      <a:pt x="378" y="0"/>
                    </a:lnTo>
                    <a:lnTo>
                      <a:pt x="370" y="0"/>
                    </a:lnTo>
                    <a:lnTo>
                      <a:pt x="365" y="0"/>
                    </a:lnTo>
                    <a:lnTo>
                      <a:pt x="359" y="0"/>
                    </a:lnTo>
                    <a:lnTo>
                      <a:pt x="355" y="0"/>
                    </a:lnTo>
                    <a:lnTo>
                      <a:pt x="351" y="0"/>
                    </a:lnTo>
                    <a:lnTo>
                      <a:pt x="348" y="0"/>
                    </a:lnTo>
                    <a:lnTo>
                      <a:pt x="346" y="2"/>
                    </a:lnTo>
                    <a:lnTo>
                      <a:pt x="346" y="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50"/>
              <p:cNvSpPr>
                <a:spLocks/>
              </p:cNvSpPr>
              <p:nvPr/>
            </p:nvSpPr>
            <p:spPr bwMode="auto">
              <a:xfrm>
                <a:off x="2094" y="1985"/>
                <a:ext cx="782" cy="953"/>
              </a:xfrm>
              <a:custGeom>
                <a:avLst/>
                <a:gdLst/>
                <a:ahLst/>
                <a:cxnLst>
                  <a:cxn ang="0">
                    <a:pos x="1563" y="1906"/>
                  </a:cxn>
                  <a:cxn ang="0">
                    <a:pos x="1558" y="1906"/>
                  </a:cxn>
                  <a:cxn ang="0">
                    <a:pos x="1539" y="1906"/>
                  </a:cxn>
                  <a:cxn ang="0">
                    <a:pos x="1525" y="1904"/>
                  </a:cxn>
                  <a:cxn ang="0">
                    <a:pos x="1510" y="1902"/>
                  </a:cxn>
                  <a:cxn ang="0">
                    <a:pos x="1489" y="1900"/>
                  </a:cxn>
                  <a:cxn ang="0">
                    <a:pos x="1470" y="1900"/>
                  </a:cxn>
                  <a:cxn ang="0">
                    <a:pos x="1446" y="1896"/>
                  </a:cxn>
                  <a:cxn ang="0">
                    <a:pos x="1421" y="1892"/>
                  </a:cxn>
                  <a:cxn ang="0">
                    <a:pos x="1392" y="1889"/>
                  </a:cxn>
                  <a:cxn ang="0">
                    <a:pos x="1364" y="1885"/>
                  </a:cxn>
                  <a:cxn ang="0">
                    <a:pos x="1334" y="1879"/>
                  </a:cxn>
                  <a:cxn ang="0">
                    <a:pos x="1301" y="1873"/>
                  </a:cxn>
                  <a:cxn ang="0">
                    <a:pos x="1267" y="1866"/>
                  </a:cxn>
                  <a:cxn ang="0">
                    <a:pos x="1231" y="1858"/>
                  </a:cxn>
                  <a:cxn ang="0">
                    <a:pos x="1195" y="1847"/>
                  </a:cxn>
                  <a:cxn ang="0">
                    <a:pos x="1155" y="1837"/>
                  </a:cxn>
                  <a:cxn ang="0">
                    <a:pos x="1115" y="1824"/>
                  </a:cxn>
                  <a:cxn ang="0">
                    <a:pos x="1075" y="1812"/>
                  </a:cxn>
                  <a:cxn ang="0">
                    <a:pos x="1033" y="1797"/>
                  </a:cxn>
                  <a:cxn ang="0">
                    <a:pos x="992" y="1780"/>
                  </a:cxn>
                  <a:cxn ang="0">
                    <a:pos x="948" y="1763"/>
                  </a:cxn>
                  <a:cxn ang="0">
                    <a:pos x="906" y="1746"/>
                  </a:cxn>
                  <a:cxn ang="0">
                    <a:pos x="862" y="1723"/>
                  </a:cxn>
                  <a:cxn ang="0">
                    <a:pos x="819" y="1700"/>
                  </a:cxn>
                  <a:cxn ang="0">
                    <a:pos x="773" y="1676"/>
                  </a:cxn>
                  <a:cxn ang="0">
                    <a:pos x="729" y="1651"/>
                  </a:cxn>
                  <a:cxn ang="0">
                    <a:pos x="684" y="1620"/>
                  </a:cxn>
                  <a:cxn ang="0">
                    <a:pos x="642" y="1590"/>
                  </a:cxn>
                  <a:cxn ang="0">
                    <a:pos x="596" y="1558"/>
                  </a:cxn>
                  <a:cxn ang="0">
                    <a:pos x="555" y="1523"/>
                  </a:cxn>
                  <a:cxn ang="0">
                    <a:pos x="500" y="1476"/>
                  </a:cxn>
                  <a:cxn ang="0">
                    <a:pos x="450" y="1428"/>
                  </a:cxn>
                  <a:cxn ang="0">
                    <a:pos x="403" y="1379"/>
                  </a:cxn>
                  <a:cxn ang="0">
                    <a:pos x="359" y="1327"/>
                  </a:cxn>
                  <a:cxn ang="0">
                    <a:pos x="319" y="1276"/>
                  </a:cxn>
                  <a:cxn ang="0">
                    <a:pos x="281" y="1225"/>
                  </a:cxn>
                  <a:cxn ang="0">
                    <a:pos x="247" y="1173"/>
                  </a:cxn>
                  <a:cxn ang="0">
                    <a:pos x="216" y="1120"/>
                  </a:cxn>
                  <a:cxn ang="0">
                    <a:pos x="188" y="1069"/>
                  </a:cxn>
                  <a:cxn ang="0">
                    <a:pos x="161" y="1016"/>
                  </a:cxn>
                  <a:cxn ang="0">
                    <a:pos x="139" y="964"/>
                  </a:cxn>
                  <a:cxn ang="0">
                    <a:pos x="118" y="915"/>
                  </a:cxn>
                  <a:cxn ang="0">
                    <a:pos x="97" y="862"/>
                  </a:cxn>
                  <a:cxn ang="0">
                    <a:pos x="80" y="814"/>
                  </a:cxn>
                  <a:cxn ang="0">
                    <a:pos x="64" y="765"/>
                  </a:cxn>
                  <a:cxn ang="0">
                    <a:pos x="53" y="719"/>
                  </a:cxn>
                  <a:cxn ang="0">
                    <a:pos x="42" y="673"/>
                  </a:cxn>
                  <a:cxn ang="0">
                    <a:pos x="32" y="628"/>
                  </a:cxn>
                  <a:cxn ang="0">
                    <a:pos x="23" y="584"/>
                  </a:cxn>
                  <a:cxn ang="0">
                    <a:pos x="17" y="546"/>
                  </a:cxn>
                  <a:cxn ang="0">
                    <a:pos x="11" y="506"/>
                  </a:cxn>
                  <a:cxn ang="0">
                    <a:pos x="7" y="472"/>
                  </a:cxn>
                  <a:cxn ang="0">
                    <a:pos x="4" y="437"/>
                  </a:cxn>
                  <a:cxn ang="0">
                    <a:pos x="2" y="409"/>
                  </a:cxn>
                  <a:cxn ang="0">
                    <a:pos x="0" y="380"/>
                  </a:cxn>
                  <a:cxn ang="0">
                    <a:pos x="0" y="356"/>
                  </a:cxn>
                  <a:cxn ang="0">
                    <a:pos x="0" y="335"/>
                  </a:cxn>
                  <a:cxn ang="0">
                    <a:pos x="0" y="318"/>
                  </a:cxn>
                  <a:cxn ang="0">
                    <a:pos x="0" y="302"/>
                  </a:cxn>
                  <a:cxn ang="0">
                    <a:pos x="0" y="293"/>
                  </a:cxn>
                  <a:cxn ang="0">
                    <a:pos x="0" y="285"/>
                  </a:cxn>
                  <a:cxn ang="0">
                    <a:pos x="1541" y="276"/>
                  </a:cxn>
                </a:cxnLst>
                <a:rect l="0" t="0" r="r" b="b"/>
                <a:pathLst>
                  <a:path w="1563" h="1906">
                    <a:moveTo>
                      <a:pt x="1541" y="276"/>
                    </a:moveTo>
                    <a:lnTo>
                      <a:pt x="1563" y="1906"/>
                    </a:lnTo>
                    <a:lnTo>
                      <a:pt x="1562" y="1906"/>
                    </a:lnTo>
                    <a:lnTo>
                      <a:pt x="1558" y="1906"/>
                    </a:lnTo>
                    <a:lnTo>
                      <a:pt x="1548" y="1906"/>
                    </a:lnTo>
                    <a:lnTo>
                      <a:pt x="1539" y="1906"/>
                    </a:lnTo>
                    <a:lnTo>
                      <a:pt x="1531" y="1904"/>
                    </a:lnTo>
                    <a:lnTo>
                      <a:pt x="1525" y="1904"/>
                    </a:lnTo>
                    <a:lnTo>
                      <a:pt x="1518" y="1902"/>
                    </a:lnTo>
                    <a:lnTo>
                      <a:pt x="1510" y="1902"/>
                    </a:lnTo>
                    <a:lnTo>
                      <a:pt x="1501" y="1902"/>
                    </a:lnTo>
                    <a:lnTo>
                      <a:pt x="1489" y="1900"/>
                    </a:lnTo>
                    <a:lnTo>
                      <a:pt x="1480" y="1900"/>
                    </a:lnTo>
                    <a:lnTo>
                      <a:pt x="1470" y="1900"/>
                    </a:lnTo>
                    <a:lnTo>
                      <a:pt x="1457" y="1898"/>
                    </a:lnTo>
                    <a:lnTo>
                      <a:pt x="1446" y="1896"/>
                    </a:lnTo>
                    <a:lnTo>
                      <a:pt x="1432" y="1894"/>
                    </a:lnTo>
                    <a:lnTo>
                      <a:pt x="1421" y="1892"/>
                    </a:lnTo>
                    <a:lnTo>
                      <a:pt x="1408" y="1890"/>
                    </a:lnTo>
                    <a:lnTo>
                      <a:pt x="1392" y="1889"/>
                    </a:lnTo>
                    <a:lnTo>
                      <a:pt x="1379" y="1887"/>
                    </a:lnTo>
                    <a:lnTo>
                      <a:pt x="1364" y="1885"/>
                    </a:lnTo>
                    <a:lnTo>
                      <a:pt x="1349" y="1883"/>
                    </a:lnTo>
                    <a:lnTo>
                      <a:pt x="1334" y="1879"/>
                    </a:lnTo>
                    <a:lnTo>
                      <a:pt x="1316" y="1875"/>
                    </a:lnTo>
                    <a:lnTo>
                      <a:pt x="1301" y="1873"/>
                    </a:lnTo>
                    <a:lnTo>
                      <a:pt x="1284" y="1869"/>
                    </a:lnTo>
                    <a:lnTo>
                      <a:pt x="1267" y="1866"/>
                    </a:lnTo>
                    <a:lnTo>
                      <a:pt x="1250" y="1862"/>
                    </a:lnTo>
                    <a:lnTo>
                      <a:pt x="1231" y="1858"/>
                    </a:lnTo>
                    <a:lnTo>
                      <a:pt x="1212" y="1852"/>
                    </a:lnTo>
                    <a:lnTo>
                      <a:pt x="1195" y="1847"/>
                    </a:lnTo>
                    <a:lnTo>
                      <a:pt x="1174" y="1841"/>
                    </a:lnTo>
                    <a:lnTo>
                      <a:pt x="1155" y="1837"/>
                    </a:lnTo>
                    <a:lnTo>
                      <a:pt x="1134" y="1831"/>
                    </a:lnTo>
                    <a:lnTo>
                      <a:pt x="1115" y="1824"/>
                    </a:lnTo>
                    <a:lnTo>
                      <a:pt x="1094" y="1818"/>
                    </a:lnTo>
                    <a:lnTo>
                      <a:pt x="1075" y="1812"/>
                    </a:lnTo>
                    <a:lnTo>
                      <a:pt x="1054" y="1805"/>
                    </a:lnTo>
                    <a:lnTo>
                      <a:pt x="1033" y="1797"/>
                    </a:lnTo>
                    <a:lnTo>
                      <a:pt x="1013" y="1788"/>
                    </a:lnTo>
                    <a:lnTo>
                      <a:pt x="992" y="1780"/>
                    </a:lnTo>
                    <a:lnTo>
                      <a:pt x="971" y="1773"/>
                    </a:lnTo>
                    <a:lnTo>
                      <a:pt x="948" y="1763"/>
                    </a:lnTo>
                    <a:lnTo>
                      <a:pt x="927" y="1753"/>
                    </a:lnTo>
                    <a:lnTo>
                      <a:pt x="906" y="1746"/>
                    </a:lnTo>
                    <a:lnTo>
                      <a:pt x="883" y="1734"/>
                    </a:lnTo>
                    <a:lnTo>
                      <a:pt x="862" y="1723"/>
                    </a:lnTo>
                    <a:lnTo>
                      <a:pt x="840" y="1712"/>
                    </a:lnTo>
                    <a:lnTo>
                      <a:pt x="819" y="1700"/>
                    </a:lnTo>
                    <a:lnTo>
                      <a:pt x="796" y="1689"/>
                    </a:lnTo>
                    <a:lnTo>
                      <a:pt x="773" y="1676"/>
                    </a:lnTo>
                    <a:lnTo>
                      <a:pt x="752" y="1662"/>
                    </a:lnTo>
                    <a:lnTo>
                      <a:pt x="729" y="1651"/>
                    </a:lnTo>
                    <a:lnTo>
                      <a:pt x="707" y="1636"/>
                    </a:lnTo>
                    <a:lnTo>
                      <a:pt x="684" y="1620"/>
                    </a:lnTo>
                    <a:lnTo>
                      <a:pt x="663" y="1605"/>
                    </a:lnTo>
                    <a:lnTo>
                      <a:pt x="642" y="1590"/>
                    </a:lnTo>
                    <a:lnTo>
                      <a:pt x="619" y="1575"/>
                    </a:lnTo>
                    <a:lnTo>
                      <a:pt x="596" y="1558"/>
                    </a:lnTo>
                    <a:lnTo>
                      <a:pt x="576" y="1540"/>
                    </a:lnTo>
                    <a:lnTo>
                      <a:pt x="555" y="1523"/>
                    </a:lnTo>
                    <a:lnTo>
                      <a:pt x="526" y="1501"/>
                    </a:lnTo>
                    <a:lnTo>
                      <a:pt x="500" y="1476"/>
                    </a:lnTo>
                    <a:lnTo>
                      <a:pt x="475" y="1451"/>
                    </a:lnTo>
                    <a:lnTo>
                      <a:pt x="450" y="1428"/>
                    </a:lnTo>
                    <a:lnTo>
                      <a:pt x="425" y="1404"/>
                    </a:lnTo>
                    <a:lnTo>
                      <a:pt x="403" y="1379"/>
                    </a:lnTo>
                    <a:lnTo>
                      <a:pt x="380" y="1352"/>
                    </a:lnTo>
                    <a:lnTo>
                      <a:pt x="359" y="1327"/>
                    </a:lnTo>
                    <a:lnTo>
                      <a:pt x="338" y="1303"/>
                    </a:lnTo>
                    <a:lnTo>
                      <a:pt x="319" y="1276"/>
                    </a:lnTo>
                    <a:lnTo>
                      <a:pt x="298" y="1250"/>
                    </a:lnTo>
                    <a:lnTo>
                      <a:pt x="281" y="1225"/>
                    </a:lnTo>
                    <a:lnTo>
                      <a:pt x="262" y="1200"/>
                    </a:lnTo>
                    <a:lnTo>
                      <a:pt x="247" y="1173"/>
                    </a:lnTo>
                    <a:lnTo>
                      <a:pt x="230" y="1147"/>
                    </a:lnTo>
                    <a:lnTo>
                      <a:pt x="216" y="1120"/>
                    </a:lnTo>
                    <a:lnTo>
                      <a:pt x="201" y="1094"/>
                    </a:lnTo>
                    <a:lnTo>
                      <a:pt x="188" y="1069"/>
                    </a:lnTo>
                    <a:lnTo>
                      <a:pt x="173" y="1042"/>
                    </a:lnTo>
                    <a:lnTo>
                      <a:pt x="161" y="1016"/>
                    </a:lnTo>
                    <a:lnTo>
                      <a:pt x="148" y="991"/>
                    </a:lnTo>
                    <a:lnTo>
                      <a:pt x="139" y="964"/>
                    </a:lnTo>
                    <a:lnTo>
                      <a:pt x="127" y="940"/>
                    </a:lnTo>
                    <a:lnTo>
                      <a:pt x="118" y="915"/>
                    </a:lnTo>
                    <a:lnTo>
                      <a:pt x="106" y="888"/>
                    </a:lnTo>
                    <a:lnTo>
                      <a:pt x="97" y="862"/>
                    </a:lnTo>
                    <a:lnTo>
                      <a:pt x="87" y="837"/>
                    </a:lnTo>
                    <a:lnTo>
                      <a:pt x="80" y="814"/>
                    </a:lnTo>
                    <a:lnTo>
                      <a:pt x="72" y="789"/>
                    </a:lnTo>
                    <a:lnTo>
                      <a:pt x="64" y="765"/>
                    </a:lnTo>
                    <a:lnTo>
                      <a:pt x="59" y="742"/>
                    </a:lnTo>
                    <a:lnTo>
                      <a:pt x="53" y="719"/>
                    </a:lnTo>
                    <a:lnTo>
                      <a:pt x="47" y="696"/>
                    </a:lnTo>
                    <a:lnTo>
                      <a:pt x="42" y="673"/>
                    </a:lnTo>
                    <a:lnTo>
                      <a:pt x="36" y="650"/>
                    </a:lnTo>
                    <a:lnTo>
                      <a:pt x="32" y="628"/>
                    </a:lnTo>
                    <a:lnTo>
                      <a:pt x="26" y="605"/>
                    </a:lnTo>
                    <a:lnTo>
                      <a:pt x="23" y="584"/>
                    </a:lnTo>
                    <a:lnTo>
                      <a:pt x="19" y="565"/>
                    </a:lnTo>
                    <a:lnTo>
                      <a:pt x="17" y="546"/>
                    </a:lnTo>
                    <a:lnTo>
                      <a:pt x="15" y="527"/>
                    </a:lnTo>
                    <a:lnTo>
                      <a:pt x="11" y="506"/>
                    </a:lnTo>
                    <a:lnTo>
                      <a:pt x="9" y="489"/>
                    </a:lnTo>
                    <a:lnTo>
                      <a:pt x="7" y="472"/>
                    </a:lnTo>
                    <a:lnTo>
                      <a:pt x="6" y="453"/>
                    </a:lnTo>
                    <a:lnTo>
                      <a:pt x="4" y="437"/>
                    </a:lnTo>
                    <a:lnTo>
                      <a:pt x="2" y="422"/>
                    </a:lnTo>
                    <a:lnTo>
                      <a:pt x="2" y="409"/>
                    </a:lnTo>
                    <a:lnTo>
                      <a:pt x="0" y="394"/>
                    </a:lnTo>
                    <a:lnTo>
                      <a:pt x="0" y="380"/>
                    </a:lnTo>
                    <a:lnTo>
                      <a:pt x="0" y="367"/>
                    </a:lnTo>
                    <a:lnTo>
                      <a:pt x="0" y="356"/>
                    </a:lnTo>
                    <a:lnTo>
                      <a:pt x="0" y="344"/>
                    </a:lnTo>
                    <a:lnTo>
                      <a:pt x="0" y="335"/>
                    </a:lnTo>
                    <a:lnTo>
                      <a:pt x="0" y="325"/>
                    </a:lnTo>
                    <a:lnTo>
                      <a:pt x="0" y="318"/>
                    </a:lnTo>
                    <a:lnTo>
                      <a:pt x="0" y="308"/>
                    </a:lnTo>
                    <a:lnTo>
                      <a:pt x="0" y="302"/>
                    </a:lnTo>
                    <a:lnTo>
                      <a:pt x="0" y="295"/>
                    </a:lnTo>
                    <a:lnTo>
                      <a:pt x="0" y="293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773" y="0"/>
                    </a:lnTo>
                    <a:lnTo>
                      <a:pt x="1541" y="276"/>
                    </a:lnTo>
                    <a:lnTo>
                      <a:pt x="1541" y="27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51"/>
              <p:cNvSpPr>
                <a:spLocks/>
              </p:cNvSpPr>
              <p:nvPr/>
            </p:nvSpPr>
            <p:spPr bwMode="auto">
              <a:xfrm>
                <a:off x="2093" y="1346"/>
                <a:ext cx="771" cy="782"/>
              </a:xfrm>
              <a:custGeom>
                <a:avLst/>
                <a:gdLst/>
                <a:ahLst/>
                <a:cxnLst>
                  <a:cxn ang="0">
                    <a:pos x="2" y="1563"/>
                  </a:cxn>
                  <a:cxn ang="0">
                    <a:pos x="0" y="1550"/>
                  </a:cxn>
                  <a:cxn ang="0">
                    <a:pos x="0" y="1535"/>
                  </a:cxn>
                  <a:cxn ang="0">
                    <a:pos x="0" y="1512"/>
                  </a:cxn>
                  <a:cxn ang="0">
                    <a:pos x="0" y="1483"/>
                  </a:cxn>
                  <a:cxn ang="0">
                    <a:pos x="2" y="1449"/>
                  </a:cxn>
                  <a:cxn ang="0">
                    <a:pos x="4" y="1409"/>
                  </a:cxn>
                  <a:cxn ang="0">
                    <a:pos x="8" y="1364"/>
                  </a:cxn>
                  <a:cxn ang="0">
                    <a:pos x="13" y="1314"/>
                  </a:cxn>
                  <a:cxn ang="0">
                    <a:pos x="25" y="1261"/>
                  </a:cxn>
                  <a:cxn ang="0">
                    <a:pos x="38" y="1204"/>
                  </a:cxn>
                  <a:cxn ang="0">
                    <a:pos x="51" y="1141"/>
                  </a:cxn>
                  <a:cxn ang="0">
                    <a:pos x="70" y="1076"/>
                  </a:cxn>
                  <a:cxn ang="0">
                    <a:pos x="93" y="1012"/>
                  </a:cxn>
                  <a:cxn ang="0">
                    <a:pos x="122" y="943"/>
                  </a:cxn>
                  <a:cxn ang="0">
                    <a:pos x="154" y="871"/>
                  </a:cxn>
                  <a:cxn ang="0">
                    <a:pos x="192" y="799"/>
                  </a:cxn>
                  <a:cxn ang="0">
                    <a:pos x="234" y="727"/>
                  </a:cxn>
                  <a:cxn ang="0">
                    <a:pos x="283" y="654"/>
                  </a:cxn>
                  <a:cxn ang="0">
                    <a:pos x="338" y="580"/>
                  </a:cxn>
                  <a:cxn ang="0">
                    <a:pos x="401" y="508"/>
                  </a:cxn>
                  <a:cxn ang="0">
                    <a:pos x="465" y="438"/>
                  </a:cxn>
                  <a:cxn ang="0">
                    <a:pos x="528" y="377"/>
                  </a:cxn>
                  <a:cxn ang="0">
                    <a:pos x="593" y="320"/>
                  </a:cxn>
                  <a:cxn ang="0">
                    <a:pos x="659" y="270"/>
                  </a:cxn>
                  <a:cxn ang="0">
                    <a:pos x="728" y="226"/>
                  </a:cxn>
                  <a:cxn ang="0">
                    <a:pos x="798" y="188"/>
                  </a:cxn>
                  <a:cxn ang="0">
                    <a:pos x="866" y="152"/>
                  </a:cxn>
                  <a:cxn ang="0">
                    <a:pos x="935" y="122"/>
                  </a:cxn>
                  <a:cxn ang="0">
                    <a:pos x="1003" y="97"/>
                  </a:cxn>
                  <a:cxn ang="0">
                    <a:pos x="1071" y="76"/>
                  </a:cxn>
                  <a:cxn ang="0">
                    <a:pos x="1134" y="57"/>
                  </a:cxn>
                  <a:cxn ang="0">
                    <a:pos x="1197" y="42"/>
                  </a:cxn>
                  <a:cxn ang="0">
                    <a:pos x="1254" y="29"/>
                  </a:cxn>
                  <a:cxn ang="0">
                    <a:pos x="1309" y="21"/>
                  </a:cxn>
                  <a:cxn ang="0">
                    <a:pos x="1358" y="12"/>
                  </a:cxn>
                  <a:cxn ang="0">
                    <a:pos x="1404" y="8"/>
                  </a:cxn>
                  <a:cxn ang="0">
                    <a:pos x="1444" y="4"/>
                  </a:cxn>
                  <a:cxn ang="0">
                    <a:pos x="1476" y="2"/>
                  </a:cxn>
                  <a:cxn ang="0">
                    <a:pos x="1505" y="2"/>
                  </a:cxn>
                  <a:cxn ang="0">
                    <a:pos x="1526" y="0"/>
                  </a:cxn>
                  <a:cxn ang="0">
                    <a:pos x="1541" y="0"/>
                  </a:cxn>
                </a:cxnLst>
                <a:rect l="0" t="0" r="r" b="b"/>
                <a:pathLst>
                  <a:path w="1543" h="1563">
                    <a:moveTo>
                      <a:pt x="1543" y="2"/>
                    </a:moveTo>
                    <a:lnTo>
                      <a:pt x="1543" y="1558"/>
                    </a:lnTo>
                    <a:lnTo>
                      <a:pt x="2" y="1563"/>
                    </a:lnTo>
                    <a:lnTo>
                      <a:pt x="2" y="1560"/>
                    </a:lnTo>
                    <a:lnTo>
                      <a:pt x="2" y="1556"/>
                    </a:lnTo>
                    <a:lnTo>
                      <a:pt x="0" y="1550"/>
                    </a:lnTo>
                    <a:lnTo>
                      <a:pt x="0" y="1546"/>
                    </a:lnTo>
                    <a:lnTo>
                      <a:pt x="0" y="1541"/>
                    </a:lnTo>
                    <a:lnTo>
                      <a:pt x="0" y="1535"/>
                    </a:lnTo>
                    <a:lnTo>
                      <a:pt x="0" y="1527"/>
                    </a:lnTo>
                    <a:lnTo>
                      <a:pt x="0" y="1520"/>
                    </a:lnTo>
                    <a:lnTo>
                      <a:pt x="0" y="1512"/>
                    </a:lnTo>
                    <a:lnTo>
                      <a:pt x="0" y="1502"/>
                    </a:lnTo>
                    <a:lnTo>
                      <a:pt x="0" y="1493"/>
                    </a:lnTo>
                    <a:lnTo>
                      <a:pt x="0" y="1483"/>
                    </a:lnTo>
                    <a:lnTo>
                      <a:pt x="0" y="1472"/>
                    </a:lnTo>
                    <a:lnTo>
                      <a:pt x="2" y="1463"/>
                    </a:lnTo>
                    <a:lnTo>
                      <a:pt x="2" y="1449"/>
                    </a:lnTo>
                    <a:lnTo>
                      <a:pt x="2" y="1436"/>
                    </a:lnTo>
                    <a:lnTo>
                      <a:pt x="2" y="1423"/>
                    </a:lnTo>
                    <a:lnTo>
                      <a:pt x="4" y="1409"/>
                    </a:lnTo>
                    <a:lnTo>
                      <a:pt x="4" y="1394"/>
                    </a:lnTo>
                    <a:lnTo>
                      <a:pt x="8" y="1379"/>
                    </a:lnTo>
                    <a:lnTo>
                      <a:pt x="8" y="1364"/>
                    </a:lnTo>
                    <a:lnTo>
                      <a:pt x="11" y="1348"/>
                    </a:lnTo>
                    <a:lnTo>
                      <a:pt x="11" y="1331"/>
                    </a:lnTo>
                    <a:lnTo>
                      <a:pt x="13" y="1314"/>
                    </a:lnTo>
                    <a:lnTo>
                      <a:pt x="17" y="1295"/>
                    </a:lnTo>
                    <a:lnTo>
                      <a:pt x="21" y="1278"/>
                    </a:lnTo>
                    <a:lnTo>
                      <a:pt x="25" y="1261"/>
                    </a:lnTo>
                    <a:lnTo>
                      <a:pt x="28" y="1242"/>
                    </a:lnTo>
                    <a:lnTo>
                      <a:pt x="32" y="1223"/>
                    </a:lnTo>
                    <a:lnTo>
                      <a:pt x="38" y="1204"/>
                    </a:lnTo>
                    <a:lnTo>
                      <a:pt x="42" y="1183"/>
                    </a:lnTo>
                    <a:lnTo>
                      <a:pt x="47" y="1162"/>
                    </a:lnTo>
                    <a:lnTo>
                      <a:pt x="51" y="1141"/>
                    </a:lnTo>
                    <a:lnTo>
                      <a:pt x="59" y="1120"/>
                    </a:lnTo>
                    <a:lnTo>
                      <a:pt x="65" y="1099"/>
                    </a:lnTo>
                    <a:lnTo>
                      <a:pt x="70" y="1076"/>
                    </a:lnTo>
                    <a:lnTo>
                      <a:pt x="78" y="1056"/>
                    </a:lnTo>
                    <a:lnTo>
                      <a:pt x="87" y="1035"/>
                    </a:lnTo>
                    <a:lnTo>
                      <a:pt x="93" y="1012"/>
                    </a:lnTo>
                    <a:lnTo>
                      <a:pt x="103" y="989"/>
                    </a:lnTo>
                    <a:lnTo>
                      <a:pt x="112" y="966"/>
                    </a:lnTo>
                    <a:lnTo>
                      <a:pt x="122" y="943"/>
                    </a:lnTo>
                    <a:lnTo>
                      <a:pt x="131" y="919"/>
                    </a:lnTo>
                    <a:lnTo>
                      <a:pt x="142" y="896"/>
                    </a:lnTo>
                    <a:lnTo>
                      <a:pt x="154" y="871"/>
                    </a:lnTo>
                    <a:lnTo>
                      <a:pt x="167" y="848"/>
                    </a:lnTo>
                    <a:lnTo>
                      <a:pt x="179" y="824"/>
                    </a:lnTo>
                    <a:lnTo>
                      <a:pt x="192" y="799"/>
                    </a:lnTo>
                    <a:lnTo>
                      <a:pt x="205" y="774"/>
                    </a:lnTo>
                    <a:lnTo>
                      <a:pt x="220" y="751"/>
                    </a:lnTo>
                    <a:lnTo>
                      <a:pt x="234" y="727"/>
                    </a:lnTo>
                    <a:lnTo>
                      <a:pt x="251" y="702"/>
                    </a:lnTo>
                    <a:lnTo>
                      <a:pt x="264" y="679"/>
                    </a:lnTo>
                    <a:lnTo>
                      <a:pt x="283" y="654"/>
                    </a:lnTo>
                    <a:lnTo>
                      <a:pt x="300" y="630"/>
                    </a:lnTo>
                    <a:lnTo>
                      <a:pt x="319" y="605"/>
                    </a:lnTo>
                    <a:lnTo>
                      <a:pt x="338" y="580"/>
                    </a:lnTo>
                    <a:lnTo>
                      <a:pt x="357" y="557"/>
                    </a:lnTo>
                    <a:lnTo>
                      <a:pt x="378" y="533"/>
                    </a:lnTo>
                    <a:lnTo>
                      <a:pt x="401" y="508"/>
                    </a:lnTo>
                    <a:lnTo>
                      <a:pt x="422" y="483"/>
                    </a:lnTo>
                    <a:lnTo>
                      <a:pt x="446" y="460"/>
                    </a:lnTo>
                    <a:lnTo>
                      <a:pt x="465" y="438"/>
                    </a:lnTo>
                    <a:lnTo>
                      <a:pt x="486" y="417"/>
                    </a:lnTo>
                    <a:lnTo>
                      <a:pt x="505" y="396"/>
                    </a:lnTo>
                    <a:lnTo>
                      <a:pt x="528" y="377"/>
                    </a:lnTo>
                    <a:lnTo>
                      <a:pt x="549" y="356"/>
                    </a:lnTo>
                    <a:lnTo>
                      <a:pt x="570" y="339"/>
                    </a:lnTo>
                    <a:lnTo>
                      <a:pt x="593" y="320"/>
                    </a:lnTo>
                    <a:lnTo>
                      <a:pt x="616" y="302"/>
                    </a:lnTo>
                    <a:lnTo>
                      <a:pt x="636" y="285"/>
                    </a:lnTo>
                    <a:lnTo>
                      <a:pt x="659" y="270"/>
                    </a:lnTo>
                    <a:lnTo>
                      <a:pt x="682" y="255"/>
                    </a:lnTo>
                    <a:lnTo>
                      <a:pt x="705" y="240"/>
                    </a:lnTo>
                    <a:lnTo>
                      <a:pt x="728" y="226"/>
                    </a:lnTo>
                    <a:lnTo>
                      <a:pt x="752" y="213"/>
                    </a:lnTo>
                    <a:lnTo>
                      <a:pt x="775" y="200"/>
                    </a:lnTo>
                    <a:lnTo>
                      <a:pt x="798" y="188"/>
                    </a:lnTo>
                    <a:lnTo>
                      <a:pt x="821" y="175"/>
                    </a:lnTo>
                    <a:lnTo>
                      <a:pt x="844" y="164"/>
                    </a:lnTo>
                    <a:lnTo>
                      <a:pt x="866" y="152"/>
                    </a:lnTo>
                    <a:lnTo>
                      <a:pt x="889" y="143"/>
                    </a:lnTo>
                    <a:lnTo>
                      <a:pt x="912" y="131"/>
                    </a:lnTo>
                    <a:lnTo>
                      <a:pt x="935" y="122"/>
                    </a:lnTo>
                    <a:lnTo>
                      <a:pt x="958" y="114"/>
                    </a:lnTo>
                    <a:lnTo>
                      <a:pt x="982" y="107"/>
                    </a:lnTo>
                    <a:lnTo>
                      <a:pt x="1003" y="97"/>
                    </a:lnTo>
                    <a:lnTo>
                      <a:pt x="1026" y="89"/>
                    </a:lnTo>
                    <a:lnTo>
                      <a:pt x="1049" y="82"/>
                    </a:lnTo>
                    <a:lnTo>
                      <a:pt x="1071" y="76"/>
                    </a:lnTo>
                    <a:lnTo>
                      <a:pt x="1090" y="69"/>
                    </a:lnTo>
                    <a:lnTo>
                      <a:pt x="1113" y="63"/>
                    </a:lnTo>
                    <a:lnTo>
                      <a:pt x="1134" y="57"/>
                    </a:lnTo>
                    <a:lnTo>
                      <a:pt x="1155" y="53"/>
                    </a:lnTo>
                    <a:lnTo>
                      <a:pt x="1176" y="46"/>
                    </a:lnTo>
                    <a:lnTo>
                      <a:pt x="1197" y="42"/>
                    </a:lnTo>
                    <a:lnTo>
                      <a:pt x="1216" y="36"/>
                    </a:lnTo>
                    <a:lnTo>
                      <a:pt x="1235" y="34"/>
                    </a:lnTo>
                    <a:lnTo>
                      <a:pt x="1254" y="29"/>
                    </a:lnTo>
                    <a:lnTo>
                      <a:pt x="1271" y="27"/>
                    </a:lnTo>
                    <a:lnTo>
                      <a:pt x="1290" y="23"/>
                    </a:lnTo>
                    <a:lnTo>
                      <a:pt x="1309" y="21"/>
                    </a:lnTo>
                    <a:lnTo>
                      <a:pt x="1324" y="17"/>
                    </a:lnTo>
                    <a:lnTo>
                      <a:pt x="1341" y="13"/>
                    </a:lnTo>
                    <a:lnTo>
                      <a:pt x="1358" y="12"/>
                    </a:lnTo>
                    <a:lnTo>
                      <a:pt x="1374" y="12"/>
                    </a:lnTo>
                    <a:lnTo>
                      <a:pt x="1389" y="8"/>
                    </a:lnTo>
                    <a:lnTo>
                      <a:pt x="1404" y="8"/>
                    </a:lnTo>
                    <a:lnTo>
                      <a:pt x="1417" y="6"/>
                    </a:lnTo>
                    <a:lnTo>
                      <a:pt x="1432" y="6"/>
                    </a:lnTo>
                    <a:lnTo>
                      <a:pt x="1444" y="4"/>
                    </a:lnTo>
                    <a:lnTo>
                      <a:pt x="1455" y="4"/>
                    </a:lnTo>
                    <a:lnTo>
                      <a:pt x="1467" y="2"/>
                    </a:lnTo>
                    <a:lnTo>
                      <a:pt x="1476" y="2"/>
                    </a:lnTo>
                    <a:lnTo>
                      <a:pt x="1488" y="2"/>
                    </a:lnTo>
                    <a:lnTo>
                      <a:pt x="1497" y="2"/>
                    </a:lnTo>
                    <a:lnTo>
                      <a:pt x="1505" y="2"/>
                    </a:lnTo>
                    <a:lnTo>
                      <a:pt x="1512" y="2"/>
                    </a:lnTo>
                    <a:lnTo>
                      <a:pt x="1518" y="0"/>
                    </a:lnTo>
                    <a:lnTo>
                      <a:pt x="1526" y="0"/>
                    </a:lnTo>
                    <a:lnTo>
                      <a:pt x="1529" y="0"/>
                    </a:lnTo>
                    <a:lnTo>
                      <a:pt x="1535" y="0"/>
                    </a:lnTo>
                    <a:lnTo>
                      <a:pt x="1541" y="0"/>
                    </a:lnTo>
                    <a:lnTo>
                      <a:pt x="1543" y="2"/>
                    </a:lnTo>
                    <a:lnTo>
                      <a:pt x="1543" y="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52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53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54"/>
              <p:cNvSpPr>
                <a:spLocks/>
              </p:cNvSpPr>
              <p:nvPr/>
            </p:nvSpPr>
            <p:spPr bwMode="auto">
              <a:xfrm>
                <a:off x="2338" y="2125"/>
                <a:ext cx="982" cy="710"/>
              </a:xfrm>
              <a:custGeom>
                <a:avLst/>
                <a:gdLst/>
                <a:ahLst/>
                <a:cxnLst>
                  <a:cxn ang="0">
                    <a:pos x="1965" y="1114"/>
                  </a:cxn>
                  <a:cxn ang="0">
                    <a:pos x="1961" y="1116"/>
                  </a:cxn>
                  <a:cxn ang="0">
                    <a:pos x="1949" y="1125"/>
                  </a:cxn>
                  <a:cxn ang="0">
                    <a:pos x="1930" y="1141"/>
                  </a:cxn>
                  <a:cxn ang="0">
                    <a:pos x="1919" y="1148"/>
                  </a:cxn>
                  <a:cxn ang="0">
                    <a:pos x="1908" y="1160"/>
                  </a:cxn>
                  <a:cxn ang="0">
                    <a:pos x="1890" y="1169"/>
                  </a:cxn>
                  <a:cxn ang="0">
                    <a:pos x="1873" y="1181"/>
                  </a:cxn>
                  <a:cxn ang="0">
                    <a:pos x="1854" y="1194"/>
                  </a:cxn>
                  <a:cxn ang="0">
                    <a:pos x="1835" y="1207"/>
                  </a:cxn>
                  <a:cxn ang="0">
                    <a:pos x="1813" y="1221"/>
                  </a:cxn>
                  <a:cxn ang="0">
                    <a:pos x="1788" y="1234"/>
                  </a:cxn>
                  <a:cxn ang="0">
                    <a:pos x="1763" y="1249"/>
                  </a:cxn>
                  <a:cxn ang="0">
                    <a:pos x="1737" y="1264"/>
                  </a:cxn>
                  <a:cxn ang="0">
                    <a:pos x="1706" y="1278"/>
                  </a:cxn>
                  <a:cxn ang="0">
                    <a:pos x="1674" y="1291"/>
                  </a:cxn>
                  <a:cxn ang="0">
                    <a:pos x="1642" y="1304"/>
                  </a:cxn>
                  <a:cxn ang="0">
                    <a:pos x="1607" y="1319"/>
                  </a:cxn>
                  <a:cxn ang="0">
                    <a:pos x="1571" y="1333"/>
                  </a:cxn>
                  <a:cxn ang="0">
                    <a:pos x="1533" y="1344"/>
                  </a:cxn>
                  <a:cxn ang="0">
                    <a:pos x="1493" y="1357"/>
                  </a:cxn>
                  <a:cxn ang="0">
                    <a:pos x="1454" y="1369"/>
                  </a:cxn>
                  <a:cxn ang="0">
                    <a:pos x="1408" y="1378"/>
                  </a:cxn>
                  <a:cxn ang="0">
                    <a:pos x="1364" y="1388"/>
                  </a:cxn>
                  <a:cxn ang="0">
                    <a:pos x="1315" y="1396"/>
                  </a:cxn>
                  <a:cxn ang="0">
                    <a:pos x="1267" y="1403"/>
                  </a:cxn>
                  <a:cxn ang="0">
                    <a:pos x="1218" y="1409"/>
                  </a:cxn>
                  <a:cxn ang="0">
                    <a:pos x="1165" y="1415"/>
                  </a:cxn>
                  <a:cxn ang="0">
                    <a:pos x="1112" y="1418"/>
                  </a:cxn>
                  <a:cxn ang="0">
                    <a:pos x="1058" y="1420"/>
                  </a:cxn>
                  <a:cxn ang="0">
                    <a:pos x="994" y="1418"/>
                  </a:cxn>
                  <a:cxn ang="0">
                    <a:pos x="931" y="1413"/>
                  </a:cxn>
                  <a:cxn ang="0">
                    <a:pos x="872" y="1405"/>
                  </a:cxn>
                  <a:cxn ang="0">
                    <a:pos x="815" y="1396"/>
                  </a:cxn>
                  <a:cxn ang="0">
                    <a:pos x="758" y="1382"/>
                  </a:cxn>
                  <a:cxn ang="0">
                    <a:pos x="705" y="1371"/>
                  </a:cxn>
                  <a:cxn ang="0">
                    <a:pos x="654" y="1354"/>
                  </a:cxn>
                  <a:cxn ang="0">
                    <a:pos x="604" y="1337"/>
                  </a:cxn>
                  <a:cxn ang="0">
                    <a:pos x="555" y="1318"/>
                  </a:cxn>
                  <a:cxn ang="0">
                    <a:pos x="509" y="1297"/>
                  </a:cxn>
                  <a:cxn ang="0">
                    <a:pos x="464" y="1276"/>
                  </a:cxn>
                  <a:cxn ang="0">
                    <a:pos x="422" y="1255"/>
                  </a:cxn>
                  <a:cxn ang="0">
                    <a:pos x="382" y="1230"/>
                  </a:cxn>
                  <a:cxn ang="0">
                    <a:pos x="344" y="1207"/>
                  </a:cxn>
                  <a:cxn ang="0">
                    <a:pos x="308" y="1183"/>
                  </a:cxn>
                  <a:cxn ang="0">
                    <a:pos x="274" y="1158"/>
                  </a:cxn>
                  <a:cxn ang="0">
                    <a:pos x="240" y="1133"/>
                  </a:cxn>
                  <a:cxn ang="0">
                    <a:pos x="209" y="1108"/>
                  </a:cxn>
                  <a:cxn ang="0">
                    <a:pos x="179" y="1086"/>
                  </a:cxn>
                  <a:cxn ang="0">
                    <a:pos x="154" y="1063"/>
                  </a:cxn>
                  <a:cxn ang="0">
                    <a:pos x="129" y="1038"/>
                  </a:cxn>
                  <a:cxn ang="0">
                    <a:pos x="107" y="1017"/>
                  </a:cxn>
                  <a:cxn ang="0">
                    <a:pos x="86" y="998"/>
                  </a:cxn>
                  <a:cxn ang="0">
                    <a:pos x="69" y="979"/>
                  </a:cxn>
                  <a:cxn ang="0">
                    <a:pos x="51" y="960"/>
                  </a:cxn>
                  <a:cxn ang="0">
                    <a:pos x="38" y="945"/>
                  </a:cxn>
                  <a:cxn ang="0">
                    <a:pos x="25" y="930"/>
                  </a:cxn>
                  <a:cxn ang="0">
                    <a:pos x="15" y="920"/>
                  </a:cxn>
                  <a:cxn ang="0">
                    <a:pos x="4" y="903"/>
                  </a:cxn>
                  <a:cxn ang="0">
                    <a:pos x="0" y="897"/>
                  </a:cxn>
                  <a:cxn ang="0">
                    <a:pos x="1053" y="0"/>
                  </a:cxn>
                </a:cxnLst>
                <a:rect l="0" t="0" r="r" b="b"/>
                <a:pathLst>
                  <a:path w="1965" h="1420">
                    <a:moveTo>
                      <a:pt x="1053" y="0"/>
                    </a:moveTo>
                    <a:lnTo>
                      <a:pt x="1965" y="1114"/>
                    </a:lnTo>
                    <a:lnTo>
                      <a:pt x="1963" y="1114"/>
                    </a:lnTo>
                    <a:lnTo>
                      <a:pt x="1961" y="1116"/>
                    </a:lnTo>
                    <a:lnTo>
                      <a:pt x="1955" y="1118"/>
                    </a:lnTo>
                    <a:lnTo>
                      <a:pt x="1949" y="1125"/>
                    </a:lnTo>
                    <a:lnTo>
                      <a:pt x="1940" y="1131"/>
                    </a:lnTo>
                    <a:lnTo>
                      <a:pt x="1930" y="1141"/>
                    </a:lnTo>
                    <a:lnTo>
                      <a:pt x="1925" y="1144"/>
                    </a:lnTo>
                    <a:lnTo>
                      <a:pt x="1919" y="1148"/>
                    </a:lnTo>
                    <a:lnTo>
                      <a:pt x="1913" y="1154"/>
                    </a:lnTo>
                    <a:lnTo>
                      <a:pt x="1908" y="1160"/>
                    </a:lnTo>
                    <a:lnTo>
                      <a:pt x="1898" y="1164"/>
                    </a:lnTo>
                    <a:lnTo>
                      <a:pt x="1890" y="1169"/>
                    </a:lnTo>
                    <a:lnTo>
                      <a:pt x="1883" y="1175"/>
                    </a:lnTo>
                    <a:lnTo>
                      <a:pt x="1873" y="1181"/>
                    </a:lnTo>
                    <a:lnTo>
                      <a:pt x="1864" y="1188"/>
                    </a:lnTo>
                    <a:lnTo>
                      <a:pt x="1854" y="1194"/>
                    </a:lnTo>
                    <a:lnTo>
                      <a:pt x="1845" y="1202"/>
                    </a:lnTo>
                    <a:lnTo>
                      <a:pt x="1835" y="1207"/>
                    </a:lnTo>
                    <a:lnTo>
                      <a:pt x="1822" y="1215"/>
                    </a:lnTo>
                    <a:lnTo>
                      <a:pt x="1813" y="1221"/>
                    </a:lnTo>
                    <a:lnTo>
                      <a:pt x="1799" y="1226"/>
                    </a:lnTo>
                    <a:lnTo>
                      <a:pt x="1788" y="1234"/>
                    </a:lnTo>
                    <a:lnTo>
                      <a:pt x="1775" y="1241"/>
                    </a:lnTo>
                    <a:lnTo>
                      <a:pt x="1763" y="1249"/>
                    </a:lnTo>
                    <a:lnTo>
                      <a:pt x="1750" y="1257"/>
                    </a:lnTo>
                    <a:lnTo>
                      <a:pt x="1737" y="1264"/>
                    </a:lnTo>
                    <a:lnTo>
                      <a:pt x="1721" y="1270"/>
                    </a:lnTo>
                    <a:lnTo>
                      <a:pt x="1706" y="1278"/>
                    </a:lnTo>
                    <a:lnTo>
                      <a:pt x="1689" y="1283"/>
                    </a:lnTo>
                    <a:lnTo>
                      <a:pt x="1674" y="1291"/>
                    </a:lnTo>
                    <a:lnTo>
                      <a:pt x="1659" y="1297"/>
                    </a:lnTo>
                    <a:lnTo>
                      <a:pt x="1642" y="1304"/>
                    </a:lnTo>
                    <a:lnTo>
                      <a:pt x="1624" y="1312"/>
                    </a:lnTo>
                    <a:lnTo>
                      <a:pt x="1607" y="1319"/>
                    </a:lnTo>
                    <a:lnTo>
                      <a:pt x="1590" y="1325"/>
                    </a:lnTo>
                    <a:lnTo>
                      <a:pt x="1571" y="1333"/>
                    </a:lnTo>
                    <a:lnTo>
                      <a:pt x="1552" y="1338"/>
                    </a:lnTo>
                    <a:lnTo>
                      <a:pt x="1533" y="1344"/>
                    </a:lnTo>
                    <a:lnTo>
                      <a:pt x="1514" y="1350"/>
                    </a:lnTo>
                    <a:lnTo>
                      <a:pt x="1493" y="1357"/>
                    </a:lnTo>
                    <a:lnTo>
                      <a:pt x="1474" y="1363"/>
                    </a:lnTo>
                    <a:lnTo>
                      <a:pt x="1454" y="1369"/>
                    </a:lnTo>
                    <a:lnTo>
                      <a:pt x="1431" y="1373"/>
                    </a:lnTo>
                    <a:lnTo>
                      <a:pt x="1408" y="1378"/>
                    </a:lnTo>
                    <a:lnTo>
                      <a:pt x="1387" y="1382"/>
                    </a:lnTo>
                    <a:lnTo>
                      <a:pt x="1364" y="1388"/>
                    </a:lnTo>
                    <a:lnTo>
                      <a:pt x="1340" y="1392"/>
                    </a:lnTo>
                    <a:lnTo>
                      <a:pt x="1315" y="1396"/>
                    </a:lnTo>
                    <a:lnTo>
                      <a:pt x="1292" y="1399"/>
                    </a:lnTo>
                    <a:lnTo>
                      <a:pt x="1267" y="1403"/>
                    </a:lnTo>
                    <a:lnTo>
                      <a:pt x="1243" y="1405"/>
                    </a:lnTo>
                    <a:lnTo>
                      <a:pt x="1218" y="1409"/>
                    </a:lnTo>
                    <a:lnTo>
                      <a:pt x="1191" y="1411"/>
                    </a:lnTo>
                    <a:lnTo>
                      <a:pt x="1165" y="1415"/>
                    </a:lnTo>
                    <a:lnTo>
                      <a:pt x="1138" y="1416"/>
                    </a:lnTo>
                    <a:lnTo>
                      <a:pt x="1112" y="1418"/>
                    </a:lnTo>
                    <a:lnTo>
                      <a:pt x="1085" y="1418"/>
                    </a:lnTo>
                    <a:lnTo>
                      <a:pt x="1058" y="1420"/>
                    </a:lnTo>
                    <a:lnTo>
                      <a:pt x="1024" y="1418"/>
                    </a:lnTo>
                    <a:lnTo>
                      <a:pt x="994" y="1418"/>
                    </a:lnTo>
                    <a:lnTo>
                      <a:pt x="961" y="1416"/>
                    </a:lnTo>
                    <a:lnTo>
                      <a:pt x="931" y="1413"/>
                    </a:lnTo>
                    <a:lnTo>
                      <a:pt x="903" y="1409"/>
                    </a:lnTo>
                    <a:lnTo>
                      <a:pt x="872" y="1405"/>
                    </a:lnTo>
                    <a:lnTo>
                      <a:pt x="844" y="1401"/>
                    </a:lnTo>
                    <a:lnTo>
                      <a:pt x="815" y="1396"/>
                    </a:lnTo>
                    <a:lnTo>
                      <a:pt x="787" y="1390"/>
                    </a:lnTo>
                    <a:lnTo>
                      <a:pt x="758" y="1382"/>
                    </a:lnTo>
                    <a:lnTo>
                      <a:pt x="732" y="1376"/>
                    </a:lnTo>
                    <a:lnTo>
                      <a:pt x="705" y="1371"/>
                    </a:lnTo>
                    <a:lnTo>
                      <a:pt x="678" y="1361"/>
                    </a:lnTo>
                    <a:lnTo>
                      <a:pt x="654" y="1354"/>
                    </a:lnTo>
                    <a:lnTo>
                      <a:pt x="629" y="1344"/>
                    </a:lnTo>
                    <a:lnTo>
                      <a:pt x="604" y="1337"/>
                    </a:lnTo>
                    <a:lnTo>
                      <a:pt x="578" y="1327"/>
                    </a:lnTo>
                    <a:lnTo>
                      <a:pt x="555" y="1318"/>
                    </a:lnTo>
                    <a:lnTo>
                      <a:pt x="532" y="1306"/>
                    </a:lnTo>
                    <a:lnTo>
                      <a:pt x="509" y="1297"/>
                    </a:lnTo>
                    <a:lnTo>
                      <a:pt x="487" y="1287"/>
                    </a:lnTo>
                    <a:lnTo>
                      <a:pt x="464" y="1276"/>
                    </a:lnTo>
                    <a:lnTo>
                      <a:pt x="443" y="1264"/>
                    </a:lnTo>
                    <a:lnTo>
                      <a:pt x="422" y="1255"/>
                    </a:lnTo>
                    <a:lnTo>
                      <a:pt x="401" y="1241"/>
                    </a:lnTo>
                    <a:lnTo>
                      <a:pt x="382" y="1230"/>
                    </a:lnTo>
                    <a:lnTo>
                      <a:pt x="363" y="1219"/>
                    </a:lnTo>
                    <a:lnTo>
                      <a:pt x="344" y="1207"/>
                    </a:lnTo>
                    <a:lnTo>
                      <a:pt x="325" y="1194"/>
                    </a:lnTo>
                    <a:lnTo>
                      <a:pt x="308" y="1183"/>
                    </a:lnTo>
                    <a:lnTo>
                      <a:pt x="289" y="1171"/>
                    </a:lnTo>
                    <a:lnTo>
                      <a:pt x="274" y="1158"/>
                    </a:lnTo>
                    <a:lnTo>
                      <a:pt x="257" y="1146"/>
                    </a:lnTo>
                    <a:lnTo>
                      <a:pt x="240" y="1133"/>
                    </a:lnTo>
                    <a:lnTo>
                      <a:pt x="224" y="1122"/>
                    </a:lnTo>
                    <a:lnTo>
                      <a:pt x="209" y="1108"/>
                    </a:lnTo>
                    <a:lnTo>
                      <a:pt x="194" y="1095"/>
                    </a:lnTo>
                    <a:lnTo>
                      <a:pt x="179" y="1086"/>
                    </a:lnTo>
                    <a:lnTo>
                      <a:pt x="167" y="1072"/>
                    </a:lnTo>
                    <a:lnTo>
                      <a:pt x="154" y="1063"/>
                    </a:lnTo>
                    <a:lnTo>
                      <a:pt x="141" y="1049"/>
                    </a:lnTo>
                    <a:lnTo>
                      <a:pt x="129" y="1038"/>
                    </a:lnTo>
                    <a:lnTo>
                      <a:pt x="116" y="1027"/>
                    </a:lnTo>
                    <a:lnTo>
                      <a:pt x="107" y="1017"/>
                    </a:lnTo>
                    <a:lnTo>
                      <a:pt x="97" y="1008"/>
                    </a:lnTo>
                    <a:lnTo>
                      <a:pt x="86" y="998"/>
                    </a:lnTo>
                    <a:lnTo>
                      <a:pt x="76" y="987"/>
                    </a:lnTo>
                    <a:lnTo>
                      <a:pt x="69" y="979"/>
                    </a:lnTo>
                    <a:lnTo>
                      <a:pt x="59" y="970"/>
                    </a:lnTo>
                    <a:lnTo>
                      <a:pt x="51" y="960"/>
                    </a:lnTo>
                    <a:lnTo>
                      <a:pt x="44" y="952"/>
                    </a:lnTo>
                    <a:lnTo>
                      <a:pt x="38" y="945"/>
                    </a:lnTo>
                    <a:lnTo>
                      <a:pt x="31" y="937"/>
                    </a:lnTo>
                    <a:lnTo>
                      <a:pt x="25" y="930"/>
                    </a:lnTo>
                    <a:lnTo>
                      <a:pt x="19" y="924"/>
                    </a:lnTo>
                    <a:lnTo>
                      <a:pt x="15" y="920"/>
                    </a:lnTo>
                    <a:lnTo>
                      <a:pt x="8" y="909"/>
                    </a:lnTo>
                    <a:lnTo>
                      <a:pt x="4" y="903"/>
                    </a:lnTo>
                    <a:lnTo>
                      <a:pt x="0" y="899"/>
                    </a:lnTo>
                    <a:lnTo>
                      <a:pt x="0" y="897"/>
                    </a:lnTo>
                    <a:lnTo>
                      <a:pt x="374" y="268"/>
                    </a:lnTo>
                    <a:lnTo>
                      <a:pt x="1053" y="0"/>
                    </a:lnTo>
                    <a:lnTo>
                      <a:pt x="1053" y="0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55"/>
              <p:cNvSpPr>
                <a:spLocks/>
              </p:cNvSpPr>
              <p:nvPr/>
            </p:nvSpPr>
            <p:spPr bwMode="auto">
              <a:xfrm>
                <a:off x="2186" y="1615"/>
                <a:ext cx="678" cy="959"/>
              </a:xfrm>
              <a:custGeom>
                <a:avLst/>
                <a:gdLst/>
                <a:ahLst/>
                <a:cxnLst>
                  <a:cxn ang="0">
                    <a:pos x="1357" y="1016"/>
                  </a:cxn>
                  <a:cxn ang="0">
                    <a:pos x="298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4" y="1883"/>
                  </a:cxn>
                  <a:cxn ang="0">
                    <a:pos x="264" y="1870"/>
                  </a:cxn>
                  <a:cxn ang="0">
                    <a:pos x="255" y="1856"/>
                  </a:cxn>
                  <a:cxn ang="0">
                    <a:pos x="243" y="1839"/>
                  </a:cxn>
                  <a:cxn ang="0">
                    <a:pos x="230" y="1818"/>
                  </a:cxn>
                  <a:cxn ang="0">
                    <a:pos x="217" y="1797"/>
                  </a:cxn>
                  <a:cxn ang="0">
                    <a:pos x="205" y="1777"/>
                  </a:cxn>
                  <a:cxn ang="0">
                    <a:pos x="190" y="1750"/>
                  </a:cxn>
                  <a:cxn ang="0">
                    <a:pos x="175" y="1723"/>
                  </a:cxn>
                  <a:cxn ang="0">
                    <a:pos x="162" y="1695"/>
                  </a:cxn>
                  <a:cxn ang="0">
                    <a:pos x="146" y="1666"/>
                  </a:cxn>
                  <a:cxn ang="0">
                    <a:pos x="133" y="1634"/>
                  </a:cxn>
                  <a:cxn ang="0">
                    <a:pos x="118" y="1600"/>
                  </a:cxn>
                  <a:cxn ang="0">
                    <a:pos x="105" y="1564"/>
                  </a:cxn>
                  <a:cxn ang="0">
                    <a:pos x="89" y="1525"/>
                  </a:cxn>
                  <a:cxn ang="0">
                    <a:pos x="76" y="1486"/>
                  </a:cxn>
                  <a:cxn ang="0">
                    <a:pos x="65" y="1446"/>
                  </a:cxn>
                  <a:cxn ang="0">
                    <a:pos x="51" y="1402"/>
                  </a:cxn>
                  <a:cxn ang="0">
                    <a:pos x="42" y="1358"/>
                  </a:cxn>
                  <a:cxn ang="0">
                    <a:pos x="31" y="1313"/>
                  </a:cxn>
                  <a:cxn ang="0">
                    <a:pos x="21" y="1265"/>
                  </a:cxn>
                  <a:cxn ang="0">
                    <a:pos x="15" y="1216"/>
                  </a:cxn>
                  <a:cxn ang="0">
                    <a:pos x="10" y="1164"/>
                  </a:cxn>
                  <a:cxn ang="0">
                    <a:pos x="4" y="1113"/>
                  </a:cxn>
                  <a:cxn ang="0">
                    <a:pos x="2" y="1058"/>
                  </a:cxn>
                  <a:cxn ang="0">
                    <a:pos x="0" y="1003"/>
                  </a:cxn>
                  <a:cxn ang="0">
                    <a:pos x="2" y="947"/>
                  </a:cxn>
                  <a:cxn ang="0">
                    <a:pos x="4" y="888"/>
                  </a:cxn>
                  <a:cxn ang="0">
                    <a:pos x="10" y="833"/>
                  </a:cxn>
                  <a:cxn ang="0">
                    <a:pos x="15" y="782"/>
                  </a:cxn>
                  <a:cxn ang="0">
                    <a:pos x="25" y="731"/>
                  </a:cxn>
                  <a:cxn ang="0">
                    <a:pos x="36" y="679"/>
                  </a:cxn>
                  <a:cxn ang="0">
                    <a:pos x="50" y="632"/>
                  </a:cxn>
                  <a:cxn ang="0">
                    <a:pos x="63" y="586"/>
                  </a:cxn>
                  <a:cxn ang="0">
                    <a:pos x="78" y="540"/>
                  </a:cxn>
                  <a:cxn ang="0">
                    <a:pos x="95" y="499"/>
                  </a:cxn>
                  <a:cxn ang="0">
                    <a:pos x="112" y="459"/>
                  </a:cxn>
                  <a:cxn ang="0">
                    <a:pos x="131" y="419"/>
                  </a:cxn>
                  <a:cxn ang="0">
                    <a:pos x="150" y="381"/>
                  </a:cxn>
                  <a:cxn ang="0">
                    <a:pos x="171" y="345"/>
                  </a:cxn>
                  <a:cxn ang="0">
                    <a:pos x="192" y="310"/>
                  </a:cxn>
                  <a:cxn ang="0">
                    <a:pos x="213" y="278"/>
                  </a:cxn>
                  <a:cxn ang="0">
                    <a:pos x="234" y="246"/>
                  </a:cxn>
                  <a:cxn ang="0">
                    <a:pos x="255" y="219"/>
                  </a:cxn>
                  <a:cxn ang="0">
                    <a:pos x="274" y="190"/>
                  </a:cxn>
                  <a:cxn ang="0">
                    <a:pos x="295" y="166"/>
                  </a:cxn>
                  <a:cxn ang="0">
                    <a:pos x="314" y="141"/>
                  </a:cxn>
                  <a:cxn ang="0">
                    <a:pos x="333" y="118"/>
                  </a:cxn>
                  <a:cxn ang="0">
                    <a:pos x="352" y="99"/>
                  </a:cxn>
                  <a:cxn ang="0">
                    <a:pos x="369" y="80"/>
                  </a:cxn>
                  <a:cxn ang="0">
                    <a:pos x="386" y="65"/>
                  </a:cxn>
                  <a:cxn ang="0">
                    <a:pos x="401" y="50"/>
                  </a:cxn>
                  <a:cxn ang="0">
                    <a:pos x="414" y="36"/>
                  </a:cxn>
                  <a:cxn ang="0">
                    <a:pos x="428" y="25"/>
                  </a:cxn>
                  <a:cxn ang="0">
                    <a:pos x="437" y="17"/>
                  </a:cxn>
                  <a:cxn ang="0">
                    <a:pos x="450" y="6"/>
                  </a:cxn>
                  <a:cxn ang="0">
                    <a:pos x="460" y="0"/>
                  </a:cxn>
                  <a:cxn ang="0">
                    <a:pos x="464" y="0"/>
                  </a:cxn>
                </a:cxnLst>
                <a:rect l="0" t="0" r="r" b="b"/>
                <a:pathLst>
                  <a:path w="1357" h="1917">
                    <a:moveTo>
                      <a:pt x="464" y="0"/>
                    </a:moveTo>
                    <a:lnTo>
                      <a:pt x="1357" y="1016"/>
                    </a:lnTo>
                    <a:lnTo>
                      <a:pt x="300" y="1917"/>
                    </a:lnTo>
                    <a:lnTo>
                      <a:pt x="298" y="1915"/>
                    </a:lnTo>
                    <a:lnTo>
                      <a:pt x="297" y="1912"/>
                    </a:lnTo>
                    <a:lnTo>
                      <a:pt x="293" y="1906"/>
                    </a:lnTo>
                    <a:lnTo>
                      <a:pt x="287" y="1898"/>
                    </a:lnTo>
                    <a:lnTo>
                      <a:pt x="283" y="1894"/>
                    </a:lnTo>
                    <a:lnTo>
                      <a:pt x="278" y="1889"/>
                    </a:lnTo>
                    <a:lnTo>
                      <a:pt x="274" y="1883"/>
                    </a:lnTo>
                    <a:lnTo>
                      <a:pt x="270" y="1877"/>
                    </a:lnTo>
                    <a:lnTo>
                      <a:pt x="264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49" y="1849"/>
                    </a:lnTo>
                    <a:lnTo>
                      <a:pt x="243" y="1839"/>
                    </a:lnTo>
                    <a:lnTo>
                      <a:pt x="238" y="1828"/>
                    </a:lnTo>
                    <a:lnTo>
                      <a:pt x="230" y="1818"/>
                    </a:lnTo>
                    <a:lnTo>
                      <a:pt x="224" y="1809"/>
                    </a:lnTo>
                    <a:lnTo>
                      <a:pt x="217" y="1797"/>
                    </a:lnTo>
                    <a:lnTo>
                      <a:pt x="211" y="1788"/>
                    </a:lnTo>
                    <a:lnTo>
                      <a:pt x="205" y="1777"/>
                    </a:lnTo>
                    <a:lnTo>
                      <a:pt x="198" y="1765"/>
                    </a:lnTo>
                    <a:lnTo>
                      <a:pt x="190" y="1750"/>
                    </a:lnTo>
                    <a:lnTo>
                      <a:pt x="183" y="1738"/>
                    </a:lnTo>
                    <a:lnTo>
                      <a:pt x="175" y="1723"/>
                    </a:lnTo>
                    <a:lnTo>
                      <a:pt x="169" y="1710"/>
                    </a:lnTo>
                    <a:lnTo>
                      <a:pt x="162" y="1695"/>
                    </a:lnTo>
                    <a:lnTo>
                      <a:pt x="154" y="1681"/>
                    </a:lnTo>
                    <a:lnTo>
                      <a:pt x="146" y="1666"/>
                    </a:lnTo>
                    <a:lnTo>
                      <a:pt x="141" y="1651"/>
                    </a:lnTo>
                    <a:lnTo>
                      <a:pt x="133" y="1634"/>
                    </a:lnTo>
                    <a:lnTo>
                      <a:pt x="126" y="1617"/>
                    </a:lnTo>
                    <a:lnTo>
                      <a:pt x="118" y="1600"/>
                    </a:lnTo>
                    <a:lnTo>
                      <a:pt x="112" y="1581"/>
                    </a:lnTo>
                    <a:lnTo>
                      <a:pt x="105" y="1564"/>
                    </a:lnTo>
                    <a:lnTo>
                      <a:pt x="97" y="1545"/>
                    </a:lnTo>
                    <a:lnTo>
                      <a:pt x="89" y="1525"/>
                    </a:lnTo>
                    <a:lnTo>
                      <a:pt x="84" y="1506"/>
                    </a:lnTo>
                    <a:lnTo>
                      <a:pt x="76" y="1486"/>
                    </a:lnTo>
                    <a:lnTo>
                      <a:pt x="70" y="1467"/>
                    </a:lnTo>
                    <a:lnTo>
                      <a:pt x="65" y="1446"/>
                    </a:lnTo>
                    <a:lnTo>
                      <a:pt x="59" y="1425"/>
                    </a:lnTo>
                    <a:lnTo>
                      <a:pt x="51" y="1402"/>
                    </a:lnTo>
                    <a:lnTo>
                      <a:pt x="46" y="1381"/>
                    </a:lnTo>
                    <a:lnTo>
                      <a:pt x="42" y="1358"/>
                    </a:lnTo>
                    <a:lnTo>
                      <a:pt x="36" y="1337"/>
                    </a:lnTo>
                    <a:lnTo>
                      <a:pt x="31" y="1313"/>
                    </a:lnTo>
                    <a:lnTo>
                      <a:pt x="27" y="1290"/>
                    </a:lnTo>
                    <a:lnTo>
                      <a:pt x="21" y="1265"/>
                    </a:lnTo>
                    <a:lnTo>
                      <a:pt x="19" y="1240"/>
                    </a:lnTo>
                    <a:lnTo>
                      <a:pt x="15" y="1216"/>
                    </a:lnTo>
                    <a:lnTo>
                      <a:pt x="12" y="1191"/>
                    </a:lnTo>
                    <a:lnTo>
                      <a:pt x="10" y="1164"/>
                    </a:lnTo>
                    <a:lnTo>
                      <a:pt x="6" y="1139"/>
                    </a:lnTo>
                    <a:lnTo>
                      <a:pt x="4" y="1113"/>
                    </a:lnTo>
                    <a:lnTo>
                      <a:pt x="2" y="1086"/>
                    </a:lnTo>
                    <a:lnTo>
                      <a:pt x="2" y="1058"/>
                    </a:lnTo>
                    <a:lnTo>
                      <a:pt x="2" y="1031"/>
                    </a:lnTo>
                    <a:lnTo>
                      <a:pt x="0" y="1003"/>
                    </a:lnTo>
                    <a:lnTo>
                      <a:pt x="0" y="974"/>
                    </a:lnTo>
                    <a:lnTo>
                      <a:pt x="2" y="947"/>
                    </a:lnTo>
                    <a:lnTo>
                      <a:pt x="4" y="919"/>
                    </a:lnTo>
                    <a:lnTo>
                      <a:pt x="4" y="888"/>
                    </a:lnTo>
                    <a:lnTo>
                      <a:pt x="6" y="862"/>
                    </a:lnTo>
                    <a:lnTo>
                      <a:pt x="10" y="833"/>
                    </a:lnTo>
                    <a:lnTo>
                      <a:pt x="12" y="809"/>
                    </a:lnTo>
                    <a:lnTo>
                      <a:pt x="15" y="782"/>
                    </a:lnTo>
                    <a:lnTo>
                      <a:pt x="21" y="755"/>
                    </a:lnTo>
                    <a:lnTo>
                      <a:pt x="25" y="731"/>
                    </a:lnTo>
                    <a:lnTo>
                      <a:pt x="31" y="706"/>
                    </a:lnTo>
                    <a:lnTo>
                      <a:pt x="36" y="679"/>
                    </a:lnTo>
                    <a:lnTo>
                      <a:pt x="42" y="656"/>
                    </a:lnTo>
                    <a:lnTo>
                      <a:pt x="50" y="632"/>
                    </a:lnTo>
                    <a:lnTo>
                      <a:pt x="57" y="609"/>
                    </a:lnTo>
                    <a:lnTo>
                      <a:pt x="63" y="586"/>
                    </a:lnTo>
                    <a:lnTo>
                      <a:pt x="70" y="563"/>
                    </a:lnTo>
                    <a:lnTo>
                      <a:pt x="78" y="540"/>
                    </a:lnTo>
                    <a:lnTo>
                      <a:pt x="88" y="521"/>
                    </a:lnTo>
                    <a:lnTo>
                      <a:pt x="95" y="499"/>
                    </a:lnTo>
                    <a:lnTo>
                      <a:pt x="105" y="478"/>
                    </a:lnTo>
                    <a:lnTo>
                      <a:pt x="112" y="459"/>
                    </a:lnTo>
                    <a:lnTo>
                      <a:pt x="122" y="438"/>
                    </a:lnTo>
                    <a:lnTo>
                      <a:pt x="131" y="419"/>
                    </a:lnTo>
                    <a:lnTo>
                      <a:pt x="141" y="398"/>
                    </a:lnTo>
                    <a:lnTo>
                      <a:pt x="150" y="381"/>
                    </a:lnTo>
                    <a:lnTo>
                      <a:pt x="162" y="362"/>
                    </a:lnTo>
                    <a:lnTo>
                      <a:pt x="171" y="345"/>
                    </a:lnTo>
                    <a:lnTo>
                      <a:pt x="181" y="327"/>
                    </a:lnTo>
                    <a:lnTo>
                      <a:pt x="192" y="310"/>
                    </a:lnTo>
                    <a:lnTo>
                      <a:pt x="202" y="295"/>
                    </a:lnTo>
                    <a:lnTo>
                      <a:pt x="213" y="278"/>
                    </a:lnTo>
                    <a:lnTo>
                      <a:pt x="222" y="261"/>
                    </a:lnTo>
                    <a:lnTo>
                      <a:pt x="234" y="246"/>
                    </a:lnTo>
                    <a:lnTo>
                      <a:pt x="245" y="234"/>
                    </a:lnTo>
                    <a:lnTo>
                      <a:pt x="255" y="219"/>
                    </a:lnTo>
                    <a:lnTo>
                      <a:pt x="264" y="204"/>
                    </a:lnTo>
                    <a:lnTo>
                      <a:pt x="274" y="190"/>
                    </a:lnTo>
                    <a:lnTo>
                      <a:pt x="285" y="179"/>
                    </a:lnTo>
                    <a:lnTo>
                      <a:pt x="295" y="166"/>
                    </a:lnTo>
                    <a:lnTo>
                      <a:pt x="304" y="152"/>
                    </a:lnTo>
                    <a:lnTo>
                      <a:pt x="314" y="141"/>
                    </a:lnTo>
                    <a:lnTo>
                      <a:pt x="325" y="130"/>
                    </a:lnTo>
                    <a:lnTo>
                      <a:pt x="333" y="118"/>
                    </a:lnTo>
                    <a:lnTo>
                      <a:pt x="342" y="109"/>
                    </a:lnTo>
                    <a:lnTo>
                      <a:pt x="352" y="99"/>
                    </a:lnTo>
                    <a:lnTo>
                      <a:pt x="361" y="90"/>
                    </a:lnTo>
                    <a:lnTo>
                      <a:pt x="369" y="80"/>
                    </a:lnTo>
                    <a:lnTo>
                      <a:pt x="378" y="73"/>
                    </a:lnTo>
                    <a:lnTo>
                      <a:pt x="386" y="65"/>
                    </a:lnTo>
                    <a:lnTo>
                      <a:pt x="395" y="57"/>
                    </a:lnTo>
                    <a:lnTo>
                      <a:pt x="401" y="50"/>
                    </a:lnTo>
                    <a:lnTo>
                      <a:pt x="409" y="44"/>
                    </a:lnTo>
                    <a:lnTo>
                      <a:pt x="414" y="36"/>
                    </a:lnTo>
                    <a:lnTo>
                      <a:pt x="422" y="33"/>
                    </a:lnTo>
                    <a:lnTo>
                      <a:pt x="428" y="25"/>
                    </a:lnTo>
                    <a:lnTo>
                      <a:pt x="433" y="21"/>
                    </a:lnTo>
                    <a:lnTo>
                      <a:pt x="437" y="17"/>
                    </a:lnTo>
                    <a:lnTo>
                      <a:pt x="443" y="14"/>
                    </a:lnTo>
                    <a:lnTo>
                      <a:pt x="450" y="6"/>
                    </a:lnTo>
                    <a:lnTo>
                      <a:pt x="458" y="2"/>
                    </a:lnTo>
                    <a:lnTo>
                      <a:pt x="460" y="0"/>
                    </a:lnTo>
                    <a:lnTo>
                      <a:pt x="464" y="0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56"/>
              <p:cNvSpPr>
                <a:spLocks/>
              </p:cNvSpPr>
              <p:nvPr/>
            </p:nvSpPr>
            <p:spPr bwMode="auto">
              <a:xfrm>
                <a:off x="2187" y="2126"/>
                <a:ext cx="502" cy="328"/>
              </a:xfrm>
              <a:custGeom>
                <a:avLst/>
                <a:gdLst/>
                <a:ahLst/>
                <a:cxnLst>
                  <a:cxn ang="0">
                    <a:pos x="902" y="0"/>
                  </a:cxn>
                  <a:cxn ang="0">
                    <a:pos x="986" y="260"/>
                  </a:cxn>
                  <a:cxn ang="0">
                    <a:pos x="156" y="656"/>
                  </a:cxn>
                  <a:cxn ang="0">
                    <a:pos x="150" y="648"/>
                  </a:cxn>
                  <a:cxn ang="0">
                    <a:pos x="144" y="637"/>
                  </a:cxn>
                  <a:cxn ang="0">
                    <a:pos x="141" y="625"/>
                  </a:cxn>
                  <a:cxn ang="0">
                    <a:pos x="133" y="610"/>
                  </a:cxn>
                  <a:cxn ang="0">
                    <a:pos x="125" y="593"/>
                  </a:cxn>
                  <a:cxn ang="0">
                    <a:pos x="114" y="570"/>
                  </a:cxn>
                  <a:cxn ang="0">
                    <a:pos x="106" y="549"/>
                  </a:cxn>
                  <a:cxn ang="0">
                    <a:pos x="99" y="536"/>
                  </a:cxn>
                  <a:cxn ang="0">
                    <a:pos x="95" y="523"/>
                  </a:cxn>
                  <a:cxn ang="0">
                    <a:pos x="89" y="509"/>
                  </a:cxn>
                  <a:cxn ang="0">
                    <a:pos x="84" y="498"/>
                  </a:cxn>
                  <a:cxn ang="0">
                    <a:pos x="80" y="484"/>
                  </a:cxn>
                  <a:cxn ang="0">
                    <a:pos x="74" y="469"/>
                  </a:cxn>
                  <a:cxn ang="0">
                    <a:pos x="68" y="456"/>
                  </a:cxn>
                  <a:cxn ang="0">
                    <a:pos x="65" y="441"/>
                  </a:cxn>
                  <a:cxn ang="0">
                    <a:pos x="59" y="426"/>
                  </a:cxn>
                  <a:cxn ang="0">
                    <a:pos x="55" y="410"/>
                  </a:cxn>
                  <a:cxn ang="0">
                    <a:pos x="51" y="395"/>
                  </a:cxn>
                  <a:cxn ang="0">
                    <a:pos x="48" y="380"/>
                  </a:cxn>
                  <a:cxn ang="0">
                    <a:pos x="44" y="365"/>
                  </a:cxn>
                  <a:cxn ang="0">
                    <a:pos x="40" y="351"/>
                  </a:cxn>
                  <a:cxn ang="0">
                    <a:pos x="36" y="336"/>
                  </a:cxn>
                  <a:cxn ang="0">
                    <a:pos x="34" y="321"/>
                  </a:cxn>
                  <a:cxn ang="0">
                    <a:pos x="30" y="306"/>
                  </a:cxn>
                  <a:cxn ang="0">
                    <a:pos x="27" y="289"/>
                  </a:cxn>
                  <a:cxn ang="0">
                    <a:pos x="25" y="273"/>
                  </a:cxn>
                  <a:cxn ang="0">
                    <a:pos x="21" y="258"/>
                  </a:cxn>
                  <a:cxn ang="0">
                    <a:pos x="19" y="241"/>
                  </a:cxn>
                  <a:cxn ang="0">
                    <a:pos x="17" y="228"/>
                  </a:cxn>
                  <a:cxn ang="0">
                    <a:pos x="15" y="213"/>
                  </a:cxn>
                  <a:cxn ang="0">
                    <a:pos x="13" y="199"/>
                  </a:cxn>
                  <a:cxn ang="0">
                    <a:pos x="11" y="184"/>
                  </a:cxn>
                  <a:cxn ang="0">
                    <a:pos x="10" y="169"/>
                  </a:cxn>
                  <a:cxn ang="0">
                    <a:pos x="8" y="155"/>
                  </a:cxn>
                  <a:cxn ang="0">
                    <a:pos x="8" y="144"/>
                  </a:cxn>
                  <a:cxn ang="0">
                    <a:pos x="6" y="131"/>
                  </a:cxn>
                  <a:cxn ang="0">
                    <a:pos x="4" y="117"/>
                  </a:cxn>
                  <a:cxn ang="0">
                    <a:pos x="4" y="97"/>
                  </a:cxn>
                  <a:cxn ang="0">
                    <a:pos x="2" y="74"/>
                  </a:cxn>
                  <a:cxn ang="0">
                    <a:pos x="2" y="57"/>
                  </a:cxn>
                  <a:cxn ang="0">
                    <a:pos x="2" y="38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0" y="5"/>
                  </a:cxn>
                  <a:cxn ang="0">
                    <a:pos x="2" y="0"/>
                  </a:cxn>
                </a:cxnLst>
                <a:rect l="0" t="0" r="r" b="b"/>
                <a:pathLst>
                  <a:path w="1003" h="656">
                    <a:moveTo>
                      <a:pt x="2" y="0"/>
                    </a:moveTo>
                    <a:lnTo>
                      <a:pt x="902" y="0"/>
                    </a:lnTo>
                    <a:lnTo>
                      <a:pt x="1003" y="127"/>
                    </a:lnTo>
                    <a:lnTo>
                      <a:pt x="986" y="260"/>
                    </a:lnTo>
                    <a:lnTo>
                      <a:pt x="595" y="547"/>
                    </a:lnTo>
                    <a:lnTo>
                      <a:pt x="156" y="656"/>
                    </a:lnTo>
                    <a:lnTo>
                      <a:pt x="152" y="652"/>
                    </a:lnTo>
                    <a:lnTo>
                      <a:pt x="150" y="648"/>
                    </a:lnTo>
                    <a:lnTo>
                      <a:pt x="148" y="642"/>
                    </a:lnTo>
                    <a:lnTo>
                      <a:pt x="144" y="637"/>
                    </a:lnTo>
                    <a:lnTo>
                      <a:pt x="143" y="631"/>
                    </a:lnTo>
                    <a:lnTo>
                      <a:pt x="141" y="625"/>
                    </a:lnTo>
                    <a:lnTo>
                      <a:pt x="135" y="618"/>
                    </a:lnTo>
                    <a:lnTo>
                      <a:pt x="133" y="610"/>
                    </a:lnTo>
                    <a:lnTo>
                      <a:pt x="127" y="600"/>
                    </a:lnTo>
                    <a:lnTo>
                      <a:pt x="125" y="593"/>
                    </a:lnTo>
                    <a:lnTo>
                      <a:pt x="120" y="581"/>
                    </a:lnTo>
                    <a:lnTo>
                      <a:pt x="114" y="570"/>
                    </a:lnTo>
                    <a:lnTo>
                      <a:pt x="110" y="559"/>
                    </a:lnTo>
                    <a:lnTo>
                      <a:pt x="106" y="549"/>
                    </a:lnTo>
                    <a:lnTo>
                      <a:pt x="103" y="542"/>
                    </a:lnTo>
                    <a:lnTo>
                      <a:pt x="99" y="536"/>
                    </a:lnTo>
                    <a:lnTo>
                      <a:pt x="97" y="530"/>
                    </a:lnTo>
                    <a:lnTo>
                      <a:pt x="95" y="523"/>
                    </a:lnTo>
                    <a:lnTo>
                      <a:pt x="91" y="517"/>
                    </a:lnTo>
                    <a:lnTo>
                      <a:pt x="89" y="509"/>
                    </a:lnTo>
                    <a:lnTo>
                      <a:pt x="87" y="503"/>
                    </a:lnTo>
                    <a:lnTo>
                      <a:pt x="84" y="498"/>
                    </a:lnTo>
                    <a:lnTo>
                      <a:pt x="82" y="490"/>
                    </a:lnTo>
                    <a:lnTo>
                      <a:pt x="80" y="484"/>
                    </a:lnTo>
                    <a:lnTo>
                      <a:pt x="76" y="477"/>
                    </a:lnTo>
                    <a:lnTo>
                      <a:pt x="74" y="469"/>
                    </a:lnTo>
                    <a:lnTo>
                      <a:pt x="72" y="462"/>
                    </a:lnTo>
                    <a:lnTo>
                      <a:pt x="68" y="456"/>
                    </a:lnTo>
                    <a:lnTo>
                      <a:pt x="67" y="448"/>
                    </a:lnTo>
                    <a:lnTo>
                      <a:pt x="65" y="441"/>
                    </a:lnTo>
                    <a:lnTo>
                      <a:pt x="63" y="433"/>
                    </a:lnTo>
                    <a:lnTo>
                      <a:pt x="59" y="426"/>
                    </a:lnTo>
                    <a:lnTo>
                      <a:pt x="57" y="418"/>
                    </a:lnTo>
                    <a:lnTo>
                      <a:pt x="55" y="410"/>
                    </a:lnTo>
                    <a:lnTo>
                      <a:pt x="53" y="403"/>
                    </a:lnTo>
                    <a:lnTo>
                      <a:pt x="51" y="395"/>
                    </a:lnTo>
                    <a:lnTo>
                      <a:pt x="49" y="387"/>
                    </a:lnTo>
                    <a:lnTo>
                      <a:pt x="48" y="380"/>
                    </a:lnTo>
                    <a:lnTo>
                      <a:pt x="44" y="372"/>
                    </a:lnTo>
                    <a:lnTo>
                      <a:pt x="44" y="365"/>
                    </a:lnTo>
                    <a:lnTo>
                      <a:pt x="42" y="357"/>
                    </a:lnTo>
                    <a:lnTo>
                      <a:pt x="40" y="351"/>
                    </a:lnTo>
                    <a:lnTo>
                      <a:pt x="38" y="344"/>
                    </a:lnTo>
                    <a:lnTo>
                      <a:pt x="36" y="336"/>
                    </a:lnTo>
                    <a:lnTo>
                      <a:pt x="34" y="329"/>
                    </a:lnTo>
                    <a:lnTo>
                      <a:pt x="34" y="321"/>
                    </a:lnTo>
                    <a:lnTo>
                      <a:pt x="32" y="313"/>
                    </a:lnTo>
                    <a:lnTo>
                      <a:pt x="30" y="306"/>
                    </a:lnTo>
                    <a:lnTo>
                      <a:pt x="29" y="296"/>
                    </a:lnTo>
                    <a:lnTo>
                      <a:pt x="27" y="289"/>
                    </a:lnTo>
                    <a:lnTo>
                      <a:pt x="25" y="281"/>
                    </a:lnTo>
                    <a:lnTo>
                      <a:pt x="25" y="273"/>
                    </a:lnTo>
                    <a:lnTo>
                      <a:pt x="21" y="264"/>
                    </a:lnTo>
                    <a:lnTo>
                      <a:pt x="21" y="258"/>
                    </a:lnTo>
                    <a:lnTo>
                      <a:pt x="19" y="249"/>
                    </a:lnTo>
                    <a:lnTo>
                      <a:pt x="19" y="241"/>
                    </a:lnTo>
                    <a:lnTo>
                      <a:pt x="17" y="233"/>
                    </a:lnTo>
                    <a:lnTo>
                      <a:pt x="17" y="228"/>
                    </a:lnTo>
                    <a:lnTo>
                      <a:pt x="15" y="220"/>
                    </a:lnTo>
                    <a:lnTo>
                      <a:pt x="15" y="213"/>
                    </a:lnTo>
                    <a:lnTo>
                      <a:pt x="13" y="205"/>
                    </a:lnTo>
                    <a:lnTo>
                      <a:pt x="13" y="199"/>
                    </a:lnTo>
                    <a:lnTo>
                      <a:pt x="11" y="192"/>
                    </a:lnTo>
                    <a:lnTo>
                      <a:pt x="11" y="184"/>
                    </a:lnTo>
                    <a:lnTo>
                      <a:pt x="10" y="176"/>
                    </a:lnTo>
                    <a:lnTo>
                      <a:pt x="10" y="169"/>
                    </a:lnTo>
                    <a:lnTo>
                      <a:pt x="10" y="163"/>
                    </a:lnTo>
                    <a:lnTo>
                      <a:pt x="8" y="155"/>
                    </a:lnTo>
                    <a:lnTo>
                      <a:pt x="8" y="150"/>
                    </a:lnTo>
                    <a:lnTo>
                      <a:pt x="8" y="144"/>
                    </a:lnTo>
                    <a:lnTo>
                      <a:pt x="6" y="136"/>
                    </a:lnTo>
                    <a:lnTo>
                      <a:pt x="6" y="131"/>
                    </a:lnTo>
                    <a:lnTo>
                      <a:pt x="4" y="123"/>
                    </a:lnTo>
                    <a:lnTo>
                      <a:pt x="4" y="117"/>
                    </a:lnTo>
                    <a:lnTo>
                      <a:pt x="4" y="106"/>
                    </a:lnTo>
                    <a:lnTo>
                      <a:pt x="4" y="97"/>
                    </a:lnTo>
                    <a:lnTo>
                      <a:pt x="4" y="83"/>
                    </a:lnTo>
                    <a:lnTo>
                      <a:pt x="2" y="74"/>
                    </a:lnTo>
                    <a:lnTo>
                      <a:pt x="2" y="64"/>
                    </a:lnTo>
                    <a:lnTo>
                      <a:pt x="2" y="57"/>
                    </a:lnTo>
                    <a:lnTo>
                      <a:pt x="2" y="45"/>
                    </a:lnTo>
                    <a:lnTo>
                      <a:pt x="2" y="38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57"/>
              <p:cNvSpPr>
                <a:spLocks/>
              </p:cNvSpPr>
              <p:nvPr/>
            </p:nvSpPr>
            <p:spPr bwMode="auto">
              <a:xfrm>
                <a:off x="2265" y="2257"/>
                <a:ext cx="451" cy="380"/>
              </a:xfrm>
              <a:custGeom>
                <a:avLst/>
                <a:gdLst/>
                <a:ahLst/>
                <a:cxnLst>
                  <a:cxn ang="0">
                    <a:pos x="0" y="394"/>
                  </a:cxn>
                  <a:cxn ang="0">
                    <a:pos x="824" y="0"/>
                  </a:cxn>
                  <a:cxn ang="0">
                    <a:pos x="891" y="23"/>
                  </a:cxn>
                  <a:cxn ang="0">
                    <a:pos x="902" y="87"/>
                  </a:cxn>
                  <a:cxn ang="0">
                    <a:pos x="262" y="761"/>
                  </a:cxn>
                  <a:cxn ang="0">
                    <a:pos x="260" y="759"/>
                  </a:cxn>
                  <a:cxn ang="0">
                    <a:pos x="256" y="757"/>
                  </a:cxn>
                  <a:cxn ang="0">
                    <a:pos x="249" y="749"/>
                  </a:cxn>
                  <a:cxn ang="0">
                    <a:pos x="241" y="742"/>
                  </a:cxn>
                  <a:cxn ang="0">
                    <a:pos x="235" y="736"/>
                  </a:cxn>
                  <a:cxn ang="0">
                    <a:pos x="230" y="730"/>
                  </a:cxn>
                  <a:cxn ang="0">
                    <a:pos x="224" y="725"/>
                  </a:cxn>
                  <a:cxn ang="0">
                    <a:pos x="220" y="719"/>
                  </a:cxn>
                  <a:cxn ang="0">
                    <a:pos x="213" y="711"/>
                  </a:cxn>
                  <a:cxn ang="0">
                    <a:pos x="207" y="706"/>
                  </a:cxn>
                  <a:cxn ang="0">
                    <a:pos x="201" y="698"/>
                  </a:cxn>
                  <a:cxn ang="0">
                    <a:pos x="196" y="692"/>
                  </a:cxn>
                  <a:cxn ang="0">
                    <a:pos x="188" y="683"/>
                  </a:cxn>
                  <a:cxn ang="0">
                    <a:pos x="180" y="675"/>
                  </a:cxn>
                  <a:cxn ang="0">
                    <a:pos x="175" y="667"/>
                  </a:cxn>
                  <a:cxn ang="0">
                    <a:pos x="167" y="660"/>
                  </a:cxn>
                  <a:cxn ang="0">
                    <a:pos x="159" y="652"/>
                  </a:cxn>
                  <a:cxn ang="0">
                    <a:pos x="152" y="645"/>
                  </a:cxn>
                  <a:cxn ang="0">
                    <a:pos x="146" y="635"/>
                  </a:cxn>
                  <a:cxn ang="0">
                    <a:pos x="140" y="628"/>
                  </a:cxn>
                  <a:cxn ang="0">
                    <a:pos x="133" y="620"/>
                  </a:cxn>
                  <a:cxn ang="0">
                    <a:pos x="127" y="612"/>
                  </a:cxn>
                  <a:cxn ang="0">
                    <a:pos x="120" y="603"/>
                  </a:cxn>
                  <a:cxn ang="0">
                    <a:pos x="114" y="595"/>
                  </a:cxn>
                  <a:cxn ang="0">
                    <a:pos x="108" y="588"/>
                  </a:cxn>
                  <a:cxn ang="0">
                    <a:pos x="102" y="580"/>
                  </a:cxn>
                  <a:cxn ang="0">
                    <a:pos x="97" y="572"/>
                  </a:cxn>
                  <a:cxn ang="0">
                    <a:pos x="95" y="567"/>
                  </a:cxn>
                  <a:cxn ang="0">
                    <a:pos x="89" y="557"/>
                  </a:cxn>
                  <a:cxn ang="0">
                    <a:pos x="83" y="551"/>
                  </a:cxn>
                  <a:cxn ang="0">
                    <a:pos x="80" y="542"/>
                  </a:cxn>
                  <a:cxn ang="0">
                    <a:pos x="74" y="536"/>
                  </a:cxn>
                  <a:cxn ang="0">
                    <a:pos x="68" y="527"/>
                  </a:cxn>
                  <a:cxn ang="0">
                    <a:pos x="64" y="521"/>
                  </a:cxn>
                  <a:cxn ang="0">
                    <a:pos x="61" y="512"/>
                  </a:cxn>
                  <a:cxn ang="0">
                    <a:pos x="57" y="506"/>
                  </a:cxn>
                  <a:cxn ang="0">
                    <a:pos x="51" y="498"/>
                  </a:cxn>
                  <a:cxn ang="0">
                    <a:pos x="47" y="491"/>
                  </a:cxn>
                  <a:cxn ang="0">
                    <a:pos x="44" y="483"/>
                  </a:cxn>
                  <a:cxn ang="0">
                    <a:pos x="40" y="477"/>
                  </a:cxn>
                  <a:cxn ang="0">
                    <a:pos x="36" y="470"/>
                  </a:cxn>
                  <a:cxn ang="0">
                    <a:pos x="34" y="462"/>
                  </a:cxn>
                  <a:cxn ang="0">
                    <a:pos x="30" y="456"/>
                  </a:cxn>
                  <a:cxn ang="0">
                    <a:pos x="26" y="451"/>
                  </a:cxn>
                  <a:cxn ang="0">
                    <a:pos x="25" y="443"/>
                  </a:cxn>
                  <a:cxn ang="0">
                    <a:pos x="21" y="437"/>
                  </a:cxn>
                  <a:cxn ang="0">
                    <a:pos x="17" y="432"/>
                  </a:cxn>
                  <a:cxn ang="0">
                    <a:pos x="15" y="428"/>
                  </a:cxn>
                  <a:cxn ang="0">
                    <a:pos x="9" y="416"/>
                  </a:cxn>
                  <a:cxn ang="0">
                    <a:pos x="6" y="409"/>
                  </a:cxn>
                  <a:cxn ang="0">
                    <a:pos x="2" y="401"/>
                  </a:cxn>
                  <a:cxn ang="0">
                    <a:pos x="0" y="397"/>
                  </a:cxn>
                  <a:cxn ang="0">
                    <a:pos x="0" y="394"/>
                  </a:cxn>
                  <a:cxn ang="0">
                    <a:pos x="0" y="394"/>
                  </a:cxn>
                </a:cxnLst>
                <a:rect l="0" t="0" r="r" b="b"/>
                <a:pathLst>
                  <a:path w="902" h="761">
                    <a:moveTo>
                      <a:pt x="0" y="394"/>
                    </a:moveTo>
                    <a:lnTo>
                      <a:pt x="824" y="0"/>
                    </a:lnTo>
                    <a:lnTo>
                      <a:pt x="891" y="23"/>
                    </a:lnTo>
                    <a:lnTo>
                      <a:pt x="902" y="87"/>
                    </a:lnTo>
                    <a:lnTo>
                      <a:pt x="262" y="761"/>
                    </a:lnTo>
                    <a:lnTo>
                      <a:pt x="260" y="759"/>
                    </a:lnTo>
                    <a:lnTo>
                      <a:pt x="256" y="757"/>
                    </a:lnTo>
                    <a:lnTo>
                      <a:pt x="249" y="749"/>
                    </a:lnTo>
                    <a:lnTo>
                      <a:pt x="241" y="742"/>
                    </a:lnTo>
                    <a:lnTo>
                      <a:pt x="235" y="736"/>
                    </a:lnTo>
                    <a:lnTo>
                      <a:pt x="230" y="730"/>
                    </a:lnTo>
                    <a:lnTo>
                      <a:pt x="224" y="725"/>
                    </a:lnTo>
                    <a:lnTo>
                      <a:pt x="220" y="719"/>
                    </a:lnTo>
                    <a:lnTo>
                      <a:pt x="213" y="711"/>
                    </a:lnTo>
                    <a:lnTo>
                      <a:pt x="207" y="706"/>
                    </a:lnTo>
                    <a:lnTo>
                      <a:pt x="201" y="698"/>
                    </a:lnTo>
                    <a:lnTo>
                      <a:pt x="196" y="692"/>
                    </a:lnTo>
                    <a:lnTo>
                      <a:pt x="188" y="683"/>
                    </a:lnTo>
                    <a:lnTo>
                      <a:pt x="180" y="675"/>
                    </a:lnTo>
                    <a:lnTo>
                      <a:pt x="175" y="667"/>
                    </a:lnTo>
                    <a:lnTo>
                      <a:pt x="167" y="660"/>
                    </a:lnTo>
                    <a:lnTo>
                      <a:pt x="159" y="652"/>
                    </a:lnTo>
                    <a:lnTo>
                      <a:pt x="152" y="645"/>
                    </a:lnTo>
                    <a:lnTo>
                      <a:pt x="146" y="635"/>
                    </a:lnTo>
                    <a:lnTo>
                      <a:pt x="140" y="628"/>
                    </a:lnTo>
                    <a:lnTo>
                      <a:pt x="133" y="620"/>
                    </a:lnTo>
                    <a:lnTo>
                      <a:pt x="127" y="612"/>
                    </a:lnTo>
                    <a:lnTo>
                      <a:pt x="120" y="603"/>
                    </a:lnTo>
                    <a:lnTo>
                      <a:pt x="114" y="595"/>
                    </a:lnTo>
                    <a:lnTo>
                      <a:pt x="108" y="588"/>
                    </a:lnTo>
                    <a:lnTo>
                      <a:pt x="102" y="580"/>
                    </a:lnTo>
                    <a:lnTo>
                      <a:pt x="97" y="572"/>
                    </a:lnTo>
                    <a:lnTo>
                      <a:pt x="95" y="567"/>
                    </a:lnTo>
                    <a:lnTo>
                      <a:pt x="89" y="557"/>
                    </a:lnTo>
                    <a:lnTo>
                      <a:pt x="83" y="551"/>
                    </a:lnTo>
                    <a:lnTo>
                      <a:pt x="80" y="542"/>
                    </a:lnTo>
                    <a:lnTo>
                      <a:pt x="74" y="536"/>
                    </a:lnTo>
                    <a:lnTo>
                      <a:pt x="68" y="527"/>
                    </a:lnTo>
                    <a:lnTo>
                      <a:pt x="64" y="521"/>
                    </a:lnTo>
                    <a:lnTo>
                      <a:pt x="61" y="512"/>
                    </a:lnTo>
                    <a:lnTo>
                      <a:pt x="57" y="506"/>
                    </a:lnTo>
                    <a:lnTo>
                      <a:pt x="51" y="498"/>
                    </a:lnTo>
                    <a:lnTo>
                      <a:pt x="47" y="491"/>
                    </a:lnTo>
                    <a:lnTo>
                      <a:pt x="44" y="483"/>
                    </a:lnTo>
                    <a:lnTo>
                      <a:pt x="40" y="477"/>
                    </a:lnTo>
                    <a:lnTo>
                      <a:pt x="36" y="470"/>
                    </a:lnTo>
                    <a:lnTo>
                      <a:pt x="34" y="462"/>
                    </a:lnTo>
                    <a:lnTo>
                      <a:pt x="30" y="456"/>
                    </a:lnTo>
                    <a:lnTo>
                      <a:pt x="26" y="451"/>
                    </a:lnTo>
                    <a:lnTo>
                      <a:pt x="25" y="443"/>
                    </a:lnTo>
                    <a:lnTo>
                      <a:pt x="21" y="437"/>
                    </a:lnTo>
                    <a:lnTo>
                      <a:pt x="17" y="432"/>
                    </a:lnTo>
                    <a:lnTo>
                      <a:pt x="15" y="428"/>
                    </a:lnTo>
                    <a:lnTo>
                      <a:pt x="9" y="416"/>
                    </a:lnTo>
                    <a:lnTo>
                      <a:pt x="6" y="409"/>
                    </a:lnTo>
                    <a:lnTo>
                      <a:pt x="2" y="401"/>
                    </a:lnTo>
                    <a:lnTo>
                      <a:pt x="0" y="397"/>
                    </a:lnTo>
                    <a:lnTo>
                      <a:pt x="0" y="394"/>
                    </a:lnTo>
                    <a:lnTo>
                      <a:pt x="0" y="39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58"/>
              <p:cNvSpPr>
                <a:spLocks/>
              </p:cNvSpPr>
              <p:nvPr/>
            </p:nvSpPr>
            <p:spPr bwMode="auto">
              <a:xfrm>
                <a:off x="3062" y="1759"/>
                <a:ext cx="510" cy="367"/>
              </a:xfrm>
              <a:custGeom>
                <a:avLst/>
                <a:gdLst/>
                <a:ahLst/>
                <a:cxnLst>
                  <a:cxn ang="0">
                    <a:pos x="108" y="733"/>
                  </a:cxn>
                  <a:cxn ang="0">
                    <a:pos x="21" y="461"/>
                  </a:cxn>
                  <a:cxn ang="0">
                    <a:pos x="811" y="0"/>
                  </a:cxn>
                  <a:cxn ang="0">
                    <a:pos x="817" y="10"/>
                  </a:cxn>
                  <a:cxn ang="0">
                    <a:pos x="822" y="19"/>
                  </a:cxn>
                  <a:cxn ang="0">
                    <a:pos x="832" y="35"/>
                  </a:cxn>
                  <a:cxn ang="0">
                    <a:pos x="841" y="54"/>
                  </a:cxn>
                  <a:cxn ang="0">
                    <a:pos x="855" y="75"/>
                  </a:cxn>
                  <a:cxn ang="0">
                    <a:pos x="860" y="86"/>
                  </a:cxn>
                  <a:cxn ang="0">
                    <a:pos x="866" y="101"/>
                  </a:cxn>
                  <a:cxn ang="0">
                    <a:pos x="874" y="113"/>
                  </a:cxn>
                  <a:cxn ang="0">
                    <a:pos x="881" y="128"/>
                  </a:cxn>
                  <a:cxn ang="0">
                    <a:pos x="889" y="141"/>
                  </a:cxn>
                  <a:cxn ang="0">
                    <a:pos x="895" y="158"/>
                  </a:cxn>
                  <a:cxn ang="0">
                    <a:pos x="902" y="174"/>
                  </a:cxn>
                  <a:cxn ang="0">
                    <a:pos x="910" y="191"/>
                  </a:cxn>
                  <a:cxn ang="0">
                    <a:pos x="917" y="206"/>
                  </a:cxn>
                  <a:cxn ang="0">
                    <a:pos x="925" y="223"/>
                  </a:cxn>
                  <a:cxn ang="0">
                    <a:pos x="933" y="242"/>
                  </a:cxn>
                  <a:cxn ang="0">
                    <a:pos x="940" y="259"/>
                  </a:cxn>
                  <a:cxn ang="0">
                    <a:pos x="944" y="276"/>
                  </a:cxn>
                  <a:cxn ang="0">
                    <a:pos x="952" y="295"/>
                  </a:cxn>
                  <a:cxn ang="0">
                    <a:pos x="957" y="314"/>
                  </a:cxn>
                  <a:cxn ang="0">
                    <a:pos x="963" y="333"/>
                  </a:cxn>
                  <a:cxn ang="0">
                    <a:pos x="969" y="352"/>
                  </a:cxn>
                  <a:cxn ang="0">
                    <a:pos x="974" y="371"/>
                  </a:cxn>
                  <a:cxn ang="0">
                    <a:pos x="978" y="390"/>
                  </a:cxn>
                  <a:cxn ang="0">
                    <a:pos x="984" y="411"/>
                  </a:cxn>
                  <a:cxn ang="0">
                    <a:pos x="986" y="425"/>
                  </a:cxn>
                  <a:cxn ang="0">
                    <a:pos x="990" y="440"/>
                  </a:cxn>
                  <a:cxn ang="0">
                    <a:pos x="992" y="455"/>
                  </a:cxn>
                  <a:cxn ang="0">
                    <a:pos x="995" y="472"/>
                  </a:cxn>
                  <a:cxn ang="0">
                    <a:pos x="997" y="485"/>
                  </a:cxn>
                  <a:cxn ang="0">
                    <a:pos x="999" y="501"/>
                  </a:cxn>
                  <a:cxn ang="0">
                    <a:pos x="1001" y="516"/>
                  </a:cxn>
                  <a:cxn ang="0">
                    <a:pos x="1003" y="531"/>
                  </a:cxn>
                  <a:cxn ang="0">
                    <a:pos x="1005" y="546"/>
                  </a:cxn>
                  <a:cxn ang="0">
                    <a:pos x="1007" y="560"/>
                  </a:cxn>
                  <a:cxn ang="0">
                    <a:pos x="1007" y="573"/>
                  </a:cxn>
                  <a:cxn ang="0">
                    <a:pos x="1011" y="586"/>
                  </a:cxn>
                  <a:cxn ang="0">
                    <a:pos x="1011" y="600"/>
                  </a:cxn>
                  <a:cxn ang="0">
                    <a:pos x="1012" y="613"/>
                  </a:cxn>
                  <a:cxn ang="0">
                    <a:pos x="1012" y="624"/>
                  </a:cxn>
                  <a:cxn ang="0">
                    <a:pos x="1014" y="636"/>
                  </a:cxn>
                  <a:cxn ang="0">
                    <a:pos x="1014" y="657"/>
                  </a:cxn>
                  <a:cxn ang="0">
                    <a:pos x="1016" y="676"/>
                  </a:cxn>
                  <a:cxn ang="0">
                    <a:pos x="1018" y="693"/>
                  </a:cxn>
                  <a:cxn ang="0">
                    <a:pos x="1018" y="708"/>
                  </a:cxn>
                  <a:cxn ang="0">
                    <a:pos x="1018" y="717"/>
                  </a:cxn>
                  <a:cxn ang="0">
                    <a:pos x="1018" y="727"/>
                  </a:cxn>
                  <a:cxn ang="0">
                    <a:pos x="1020" y="735"/>
                  </a:cxn>
                </a:cxnLst>
                <a:rect l="0" t="0" r="r" b="b"/>
                <a:pathLst>
                  <a:path w="1020" h="735">
                    <a:moveTo>
                      <a:pt x="1020" y="735"/>
                    </a:moveTo>
                    <a:lnTo>
                      <a:pt x="108" y="733"/>
                    </a:lnTo>
                    <a:lnTo>
                      <a:pt x="0" y="624"/>
                    </a:lnTo>
                    <a:lnTo>
                      <a:pt x="21" y="461"/>
                    </a:lnTo>
                    <a:lnTo>
                      <a:pt x="370" y="122"/>
                    </a:lnTo>
                    <a:lnTo>
                      <a:pt x="811" y="0"/>
                    </a:lnTo>
                    <a:lnTo>
                      <a:pt x="813" y="2"/>
                    </a:lnTo>
                    <a:lnTo>
                      <a:pt x="817" y="10"/>
                    </a:lnTo>
                    <a:lnTo>
                      <a:pt x="819" y="12"/>
                    </a:lnTo>
                    <a:lnTo>
                      <a:pt x="822" y="19"/>
                    </a:lnTo>
                    <a:lnTo>
                      <a:pt x="826" y="25"/>
                    </a:lnTo>
                    <a:lnTo>
                      <a:pt x="832" y="35"/>
                    </a:lnTo>
                    <a:lnTo>
                      <a:pt x="836" y="42"/>
                    </a:lnTo>
                    <a:lnTo>
                      <a:pt x="841" y="54"/>
                    </a:lnTo>
                    <a:lnTo>
                      <a:pt x="847" y="63"/>
                    </a:lnTo>
                    <a:lnTo>
                      <a:pt x="855" y="75"/>
                    </a:lnTo>
                    <a:lnTo>
                      <a:pt x="857" y="80"/>
                    </a:lnTo>
                    <a:lnTo>
                      <a:pt x="860" y="86"/>
                    </a:lnTo>
                    <a:lnTo>
                      <a:pt x="864" y="94"/>
                    </a:lnTo>
                    <a:lnTo>
                      <a:pt x="866" y="101"/>
                    </a:lnTo>
                    <a:lnTo>
                      <a:pt x="870" y="107"/>
                    </a:lnTo>
                    <a:lnTo>
                      <a:pt x="874" y="113"/>
                    </a:lnTo>
                    <a:lnTo>
                      <a:pt x="878" y="120"/>
                    </a:lnTo>
                    <a:lnTo>
                      <a:pt x="881" y="128"/>
                    </a:lnTo>
                    <a:lnTo>
                      <a:pt x="885" y="135"/>
                    </a:lnTo>
                    <a:lnTo>
                      <a:pt x="889" y="141"/>
                    </a:lnTo>
                    <a:lnTo>
                      <a:pt x="891" y="149"/>
                    </a:lnTo>
                    <a:lnTo>
                      <a:pt x="895" y="158"/>
                    </a:lnTo>
                    <a:lnTo>
                      <a:pt x="898" y="164"/>
                    </a:lnTo>
                    <a:lnTo>
                      <a:pt x="902" y="174"/>
                    </a:lnTo>
                    <a:lnTo>
                      <a:pt x="906" y="181"/>
                    </a:lnTo>
                    <a:lnTo>
                      <a:pt x="910" y="191"/>
                    </a:lnTo>
                    <a:lnTo>
                      <a:pt x="914" y="198"/>
                    </a:lnTo>
                    <a:lnTo>
                      <a:pt x="917" y="206"/>
                    </a:lnTo>
                    <a:lnTo>
                      <a:pt x="919" y="213"/>
                    </a:lnTo>
                    <a:lnTo>
                      <a:pt x="925" y="223"/>
                    </a:lnTo>
                    <a:lnTo>
                      <a:pt x="927" y="232"/>
                    </a:lnTo>
                    <a:lnTo>
                      <a:pt x="933" y="242"/>
                    </a:lnTo>
                    <a:lnTo>
                      <a:pt x="935" y="250"/>
                    </a:lnTo>
                    <a:lnTo>
                      <a:pt x="940" y="259"/>
                    </a:lnTo>
                    <a:lnTo>
                      <a:pt x="942" y="269"/>
                    </a:lnTo>
                    <a:lnTo>
                      <a:pt x="944" y="276"/>
                    </a:lnTo>
                    <a:lnTo>
                      <a:pt x="948" y="286"/>
                    </a:lnTo>
                    <a:lnTo>
                      <a:pt x="952" y="295"/>
                    </a:lnTo>
                    <a:lnTo>
                      <a:pt x="954" y="305"/>
                    </a:lnTo>
                    <a:lnTo>
                      <a:pt x="957" y="314"/>
                    </a:lnTo>
                    <a:lnTo>
                      <a:pt x="959" y="324"/>
                    </a:lnTo>
                    <a:lnTo>
                      <a:pt x="963" y="333"/>
                    </a:lnTo>
                    <a:lnTo>
                      <a:pt x="965" y="343"/>
                    </a:lnTo>
                    <a:lnTo>
                      <a:pt x="969" y="352"/>
                    </a:lnTo>
                    <a:lnTo>
                      <a:pt x="971" y="362"/>
                    </a:lnTo>
                    <a:lnTo>
                      <a:pt x="974" y="371"/>
                    </a:lnTo>
                    <a:lnTo>
                      <a:pt x="976" y="381"/>
                    </a:lnTo>
                    <a:lnTo>
                      <a:pt x="978" y="390"/>
                    </a:lnTo>
                    <a:lnTo>
                      <a:pt x="980" y="400"/>
                    </a:lnTo>
                    <a:lnTo>
                      <a:pt x="984" y="411"/>
                    </a:lnTo>
                    <a:lnTo>
                      <a:pt x="984" y="417"/>
                    </a:lnTo>
                    <a:lnTo>
                      <a:pt x="986" y="425"/>
                    </a:lnTo>
                    <a:lnTo>
                      <a:pt x="988" y="432"/>
                    </a:lnTo>
                    <a:lnTo>
                      <a:pt x="990" y="440"/>
                    </a:lnTo>
                    <a:lnTo>
                      <a:pt x="990" y="447"/>
                    </a:lnTo>
                    <a:lnTo>
                      <a:pt x="992" y="455"/>
                    </a:lnTo>
                    <a:lnTo>
                      <a:pt x="992" y="463"/>
                    </a:lnTo>
                    <a:lnTo>
                      <a:pt x="995" y="472"/>
                    </a:lnTo>
                    <a:lnTo>
                      <a:pt x="995" y="478"/>
                    </a:lnTo>
                    <a:lnTo>
                      <a:pt x="997" y="485"/>
                    </a:lnTo>
                    <a:lnTo>
                      <a:pt x="997" y="493"/>
                    </a:lnTo>
                    <a:lnTo>
                      <a:pt x="999" y="501"/>
                    </a:lnTo>
                    <a:lnTo>
                      <a:pt x="999" y="508"/>
                    </a:lnTo>
                    <a:lnTo>
                      <a:pt x="1001" y="516"/>
                    </a:lnTo>
                    <a:lnTo>
                      <a:pt x="1001" y="523"/>
                    </a:lnTo>
                    <a:lnTo>
                      <a:pt x="1003" y="531"/>
                    </a:lnTo>
                    <a:lnTo>
                      <a:pt x="1003" y="539"/>
                    </a:lnTo>
                    <a:lnTo>
                      <a:pt x="1005" y="546"/>
                    </a:lnTo>
                    <a:lnTo>
                      <a:pt x="1005" y="552"/>
                    </a:lnTo>
                    <a:lnTo>
                      <a:pt x="1007" y="560"/>
                    </a:lnTo>
                    <a:lnTo>
                      <a:pt x="1007" y="567"/>
                    </a:lnTo>
                    <a:lnTo>
                      <a:pt x="1007" y="573"/>
                    </a:lnTo>
                    <a:lnTo>
                      <a:pt x="1009" y="579"/>
                    </a:lnTo>
                    <a:lnTo>
                      <a:pt x="1011" y="586"/>
                    </a:lnTo>
                    <a:lnTo>
                      <a:pt x="1011" y="592"/>
                    </a:lnTo>
                    <a:lnTo>
                      <a:pt x="1011" y="600"/>
                    </a:lnTo>
                    <a:lnTo>
                      <a:pt x="1011" y="605"/>
                    </a:lnTo>
                    <a:lnTo>
                      <a:pt x="1012" y="613"/>
                    </a:lnTo>
                    <a:lnTo>
                      <a:pt x="1012" y="617"/>
                    </a:lnTo>
                    <a:lnTo>
                      <a:pt x="1012" y="624"/>
                    </a:lnTo>
                    <a:lnTo>
                      <a:pt x="1012" y="630"/>
                    </a:lnTo>
                    <a:lnTo>
                      <a:pt x="1014" y="636"/>
                    </a:lnTo>
                    <a:lnTo>
                      <a:pt x="1014" y="645"/>
                    </a:lnTo>
                    <a:lnTo>
                      <a:pt x="1014" y="657"/>
                    </a:lnTo>
                    <a:lnTo>
                      <a:pt x="1014" y="666"/>
                    </a:lnTo>
                    <a:lnTo>
                      <a:pt x="1016" y="676"/>
                    </a:lnTo>
                    <a:lnTo>
                      <a:pt x="1016" y="683"/>
                    </a:lnTo>
                    <a:lnTo>
                      <a:pt x="1018" y="693"/>
                    </a:lnTo>
                    <a:lnTo>
                      <a:pt x="1018" y="700"/>
                    </a:lnTo>
                    <a:lnTo>
                      <a:pt x="1018" y="708"/>
                    </a:lnTo>
                    <a:lnTo>
                      <a:pt x="1018" y="712"/>
                    </a:lnTo>
                    <a:lnTo>
                      <a:pt x="1018" y="717"/>
                    </a:lnTo>
                    <a:lnTo>
                      <a:pt x="1018" y="723"/>
                    </a:lnTo>
                    <a:lnTo>
                      <a:pt x="1018" y="727"/>
                    </a:lnTo>
                    <a:lnTo>
                      <a:pt x="1018" y="733"/>
                    </a:lnTo>
                    <a:lnTo>
                      <a:pt x="1020" y="735"/>
                    </a:lnTo>
                    <a:lnTo>
                      <a:pt x="1020" y="735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59"/>
              <p:cNvSpPr>
                <a:spLocks/>
              </p:cNvSpPr>
              <p:nvPr/>
            </p:nvSpPr>
            <p:spPr bwMode="auto">
              <a:xfrm>
                <a:off x="3062" y="2193"/>
                <a:ext cx="481" cy="365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961" y="338"/>
                  </a:cxn>
                  <a:cxn ang="0">
                    <a:pos x="959" y="340"/>
                  </a:cxn>
                  <a:cxn ang="0">
                    <a:pos x="957" y="346"/>
                  </a:cxn>
                  <a:cxn ang="0">
                    <a:pos x="955" y="349"/>
                  </a:cxn>
                  <a:cxn ang="0">
                    <a:pos x="952" y="353"/>
                  </a:cxn>
                  <a:cxn ang="0">
                    <a:pos x="950" y="359"/>
                  </a:cxn>
                  <a:cxn ang="0">
                    <a:pos x="950" y="367"/>
                  </a:cxn>
                  <a:cxn ang="0">
                    <a:pos x="946" y="374"/>
                  </a:cxn>
                  <a:cxn ang="0">
                    <a:pos x="942" y="380"/>
                  </a:cxn>
                  <a:cxn ang="0">
                    <a:pos x="940" y="388"/>
                  </a:cxn>
                  <a:cxn ang="0">
                    <a:pos x="936" y="397"/>
                  </a:cxn>
                  <a:cxn ang="0">
                    <a:pos x="933" y="407"/>
                  </a:cxn>
                  <a:cxn ang="0">
                    <a:pos x="929" y="416"/>
                  </a:cxn>
                  <a:cxn ang="0">
                    <a:pos x="925" y="426"/>
                  </a:cxn>
                  <a:cxn ang="0">
                    <a:pos x="921" y="435"/>
                  </a:cxn>
                  <a:cxn ang="0">
                    <a:pos x="916" y="445"/>
                  </a:cxn>
                  <a:cxn ang="0">
                    <a:pos x="912" y="454"/>
                  </a:cxn>
                  <a:cxn ang="0">
                    <a:pos x="906" y="465"/>
                  </a:cxn>
                  <a:cxn ang="0">
                    <a:pos x="904" y="475"/>
                  </a:cxn>
                  <a:cxn ang="0">
                    <a:pos x="898" y="483"/>
                  </a:cxn>
                  <a:cxn ang="0">
                    <a:pos x="895" y="492"/>
                  </a:cxn>
                  <a:cxn ang="0">
                    <a:pos x="891" y="502"/>
                  </a:cxn>
                  <a:cxn ang="0">
                    <a:pos x="889" y="513"/>
                  </a:cxn>
                  <a:cxn ang="0">
                    <a:pos x="883" y="521"/>
                  </a:cxn>
                  <a:cxn ang="0">
                    <a:pos x="879" y="528"/>
                  </a:cxn>
                  <a:cxn ang="0">
                    <a:pos x="878" y="536"/>
                  </a:cxn>
                  <a:cxn ang="0">
                    <a:pos x="874" y="543"/>
                  </a:cxn>
                  <a:cxn ang="0">
                    <a:pos x="870" y="551"/>
                  </a:cxn>
                  <a:cxn ang="0">
                    <a:pos x="866" y="557"/>
                  </a:cxn>
                  <a:cxn ang="0">
                    <a:pos x="864" y="562"/>
                  </a:cxn>
                  <a:cxn ang="0">
                    <a:pos x="862" y="568"/>
                  </a:cxn>
                  <a:cxn ang="0">
                    <a:pos x="859" y="574"/>
                  </a:cxn>
                  <a:cxn ang="0">
                    <a:pos x="855" y="580"/>
                  </a:cxn>
                  <a:cxn ang="0">
                    <a:pos x="849" y="585"/>
                  </a:cxn>
                  <a:cxn ang="0">
                    <a:pos x="847" y="593"/>
                  </a:cxn>
                  <a:cxn ang="0">
                    <a:pos x="841" y="599"/>
                  </a:cxn>
                  <a:cxn ang="0">
                    <a:pos x="838" y="606"/>
                  </a:cxn>
                  <a:cxn ang="0">
                    <a:pos x="834" y="612"/>
                  </a:cxn>
                  <a:cxn ang="0">
                    <a:pos x="830" y="620"/>
                  </a:cxn>
                  <a:cxn ang="0">
                    <a:pos x="824" y="625"/>
                  </a:cxn>
                  <a:cxn ang="0">
                    <a:pos x="822" y="633"/>
                  </a:cxn>
                  <a:cxn ang="0">
                    <a:pos x="817" y="639"/>
                  </a:cxn>
                  <a:cxn ang="0">
                    <a:pos x="813" y="646"/>
                  </a:cxn>
                  <a:cxn ang="0">
                    <a:pos x="809" y="654"/>
                  </a:cxn>
                  <a:cxn ang="0">
                    <a:pos x="803" y="659"/>
                  </a:cxn>
                  <a:cxn ang="0">
                    <a:pos x="800" y="667"/>
                  </a:cxn>
                  <a:cxn ang="0">
                    <a:pos x="796" y="673"/>
                  </a:cxn>
                  <a:cxn ang="0">
                    <a:pos x="788" y="684"/>
                  </a:cxn>
                  <a:cxn ang="0">
                    <a:pos x="781" y="694"/>
                  </a:cxn>
                  <a:cxn ang="0">
                    <a:pos x="773" y="703"/>
                  </a:cxn>
                  <a:cxn ang="0">
                    <a:pos x="769" y="713"/>
                  </a:cxn>
                  <a:cxn ang="0">
                    <a:pos x="764" y="718"/>
                  </a:cxn>
                  <a:cxn ang="0">
                    <a:pos x="760" y="724"/>
                  </a:cxn>
                  <a:cxn ang="0">
                    <a:pos x="758" y="726"/>
                  </a:cxn>
                  <a:cxn ang="0">
                    <a:pos x="758" y="730"/>
                  </a:cxn>
                  <a:cxn ang="0">
                    <a:pos x="0" y="159"/>
                  </a:cxn>
                  <a:cxn ang="0">
                    <a:pos x="0" y="55"/>
                  </a:cxn>
                  <a:cxn ang="0">
                    <a:pos x="87" y="0"/>
                  </a:cxn>
                  <a:cxn ang="0">
                    <a:pos x="87" y="0"/>
                  </a:cxn>
                </a:cxnLst>
                <a:rect l="0" t="0" r="r" b="b"/>
                <a:pathLst>
                  <a:path w="961" h="730">
                    <a:moveTo>
                      <a:pt x="87" y="0"/>
                    </a:moveTo>
                    <a:lnTo>
                      <a:pt x="961" y="338"/>
                    </a:lnTo>
                    <a:lnTo>
                      <a:pt x="959" y="340"/>
                    </a:lnTo>
                    <a:lnTo>
                      <a:pt x="957" y="346"/>
                    </a:lnTo>
                    <a:lnTo>
                      <a:pt x="955" y="349"/>
                    </a:lnTo>
                    <a:lnTo>
                      <a:pt x="952" y="353"/>
                    </a:lnTo>
                    <a:lnTo>
                      <a:pt x="950" y="359"/>
                    </a:lnTo>
                    <a:lnTo>
                      <a:pt x="950" y="367"/>
                    </a:lnTo>
                    <a:lnTo>
                      <a:pt x="946" y="374"/>
                    </a:lnTo>
                    <a:lnTo>
                      <a:pt x="942" y="380"/>
                    </a:lnTo>
                    <a:lnTo>
                      <a:pt x="940" y="388"/>
                    </a:lnTo>
                    <a:lnTo>
                      <a:pt x="936" y="397"/>
                    </a:lnTo>
                    <a:lnTo>
                      <a:pt x="933" y="407"/>
                    </a:lnTo>
                    <a:lnTo>
                      <a:pt x="929" y="416"/>
                    </a:lnTo>
                    <a:lnTo>
                      <a:pt x="925" y="426"/>
                    </a:lnTo>
                    <a:lnTo>
                      <a:pt x="921" y="435"/>
                    </a:lnTo>
                    <a:lnTo>
                      <a:pt x="916" y="445"/>
                    </a:lnTo>
                    <a:lnTo>
                      <a:pt x="912" y="454"/>
                    </a:lnTo>
                    <a:lnTo>
                      <a:pt x="906" y="465"/>
                    </a:lnTo>
                    <a:lnTo>
                      <a:pt x="904" y="475"/>
                    </a:lnTo>
                    <a:lnTo>
                      <a:pt x="898" y="483"/>
                    </a:lnTo>
                    <a:lnTo>
                      <a:pt x="895" y="492"/>
                    </a:lnTo>
                    <a:lnTo>
                      <a:pt x="891" y="502"/>
                    </a:lnTo>
                    <a:lnTo>
                      <a:pt x="889" y="513"/>
                    </a:lnTo>
                    <a:lnTo>
                      <a:pt x="883" y="521"/>
                    </a:lnTo>
                    <a:lnTo>
                      <a:pt x="879" y="528"/>
                    </a:lnTo>
                    <a:lnTo>
                      <a:pt x="878" y="536"/>
                    </a:lnTo>
                    <a:lnTo>
                      <a:pt x="874" y="543"/>
                    </a:lnTo>
                    <a:lnTo>
                      <a:pt x="870" y="551"/>
                    </a:lnTo>
                    <a:lnTo>
                      <a:pt x="866" y="557"/>
                    </a:lnTo>
                    <a:lnTo>
                      <a:pt x="864" y="562"/>
                    </a:lnTo>
                    <a:lnTo>
                      <a:pt x="862" y="568"/>
                    </a:lnTo>
                    <a:lnTo>
                      <a:pt x="859" y="574"/>
                    </a:lnTo>
                    <a:lnTo>
                      <a:pt x="855" y="580"/>
                    </a:lnTo>
                    <a:lnTo>
                      <a:pt x="849" y="585"/>
                    </a:lnTo>
                    <a:lnTo>
                      <a:pt x="847" y="593"/>
                    </a:lnTo>
                    <a:lnTo>
                      <a:pt x="841" y="599"/>
                    </a:lnTo>
                    <a:lnTo>
                      <a:pt x="838" y="606"/>
                    </a:lnTo>
                    <a:lnTo>
                      <a:pt x="834" y="612"/>
                    </a:lnTo>
                    <a:lnTo>
                      <a:pt x="830" y="620"/>
                    </a:lnTo>
                    <a:lnTo>
                      <a:pt x="824" y="625"/>
                    </a:lnTo>
                    <a:lnTo>
                      <a:pt x="822" y="633"/>
                    </a:lnTo>
                    <a:lnTo>
                      <a:pt x="817" y="639"/>
                    </a:lnTo>
                    <a:lnTo>
                      <a:pt x="813" y="646"/>
                    </a:lnTo>
                    <a:lnTo>
                      <a:pt x="809" y="654"/>
                    </a:lnTo>
                    <a:lnTo>
                      <a:pt x="803" y="659"/>
                    </a:lnTo>
                    <a:lnTo>
                      <a:pt x="800" y="667"/>
                    </a:lnTo>
                    <a:lnTo>
                      <a:pt x="796" y="673"/>
                    </a:lnTo>
                    <a:lnTo>
                      <a:pt x="788" y="684"/>
                    </a:lnTo>
                    <a:lnTo>
                      <a:pt x="781" y="694"/>
                    </a:lnTo>
                    <a:lnTo>
                      <a:pt x="773" y="703"/>
                    </a:lnTo>
                    <a:lnTo>
                      <a:pt x="769" y="713"/>
                    </a:lnTo>
                    <a:lnTo>
                      <a:pt x="764" y="718"/>
                    </a:lnTo>
                    <a:lnTo>
                      <a:pt x="760" y="724"/>
                    </a:lnTo>
                    <a:lnTo>
                      <a:pt x="758" y="726"/>
                    </a:lnTo>
                    <a:lnTo>
                      <a:pt x="758" y="730"/>
                    </a:lnTo>
                    <a:lnTo>
                      <a:pt x="0" y="159"/>
                    </a:lnTo>
                    <a:lnTo>
                      <a:pt x="0" y="55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60"/>
              <p:cNvSpPr>
                <a:spLocks/>
              </p:cNvSpPr>
              <p:nvPr/>
            </p:nvSpPr>
            <p:spPr bwMode="auto">
              <a:xfrm>
                <a:off x="2558" y="1439"/>
                <a:ext cx="307" cy="497"/>
              </a:xfrm>
              <a:custGeom>
                <a:avLst/>
                <a:gdLst/>
                <a:ahLst/>
                <a:cxnLst>
                  <a:cxn ang="0">
                    <a:pos x="395" y="965"/>
                  </a:cxn>
                  <a:cxn ang="0">
                    <a:pos x="616" y="911"/>
                  </a:cxn>
                  <a:cxn ang="0">
                    <a:pos x="612" y="0"/>
                  </a:cxn>
                  <a:cxn ang="0">
                    <a:pos x="600" y="0"/>
                  </a:cxn>
                  <a:cxn ang="0">
                    <a:pos x="591" y="0"/>
                  </a:cxn>
                  <a:cxn ang="0">
                    <a:pos x="578" y="2"/>
                  </a:cxn>
                  <a:cxn ang="0">
                    <a:pos x="560" y="2"/>
                  </a:cxn>
                  <a:cxn ang="0">
                    <a:pos x="543" y="4"/>
                  </a:cxn>
                  <a:cxn ang="0">
                    <a:pos x="522" y="6"/>
                  </a:cxn>
                  <a:cxn ang="0">
                    <a:pos x="505" y="8"/>
                  </a:cxn>
                  <a:cxn ang="0">
                    <a:pos x="492" y="8"/>
                  </a:cxn>
                  <a:cxn ang="0">
                    <a:pos x="481" y="10"/>
                  </a:cxn>
                  <a:cxn ang="0">
                    <a:pos x="467" y="12"/>
                  </a:cxn>
                  <a:cxn ang="0">
                    <a:pos x="456" y="12"/>
                  </a:cxn>
                  <a:cxn ang="0">
                    <a:pos x="443" y="14"/>
                  </a:cxn>
                  <a:cxn ang="0">
                    <a:pos x="429" y="16"/>
                  </a:cxn>
                  <a:cxn ang="0">
                    <a:pos x="416" y="18"/>
                  </a:cxn>
                  <a:cxn ang="0">
                    <a:pos x="403" y="19"/>
                  </a:cxn>
                  <a:cxn ang="0">
                    <a:pos x="388" y="21"/>
                  </a:cxn>
                  <a:cxn ang="0">
                    <a:pos x="372" y="25"/>
                  </a:cxn>
                  <a:cxn ang="0">
                    <a:pos x="359" y="27"/>
                  </a:cxn>
                  <a:cxn ang="0">
                    <a:pos x="344" y="29"/>
                  </a:cxn>
                  <a:cxn ang="0">
                    <a:pos x="331" y="33"/>
                  </a:cxn>
                  <a:cxn ang="0">
                    <a:pos x="315" y="37"/>
                  </a:cxn>
                  <a:cxn ang="0">
                    <a:pos x="302" y="39"/>
                  </a:cxn>
                  <a:cxn ang="0">
                    <a:pos x="287" y="42"/>
                  </a:cxn>
                  <a:cxn ang="0">
                    <a:pos x="272" y="46"/>
                  </a:cxn>
                  <a:cxn ang="0">
                    <a:pos x="258" y="50"/>
                  </a:cxn>
                  <a:cxn ang="0">
                    <a:pos x="245" y="52"/>
                  </a:cxn>
                  <a:cxn ang="0">
                    <a:pos x="230" y="58"/>
                  </a:cxn>
                  <a:cxn ang="0">
                    <a:pos x="217" y="61"/>
                  </a:cxn>
                  <a:cxn ang="0">
                    <a:pos x="203" y="65"/>
                  </a:cxn>
                  <a:cxn ang="0">
                    <a:pos x="190" y="69"/>
                  </a:cxn>
                  <a:cxn ang="0">
                    <a:pos x="177" y="73"/>
                  </a:cxn>
                  <a:cxn ang="0">
                    <a:pos x="163" y="77"/>
                  </a:cxn>
                  <a:cxn ang="0">
                    <a:pos x="150" y="82"/>
                  </a:cxn>
                  <a:cxn ang="0">
                    <a:pos x="139" y="88"/>
                  </a:cxn>
                  <a:cxn ang="0">
                    <a:pos x="122" y="94"/>
                  </a:cxn>
                  <a:cxn ang="0">
                    <a:pos x="99" y="103"/>
                  </a:cxn>
                  <a:cxn ang="0">
                    <a:pos x="80" y="113"/>
                  </a:cxn>
                  <a:cxn ang="0">
                    <a:pos x="59" y="120"/>
                  </a:cxn>
                  <a:cxn ang="0">
                    <a:pos x="42" y="128"/>
                  </a:cxn>
                  <a:cxn ang="0">
                    <a:pos x="29" y="136"/>
                  </a:cxn>
                  <a:cxn ang="0">
                    <a:pos x="13" y="145"/>
                  </a:cxn>
                  <a:cxn ang="0">
                    <a:pos x="2" y="151"/>
                  </a:cxn>
                  <a:cxn ang="0">
                    <a:pos x="0" y="153"/>
                  </a:cxn>
                </a:cxnLst>
                <a:rect l="0" t="0" r="r" b="b"/>
                <a:pathLst>
                  <a:path w="616" h="993">
                    <a:moveTo>
                      <a:pt x="0" y="153"/>
                    </a:moveTo>
                    <a:lnTo>
                      <a:pt x="395" y="965"/>
                    </a:lnTo>
                    <a:lnTo>
                      <a:pt x="479" y="993"/>
                    </a:lnTo>
                    <a:lnTo>
                      <a:pt x="616" y="911"/>
                    </a:lnTo>
                    <a:lnTo>
                      <a:pt x="614" y="0"/>
                    </a:lnTo>
                    <a:lnTo>
                      <a:pt x="612" y="0"/>
                    </a:lnTo>
                    <a:lnTo>
                      <a:pt x="606" y="0"/>
                    </a:lnTo>
                    <a:lnTo>
                      <a:pt x="600" y="0"/>
                    </a:lnTo>
                    <a:lnTo>
                      <a:pt x="597" y="0"/>
                    </a:lnTo>
                    <a:lnTo>
                      <a:pt x="591" y="0"/>
                    </a:lnTo>
                    <a:lnTo>
                      <a:pt x="585" y="2"/>
                    </a:lnTo>
                    <a:lnTo>
                      <a:pt x="578" y="2"/>
                    </a:lnTo>
                    <a:lnTo>
                      <a:pt x="570" y="2"/>
                    </a:lnTo>
                    <a:lnTo>
                      <a:pt x="560" y="2"/>
                    </a:lnTo>
                    <a:lnTo>
                      <a:pt x="553" y="4"/>
                    </a:lnTo>
                    <a:lnTo>
                      <a:pt x="543" y="4"/>
                    </a:lnTo>
                    <a:lnTo>
                      <a:pt x="534" y="4"/>
                    </a:lnTo>
                    <a:lnTo>
                      <a:pt x="522" y="6"/>
                    </a:lnTo>
                    <a:lnTo>
                      <a:pt x="513" y="8"/>
                    </a:lnTo>
                    <a:lnTo>
                      <a:pt x="505" y="8"/>
                    </a:lnTo>
                    <a:lnTo>
                      <a:pt x="500" y="8"/>
                    </a:lnTo>
                    <a:lnTo>
                      <a:pt x="492" y="8"/>
                    </a:lnTo>
                    <a:lnTo>
                      <a:pt x="488" y="10"/>
                    </a:lnTo>
                    <a:lnTo>
                      <a:pt x="481" y="10"/>
                    </a:lnTo>
                    <a:lnTo>
                      <a:pt x="475" y="10"/>
                    </a:lnTo>
                    <a:lnTo>
                      <a:pt x="467" y="12"/>
                    </a:lnTo>
                    <a:lnTo>
                      <a:pt x="464" y="12"/>
                    </a:lnTo>
                    <a:lnTo>
                      <a:pt x="456" y="12"/>
                    </a:lnTo>
                    <a:lnTo>
                      <a:pt x="448" y="14"/>
                    </a:lnTo>
                    <a:lnTo>
                      <a:pt x="443" y="14"/>
                    </a:lnTo>
                    <a:lnTo>
                      <a:pt x="435" y="16"/>
                    </a:lnTo>
                    <a:lnTo>
                      <a:pt x="429" y="16"/>
                    </a:lnTo>
                    <a:lnTo>
                      <a:pt x="424" y="16"/>
                    </a:lnTo>
                    <a:lnTo>
                      <a:pt x="416" y="18"/>
                    </a:lnTo>
                    <a:lnTo>
                      <a:pt x="410" y="19"/>
                    </a:lnTo>
                    <a:lnTo>
                      <a:pt x="403" y="19"/>
                    </a:lnTo>
                    <a:lnTo>
                      <a:pt x="395" y="21"/>
                    </a:lnTo>
                    <a:lnTo>
                      <a:pt x="388" y="21"/>
                    </a:lnTo>
                    <a:lnTo>
                      <a:pt x="380" y="23"/>
                    </a:lnTo>
                    <a:lnTo>
                      <a:pt x="372" y="25"/>
                    </a:lnTo>
                    <a:lnTo>
                      <a:pt x="365" y="27"/>
                    </a:lnTo>
                    <a:lnTo>
                      <a:pt x="359" y="27"/>
                    </a:lnTo>
                    <a:lnTo>
                      <a:pt x="351" y="29"/>
                    </a:lnTo>
                    <a:lnTo>
                      <a:pt x="344" y="29"/>
                    </a:lnTo>
                    <a:lnTo>
                      <a:pt x="338" y="31"/>
                    </a:lnTo>
                    <a:lnTo>
                      <a:pt x="331" y="33"/>
                    </a:lnTo>
                    <a:lnTo>
                      <a:pt x="323" y="35"/>
                    </a:lnTo>
                    <a:lnTo>
                      <a:pt x="315" y="37"/>
                    </a:lnTo>
                    <a:lnTo>
                      <a:pt x="308" y="39"/>
                    </a:lnTo>
                    <a:lnTo>
                      <a:pt x="302" y="39"/>
                    </a:lnTo>
                    <a:lnTo>
                      <a:pt x="294" y="42"/>
                    </a:lnTo>
                    <a:lnTo>
                      <a:pt x="287" y="42"/>
                    </a:lnTo>
                    <a:lnTo>
                      <a:pt x="279" y="44"/>
                    </a:lnTo>
                    <a:lnTo>
                      <a:pt x="272" y="46"/>
                    </a:lnTo>
                    <a:lnTo>
                      <a:pt x="266" y="48"/>
                    </a:lnTo>
                    <a:lnTo>
                      <a:pt x="258" y="50"/>
                    </a:lnTo>
                    <a:lnTo>
                      <a:pt x="251" y="52"/>
                    </a:lnTo>
                    <a:lnTo>
                      <a:pt x="245" y="52"/>
                    </a:lnTo>
                    <a:lnTo>
                      <a:pt x="237" y="56"/>
                    </a:lnTo>
                    <a:lnTo>
                      <a:pt x="230" y="58"/>
                    </a:lnTo>
                    <a:lnTo>
                      <a:pt x="222" y="59"/>
                    </a:lnTo>
                    <a:lnTo>
                      <a:pt x="217" y="61"/>
                    </a:lnTo>
                    <a:lnTo>
                      <a:pt x="209" y="63"/>
                    </a:lnTo>
                    <a:lnTo>
                      <a:pt x="203" y="65"/>
                    </a:lnTo>
                    <a:lnTo>
                      <a:pt x="198" y="67"/>
                    </a:lnTo>
                    <a:lnTo>
                      <a:pt x="190" y="69"/>
                    </a:lnTo>
                    <a:lnTo>
                      <a:pt x="184" y="73"/>
                    </a:lnTo>
                    <a:lnTo>
                      <a:pt x="177" y="73"/>
                    </a:lnTo>
                    <a:lnTo>
                      <a:pt x="169" y="75"/>
                    </a:lnTo>
                    <a:lnTo>
                      <a:pt x="163" y="77"/>
                    </a:lnTo>
                    <a:lnTo>
                      <a:pt x="156" y="80"/>
                    </a:lnTo>
                    <a:lnTo>
                      <a:pt x="150" y="82"/>
                    </a:lnTo>
                    <a:lnTo>
                      <a:pt x="144" y="84"/>
                    </a:lnTo>
                    <a:lnTo>
                      <a:pt x="139" y="88"/>
                    </a:lnTo>
                    <a:lnTo>
                      <a:pt x="133" y="90"/>
                    </a:lnTo>
                    <a:lnTo>
                      <a:pt x="122" y="94"/>
                    </a:lnTo>
                    <a:lnTo>
                      <a:pt x="110" y="99"/>
                    </a:lnTo>
                    <a:lnTo>
                      <a:pt x="99" y="103"/>
                    </a:lnTo>
                    <a:lnTo>
                      <a:pt x="89" y="109"/>
                    </a:lnTo>
                    <a:lnTo>
                      <a:pt x="80" y="113"/>
                    </a:lnTo>
                    <a:lnTo>
                      <a:pt x="68" y="116"/>
                    </a:lnTo>
                    <a:lnTo>
                      <a:pt x="59" y="120"/>
                    </a:lnTo>
                    <a:lnTo>
                      <a:pt x="51" y="124"/>
                    </a:lnTo>
                    <a:lnTo>
                      <a:pt x="42" y="128"/>
                    </a:lnTo>
                    <a:lnTo>
                      <a:pt x="36" y="132"/>
                    </a:lnTo>
                    <a:lnTo>
                      <a:pt x="29" y="136"/>
                    </a:lnTo>
                    <a:lnTo>
                      <a:pt x="23" y="139"/>
                    </a:lnTo>
                    <a:lnTo>
                      <a:pt x="13" y="145"/>
                    </a:lnTo>
                    <a:lnTo>
                      <a:pt x="6" y="149"/>
                    </a:lnTo>
                    <a:lnTo>
                      <a:pt x="2" y="151"/>
                    </a:lnTo>
                    <a:lnTo>
                      <a:pt x="0" y="153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61"/>
              <p:cNvSpPr>
                <a:spLocks/>
              </p:cNvSpPr>
              <p:nvPr/>
            </p:nvSpPr>
            <p:spPr bwMode="auto">
              <a:xfrm>
                <a:off x="2759" y="2339"/>
                <a:ext cx="291" cy="496"/>
              </a:xfrm>
              <a:custGeom>
                <a:avLst/>
                <a:gdLst/>
                <a:ahLst/>
                <a:cxnLst>
                  <a:cxn ang="0">
                    <a:pos x="346" y="34"/>
                  </a:cxn>
                  <a:cxn ang="0">
                    <a:pos x="581" y="947"/>
                  </a:cxn>
                  <a:cxn ang="0">
                    <a:pos x="579" y="947"/>
                  </a:cxn>
                  <a:cxn ang="0">
                    <a:pos x="577" y="947"/>
                  </a:cxn>
                  <a:cxn ang="0">
                    <a:pos x="572" y="948"/>
                  </a:cxn>
                  <a:cxn ang="0">
                    <a:pos x="566" y="950"/>
                  </a:cxn>
                  <a:cxn ang="0">
                    <a:pos x="560" y="950"/>
                  </a:cxn>
                  <a:cxn ang="0">
                    <a:pos x="553" y="952"/>
                  </a:cxn>
                  <a:cxn ang="0">
                    <a:pos x="541" y="956"/>
                  </a:cxn>
                  <a:cxn ang="0">
                    <a:pos x="532" y="960"/>
                  </a:cxn>
                  <a:cxn ang="0">
                    <a:pos x="524" y="960"/>
                  </a:cxn>
                  <a:cxn ang="0">
                    <a:pos x="517" y="962"/>
                  </a:cxn>
                  <a:cxn ang="0">
                    <a:pos x="511" y="962"/>
                  </a:cxn>
                  <a:cxn ang="0">
                    <a:pos x="503" y="964"/>
                  </a:cxn>
                  <a:cxn ang="0">
                    <a:pos x="496" y="966"/>
                  </a:cxn>
                  <a:cxn ang="0">
                    <a:pos x="488" y="968"/>
                  </a:cxn>
                  <a:cxn ang="0">
                    <a:pos x="480" y="968"/>
                  </a:cxn>
                  <a:cxn ang="0">
                    <a:pos x="473" y="969"/>
                  </a:cxn>
                  <a:cxn ang="0">
                    <a:pos x="465" y="969"/>
                  </a:cxn>
                  <a:cxn ang="0">
                    <a:pos x="456" y="973"/>
                  </a:cxn>
                  <a:cxn ang="0">
                    <a:pos x="448" y="973"/>
                  </a:cxn>
                  <a:cxn ang="0">
                    <a:pos x="439" y="975"/>
                  </a:cxn>
                  <a:cxn ang="0">
                    <a:pos x="429" y="975"/>
                  </a:cxn>
                  <a:cxn ang="0">
                    <a:pos x="420" y="977"/>
                  </a:cxn>
                  <a:cxn ang="0">
                    <a:pos x="410" y="979"/>
                  </a:cxn>
                  <a:cxn ang="0">
                    <a:pos x="401" y="981"/>
                  </a:cxn>
                  <a:cxn ang="0">
                    <a:pos x="391" y="981"/>
                  </a:cxn>
                  <a:cxn ang="0">
                    <a:pos x="380" y="983"/>
                  </a:cxn>
                  <a:cxn ang="0">
                    <a:pos x="368" y="983"/>
                  </a:cxn>
                  <a:cxn ang="0">
                    <a:pos x="359" y="985"/>
                  </a:cxn>
                  <a:cxn ang="0">
                    <a:pos x="346" y="985"/>
                  </a:cxn>
                  <a:cxn ang="0">
                    <a:pos x="336" y="987"/>
                  </a:cxn>
                  <a:cxn ang="0">
                    <a:pos x="323" y="988"/>
                  </a:cxn>
                  <a:cxn ang="0">
                    <a:pos x="313" y="988"/>
                  </a:cxn>
                  <a:cxn ang="0">
                    <a:pos x="300" y="988"/>
                  </a:cxn>
                  <a:cxn ang="0">
                    <a:pos x="289" y="990"/>
                  </a:cxn>
                  <a:cxn ang="0">
                    <a:pos x="277" y="990"/>
                  </a:cxn>
                  <a:cxn ang="0">
                    <a:pos x="266" y="990"/>
                  </a:cxn>
                  <a:cxn ang="0">
                    <a:pos x="252" y="990"/>
                  </a:cxn>
                  <a:cxn ang="0">
                    <a:pos x="241" y="990"/>
                  </a:cxn>
                  <a:cxn ang="0">
                    <a:pos x="228" y="990"/>
                  </a:cxn>
                  <a:cxn ang="0">
                    <a:pos x="216" y="992"/>
                  </a:cxn>
                  <a:cxn ang="0">
                    <a:pos x="201" y="990"/>
                  </a:cxn>
                  <a:cxn ang="0">
                    <a:pos x="188" y="990"/>
                  </a:cxn>
                  <a:cxn ang="0">
                    <a:pos x="175" y="990"/>
                  </a:cxn>
                  <a:cxn ang="0">
                    <a:pos x="163" y="990"/>
                  </a:cxn>
                  <a:cxn ang="0">
                    <a:pos x="148" y="988"/>
                  </a:cxn>
                  <a:cxn ang="0">
                    <a:pos x="135" y="988"/>
                  </a:cxn>
                  <a:cxn ang="0">
                    <a:pos x="123" y="987"/>
                  </a:cxn>
                  <a:cxn ang="0">
                    <a:pos x="110" y="987"/>
                  </a:cxn>
                  <a:cxn ang="0">
                    <a:pos x="95" y="985"/>
                  </a:cxn>
                  <a:cxn ang="0">
                    <a:pos x="81" y="983"/>
                  </a:cxn>
                  <a:cxn ang="0">
                    <a:pos x="68" y="981"/>
                  </a:cxn>
                  <a:cxn ang="0">
                    <a:pos x="55" y="981"/>
                  </a:cxn>
                  <a:cxn ang="0">
                    <a:pos x="40" y="977"/>
                  </a:cxn>
                  <a:cxn ang="0">
                    <a:pos x="28" y="975"/>
                  </a:cxn>
                  <a:cxn ang="0">
                    <a:pos x="13" y="973"/>
                  </a:cxn>
                  <a:cxn ang="0">
                    <a:pos x="0" y="971"/>
                  </a:cxn>
                  <a:cxn ang="0">
                    <a:pos x="138" y="34"/>
                  </a:cxn>
                  <a:cxn ang="0">
                    <a:pos x="235" y="0"/>
                  </a:cxn>
                  <a:cxn ang="0">
                    <a:pos x="346" y="34"/>
                  </a:cxn>
                  <a:cxn ang="0">
                    <a:pos x="346" y="34"/>
                  </a:cxn>
                </a:cxnLst>
                <a:rect l="0" t="0" r="r" b="b"/>
                <a:pathLst>
                  <a:path w="581" h="992">
                    <a:moveTo>
                      <a:pt x="346" y="34"/>
                    </a:moveTo>
                    <a:lnTo>
                      <a:pt x="581" y="947"/>
                    </a:lnTo>
                    <a:lnTo>
                      <a:pt x="579" y="947"/>
                    </a:lnTo>
                    <a:lnTo>
                      <a:pt x="577" y="947"/>
                    </a:lnTo>
                    <a:lnTo>
                      <a:pt x="572" y="948"/>
                    </a:lnTo>
                    <a:lnTo>
                      <a:pt x="566" y="950"/>
                    </a:lnTo>
                    <a:lnTo>
                      <a:pt x="560" y="950"/>
                    </a:lnTo>
                    <a:lnTo>
                      <a:pt x="553" y="952"/>
                    </a:lnTo>
                    <a:lnTo>
                      <a:pt x="541" y="956"/>
                    </a:lnTo>
                    <a:lnTo>
                      <a:pt x="532" y="960"/>
                    </a:lnTo>
                    <a:lnTo>
                      <a:pt x="524" y="960"/>
                    </a:lnTo>
                    <a:lnTo>
                      <a:pt x="517" y="962"/>
                    </a:lnTo>
                    <a:lnTo>
                      <a:pt x="511" y="962"/>
                    </a:lnTo>
                    <a:lnTo>
                      <a:pt x="503" y="964"/>
                    </a:lnTo>
                    <a:lnTo>
                      <a:pt x="496" y="966"/>
                    </a:lnTo>
                    <a:lnTo>
                      <a:pt x="488" y="968"/>
                    </a:lnTo>
                    <a:lnTo>
                      <a:pt x="480" y="968"/>
                    </a:lnTo>
                    <a:lnTo>
                      <a:pt x="473" y="969"/>
                    </a:lnTo>
                    <a:lnTo>
                      <a:pt x="465" y="969"/>
                    </a:lnTo>
                    <a:lnTo>
                      <a:pt x="456" y="973"/>
                    </a:lnTo>
                    <a:lnTo>
                      <a:pt x="448" y="973"/>
                    </a:lnTo>
                    <a:lnTo>
                      <a:pt x="439" y="975"/>
                    </a:lnTo>
                    <a:lnTo>
                      <a:pt x="429" y="975"/>
                    </a:lnTo>
                    <a:lnTo>
                      <a:pt x="420" y="977"/>
                    </a:lnTo>
                    <a:lnTo>
                      <a:pt x="410" y="979"/>
                    </a:lnTo>
                    <a:lnTo>
                      <a:pt x="401" y="981"/>
                    </a:lnTo>
                    <a:lnTo>
                      <a:pt x="391" y="981"/>
                    </a:lnTo>
                    <a:lnTo>
                      <a:pt x="380" y="983"/>
                    </a:lnTo>
                    <a:lnTo>
                      <a:pt x="368" y="983"/>
                    </a:lnTo>
                    <a:lnTo>
                      <a:pt x="359" y="985"/>
                    </a:lnTo>
                    <a:lnTo>
                      <a:pt x="346" y="985"/>
                    </a:lnTo>
                    <a:lnTo>
                      <a:pt x="336" y="987"/>
                    </a:lnTo>
                    <a:lnTo>
                      <a:pt x="323" y="988"/>
                    </a:lnTo>
                    <a:lnTo>
                      <a:pt x="313" y="988"/>
                    </a:lnTo>
                    <a:lnTo>
                      <a:pt x="300" y="988"/>
                    </a:lnTo>
                    <a:lnTo>
                      <a:pt x="289" y="990"/>
                    </a:lnTo>
                    <a:lnTo>
                      <a:pt x="277" y="990"/>
                    </a:lnTo>
                    <a:lnTo>
                      <a:pt x="266" y="990"/>
                    </a:lnTo>
                    <a:lnTo>
                      <a:pt x="252" y="990"/>
                    </a:lnTo>
                    <a:lnTo>
                      <a:pt x="241" y="990"/>
                    </a:lnTo>
                    <a:lnTo>
                      <a:pt x="228" y="990"/>
                    </a:lnTo>
                    <a:lnTo>
                      <a:pt x="216" y="992"/>
                    </a:lnTo>
                    <a:lnTo>
                      <a:pt x="201" y="990"/>
                    </a:lnTo>
                    <a:lnTo>
                      <a:pt x="188" y="990"/>
                    </a:lnTo>
                    <a:lnTo>
                      <a:pt x="175" y="990"/>
                    </a:lnTo>
                    <a:lnTo>
                      <a:pt x="163" y="990"/>
                    </a:lnTo>
                    <a:lnTo>
                      <a:pt x="148" y="988"/>
                    </a:lnTo>
                    <a:lnTo>
                      <a:pt x="135" y="988"/>
                    </a:lnTo>
                    <a:lnTo>
                      <a:pt x="123" y="987"/>
                    </a:lnTo>
                    <a:lnTo>
                      <a:pt x="110" y="987"/>
                    </a:lnTo>
                    <a:lnTo>
                      <a:pt x="95" y="985"/>
                    </a:lnTo>
                    <a:lnTo>
                      <a:pt x="81" y="983"/>
                    </a:lnTo>
                    <a:lnTo>
                      <a:pt x="68" y="981"/>
                    </a:lnTo>
                    <a:lnTo>
                      <a:pt x="55" y="981"/>
                    </a:lnTo>
                    <a:lnTo>
                      <a:pt x="40" y="977"/>
                    </a:lnTo>
                    <a:lnTo>
                      <a:pt x="28" y="975"/>
                    </a:lnTo>
                    <a:lnTo>
                      <a:pt x="13" y="973"/>
                    </a:lnTo>
                    <a:lnTo>
                      <a:pt x="0" y="971"/>
                    </a:lnTo>
                    <a:lnTo>
                      <a:pt x="138" y="34"/>
                    </a:lnTo>
                    <a:lnTo>
                      <a:pt x="235" y="0"/>
                    </a:lnTo>
                    <a:lnTo>
                      <a:pt x="346" y="34"/>
                    </a:lnTo>
                    <a:lnTo>
                      <a:pt x="346" y="3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3030" y="1588"/>
                <a:ext cx="439" cy="401"/>
              </a:xfrm>
              <a:custGeom>
                <a:avLst/>
                <a:gdLst/>
                <a:ahLst/>
                <a:cxnLst>
                  <a:cxn ang="0">
                    <a:pos x="880" y="341"/>
                  </a:cxn>
                  <a:cxn ang="0">
                    <a:pos x="86" y="803"/>
                  </a:cxn>
                  <a:cxn ang="0">
                    <a:pos x="8" y="791"/>
                  </a:cxn>
                  <a:cxn ang="0">
                    <a:pos x="0" y="713"/>
                  </a:cxn>
                  <a:cxn ang="0">
                    <a:pos x="574" y="0"/>
                  </a:cxn>
                  <a:cxn ang="0">
                    <a:pos x="576" y="0"/>
                  </a:cxn>
                  <a:cxn ang="0">
                    <a:pos x="580" y="4"/>
                  </a:cxn>
                  <a:cxn ang="0">
                    <a:pos x="585" y="10"/>
                  </a:cxn>
                  <a:cxn ang="0">
                    <a:pos x="595" y="17"/>
                  </a:cxn>
                  <a:cxn ang="0">
                    <a:pos x="599" y="21"/>
                  </a:cxn>
                  <a:cxn ang="0">
                    <a:pos x="602" y="27"/>
                  </a:cxn>
                  <a:cxn ang="0">
                    <a:pos x="610" y="31"/>
                  </a:cxn>
                  <a:cxn ang="0">
                    <a:pos x="616" y="36"/>
                  </a:cxn>
                  <a:cxn ang="0">
                    <a:pos x="623" y="42"/>
                  </a:cxn>
                  <a:cxn ang="0">
                    <a:pos x="629" y="48"/>
                  </a:cxn>
                  <a:cxn ang="0">
                    <a:pos x="637" y="55"/>
                  </a:cxn>
                  <a:cxn ang="0">
                    <a:pos x="644" y="63"/>
                  </a:cxn>
                  <a:cxn ang="0">
                    <a:pos x="650" y="69"/>
                  </a:cxn>
                  <a:cxn ang="0">
                    <a:pos x="658" y="74"/>
                  </a:cxn>
                  <a:cxn ang="0">
                    <a:pos x="665" y="82"/>
                  </a:cxn>
                  <a:cxn ang="0">
                    <a:pos x="673" y="90"/>
                  </a:cxn>
                  <a:cxn ang="0">
                    <a:pos x="680" y="95"/>
                  </a:cxn>
                  <a:cxn ang="0">
                    <a:pos x="688" y="105"/>
                  </a:cxn>
                  <a:cxn ang="0">
                    <a:pos x="696" y="110"/>
                  </a:cxn>
                  <a:cxn ang="0">
                    <a:pos x="703" y="120"/>
                  </a:cxn>
                  <a:cxn ang="0">
                    <a:pos x="711" y="126"/>
                  </a:cxn>
                  <a:cxn ang="0">
                    <a:pos x="716" y="133"/>
                  </a:cxn>
                  <a:cxn ang="0">
                    <a:pos x="724" y="141"/>
                  </a:cxn>
                  <a:cxn ang="0">
                    <a:pos x="732" y="148"/>
                  </a:cxn>
                  <a:cxn ang="0">
                    <a:pos x="737" y="156"/>
                  </a:cxn>
                  <a:cxn ang="0">
                    <a:pos x="743" y="162"/>
                  </a:cxn>
                  <a:cxn ang="0">
                    <a:pos x="749" y="169"/>
                  </a:cxn>
                  <a:cxn ang="0">
                    <a:pos x="756" y="177"/>
                  </a:cxn>
                  <a:cxn ang="0">
                    <a:pos x="760" y="185"/>
                  </a:cxn>
                  <a:cxn ang="0">
                    <a:pos x="766" y="190"/>
                  </a:cxn>
                  <a:cxn ang="0">
                    <a:pos x="772" y="198"/>
                  </a:cxn>
                  <a:cxn ang="0">
                    <a:pos x="775" y="206"/>
                  </a:cxn>
                  <a:cxn ang="0">
                    <a:pos x="781" y="211"/>
                  </a:cxn>
                  <a:cxn ang="0">
                    <a:pos x="787" y="219"/>
                  </a:cxn>
                  <a:cxn ang="0">
                    <a:pos x="791" y="226"/>
                  </a:cxn>
                  <a:cxn ang="0">
                    <a:pos x="798" y="234"/>
                  </a:cxn>
                  <a:cxn ang="0">
                    <a:pos x="802" y="240"/>
                  </a:cxn>
                  <a:cxn ang="0">
                    <a:pos x="808" y="245"/>
                  </a:cxn>
                  <a:cxn ang="0">
                    <a:pos x="813" y="253"/>
                  </a:cxn>
                  <a:cxn ang="0">
                    <a:pos x="819" y="261"/>
                  </a:cxn>
                  <a:cxn ang="0">
                    <a:pos x="823" y="266"/>
                  </a:cxn>
                  <a:cxn ang="0">
                    <a:pos x="829" y="274"/>
                  </a:cxn>
                  <a:cxn ang="0">
                    <a:pos x="832" y="280"/>
                  </a:cxn>
                  <a:cxn ang="0">
                    <a:pos x="838" y="287"/>
                  </a:cxn>
                  <a:cxn ang="0">
                    <a:pos x="846" y="297"/>
                  </a:cxn>
                  <a:cxn ang="0">
                    <a:pos x="853" y="306"/>
                  </a:cxn>
                  <a:cxn ang="0">
                    <a:pos x="861" y="316"/>
                  </a:cxn>
                  <a:cxn ang="0">
                    <a:pos x="867" y="323"/>
                  </a:cxn>
                  <a:cxn ang="0">
                    <a:pos x="872" y="329"/>
                  </a:cxn>
                  <a:cxn ang="0">
                    <a:pos x="876" y="335"/>
                  </a:cxn>
                  <a:cxn ang="0">
                    <a:pos x="878" y="339"/>
                  </a:cxn>
                  <a:cxn ang="0">
                    <a:pos x="880" y="341"/>
                  </a:cxn>
                  <a:cxn ang="0">
                    <a:pos x="880" y="341"/>
                  </a:cxn>
                </a:cxnLst>
                <a:rect l="0" t="0" r="r" b="b"/>
                <a:pathLst>
                  <a:path w="880" h="803">
                    <a:moveTo>
                      <a:pt x="880" y="341"/>
                    </a:moveTo>
                    <a:lnTo>
                      <a:pt x="86" y="803"/>
                    </a:lnTo>
                    <a:lnTo>
                      <a:pt x="8" y="791"/>
                    </a:lnTo>
                    <a:lnTo>
                      <a:pt x="0" y="713"/>
                    </a:lnTo>
                    <a:lnTo>
                      <a:pt x="574" y="0"/>
                    </a:lnTo>
                    <a:lnTo>
                      <a:pt x="576" y="0"/>
                    </a:lnTo>
                    <a:lnTo>
                      <a:pt x="580" y="4"/>
                    </a:lnTo>
                    <a:lnTo>
                      <a:pt x="585" y="10"/>
                    </a:lnTo>
                    <a:lnTo>
                      <a:pt x="595" y="17"/>
                    </a:lnTo>
                    <a:lnTo>
                      <a:pt x="599" y="21"/>
                    </a:lnTo>
                    <a:lnTo>
                      <a:pt x="602" y="27"/>
                    </a:lnTo>
                    <a:lnTo>
                      <a:pt x="610" y="31"/>
                    </a:lnTo>
                    <a:lnTo>
                      <a:pt x="616" y="36"/>
                    </a:lnTo>
                    <a:lnTo>
                      <a:pt x="623" y="42"/>
                    </a:lnTo>
                    <a:lnTo>
                      <a:pt x="629" y="48"/>
                    </a:lnTo>
                    <a:lnTo>
                      <a:pt x="637" y="55"/>
                    </a:lnTo>
                    <a:lnTo>
                      <a:pt x="644" y="63"/>
                    </a:lnTo>
                    <a:lnTo>
                      <a:pt x="650" y="69"/>
                    </a:lnTo>
                    <a:lnTo>
                      <a:pt x="658" y="74"/>
                    </a:lnTo>
                    <a:lnTo>
                      <a:pt x="665" y="82"/>
                    </a:lnTo>
                    <a:lnTo>
                      <a:pt x="673" y="90"/>
                    </a:lnTo>
                    <a:lnTo>
                      <a:pt x="680" y="95"/>
                    </a:lnTo>
                    <a:lnTo>
                      <a:pt x="688" y="105"/>
                    </a:lnTo>
                    <a:lnTo>
                      <a:pt x="696" y="110"/>
                    </a:lnTo>
                    <a:lnTo>
                      <a:pt x="703" y="120"/>
                    </a:lnTo>
                    <a:lnTo>
                      <a:pt x="711" y="126"/>
                    </a:lnTo>
                    <a:lnTo>
                      <a:pt x="716" y="133"/>
                    </a:lnTo>
                    <a:lnTo>
                      <a:pt x="724" y="141"/>
                    </a:lnTo>
                    <a:lnTo>
                      <a:pt x="732" y="148"/>
                    </a:lnTo>
                    <a:lnTo>
                      <a:pt x="737" y="156"/>
                    </a:lnTo>
                    <a:lnTo>
                      <a:pt x="743" y="162"/>
                    </a:lnTo>
                    <a:lnTo>
                      <a:pt x="749" y="169"/>
                    </a:lnTo>
                    <a:lnTo>
                      <a:pt x="756" y="177"/>
                    </a:lnTo>
                    <a:lnTo>
                      <a:pt x="760" y="185"/>
                    </a:lnTo>
                    <a:lnTo>
                      <a:pt x="766" y="190"/>
                    </a:lnTo>
                    <a:lnTo>
                      <a:pt x="772" y="198"/>
                    </a:lnTo>
                    <a:lnTo>
                      <a:pt x="775" y="206"/>
                    </a:lnTo>
                    <a:lnTo>
                      <a:pt x="781" y="211"/>
                    </a:lnTo>
                    <a:lnTo>
                      <a:pt x="787" y="219"/>
                    </a:lnTo>
                    <a:lnTo>
                      <a:pt x="791" y="226"/>
                    </a:lnTo>
                    <a:lnTo>
                      <a:pt x="798" y="234"/>
                    </a:lnTo>
                    <a:lnTo>
                      <a:pt x="802" y="240"/>
                    </a:lnTo>
                    <a:lnTo>
                      <a:pt x="808" y="245"/>
                    </a:lnTo>
                    <a:lnTo>
                      <a:pt x="813" y="253"/>
                    </a:lnTo>
                    <a:lnTo>
                      <a:pt x="819" y="261"/>
                    </a:lnTo>
                    <a:lnTo>
                      <a:pt x="823" y="266"/>
                    </a:lnTo>
                    <a:lnTo>
                      <a:pt x="829" y="274"/>
                    </a:lnTo>
                    <a:lnTo>
                      <a:pt x="832" y="280"/>
                    </a:lnTo>
                    <a:lnTo>
                      <a:pt x="838" y="287"/>
                    </a:lnTo>
                    <a:lnTo>
                      <a:pt x="846" y="297"/>
                    </a:lnTo>
                    <a:lnTo>
                      <a:pt x="853" y="306"/>
                    </a:lnTo>
                    <a:lnTo>
                      <a:pt x="861" y="316"/>
                    </a:lnTo>
                    <a:lnTo>
                      <a:pt x="867" y="323"/>
                    </a:lnTo>
                    <a:lnTo>
                      <a:pt x="872" y="329"/>
                    </a:lnTo>
                    <a:lnTo>
                      <a:pt x="876" y="335"/>
                    </a:lnTo>
                    <a:lnTo>
                      <a:pt x="878" y="339"/>
                    </a:lnTo>
                    <a:lnTo>
                      <a:pt x="880" y="341"/>
                    </a:lnTo>
                    <a:lnTo>
                      <a:pt x="880" y="341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63"/>
              <p:cNvSpPr>
                <a:spLocks/>
              </p:cNvSpPr>
              <p:nvPr/>
            </p:nvSpPr>
            <p:spPr bwMode="auto">
              <a:xfrm>
                <a:off x="2209" y="1741"/>
                <a:ext cx="481" cy="341"/>
              </a:xfrm>
              <a:custGeom>
                <a:avLst/>
                <a:gdLst/>
                <a:ahLst/>
                <a:cxnLst>
                  <a:cxn ang="0">
                    <a:pos x="872" y="683"/>
                  </a:cxn>
                  <a:cxn ang="0">
                    <a:pos x="0" y="400"/>
                  </a:cxn>
                  <a:cxn ang="0">
                    <a:pos x="0" y="396"/>
                  </a:cxn>
                  <a:cxn ang="0">
                    <a:pos x="4" y="390"/>
                  </a:cxn>
                  <a:cxn ang="0">
                    <a:pos x="4" y="386"/>
                  </a:cxn>
                  <a:cxn ang="0">
                    <a:pos x="5" y="381"/>
                  </a:cxn>
                  <a:cxn ang="0">
                    <a:pos x="7" y="375"/>
                  </a:cxn>
                  <a:cxn ang="0">
                    <a:pos x="11" y="369"/>
                  </a:cxn>
                  <a:cxn ang="0">
                    <a:pos x="13" y="360"/>
                  </a:cxn>
                  <a:cxn ang="0">
                    <a:pos x="15" y="352"/>
                  </a:cxn>
                  <a:cxn ang="0">
                    <a:pos x="19" y="343"/>
                  </a:cxn>
                  <a:cxn ang="0">
                    <a:pos x="21" y="335"/>
                  </a:cxn>
                  <a:cxn ang="0">
                    <a:pos x="24" y="326"/>
                  </a:cxn>
                  <a:cxn ang="0">
                    <a:pos x="28" y="318"/>
                  </a:cxn>
                  <a:cxn ang="0">
                    <a:pos x="30" y="308"/>
                  </a:cxn>
                  <a:cxn ang="0">
                    <a:pos x="36" y="299"/>
                  </a:cxn>
                  <a:cxn ang="0">
                    <a:pos x="38" y="287"/>
                  </a:cxn>
                  <a:cxn ang="0">
                    <a:pos x="42" y="278"/>
                  </a:cxn>
                  <a:cxn ang="0">
                    <a:pos x="45" y="267"/>
                  </a:cxn>
                  <a:cxn ang="0">
                    <a:pos x="49" y="257"/>
                  </a:cxn>
                  <a:cxn ang="0">
                    <a:pos x="53" y="248"/>
                  </a:cxn>
                  <a:cxn ang="0">
                    <a:pos x="57" y="238"/>
                  </a:cxn>
                  <a:cxn ang="0">
                    <a:pos x="61" y="229"/>
                  </a:cxn>
                  <a:cxn ang="0">
                    <a:pos x="64" y="219"/>
                  </a:cxn>
                  <a:cxn ang="0">
                    <a:pos x="66" y="210"/>
                  </a:cxn>
                  <a:cxn ang="0">
                    <a:pos x="70" y="202"/>
                  </a:cxn>
                  <a:cxn ang="0">
                    <a:pos x="74" y="194"/>
                  </a:cxn>
                  <a:cxn ang="0">
                    <a:pos x="76" y="187"/>
                  </a:cxn>
                  <a:cxn ang="0">
                    <a:pos x="78" y="181"/>
                  </a:cxn>
                  <a:cxn ang="0">
                    <a:pos x="81" y="175"/>
                  </a:cxn>
                  <a:cxn ang="0">
                    <a:pos x="85" y="170"/>
                  </a:cxn>
                  <a:cxn ang="0">
                    <a:pos x="89" y="166"/>
                  </a:cxn>
                  <a:cxn ang="0">
                    <a:pos x="89" y="160"/>
                  </a:cxn>
                  <a:cxn ang="0">
                    <a:pos x="91" y="154"/>
                  </a:cxn>
                  <a:cxn ang="0">
                    <a:pos x="95" y="149"/>
                  </a:cxn>
                  <a:cxn ang="0">
                    <a:pos x="99" y="145"/>
                  </a:cxn>
                  <a:cxn ang="0">
                    <a:pos x="100" y="137"/>
                  </a:cxn>
                  <a:cxn ang="0">
                    <a:pos x="104" y="132"/>
                  </a:cxn>
                  <a:cxn ang="0">
                    <a:pos x="108" y="124"/>
                  </a:cxn>
                  <a:cxn ang="0">
                    <a:pos x="112" y="118"/>
                  </a:cxn>
                  <a:cxn ang="0">
                    <a:pos x="116" y="111"/>
                  </a:cxn>
                  <a:cxn ang="0">
                    <a:pos x="119" y="105"/>
                  </a:cxn>
                  <a:cxn ang="0">
                    <a:pos x="123" y="99"/>
                  </a:cxn>
                  <a:cxn ang="0">
                    <a:pos x="129" y="92"/>
                  </a:cxn>
                  <a:cxn ang="0">
                    <a:pos x="133" y="84"/>
                  </a:cxn>
                  <a:cxn ang="0">
                    <a:pos x="137" y="78"/>
                  </a:cxn>
                  <a:cxn ang="0">
                    <a:pos x="140" y="71"/>
                  </a:cxn>
                  <a:cxn ang="0">
                    <a:pos x="146" y="65"/>
                  </a:cxn>
                  <a:cxn ang="0">
                    <a:pos x="150" y="57"/>
                  </a:cxn>
                  <a:cxn ang="0">
                    <a:pos x="154" y="52"/>
                  </a:cxn>
                  <a:cxn ang="0">
                    <a:pos x="157" y="46"/>
                  </a:cxn>
                  <a:cxn ang="0">
                    <a:pos x="161" y="40"/>
                  </a:cxn>
                  <a:cxn ang="0">
                    <a:pos x="169" y="29"/>
                  </a:cxn>
                  <a:cxn ang="0">
                    <a:pos x="176" y="19"/>
                  </a:cxn>
                  <a:cxn ang="0">
                    <a:pos x="180" y="10"/>
                  </a:cxn>
                  <a:cxn ang="0">
                    <a:pos x="184" y="6"/>
                  </a:cxn>
                  <a:cxn ang="0">
                    <a:pos x="186" y="0"/>
                  </a:cxn>
                  <a:cxn ang="0">
                    <a:pos x="188" y="0"/>
                  </a:cxn>
                  <a:cxn ang="0">
                    <a:pos x="944" y="506"/>
                  </a:cxn>
                  <a:cxn ang="0">
                    <a:pos x="961" y="620"/>
                  </a:cxn>
                  <a:cxn ang="0">
                    <a:pos x="872" y="683"/>
                  </a:cxn>
                  <a:cxn ang="0">
                    <a:pos x="872" y="683"/>
                  </a:cxn>
                </a:cxnLst>
                <a:rect l="0" t="0" r="r" b="b"/>
                <a:pathLst>
                  <a:path w="961" h="683">
                    <a:moveTo>
                      <a:pt x="872" y="683"/>
                    </a:moveTo>
                    <a:lnTo>
                      <a:pt x="0" y="400"/>
                    </a:lnTo>
                    <a:lnTo>
                      <a:pt x="0" y="396"/>
                    </a:lnTo>
                    <a:lnTo>
                      <a:pt x="4" y="390"/>
                    </a:lnTo>
                    <a:lnTo>
                      <a:pt x="4" y="386"/>
                    </a:lnTo>
                    <a:lnTo>
                      <a:pt x="5" y="381"/>
                    </a:lnTo>
                    <a:lnTo>
                      <a:pt x="7" y="375"/>
                    </a:lnTo>
                    <a:lnTo>
                      <a:pt x="11" y="369"/>
                    </a:lnTo>
                    <a:lnTo>
                      <a:pt x="13" y="360"/>
                    </a:lnTo>
                    <a:lnTo>
                      <a:pt x="15" y="352"/>
                    </a:lnTo>
                    <a:lnTo>
                      <a:pt x="19" y="343"/>
                    </a:lnTo>
                    <a:lnTo>
                      <a:pt x="21" y="335"/>
                    </a:lnTo>
                    <a:lnTo>
                      <a:pt x="24" y="326"/>
                    </a:lnTo>
                    <a:lnTo>
                      <a:pt x="28" y="318"/>
                    </a:lnTo>
                    <a:lnTo>
                      <a:pt x="30" y="308"/>
                    </a:lnTo>
                    <a:lnTo>
                      <a:pt x="36" y="299"/>
                    </a:lnTo>
                    <a:lnTo>
                      <a:pt x="38" y="287"/>
                    </a:lnTo>
                    <a:lnTo>
                      <a:pt x="42" y="278"/>
                    </a:lnTo>
                    <a:lnTo>
                      <a:pt x="45" y="267"/>
                    </a:lnTo>
                    <a:lnTo>
                      <a:pt x="49" y="257"/>
                    </a:lnTo>
                    <a:lnTo>
                      <a:pt x="53" y="248"/>
                    </a:lnTo>
                    <a:lnTo>
                      <a:pt x="57" y="238"/>
                    </a:lnTo>
                    <a:lnTo>
                      <a:pt x="61" y="229"/>
                    </a:lnTo>
                    <a:lnTo>
                      <a:pt x="64" y="219"/>
                    </a:lnTo>
                    <a:lnTo>
                      <a:pt x="66" y="210"/>
                    </a:lnTo>
                    <a:lnTo>
                      <a:pt x="70" y="202"/>
                    </a:lnTo>
                    <a:lnTo>
                      <a:pt x="74" y="194"/>
                    </a:lnTo>
                    <a:lnTo>
                      <a:pt x="76" y="187"/>
                    </a:lnTo>
                    <a:lnTo>
                      <a:pt x="78" y="181"/>
                    </a:lnTo>
                    <a:lnTo>
                      <a:pt x="81" y="175"/>
                    </a:lnTo>
                    <a:lnTo>
                      <a:pt x="85" y="170"/>
                    </a:lnTo>
                    <a:lnTo>
                      <a:pt x="89" y="166"/>
                    </a:lnTo>
                    <a:lnTo>
                      <a:pt x="89" y="160"/>
                    </a:lnTo>
                    <a:lnTo>
                      <a:pt x="91" y="154"/>
                    </a:lnTo>
                    <a:lnTo>
                      <a:pt x="95" y="149"/>
                    </a:lnTo>
                    <a:lnTo>
                      <a:pt x="99" y="145"/>
                    </a:lnTo>
                    <a:lnTo>
                      <a:pt x="100" y="137"/>
                    </a:lnTo>
                    <a:lnTo>
                      <a:pt x="104" y="132"/>
                    </a:lnTo>
                    <a:lnTo>
                      <a:pt x="108" y="124"/>
                    </a:lnTo>
                    <a:lnTo>
                      <a:pt x="112" y="118"/>
                    </a:lnTo>
                    <a:lnTo>
                      <a:pt x="116" y="111"/>
                    </a:lnTo>
                    <a:lnTo>
                      <a:pt x="119" y="105"/>
                    </a:lnTo>
                    <a:lnTo>
                      <a:pt x="123" y="99"/>
                    </a:lnTo>
                    <a:lnTo>
                      <a:pt x="129" y="92"/>
                    </a:lnTo>
                    <a:lnTo>
                      <a:pt x="133" y="84"/>
                    </a:lnTo>
                    <a:lnTo>
                      <a:pt x="137" y="78"/>
                    </a:lnTo>
                    <a:lnTo>
                      <a:pt x="140" y="71"/>
                    </a:lnTo>
                    <a:lnTo>
                      <a:pt x="146" y="65"/>
                    </a:lnTo>
                    <a:lnTo>
                      <a:pt x="150" y="57"/>
                    </a:lnTo>
                    <a:lnTo>
                      <a:pt x="154" y="52"/>
                    </a:lnTo>
                    <a:lnTo>
                      <a:pt x="157" y="46"/>
                    </a:lnTo>
                    <a:lnTo>
                      <a:pt x="161" y="40"/>
                    </a:lnTo>
                    <a:lnTo>
                      <a:pt x="169" y="29"/>
                    </a:lnTo>
                    <a:lnTo>
                      <a:pt x="176" y="19"/>
                    </a:lnTo>
                    <a:lnTo>
                      <a:pt x="180" y="10"/>
                    </a:lnTo>
                    <a:lnTo>
                      <a:pt x="184" y="6"/>
                    </a:lnTo>
                    <a:lnTo>
                      <a:pt x="186" y="0"/>
                    </a:lnTo>
                    <a:lnTo>
                      <a:pt x="188" y="0"/>
                    </a:lnTo>
                    <a:lnTo>
                      <a:pt x="944" y="506"/>
                    </a:lnTo>
                    <a:lnTo>
                      <a:pt x="961" y="620"/>
                    </a:lnTo>
                    <a:lnTo>
                      <a:pt x="872" y="683"/>
                    </a:lnTo>
                    <a:lnTo>
                      <a:pt x="872" y="68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2639" y="1888"/>
                <a:ext cx="477" cy="476"/>
              </a:xfrm>
              <a:custGeom>
                <a:avLst/>
                <a:gdLst/>
                <a:ahLst/>
                <a:cxnLst>
                  <a:cxn ang="0">
                    <a:pos x="523" y="949"/>
                  </a:cxn>
                  <a:cxn ang="0">
                    <a:pos x="584" y="938"/>
                  </a:cxn>
                  <a:cxn ang="0">
                    <a:pos x="639" y="922"/>
                  </a:cxn>
                  <a:cxn ang="0">
                    <a:pos x="692" y="898"/>
                  </a:cxn>
                  <a:cxn ang="0">
                    <a:pos x="741" y="869"/>
                  </a:cxn>
                  <a:cxn ang="0">
                    <a:pos x="787" y="833"/>
                  </a:cxn>
                  <a:cxn ang="0">
                    <a:pos x="829" y="793"/>
                  </a:cxn>
                  <a:cxn ang="0">
                    <a:pos x="863" y="749"/>
                  </a:cxn>
                  <a:cxn ang="0">
                    <a:pos x="895" y="700"/>
                  </a:cxn>
                  <a:cxn ang="0">
                    <a:pos x="920" y="647"/>
                  </a:cxn>
                  <a:cxn ang="0">
                    <a:pos x="937" y="592"/>
                  </a:cxn>
                  <a:cxn ang="0">
                    <a:pos x="948" y="534"/>
                  </a:cxn>
                  <a:cxn ang="0">
                    <a:pos x="954" y="476"/>
                  </a:cxn>
                  <a:cxn ang="0">
                    <a:pos x="948" y="413"/>
                  </a:cxn>
                  <a:cxn ang="0">
                    <a:pos x="937" y="356"/>
                  </a:cxn>
                  <a:cxn ang="0">
                    <a:pos x="920" y="301"/>
                  </a:cxn>
                  <a:cxn ang="0">
                    <a:pos x="895" y="247"/>
                  </a:cxn>
                  <a:cxn ang="0">
                    <a:pos x="863" y="200"/>
                  </a:cxn>
                  <a:cxn ang="0">
                    <a:pos x="829" y="154"/>
                  </a:cxn>
                  <a:cxn ang="0">
                    <a:pos x="787" y="114"/>
                  </a:cxn>
                  <a:cxn ang="0">
                    <a:pos x="741" y="80"/>
                  </a:cxn>
                  <a:cxn ang="0">
                    <a:pos x="692" y="50"/>
                  </a:cxn>
                  <a:cxn ang="0">
                    <a:pos x="639" y="27"/>
                  </a:cxn>
                  <a:cxn ang="0">
                    <a:pos x="584" y="10"/>
                  </a:cxn>
                  <a:cxn ang="0">
                    <a:pos x="523" y="2"/>
                  </a:cxn>
                  <a:cxn ang="0">
                    <a:pos x="464" y="0"/>
                  </a:cxn>
                  <a:cxn ang="0">
                    <a:pos x="403" y="4"/>
                  </a:cxn>
                  <a:cxn ang="0">
                    <a:pos x="344" y="15"/>
                  </a:cxn>
                  <a:cxn ang="0">
                    <a:pos x="291" y="36"/>
                  </a:cxn>
                  <a:cxn ang="0">
                    <a:pos x="238" y="61"/>
                  </a:cxn>
                  <a:cxn ang="0">
                    <a:pos x="190" y="93"/>
                  </a:cxn>
                  <a:cxn ang="0">
                    <a:pos x="147" y="129"/>
                  </a:cxn>
                  <a:cxn ang="0">
                    <a:pos x="109" y="171"/>
                  </a:cxn>
                  <a:cxn ang="0">
                    <a:pos x="74" y="217"/>
                  </a:cxn>
                  <a:cxn ang="0">
                    <a:pos x="46" y="268"/>
                  </a:cxn>
                  <a:cxn ang="0">
                    <a:pos x="25" y="321"/>
                  </a:cxn>
                  <a:cxn ang="0">
                    <a:pos x="10" y="379"/>
                  </a:cxn>
                  <a:cxn ang="0">
                    <a:pos x="0" y="438"/>
                  </a:cxn>
                  <a:cxn ang="0">
                    <a:pos x="0" y="498"/>
                  </a:cxn>
                  <a:cxn ang="0">
                    <a:pos x="6" y="557"/>
                  </a:cxn>
                  <a:cxn ang="0">
                    <a:pos x="21" y="614"/>
                  </a:cxn>
                  <a:cxn ang="0">
                    <a:pos x="40" y="670"/>
                  </a:cxn>
                  <a:cxn ang="0">
                    <a:pos x="69" y="721"/>
                  </a:cxn>
                  <a:cxn ang="0">
                    <a:pos x="101" y="767"/>
                  </a:cxn>
                  <a:cxn ang="0">
                    <a:pos x="139" y="812"/>
                  </a:cxn>
                  <a:cxn ang="0">
                    <a:pos x="181" y="848"/>
                  </a:cxn>
                  <a:cxn ang="0">
                    <a:pos x="228" y="881"/>
                  </a:cxn>
                  <a:cxn ang="0">
                    <a:pos x="280" y="909"/>
                  </a:cxn>
                  <a:cxn ang="0">
                    <a:pos x="333" y="930"/>
                  </a:cxn>
                  <a:cxn ang="0">
                    <a:pos x="390" y="943"/>
                  </a:cxn>
                  <a:cxn ang="0">
                    <a:pos x="451" y="951"/>
                  </a:cxn>
                </a:cxnLst>
                <a:rect l="0" t="0" r="r" b="b"/>
                <a:pathLst>
                  <a:path w="954" h="953">
                    <a:moveTo>
                      <a:pt x="475" y="953"/>
                    </a:moveTo>
                    <a:lnTo>
                      <a:pt x="489" y="951"/>
                    </a:lnTo>
                    <a:lnTo>
                      <a:pt x="500" y="951"/>
                    </a:lnTo>
                    <a:lnTo>
                      <a:pt x="511" y="951"/>
                    </a:lnTo>
                    <a:lnTo>
                      <a:pt x="523" y="949"/>
                    </a:lnTo>
                    <a:lnTo>
                      <a:pt x="536" y="947"/>
                    </a:lnTo>
                    <a:lnTo>
                      <a:pt x="548" y="945"/>
                    </a:lnTo>
                    <a:lnTo>
                      <a:pt x="559" y="943"/>
                    </a:lnTo>
                    <a:lnTo>
                      <a:pt x="572" y="941"/>
                    </a:lnTo>
                    <a:lnTo>
                      <a:pt x="584" y="938"/>
                    </a:lnTo>
                    <a:lnTo>
                      <a:pt x="593" y="936"/>
                    </a:lnTo>
                    <a:lnTo>
                      <a:pt x="605" y="932"/>
                    </a:lnTo>
                    <a:lnTo>
                      <a:pt x="616" y="930"/>
                    </a:lnTo>
                    <a:lnTo>
                      <a:pt x="627" y="924"/>
                    </a:lnTo>
                    <a:lnTo>
                      <a:pt x="639" y="922"/>
                    </a:lnTo>
                    <a:lnTo>
                      <a:pt x="650" y="917"/>
                    </a:lnTo>
                    <a:lnTo>
                      <a:pt x="662" y="915"/>
                    </a:lnTo>
                    <a:lnTo>
                      <a:pt x="671" y="909"/>
                    </a:lnTo>
                    <a:lnTo>
                      <a:pt x="682" y="903"/>
                    </a:lnTo>
                    <a:lnTo>
                      <a:pt x="692" y="898"/>
                    </a:lnTo>
                    <a:lnTo>
                      <a:pt x="703" y="892"/>
                    </a:lnTo>
                    <a:lnTo>
                      <a:pt x="713" y="886"/>
                    </a:lnTo>
                    <a:lnTo>
                      <a:pt x="722" y="881"/>
                    </a:lnTo>
                    <a:lnTo>
                      <a:pt x="732" y="875"/>
                    </a:lnTo>
                    <a:lnTo>
                      <a:pt x="741" y="869"/>
                    </a:lnTo>
                    <a:lnTo>
                      <a:pt x="751" y="862"/>
                    </a:lnTo>
                    <a:lnTo>
                      <a:pt x="760" y="854"/>
                    </a:lnTo>
                    <a:lnTo>
                      <a:pt x="770" y="848"/>
                    </a:lnTo>
                    <a:lnTo>
                      <a:pt x="779" y="841"/>
                    </a:lnTo>
                    <a:lnTo>
                      <a:pt x="787" y="833"/>
                    </a:lnTo>
                    <a:lnTo>
                      <a:pt x="796" y="827"/>
                    </a:lnTo>
                    <a:lnTo>
                      <a:pt x="804" y="820"/>
                    </a:lnTo>
                    <a:lnTo>
                      <a:pt x="814" y="812"/>
                    </a:lnTo>
                    <a:lnTo>
                      <a:pt x="821" y="803"/>
                    </a:lnTo>
                    <a:lnTo>
                      <a:pt x="829" y="793"/>
                    </a:lnTo>
                    <a:lnTo>
                      <a:pt x="836" y="786"/>
                    </a:lnTo>
                    <a:lnTo>
                      <a:pt x="844" y="776"/>
                    </a:lnTo>
                    <a:lnTo>
                      <a:pt x="850" y="767"/>
                    </a:lnTo>
                    <a:lnTo>
                      <a:pt x="857" y="759"/>
                    </a:lnTo>
                    <a:lnTo>
                      <a:pt x="863" y="749"/>
                    </a:lnTo>
                    <a:lnTo>
                      <a:pt x="871" y="740"/>
                    </a:lnTo>
                    <a:lnTo>
                      <a:pt x="876" y="730"/>
                    </a:lnTo>
                    <a:lnTo>
                      <a:pt x="882" y="721"/>
                    </a:lnTo>
                    <a:lnTo>
                      <a:pt x="888" y="711"/>
                    </a:lnTo>
                    <a:lnTo>
                      <a:pt x="895" y="700"/>
                    </a:lnTo>
                    <a:lnTo>
                      <a:pt x="899" y="690"/>
                    </a:lnTo>
                    <a:lnTo>
                      <a:pt x="905" y="681"/>
                    </a:lnTo>
                    <a:lnTo>
                      <a:pt x="910" y="670"/>
                    </a:lnTo>
                    <a:lnTo>
                      <a:pt x="916" y="660"/>
                    </a:lnTo>
                    <a:lnTo>
                      <a:pt x="920" y="647"/>
                    </a:lnTo>
                    <a:lnTo>
                      <a:pt x="924" y="637"/>
                    </a:lnTo>
                    <a:lnTo>
                      <a:pt x="928" y="626"/>
                    </a:lnTo>
                    <a:lnTo>
                      <a:pt x="931" y="614"/>
                    </a:lnTo>
                    <a:lnTo>
                      <a:pt x="933" y="603"/>
                    </a:lnTo>
                    <a:lnTo>
                      <a:pt x="937" y="592"/>
                    </a:lnTo>
                    <a:lnTo>
                      <a:pt x="941" y="582"/>
                    </a:lnTo>
                    <a:lnTo>
                      <a:pt x="943" y="571"/>
                    </a:lnTo>
                    <a:lnTo>
                      <a:pt x="945" y="557"/>
                    </a:lnTo>
                    <a:lnTo>
                      <a:pt x="947" y="548"/>
                    </a:lnTo>
                    <a:lnTo>
                      <a:pt x="948" y="534"/>
                    </a:lnTo>
                    <a:lnTo>
                      <a:pt x="950" y="523"/>
                    </a:lnTo>
                    <a:lnTo>
                      <a:pt x="952" y="510"/>
                    </a:lnTo>
                    <a:lnTo>
                      <a:pt x="952" y="498"/>
                    </a:lnTo>
                    <a:lnTo>
                      <a:pt x="952" y="487"/>
                    </a:lnTo>
                    <a:lnTo>
                      <a:pt x="954" y="476"/>
                    </a:lnTo>
                    <a:lnTo>
                      <a:pt x="952" y="462"/>
                    </a:lnTo>
                    <a:lnTo>
                      <a:pt x="952" y="449"/>
                    </a:lnTo>
                    <a:lnTo>
                      <a:pt x="952" y="438"/>
                    </a:lnTo>
                    <a:lnTo>
                      <a:pt x="950" y="426"/>
                    </a:lnTo>
                    <a:lnTo>
                      <a:pt x="948" y="413"/>
                    </a:lnTo>
                    <a:lnTo>
                      <a:pt x="947" y="401"/>
                    </a:lnTo>
                    <a:lnTo>
                      <a:pt x="945" y="390"/>
                    </a:lnTo>
                    <a:lnTo>
                      <a:pt x="943" y="379"/>
                    </a:lnTo>
                    <a:lnTo>
                      <a:pt x="941" y="365"/>
                    </a:lnTo>
                    <a:lnTo>
                      <a:pt x="937" y="356"/>
                    </a:lnTo>
                    <a:lnTo>
                      <a:pt x="933" y="342"/>
                    </a:lnTo>
                    <a:lnTo>
                      <a:pt x="931" y="333"/>
                    </a:lnTo>
                    <a:lnTo>
                      <a:pt x="928" y="321"/>
                    </a:lnTo>
                    <a:lnTo>
                      <a:pt x="924" y="310"/>
                    </a:lnTo>
                    <a:lnTo>
                      <a:pt x="920" y="301"/>
                    </a:lnTo>
                    <a:lnTo>
                      <a:pt x="916" y="289"/>
                    </a:lnTo>
                    <a:lnTo>
                      <a:pt x="910" y="278"/>
                    </a:lnTo>
                    <a:lnTo>
                      <a:pt x="905" y="268"/>
                    </a:lnTo>
                    <a:lnTo>
                      <a:pt x="899" y="257"/>
                    </a:lnTo>
                    <a:lnTo>
                      <a:pt x="895" y="247"/>
                    </a:lnTo>
                    <a:lnTo>
                      <a:pt x="888" y="236"/>
                    </a:lnTo>
                    <a:lnTo>
                      <a:pt x="882" y="226"/>
                    </a:lnTo>
                    <a:lnTo>
                      <a:pt x="876" y="217"/>
                    </a:lnTo>
                    <a:lnTo>
                      <a:pt x="871" y="209"/>
                    </a:lnTo>
                    <a:lnTo>
                      <a:pt x="863" y="200"/>
                    </a:lnTo>
                    <a:lnTo>
                      <a:pt x="857" y="188"/>
                    </a:lnTo>
                    <a:lnTo>
                      <a:pt x="850" y="179"/>
                    </a:lnTo>
                    <a:lnTo>
                      <a:pt x="844" y="171"/>
                    </a:lnTo>
                    <a:lnTo>
                      <a:pt x="836" y="162"/>
                    </a:lnTo>
                    <a:lnTo>
                      <a:pt x="829" y="154"/>
                    </a:lnTo>
                    <a:lnTo>
                      <a:pt x="821" y="147"/>
                    </a:lnTo>
                    <a:lnTo>
                      <a:pt x="814" y="139"/>
                    </a:lnTo>
                    <a:lnTo>
                      <a:pt x="804" y="129"/>
                    </a:lnTo>
                    <a:lnTo>
                      <a:pt x="796" y="122"/>
                    </a:lnTo>
                    <a:lnTo>
                      <a:pt x="787" y="114"/>
                    </a:lnTo>
                    <a:lnTo>
                      <a:pt x="779" y="107"/>
                    </a:lnTo>
                    <a:lnTo>
                      <a:pt x="770" y="99"/>
                    </a:lnTo>
                    <a:lnTo>
                      <a:pt x="760" y="93"/>
                    </a:lnTo>
                    <a:lnTo>
                      <a:pt x="751" y="86"/>
                    </a:lnTo>
                    <a:lnTo>
                      <a:pt x="741" y="80"/>
                    </a:lnTo>
                    <a:lnTo>
                      <a:pt x="732" y="74"/>
                    </a:lnTo>
                    <a:lnTo>
                      <a:pt x="722" y="67"/>
                    </a:lnTo>
                    <a:lnTo>
                      <a:pt x="713" y="61"/>
                    </a:lnTo>
                    <a:lnTo>
                      <a:pt x="703" y="55"/>
                    </a:lnTo>
                    <a:lnTo>
                      <a:pt x="692" y="50"/>
                    </a:lnTo>
                    <a:lnTo>
                      <a:pt x="682" y="46"/>
                    </a:lnTo>
                    <a:lnTo>
                      <a:pt x="671" y="40"/>
                    </a:lnTo>
                    <a:lnTo>
                      <a:pt x="662" y="36"/>
                    </a:lnTo>
                    <a:lnTo>
                      <a:pt x="650" y="31"/>
                    </a:lnTo>
                    <a:lnTo>
                      <a:pt x="639" y="27"/>
                    </a:lnTo>
                    <a:lnTo>
                      <a:pt x="627" y="23"/>
                    </a:lnTo>
                    <a:lnTo>
                      <a:pt x="616" y="21"/>
                    </a:lnTo>
                    <a:lnTo>
                      <a:pt x="605" y="15"/>
                    </a:lnTo>
                    <a:lnTo>
                      <a:pt x="593" y="13"/>
                    </a:lnTo>
                    <a:lnTo>
                      <a:pt x="584" y="10"/>
                    </a:lnTo>
                    <a:lnTo>
                      <a:pt x="572" y="8"/>
                    </a:lnTo>
                    <a:lnTo>
                      <a:pt x="559" y="6"/>
                    </a:lnTo>
                    <a:lnTo>
                      <a:pt x="548" y="4"/>
                    </a:lnTo>
                    <a:lnTo>
                      <a:pt x="536" y="2"/>
                    </a:lnTo>
                    <a:lnTo>
                      <a:pt x="523" y="2"/>
                    </a:lnTo>
                    <a:lnTo>
                      <a:pt x="511" y="0"/>
                    </a:lnTo>
                    <a:lnTo>
                      <a:pt x="500" y="0"/>
                    </a:lnTo>
                    <a:lnTo>
                      <a:pt x="489" y="0"/>
                    </a:lnTo>
                    <a:lnTo>
                      <a:pt x="475" y="0"/>
                    </a:lnTo>
                    <a:lnTo>
                      <a:pt x="464" y="0"/>
                    </a:lnTo>
                    <a:lnTo>
                      <a:pt x="451" y="0"/>
                    </a:lnTo>
                    <a:lnTo>
                      <a:pt x="437" y="0"/>
                    </a:lnTo>
                    <a:lnTo>
                      <a:pt x="426" y="2"/>
                    </a:lnTo>
                    <a:lnTo>
                      <a:pt x="413" y="2"/>
                    </a:lnTo>
                    <a:lnTo>
                      <a:pt x="403" y="4"/>
                    </a:lnTo>
                    <a:lnTo>
                      <a:pt x="390" y="6"/>
                    </a:lnTo>
                    <a:lnTo>
                      <a:pt x="380" y="8"/>
                    </a:lnTo>
                    <a:lnTo>
                      <a:pt x="367" y="10"/>
                    </a:lnTo>
                    <a:lnTo>
                      <a:pt x="356" y="13"/>
                    </a:lnTo>
                    <a:lnTo>
                      <a:pt x="344" y="15"/>
                    </a:lnTo>
                    <a:lnTo>
                      <a:pt x="333" y="21"/>
                    </a:lnTo>
                    <a:lnTo>
                      <a:pt x="321" y="23"/>
                    </a:lnTo>
                    <a:lnTo>
                      <a:pt x="312" y="27"/>
                    </a:lnTo>
                    <a:lnTo>
                      <a:pt x="301" y="31"/>
                    </a:lnTo>
                    <a:lnTo>
                      <a:pt x="291" y="36"/>
                    </a:lnTo>
                    <a:lnTo>
                      <a:pt x="280" y="40"/>
                    </a:lnTo>
                    <a:lnTo>
                      <a:pt x="268" y="46"/>
                    </a:lnTo>
                    <a:lnTo>
                      <a:pt x="259" y="50"/>
                    </a:lnTo>
                    <a:lnTo>
                      <a:pt x="249" y="55"/>
                    </a:lnTo>
                    <a:lnTo>
                      <a:pt x="238" y="61"/>
                    </a:lnTo>
                    <a:lnTo>
                      <a:pt x="228" y="67"/>
                    </a:lnTo>
                    <a:lnTo>
                      <a:pt x="219" y="74"/>
                    </a:lnTo>
                    <a:lnTo>
                      <a:pt x="209" y="80"/>
                    </a:lnTo>
                    <a:lnTo>
                      <a:pt x="200" y="86"/>
                    </a:lnTo>
                    <a:lnTo>
                      <a:pt x="190" y="93"/>
                    </a:lnTo>
                    <a:lnTo>
                      <a:pt x="181" y="99"/>
                    </a:lnTo>
                    <a:lnTo>
                      <a:pt x="173" y="107"/>
                    </a:lnTo>
                    <a:lnTo>
                      <a:pt x="164" y="114"/>
                    </a:lnTo>
                    <a:lnTo>
                      <a:pt x="156" y="122"/>
                    </a:lnTo>
                    <a:lnTo>
                      <a:pt x="147" y="129"/>
                    </a:lnTo>
                    <a:lnTo>
                      <a:pt x="139" y="139"/>
                    </a:lnTo>
                    <a:lnTo>
                      <a:pt x="131" y="147"/>
                    </a:lnTo>
                    <a:lnTo>
                      <a:pt x="124" y="154"/>
                    </a:lnTo>
                    <a:lnTo>
                      <a:pt x="114" y="162"/>
                    </a:lnTo>
                    <a:lnTo>
                      <a:pt x="109" y="171"/>
                    </a:lnTo>
                    <a:lnTo>
                      <a:pt x="101" y="179"/>
                    </a:lnTo>
                    <a:lnTo>
                      <a:pt x="93" y="188"/>
                    </a:lnTo>
                    <a:lnTo>
                      <a:pt x="88" y="200"/>
                    </a:lnTo>
                    <a:lnTo>
                      <a:pt x="82" y="209"/>
                    </a:lnTo>
                    <a:lnTo>
                      <a:pt x="74" y="217"/>
                    </a:lnTo>
                    <a:lnTo>
                      <a:pt x="69" y="226"/>
                    </a:lnTo>
                    <a:lnTo>
                      <a:pt x="61" y="236"/>
                    </a:lnTo>
                    <a:lnTo>
                      <a:pt x="57" y="247"/>
                    </a:lnTo>
                    <a:lnTo>
                      <a:pt x="52" y="257"/>
                    </a:lnTo>
                    <a:lnTo>
                      <a:pt x="46" y="268"/>
                    </a:lnTo>
                    <a:lnTo>
                      <a:pt x="40" y="278"/>
                    </a:lnTo>
                    <a:lnTo>
                      <a:pt x="38" y="289"/>
                    </a:lnTo>
                    <a:lnTo>
                      <a:pt x="33" y="301"/>
                    </a:lnTo>
                    <a:lnTo>
                      <a:pt x="29" y="310"/>
                    </a:lnTo>
                    <a:lnTo>
                      <a:pt x="25" y="321"/>
                    </a:lnTo>
                    <a:lnTo>
                      <a:pt x="21" y="333"/>
                    </a:lnTo>
                    <a:lnTo>
                      <a:pt x="17" y="342"/>
                    </a:lnTo>
                    <a:lnTo>
                      <a:pt x="14" y="356"/>
                    </a:lnTo>
                    <a:lnTo>
                      <a:pt x="12" y="365"/>
                    </a:lnTo>
                    <a:lnTo>
                      <a:pt x="10" y="379"/>
                    </a:lnTo>
                    <a:lnTo>
                      <a:pt x="6" y="390"/>
                    </a:lnTo>
                    <a:lnTo>
                      <a:pt x="6" y="401"/>
                    </a:lnTo>
                    <a:lnTo>
                      <a:pt x="4" y="413"/>
                    </a:lnTo>
                    <a:lnTo>
                      <a:pt x="4" y="426"/>
                    </a:lnTo>
                    <a:lnTo>
                      <a:pt x="0" y="438"/>
                    </a:lnTo>
                    <a:lnTo>
                      <a:pt x="0" y="449"/>
                    </a:lnTo>
                    <a:lnTo>
                      <a:pt x="0" y="462"/>
                    </a:lnTo>
                    <a:lnTo>
                      <a:pt x="0" y="476"/>
                    </a:lnTo>
                    <a:lnTo>
                      <a:pt x="0" y="487"/>
                    </a:lnTo>
                    <a:lnTo>
                      <a:pt x="0" y="498"/>
                    </a:lnTo>
                    <a:lnTo>
                      <a:pt x="0" y="510"/>
                    </a:lnTo>
                    <a:lnTo>
                      <a:pt x="4" y="523"/>
                    </a:lnTo>
                    <a:lnTo>
                      <a:pt x="4" y="534"/>
                    </a:lnTo>
                    <a:lnTo>
                      <a:pt x="6" y="548"/>
                    </a:lnTo>
                    <a:lnTo>
                      <a:pt x="6" y="557"/>
                    </a:lnTo>
                    <a:lnTo>
                      <a:pt x="10" y="571"/>
                    </a:lnTo>
                    <a:lnTo>
                      <a:pt x="12" y="582"/>
                    </a:lnTo>
                    <a:lnTo>
                      <a:pt x="14" y="592"/>
                    </a:lnTo>
                    <a:lnTo>
                      <a:pt x="17" y="603"/>
                    </a:lnTo>
                    <a:lnTo>
                      <a:pt x="21" y="614"/>
                    </a:lnTo>
                    <a:lnTo>
                      <a:pt x="25" y="626"/>
                    </a:lnTo>
                    <a:lnTo>
                      <a:pt x="29" y="637"/>
                    </a:lnTo>
                    <a:lnTo>
                      <a:pt x="33" y="647"/>
                    </a:lnTo>
                    <a:lnTo>
                      <a:pt x="38" y="660"/>
                    </a:lnTo>
                    <a:lnTo>
                      <a:pt x="40" y="670"/>
                    </a:lnTo>
                    <a:lnTo>
                      <a:pt x="46" y="681"/>
                    </a:lnTo>
                    <a:lnTo>
                      <a:pt x="52" y="690"/>
                    </a:lnTo>
                    <a:lnTo>
                      <a:pt x="57" y="700"/>
                    </a:lnTo>
                    <a:lnTo>
                      <a:pt x="61" y="711"/>
                    </a:lnTo>
                    <a:lnTo>
                      <a:pt x="69" y="721"/>
                    </a:lnTo>
                    <a:lnTo>
                      <a:pt x="74" y="730"/>
                    </a:lnTo>
                    <a:lnTo>
                      <a:pt x="82" y="740"/>
                    </a:lnTo>
                    <a:lnTo>
                      <a:pt x="88" y="749"/>
                    </a:lnTo>
                    <a:lnTo>
                      <a:pt x="93" y="759"/>
                    </a:lnTo>
                    <a:lnTo>
                      <a:pt x="101" y="767"/>
                    </a:lnTo>
                    <a:lnTo>
                      <a:pt x="109" y="776"/>
                    </a:lnTo>
                    <a:lnTo>
                      <a:pt x="114" y="786"/>
                    </a:lnTo>
                    <a:lnTo>
                      <a:pt x="124" y="793"/>
                    </a:lnTo>
                    <a:lnTo>
                      <a:pt x="131" y="803"/>
                    </a:lnTo>
                    <a:lnTo>
                      <a:pt x="139" y="812"/>
                    </a:lnTo>
                    <a:lnTo>
                      <a:pt x="147" y="820"/>
                    </a:lnTo>
                    <a:lnTo>
                      <a:pt x="156" y="827"/>
                    </a:lnTo>
                    <a:lnTo>
                      <a:pt x="164" y="833"/>
                    </a:lnTo>
                    <a:lnTo>
                      <a:pt x="173" y="841"/>
                    </a:lnTo>
                    <a:lnTo>
                      <a:pt x="181" y="848"/>
                    </a:lnTo>
                    <a:lnTo>
                      <a:pt x="190" y="854"/>
                    </a:lnTo>
                    <a:lnTo>
                      <a:pt x="200" y="862"/>
                    </a:lnTo>
                    <a:lnTo>
                      <a:pt x="209" y="869"/>
                    </a:lnTo>
                    <a:lnTo>
                      <a:pt x="219" y="875"/>
                    </a:lnTo>
                    <a:lnTo>
                      <a:pt x="228" y="881"/>
                    </a:lnTo>
                    <a:lnTo>
                      <a:pt x="238" y="886"/>
                    </a:lnTo>
                    <a:lnTo>
                      <a:pt x="249" y="892"/>
                    </a:lnTo>
                    <a:lnTo>
                      <a:pt x="259" y="898"/>
                    </a:lnTo>
                    <a:lnTo>
                      <a:pt x="268" y="903"/>
                    </a:lnTo>
                    <a:lnTo>
                      <a:pt x="280" y="909"/>
                    </a:lnTo>
                    <a:lnTo>
                      <a:pt x="291" y="915"/>
                    </a:lnTo>
                    <a:lnTo>
                      <a:pt x="301" y="917"/>
                    </a:lnTo>
                    <a:lnTo>
                      <a:pt x="312" y="922"/>
                    </a:lnTo>
                    <a:lnTo>
                      <a:pt x="321" y="924"/>
                    </a:lnTo>
                    <a:lnTo>
                      <a:pt x="333" y="930"/>
                    </a:lnTo>
                    <a:lnTo>
                      <a:pt x="344" y="932"/>
                    </a:lnTo>
                    <a:lnTo>
                      <a:pt x="356" y="936"/>
                    </a:lnTo>
                    <a:lnTo>
                      <a:pt x="367" y="938"/>
                    </a:lnTo>
                    <a:lnTo>
                      <a:pt x="380" y="941"/>
                    </a:lnTo>
                    <a:lnTo>
                      <a:pt x="390" y="943"/>
                    </a:lnTo>
                    <a:lnTo>
                      <a:pt x="403" y="945"/>
                    </a:lnTo>
                    <a:lnTo>
                      <a:pt x="413" y="947"/>
                    </a:lnTo>
                    <a:lnTo>
                      <a:pt x="426" y="949"/>
                    </a:lnTo>
                    <a:lnTo>
                      <a:pt x="437" y="951"/>
                    </a:lnTo>
                    <a:lnTo>
                      <a:pt x="451" y="951"/>
                    </a:lnTo>
                    <a:lnTo>
                      <a:pt x="464" y="951"/>
                    </a:lnTo>
                    <a:lnTo>
                      <a:pt x="475" y="953"/>
                    </a:lnTo>
                    <a:lnTo>
                      <a:pt x="475" y="953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65"/>
              <p:cNvSpPr>
                <a:spLocks/>
              </p:cNvSpPr>
              <p:nvPr/>
            </p:nvSpPr>
            <p:spPr bwMode="auto">
              <a:xfrm>
                <a:off x="2692" y="1939"/>
                <a:ext cx="368" cy="369"/>
              </a:xfrm>
              <a:custGeom>
                <a:avLst/>
                <a:gdLst/>
                <a:ahLst/>
                <a:cxnLst>
                  <a:cxn ang="0">
                    <a:pos x="404" y="734"/>
                  </a:cxn>
                  <a:cxn ang="0">
                    <a:pos x="448" y="726"/>
                  </a:cxn>
                  <a:cxn ang="0">
                    <a:pos x="492" y="713"/>
                  </a:cxn>
                  <a:cxn ang="0">
                    <a:pos x="532" y="696"/>
                  </a:cxn>
                  <a:cxn ang="0">
                    <a:pos x="572" y="673"/>
                  </a:cxn>
                  <a:cxn ang="0">
                    <a:pos x="606" y="646"/>
                  </a:cxn>
                  <a:cxn ang="0">
                    <a:pos x="636" y="616"/>
                  </a:cxn>
                  <a:cxn ang="0">
                    <a:pos x="665" y="580"/>
                  </a:cxn>
                  <a:cxn ang="0">
                    <a:pos x="689" y="544"/>
                  </a:cxn>
                  <a:cxn ang="0">
                    <a:pos x="707" y="504"/>
                  </a:cxn>
                  <a:cxn ang="0">
                    <a:pos x="722" y="460"/>
                  </a:cxn>
                  <a:cxn ang="0">
                    <a:pos x="729" y="414"/>
                  </a:cxn>
                  <a:cxn ang="0">
                    <a:pos x="735" y="371"/>
                  </a:cxn>
                  <a:cxn ang="0">
                    <a:pos x="729" y="321"/>
                  </a:cxn>
                  <a:cxn ang="0">
                    <a:pos x="722" y="276"/>
                  </a:cxn>
                  <a:cxn ang="0">
                    <a:pos x="707" y="232"/>
                  </a:cxn>
                  <a:cxn ang="0">
                    <a:pos x="689" y="192"/>
                  </a:cxn>
                  <a:cxn ang="0">
                    <a:pos x="665" y="154"/>
                  </a:cxn>
                  <a:cxn ang="0">
                    <a:pos x="636" y="120"/>
                  </a:cxn>
                  <a:cxn ang="0">
                    <a:pos x="606" y="87"/>
                  </a:cxn>
                  <a:cxn ang="0">
                    <a:pos x="572" y="61"/>
                  </a:cxn>
                  <a:cxn ang="0">
                    <a:pos x="532" y="38"/>
                  </a:cxn>
                  <a:cxn ang="0">
                    <a:pos x="492" y="21"/>
                  </a:cxn>
                  <a:cxn ang="0">
                    <a:pos x="448" y="7"/>
                  </a:cxn>
                  <a:cxn ang="0">
                    <a:pos x="404" y="0"/>
                  </a:cxn>
                  <a:cxn ang="0">
                    <a:pos x="357" y="0"/>
                  </a:cxn>
                  <a:cxn ang="0">
                    <a:pos x="309" y="4"/>
                  </a:cxn>
                  <a:cxn ang="0">
                    <a:pos x="266" y="11"/>
                  </a:cxn>
                  <a:cxn ang="0">
                    <a:pos x="222" y="28"/>
                  </a:cxn>
                  <a:cxn ang="0">
                    <a:pos x="182" y="45"/>
                  </a:cxn>
                  <a:cxn ang="0">
                    <a:pos x="146" y="70"/>
                  </a:cxn>
                  <a:cxn ang="0">
                    <a:pos x="112" y="101"/>
                  </a:cxn>
                  <a:cxn ang="0">
                    <a:pos x="81" y="131"/>
                  </a:cxn>
                  <a:cxn ang="0">
                    <a:pos x="55" y="167"/>
                  </a:cxn>
                  <a:cxn ang="0">
                    <a:pos x="34" y="207"/>
                  </a:cxn>
                  <a:cxn ang="0">
                    <a:pos x="17" y="249"/>
                  </a:cxn>
                  <a:cxn ang="0">
                    <a:pos x="5" y="295"/>
                  </a:cxn>
                  <a:cxn ang="0">
                    <a:pos x="0" y="340"/>
                  </a:cxn>
                  <a:cxn ang="0">
                    <a:pos x="0" y="388"/>
                  </a:cxn>
                  <a:cxn ang="0">
                    <a:pos x="4" y="433"/>
                  </a:cxn>
                  <a:cxn ang="0">
                    <a:pos x="15" y="477"/>
                  </a:cxn>
                  <a:cxn ang="0">
                    <a:pos x="30" y="519"/>
                  </a:cxn>
                  <a:cxn ang="0">
                    <a:pos x="51" y="559"/>
                  </a:cxn>
                  <a:cxn ang="0">
                    <a:pos x="74" y="595"/>
                  </a:cxn>
                  <a:cxn ang="0">
                    <a:pos x="106" y="629"/>
                  </a:cxn>
                  <a:cxn ang="0">
                    <a:pos x="138" y="658"/>
                  </a:cxn>
                  <a:cxn ang="0">
                    <a:pos x="175" y="683"/>
                  </a:cxn>
                  <a:cxn ang="0">
                    <a:pos x="213" y="703"/>
                  </a:cxn>
                  <a:cxn ang="0">
                    <a:pos x="256" y="721"/>
                  </a:cxn>
                  <a:cxn ang="0">
                    <a:pos x="300" y="730"/>
                  </a:cxn>
                  <a:cxn ang="0">
                    <a:pos x="347" y="736"/>
                  </a:cxn>
                </a:cxnLst>
                <a:rect l="0" t="0" r="r" b="b"/>
                <a:pathLst>
                  <a:path w="735" h="738">
                    <a:moveTo>
                      <a:pt x="366" y="738"/>
                    </a:moveTo>
                    <a:lnTo>
                      <a:pt x="376" y="736"/>
                    </a:lnTo>
                    <a:lnTo>
                      <a:pt x="385" y="736"/>
                    </a:lnTo>
                    <a:lnTo>
                      <a:pt x="393" y="736"/>
                    </a:lnTo>
                    <a:lnTo>
                      <a:pt x="404" y="734"/>
                    </a:lnTo>
                    <a:lnTo>
                      <a:pt x="412" y="732"/>
                    </a:lnTo>
                    <a:lnTo>
                      <a:pt x="422" y="730"/>
                    </a:lnTo>
                    <a:lnTo>
                      <a:pt x="431" y="730"/>
                    </a:lnTo>
                    <a:lnTo>
                      <a:pt x="441" y="728"/>
                    </a:lnTo>
                    <a:lnTo>
                      <a:pt x="448" y="726"/>
                    </a:lnTo>
                    <a:lnTo>
                      <a:pt x="458" y="724"/>
                    </a:lnTo>
                    <a:lnTo>
                      <a:pt x="465" y="722"/>
                    </a:lnTo>
                    <a:lnTo>
                      <a:pt x="475" y="721"/>
                    </a:lnTo>
                    <a:lnTo>
                      <a:pt x="482" y="717"/>
                    </a:lnTo>
                    <a:lnTo>
                      <a:pt x="492" y="713"/>
                    </a:lnTo>
                    <a:lnTo>
                      <a:pt x="499" y="711"/>
                    </a:lnTo>
                    <a:lnTo>
                      <a:pt x="509" y="709"/>
                    </a:lnTo>
                    <a:lnTo>
                      <a:pt x="517" y="703"/>
                    </a:lnTo>
                    <a:lnTo>
                      <a:pt x="524" y="700"/>
                    </a:lnTo>
                    <a:lnTo>
                      <a:pt x="532" y="696"/>
                    </a:lnTo>
                    <a:lnTo>
                      <a:pt x="541" y="692"/>
                    </a:lnTo>
                    <a:lnTo>
                      <a:pt x="547" y="686"/>
                    </a:lnTo>
                    <a:lnTo>
                      <a:pt x="556" y="683"/>
                    </a:lnTo>
                    <a:lnTo>
                      <a:pt x="562" y="679"/>
                    </a:lnTo>
                    <a:lnTo>
                      <a:pt x="572" y="673"/>
                    </a:lnTo>
                    <a:lnTo>
                      <a:pt x="577" y="667"/>
                    </a:lnTo>
                    <a:lnTo>
                      <a:pt x="585" y="664"/>
                    </a:lnTo>
                    <a:lnTo>
                      <a:pt x="593" y="658"/>
                    </a:lnTo>
                    <a:lnTo>
                      <a:pt x="600" y="652"/>
                    </a:lnTo>
                    <a:lnTo>
                      <a:pt x="606" y="646"/>
                    </a:lnTo>
                    <a:lnTo>
                      <a:pt x="612" y="641"/>
                    </a:lnTo>
                    <a:lnTo>
                      <a:pt x="619" y="635"/>
                    </a:lnTo>
                    <a:lnTo>
                      <a:pt x="627" y="629"/>
                    </a:lnTo>
                    <a:lnTo>
                      <a:pt x="632" y="622"/>
                    </a:lnTo>
                    <a:lnTo>
                      <a:pt x="636" y="616"/>
                    </a:lnTo>
                    <a:lnTo>
                      <a:pt x="642" y="608"/>
                    </a:lnTo>
                    <a:lnTo>
                      <a:pt x="650" y="603"/>
                    </a:lnTo>
                    <a:lnTo>
                      <a:pt x="655" y="595"/>
                    </a:lnTo>
                    <a:lnTo>
                      <a:pt x="659" y="587"/>
                    </a:lnTo>
                    <a:lnTo>
                      <a:pt x="665" y="580"/>
                    </a:lnTo>
                    <a:lnTo>
                      <a:pt x="670" y="574"/>
                    </a:lnTo>
                    <a:lnTo>
                      <a:pt x="674" y="565"/>
                    </a:lnTo>
                    <a:lnTo>
                      <a:pt x="680" y="559"/>
                    </a:lnTo>
                    <a:lnTo>
                      <a:pt x="684" y="549"/>
                    </a:lnTo>
                    <a:lnTo>
                      <a:pt x="689" y="544"/>
                    </a:lnTo>
                    <a:lnTo>
                      <a:pt x="693" y="534"/>
                    </a:lnTo>
                    <a:lnTo>
                      <a:pt x="697" y="527"/>
                    </a:lnTo>
                    <a:lnTo>
                      <a:pt x="701" y="519"/>
                    </a:lnTo>
                    <a:lnTo>
                      <a:pt x="705" y="511"/>
                    </a:lnTo>
                    <a:lnTo>
                      <a:pt x="707" y="504"/>
                    </a:lnTo>
                    <a:lnTo>
                      <a:pt x="710" y="494"/>
                    </a:lnTo>
                    <a:lnTo>
                      <a:pt x="714" y="487"/>
                    </a:lnTo>
                    <a:lnTo>
                      <a:pt x="718" y="477"/>
                    </a:lnTo>
                    <a:lnTo>
                      <a:pt x="720" y="470"/>
                    </a:lnTo>
                    <a:lnTo>
                      <a:pt x="722" y="460"/>
                    </a:lnTo>
                    <a:lnTo>
                      <a:pt x="724" y="452"/>
                    </a:lnTo>
                    <a:lnTo>
                      <a:pt x="726" y="443"/>
                    </a:lnTo>
                    <a:lnTo>
                      <a:pt x="727" y="433"/>
                    </a:lnTo>
                    <a:lnTo>
                      <a:pt x="727" y="424"/>
                    </a:lnTo>
                    <a:lnTo>
                      <a:pt x="729" y="414"/>
                    </a:lnTo>
                    <a:lnTo>
                      <a:pt x="731" y="407"/>
                    </a:lnTo>
                    <a:lnTo>
                      <a:pt x="733" y="395"/>
                    </a:lnTo>
                    <a:lnTo>
                      <a:pt x="733" y="388"/>
                    </a:lnTo>
                    <a:lnTo>
                      <a:pt x="733" y="378"/>
                    </a:lnTo>
                    <a:lnTo>
                      <a:pt x="735" y="371"/>
                    </a:lnTo>
                    <a:lnTo>
                      <a:pt x="733" y="361"/>
                    </a:lnTo>
                    <a:lnTo>
                      <a:pt x="733" y="350"/>
                    </a:lnTo>
                    <a:lnTo>
                      <a:pt x="733" y="340"/>
                    </a:lnTo>
                    <a:lnTo>
                      <a:pt x="731" y="331"/>
                    </a:lnTo>
                    <a:lnTo>
                      <a:pt x="729" y="321"/>
                    </a:lnTo>
                    <a:lnTo>
                      <a:pt x="727" y="312"/>
                    </a:lnTo>
                    <a:lnTo>
                      <a:pt x="727" y="302"/>
                    </a:lnTo>
                    <a:lnTo>
                      <a:pt x="726" y="295"/>
                    </a:lnTo>
                    <a:lnTo>
                      <a:pt x="724" y="285"/>
                    </a:lnTo>
                    <a:lnTo>
                      <a:pt x="722" y="276"/>
                    </a:lnTo>
                    <a:lnTo>
                      <a:pt x="720" y="268"/>
                    </a:lnTo>
                    <a:lnTo>
                      <a:pt x="718" y="258"/>
                    </a:lnTo>
                    <a:lnTo>
                      <a:pt x="714" y="249"/>
                    </a:lnTo>
                    <a:lnTo>
                      <a:pt x="710" y="241"/>
                    </a:lnTo>
                    <a:lnTo>
                      <a:pt x="707" y="232"/>
                    </a:lnTo>
                    <a:lnTo>
                      <a:pt x="705" y="224"/>
                    </a:lnTo>
                    <a:lnTo>
                      <a:pt x="701" y="215"/>
                    </a:lnTo>
                    <a:lnTo>
                      <a:pt x="697" y="207"/>
                    </a:lnTo>
                    <a:lnTo>
                      <a:pt x="693" y="199"/>
                    </a:lnTo>
                    <a:lnTo>
                      <a:pt x="689" y="192"/>
                    </a:lnTo>
                    <a:lnTo>
                      <a:pt x="684" y="182"/>
                    </a:lnTo>
                    <a:lnTo>
                      <a:pt x="680" y="177"/>
                    </a:lnTo>
                    <a:lnTo>
                      <a:pt x="674" y="167"/>
                    </a:lnTo>
                    <a:lnTo>
                      <a:pt x="670" y="161"/>
                    </a:lnTo>
                    <a:lnTo>
                      <a:pt x="665" y="154"/>
                    </a:lnTo>
                    <a:lnTo>
                      <a:pt x="659" y="146"/>
                    </a:lnTo>
                    <a:lnTo>
                      <a:pt x="655" y="139"/>
                    </a:lnTo>
                    <a:lnTo>
                      <a:pt x="650" y="131"/>
                    </a:lnTo>
                    <a:lnTo>
                      <a:pt x="642" y="125"/>
                    </a:lnTo>
                    <a:lnTo>
                      <a:pt x="636" y="120"/>
                    </a:lnTo>
                    <a:lnTo>
                      <a:pt x="632" y="112"/>
                    </a:lnTo>
                    <a:lnTo>
                      <a:pt x="627" y="106"/>
                    </a:lnTo>
                    <a:lnTo>
                      <a:pt x="619" y="101"/>
                    </a:lnTo>
                    <a:lnTo>
                      <a:pt x="612" y="93"/>
                    </a:lnTo>
                    <a:lnTo>
                      <a:pt x="606" y="87"/>
                    </a:lnTo>
                    <a:lnTo>
                      <a:pt x="600" y="82"/>
                    </a:lnTo>
                    <a:lnTo>
                      <a:pt x="593" y="76"/>
                    </a:lnTo>
                    <a:lnTo>
                      <a:pt x="585" y="70"/>
                    </a:lnTo>
                    <a:lnTo>
                      <a:pt x="577" y="66"/>
                    </a:lnTo>
                    <a:lnTo>
                      <a:pt x="572" y="61"/>
                    </a:lnTo>
                    <a:lnTo>
                      <a:pt x="562" y="55"/>
                    </a:lnTo>
                    <a:lnTo>
                      <a:pt x="556" y="51"/>
                    </a:lnTo>
                    <a:lnTo>
                      <a:pt x="547" y="45"/>
                    </a:lnTo>
                    <a:lnTo>
                      <a:pt x="541" y="44"/>
                    </a:lnTo>
                    <a:lnTo>
                      <a:pt x="532" y="38"/>
                    </a:lnTo>
                    <a:lnTo>
                      <a:pt x="524" y="34"/>
                    </a:lnTo>
                    <a:lnTo>
                      <a:pt x="517" y="30"/>
                    </a:lnTo>
                    <a:lnTo>
                      <a:pt x="509" y="28"/>
                    </a:lnTo>
                    <a:lnTo>
                      <a:pt x="499" y="23"/>
                    </a:lnTo>
                    <a:lnTo>
                      <a:pt x="492" y="21"/>
                    </a:lnTo>
                    <a:lnTo>
                      <a:pt x="482" y="17"/>
                    </a:lnTo>
                    <a:lnTo>
                      <a:pt x="475" y="15"/>
                    </a:lnTo>
                    <a:lnTo>
                      <a:pt x="465" y="11"/>
                    </a:lnTo>
                    <a:lnTo>
                      <a:pt x="458" y="9"/>
                    </a:lnTo>
                    <a:lnTo>
                      <a:pt x="448" y="7"/>
                    </a:lnTo>
                    <a:lnTo>
                      <a:pt x="441" y="6"/>
                    </a:lnTo>
                    <a:lnTo>
                      <a:pt x="431" y="4"/>
                    </a:lnTo>
                    <a:lnTo>
                      <a:pt x="422" y="4"/>
                    </a:lnTo>
                    <a:lnTo>
                      <a:pt x="412" y="0"/>
                    </a:lnTo>
                    <a:lnTo>
                      <a:pt x="404" y="0"/>
                    </a:lnTo>
                    <a:lnTo>
                      <a:pt x="393" y="0"/>
                    </a:lnTo>
                    <a:lnTo>
                      <a:pt x="385" y="0"/>
                    </a:lnTo>
                    <a:lnTo>
                      <a:pt x="376" y="0"/>
                    </a:lnTo>
                    <a:lnTo>
                      <a:pt x="366" y="0"/>
                    </a:lnTo>
                    <a:lnTo>
                      <a:pt x="357" y="0"/>
                    </a:lnTo>
                    <a:lnTo>
                      <a:pt x="347" y="0"/>
                    </a:lnTo>
                    <a:lnTo>
                      <a:pt x="338" y="0"/>
                    </a:lnTo>
                    <a:lnTo>
                      <a:pt x="328" y="0"/>
                    </a:lnTo>
                    <a:lnTo>
                      <a:pt x="319" y="0"/>
                    </a:lnTo>
                    <a:lnTo>
                      <a:pt x="309" y="4"/>
                    </a:lnTo>
                    <a:lnTo>
                      <a:pt x="300" y="4"/>
                    </a:lnTo>
                    <a:lnTo>
                      <a:pt x="292" y="6"/>
                    </a:lnTo>
                    <a:lnTo>
                      <a:pt x="283" y="7"/>
                    </a:lnTo>
                    <a:lnTo>
                      <a:pt x="273" y="9"/>
                    </a:lnTo>
                    <a:lnTo>
                      <a:pt x="266" y="11"/>
                    </a:lnTo>
                    <a:lnTo>
                      <a:pt x="256" y="15"/>
                    </a:lnTo>
                    <a:lnTo>
                      <a:pt x="247" y="17"/>
                    </a:lnTo>
                    <a:lnTo>
                      <a:pt x="239" y="21"/>
                    </a:lnTo>
                    <a:lnTo>
                      <a:pt x="230" y="23"/>
                    </a:lnTo>
                    <a:lnTo>
                      <a:pt x="222" y="28"/>
                    </a:lnTo>
                    <a:lnTo>
                      <a:pt x="213" y="30"/>
                    </a:lnTo>
                    <a:lnTo>
                      <a:pt x="205" y="34"/>
                    </a:lnTo>
                    <a:lnTo>
                      <a:pt x="197" y="38"/>
                    </a:lnTo>
                    <a:lnTo>
                      <a:pt x="190" y="44"/>
                    </a:lnTo>
                    <a:lnTo>
                      <a:pt x="182" y="45"/>
                    </a:lnTo>
                    <a:lnTo>
                      <a:pt x="175" y="51"/>
                    </a:lnTo>
                    <a:lnTo>
                      <a:pt x="167" y="55"/>
                    </a:lnTo>
                    <a:lnTo>
                      <a:pt x="161" y="61"/>
                    </a:lnTo>
                    <a:lnTo>
                      <a:pt x="154" y="66"/>
                    </a:lnTo>
                    <a:lnTo>
                      <a:pt x="146" y="70"/>
                    </a:lnTo>
                    <a:lnTo>
                      <a:pt x="138" y="76"/>
                    </a:lnTo>
                    <a:lnTo>
                      <a:pt x="131" y="82"/>
                    </a:lnTo>
                    <a:lnTo>
                      <a:pt x="125" y="87"/>
                    </a:lnTo>
                    <a:lnTo>
                      <a:pt x="118" y="93"/>
                    </a:lnTo>
                    <a:lnTo>
                      <a:pt x="112" y="101"/>
                    </a:lnTo>
                    <a:lnTo>
                      <a:pt x="106" y="106"/>
                    </a:lnTo>
                    <a:lnTo>
                      <a:pt x="100" y="112"/>
                    </a:lnTo>
                    <a:lnTo>
                      <a:pt x="93" y="120"/>
                    </a:lnTo>
                    <a:lnTo>
                      <a:pt x="87" y="125"/>
                    </a:lnTo>
                    <a:lnTo>
                      <a:pt x="81" y="131"/>
                    </a:lnTo>
                    <a:lnTo>
                      <a:pt x="74" y="139"/>
                    </a:lnTo>
                    <a:lnTo>
                      <a:pt x="70" y="146"/>
                    </a:lnTo>
                    <a:lnTo>
                      <a:pt x="64" y="154"/>
                    </a:lnTo>
                    <a:lnTo>
                      <a:pt x="61" y="161"/>
                    </a:lnTo>
                    <a:lnTo>
                      <a:pt x="55" y="167"/>
                    </a:lnTo>
                    <a:lnTo>
                      <a:pt x="51" y="177"/>
                    </a:lnTo>
                    <a:lnTo>
                      <a:pt x="45" y="182"/>
                    </a:lnTo>
                    <a:lnTo>
                      <a:pt x="42" y="192"/>
                    </a:lnTo>
                    <a:lnTo>
                      <a:pt x="38" y="199"/>
                    </a:lnTo>
                    <a:lnTo>
                      <a:pt x="34" y="207"/>
                    </a:lnTo>
                    <a:lnTo>
                      <a:pt x="30" y="215"/>
                    </a:lnTo>
                    <a:lnTo>
                      <a:pt x="26" y="224"/>
                    </a:lnTo>
                    <a:lnTo>
                      <a:pt x="23" y="232"/>
                    </a:lnTo>
                    <a:lnTo>
                      <a:pt x="21" y="241"/>
                    </a:lnTo>
                    <a:lnTo>
                      <a:pt x="17" y="249"/>
                    </a:lnTo>
                    <a:lnTo>
                      <a:pt x="15" y="258"/>
                    </a:lnTo>
                    <a:lnTo>
                      <a:pt x="11" y="268"/>
                    </a:lnTo>
                    <a:lnTo>
                      <a:pt x="9" y="276"/>
                    </a:lnTo>
                    <a:lnTo>
                      <a:pt x="7" y="285"/>
                    </a:lnTo>
                    <a:lnTo>
                      <a:pt x="5" y="295"/>
                    </a:lnTo>
                    <a:lnTo>
                      <a:pt x="4" y="302"/>
                    </a:lnTo>
                    <a:lnTo>
                      <a:pt x="2" y="312"/>
                    </a:lnTo>
                    <a:lnTo>
                      <a:pt x="0" y="321"/>
                    </a:lnTo>
                    <a:lnTo>
                      <a:pt x="0" y="331"/>
                    </a:lnTo>
                    <a:lnTo>
                      <a:pt x="0" y="340"/>
                    </a:lnTo>
                    <a:lnTo>
                      <a:pt x="0" y="350"/>
                    </a:lnTo>
                    <a:lnTo>
                      <a:pt x="0" y="361"/>
                    </a:lnTo>
                    <a:lnTo>
                      <a:pt x="0" y="371"/>
                    </a:lnTo>
                    <a:lnTo>
                      <a:pt x="0" y="378"/>
                    </a:lnTo>
                    <a:lnTo>
                      <a:pt x="0" y="388"/>
                    </a:lnTo>
                    <a:lnTo>
                      <a:pt x="0" y="395"/>
                    </a:lnTo>
                    <a:lnTo>
                      <a:pt x="0" y="407"/>
                    </a:lnTo>
                    <a:lnTo>
                      <a:pt x="0" y="414"/>
                    </a:lnTo>
                    <a:lnTo>
                      <a:pt x="2" y="424"/>
                    </a:lnTo>
                    <a:lnTo>
                      <a:pt x="4" y="433"/>
                    </a:lnTo>
                    <a:lnTo>
                      <a:pt x="5" y="443"/>
                    </a:lnTo>
                    <a:lnTo>
                      <a:pt x="7" y="452"/>
                    </a:lnTo>
                    <a:lnTo>
                      <a:pt x="9" y="460"/>
                    </a:lnTo>
                    <a:lnTo>
                      <a:pt x="11" y="470"/>
                    </a:lnTo>
                    <a:lnTo>
                      <a:pt x="15" y="477"/>
                    </a:lnTo>
                    <a:lnTo>
                      <a:pt x="17" y="487"/>
                    </a:lnTo>
                    <a:lnTo>
                      <a:pt x="21" y="494"/>
                    </a:lnTo>
                    <a:lnTo>
                      <a:pt x="23" y="504"/>
                    </a:lnTo>
                    <a:lnTo>
                      <a:pt x="26" y="511"/>
                    </a:lnTo>
                    <a:lnTo>
                      <a:pt x="30" y="519"/>
                    </a:lnTo>
                    <a:lnTo>
                      <a:pt x="34" y="527"/>
                    </a:lnTo>
                    <a:lnTo>
                      <a:pt x="38" y="534"/>
                    </a:lnTo>
                    <a:lnTo>
                      <a:pt x="42" y="544"/>
                    </a:lnTo>
                    <a:lnTo>
                      <a:pt x="45" y="549"/>
                    </a:lnTo>
                    <a:lnTo>
                      <a:pt x="51" y="559"/>
                    </a:lnTo>
                    <a:lnTo>
                      <a:pt x="55" y="565"/>
                    </a:lnTo>
                    <a:lnTo>
                      <a:pt x="61" y="574"/>
                    </a:lnTo>
                    <a:lnTo>
                      <a:pt x="64" y="580"/>
                    </a:lnTo>
                    <a:lnTo>
                      <a:pt x="70" y="587"/>
                    </a:lnTo>
                    <a:lnTo>
                      <a:pt x="74" y="595"/>
                    </a:lnTo>
                    <a:lnTo>
                      <a:pt x="81" y="603"/>
                    </a:lnTo>
                    <a:lnTo>
                      <a:pt x="87" y="608"/>
                    </a:lnTo>
                    <a:lnTo>
                      <a:pt x="93" y="616"/>
                    </a:lnTo>
                    <a:lnTo>
                      <a:pt x="100" y="622"/>
                    </a:lnTo>
                    <a:lnTo>
                      <a:pt x="106" y="629"/>
                    </a:lnTo>
                    <a:lnTo>
                      <a:pt x="112" y="635"/>
                    </a:lnTo>
                    <a:lnTo>
                      <a:pt x="118" y="641"/>
                    </a:lnTo>
                    <a:lnTo>
                      <a:pt x="125" y="646"/>
                    </a:lnTo>
                    <a:lnTo>
                      <a:pt x="131" y="652"/>
                    </a:lnTo>
                    <a:lnTo>
                      <a:pt x="138" y="658"/>
                    </a:lnTo>
                    <a:lnTo>
                      <a:pt x="146" y="664"/>
                    </a:lnTo>
                    <a:lnTo>
                      <a:pt x="154" y="667"/>
                    </a:lnTo>
                    <a:lnTo>
                      <a:pt x="161" y="673"/>
                    </a:lnTo>
                    <a:lnTo>
                      <a:pt x="167" y="679"/>
                    </a:lnTo>
                    <a:lnTo>
                      <a:pt x="175" y="683"/>
                    </a:lnTo>
                    <a:lnTo>
                      <a:pt x="182" y="686"/>
                    </a:lnTo>
                    <a:lnTo>
                      <a:pt x="190" y="692"/>
                    </a:lnTo>
                    <a:lnTo>
                      <a:pt x="197" y="696"/>
                    </a:lnTo>
                    <a:lnTo>
                      <a:pt x="205" y="700"/>
                    </a:lnTo>
                    <a:lnTo>
                      <a:pt x="213" y="703"/>
                    </a:lnTo>
                    <a:lnTo>
                      <a:pt x="222" y="709"/>
                    </a:lnTo>
                    <a:lnTo>
                      <a:pt x="230" y="711"/>
                    </a:lnTo>
                    <a:lnTo>
                      <a:pt x="239" y="713"/>
                    </a:lnTo>
                    <a:lnTo>
                      <a:pt x="247" y="717"/>
                    </a:lnTo>
                    <a:lnTo>
                      <a:pt x="256" y="721"/>
                    </a:lnTo>
                    <a:lnTo>
                      <a:pt x="266" y="722"/>
                    </a:lnTo>
                    <a:lnTo>
                      <a:pt x="273" y="724"/>
                    </a:lnTo>
                    <a:lnTo>
                      <a:pt x="283" y="726"/>
                    </a:lnTo>
                    <a:lnTo>
                      <a:pt x="292" y="728"/>
                    </a:lnTo>
                    <a:lnTo>
                      <a:pt x="300" y="730"/>
                    </a:lnTo>
                    <a:lnTo>
                      <a:pt x="309" y="730"/>
                    </a:lnTo>
                    <a:lnTo>
                      <a:pt x="319" y="732"/>
                    </a:lnTo>
                    <a:lnTo>
                      <a:pt x="328" y="734"/>
                    </a:lnTo>
                    <a:lnTo>
                      <a:pt x="338" y="736"/>
                    </a:lnTo>
                    <a:lnTo>
                      <a:pt x="347" y="736"/>
                    </a:lnTo>
                    <a:lnTo>
                      <a:pt x="357" y="736"/>
                    </a:lnTo>
                    <a:lnTo>
                      <a:pt x="366" y="738"/>
                    </a:lnTo>
                    <a:lnTo>
                      <a:pt x="366" y="738"/>
                    </a:lnTo>
                    <a:close/>
                  </a:path>
                </a:pathLst>
              </a:custGeom>
              <a:solidFill>
                <a:srgbClr val="7A94A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66"/>
              <p:cNvSpPr>
                <a:spLocks/>
              </p:cNvSpPr>
              <p:nvPr/>
            </p:nvSpPr>
            <p:spPr bwMode="auto">
              <a:xfrm>
                <a:off x="2813" y="2059"/>
                <a:ext cx="132" cy="132"/>
              </a:xfrm>
              <a:custGeom>
                <a:avLst/>
                <a:gdLst/>
                <a:ahLst/>
                <a:cxnLst>
                  <a:cxn ang="0">
                    <a:pos x="137" y="263"/>
                  </a:cxn>
                  <a:cxn ang="0">
                    <a:pos x="150" y="263"/>
                  </a:cxn>
                  <a:cxn ang="0">
                    <a:pos x="163" y="259"/>
                  </a:cxn>
                  <a:cxn ang="0">
                    <a:pos x="177" y="255"/>
                  </a:cxn>
                  <a:cxn ang="0">
                    <a:pos x="194" y="248"/>
                  </a:cxn>
                  <a:cxn ang="0">
                    <a:pos x="215" y="232"/>
                  </a:cxn>
                  <a:cxn ang="0">
                    <a:pos x="234" y="215"/>
                  </a:cxn>
                  <a:cxn ang="0">
                    <a:pos x="247" y="194"/>
                  </a:cxn>
                  <a:cxn ang="0">
                    <a:pos x="255" y="177"/>
                  </a:cxn>
                  <a:cxn ang="0">
                    <a:pos x="258" y="164"/>
                  </a:cxn>
                  <a:cxn ang="0">
                    <a:pos x="262" y="151"/>
                  </a:cxn>
                  <a:cxn ang="0">
                    <a:pos x="262" y="137"/>
                  </a:cxn>
                  <a:cxn ang="0">
                    <a:pos x="262" y="124"/>
                  </a:cxn>
                  <a:cxn ang="0">
                    <a:pos x="262" y="111"/>
                  </a:cxn>
                  <a:cxn ang="0">
                    <a:pos x="258" y="97"/>
                  </a:cxn>
                  <a:cxn ang="0">
                    <a:pos x="255" y="84"/>
                  </a:cxn>
                  <a:cxn ang="0">
                    <a:pos x="247" y="67"/>
                  </a:cxn>
                  <a:cxn ang="0">
                    <a:pos x="234" y="46"/>
                  </a:cxn>
                  <a:cxn ang="0">
                    <a:pos x="215" y="29"/>
                  </a:cxn>
                  <a:cxn ang="0">
                    <a:pos x="194" y="14"/>
                  </a:cxn>
                  <a:cxn ang="0">
                    <a:pos x="177" y="6"/>
                  </a:cxn>
                  <a:cxn ang="0">
                    <a:pos x="163" y="2"/>
                  </a:cxn>
                  <a:cxn ang="0">
                    <a:pos x="150" y="0"/>
                  </a:cxn>
                  <a:cxn ang="0">
                    <a:pos x="137" y="0"/>
                  </a:cxn>
                  <a:cxn ang="0">
                    <a:pos x="124" y="0"/>
                  </a:cxn>
                  <a:cxn ang="0">
                    <a:pos x="110" y="0"/>
                  </a:cxn>
                  <a:cxn ang="0">
                    <a:pos x="97" y="2"/>
                  </a:cxn>
                  <a:cxn ang="0">
                    <a:pos x="86" y="6"/>
                  </a:cxn>
                  <a:cxn ang="0">
                    <a:pos x="67" y="14"/>
                  </a:cxn>
                  <a:cxn ang="0">
                    <a:pos x="48" y="29"/>
                  </a:cxn>
                  <a:cxn ang="0">
                    <a:pos x="29" y="46"/>
                  </a:cxn>
                  <a:cxn ang="0">
                    <a:pos x="15" y="67"/>
                  </a:cxn>
                  <a:cxn ang="0">
                    <a:pos x="8" y="84"/>
                  </a:cxn>
                  <a:cxn ang="0">
                    <a:pos x="2" y="97"/>
                  </a:cxn>
                  <a:cxn ang="0">
                    <a:pos x="0" y="111"/>
                  </a:cxn>
                  <a:cxn ang="0">
                    <a:pos x="0" y="124"/>
                  </a:cxn>
                  <a:cxn ang="0">
                    <a:pos x="0" y="137"/>
                  </a:cxn>
                  <a:cxn ang="0">
                    <a:pos x="0" y="151"/>
                  </a:cxn>
                  <a:cxn ang="0">
                    <a:pos x="2" y="164"/>
                  </a:cxn>
                  <a:cxn ang="0">
                    <a:pos x="8" y="177"/>
                  </a:cxn>
                  <a:cxn ang="0">
                    <a:pos x="15" y="194"/>
                  </a:cxn>
                  <a:cxn ang="0">
                    <a:pos x="29" y="215"/>
                  </a:cxn>
                  <a:cxn ang="0">
                    <a:pos x="48" y="232"/>
                  </a:cxn>
                  <a:cxn ang="0">
                    <a:pos x="67" y="248"/>
                  </a:cxn>
                  <a:cxn ang="0">
                    <a:pos x="86" y="255"/>
                  </a:cxn>
                  <a:cxn ang="0">
                    <a:pos x="97" y="259"/>
                  </a:cxn>
                  <a:cxn ang="0">
                    <a:pos x="110" y="263"/>
                  </a:cxn>
                  <a:cxn ang="0">
                    <a:pos x="124" y="263"/>
                  </a:cxn>
                  <a:cxn ang="0">
                    <a:pos x="131" y="265"/>
                  </a:cxn>
                </a:cxnLst>
                <a:rect l="0" t="0" r="r" b="b"/>
                <a:pathLst>
                  <a:path w="264" h="265">
                    <a:moveTo>
                      <a:pt x="131" y="265"/>
                    </a:moveTo>
                    <a:lnTo>
                      <a:pt x="137" y="263"/>
                    </a:lnTo>
                    <a:lnTo>
                      <a:pt x="144" y="263"/>
                    </a:lnTo>
                    <a:lnTo>
                      <a:pt x="150" y="263"/>
                    </a:lnTo>
                    <a:lnTo>
                      <a:pt x="158" y="261"/>
                    </a:lnTo>
                    <a:lnTo>
                      <a:pt x="163" y="259"/>
                    </a:lnTo>
                    <a:lnTo>
                      <a:pt x="169" y="257"/>
                    </a:lnTo>
                    <a:lnTo>
                      <a:pt x="177" y="255"/>
                    </a:lnTo>
                    <a:lnTo>
                      <a:pt x="182" y="253"/>
                    </a:lnTo>
                    <a:lnTo>
                      <a:pt x="194" y="248"/>
                    </a:lnTo>
                    <a:lnTo>
                      <a:pt x="205" y="240"/>
                    </a:lnTo>
                    <a:lnTo>
                      <a:pt x="215" y="232"/>
                    </a:lnTo>
                    <a:lnTo>
                      <a:pt x="226" y="225"/>
                    </a:lnTo>
                    <a:lnTo>
                      <a:pt x="234" y="215"/>
                    </a:lnTo>
                    <a:lnTo>
                      <a:pt x="241" y="206"/>
                    </a:lnTo>
                    <a:lnTo>
                      <a:pt x="247" y="194"/>
                    </a:lnTo>
                    <a:lnTo>
                      <a:pt x="253" y="183"/>
                    </a:lnTo>
                    <a:lnTo>
                      <a:pt x="255" y="177"/>
                    </a:lnTo>
                    <a:lnTo>
                      <a:pt x="257" y="170"/>
                    </a:lnTo>
                    <a:lnTo>
                      <a:pt x="258" y="164"/>
                    </a:lnTo>
                    <a:lnTo>
                      <a:pt x="260" y="156"/>
                    </a:lnTo>
                    <a:lnTo>
                      <a:pt x="262" y="151"/>
                    </a:lnTo>
                    <a:lnTo>
                      <a:pt x="262" y="145"/>
                    </a:lnTo>
                    <a:lnTo>
                      <a:pt x="262" y="137"/>
                    </a:lnTo>
                    <a:lnTo>
                      <a:pt x="264" y="132"/>
                    </a:lnTo>
                    <a:lnTo>
                      <a:pt x="262" y="124"/>
                    </a:lnTo>
                    <a:lnTo>
                      <a:pt x="262" y="116"/>
                    </a:lnTo>
                    <a:lnTo>
                      <a:pt x="262" y="111"/>
                    </a:lnTo>
                    <a:lnTo>
                      <a:pt x="260" y="103"/>
                    </a:lnTo>
                    <a:lnTo>
                      <a:pt x="258" y="97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3" y="78"/>
                    </a:lnTo>
                    <a:lnTo>
                      <a:pt x="247" y="67"/>
                    </a:lnTo>
                    <a:lnTo>
                      <a:pt x="241" y="56"/>
                    </a:lnTo>
                    <a:lnTo>
                      <a:pt x="234" y="46"/>
                    </a:lnTo>
                    <a:lnTo>
                      <a:pt x="226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7" y="6"/>
                    </a:lnTo>
                    <a:lnTo>
                      <a:pt x="169" y="4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0" y="0"/>
                    </a:lnTo>
                    <a:lnTo>
                      <a:pt x="144" y="0"/>
                    </a:lnTo>
                    <a:lnTo>
                      <a:pt x="137" y="0"/>
                    </a:lnTo>
                    <a:lnTo>
                      <a:pt x="131" y="0"/>
                    </a:lnTo>
                    <a:lnTo>
                      <a:pt x="124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5" y="2"/>
                    </a:lnTo>
                    <a:lnTo>
                      <a:pt x="97" y="2"/>
                    </a:lnTo>
                    <a:lnTo>
                      <a:pt x="91" y="4"/>
                    </a:lnTo>
                    <a:lnTo>
                      <a:pt x="86" y="6"/>
                    </a:lnTo>
                    <a:lnTo>
                      <a:pt x="80" y="10"/>
                    </a:lnTo>
                    <a:lnTo>
                      <a:pt x="67" y="14"/>
                    </a:lnTo>
                    <a:lnTo>
                      <a:pt x="57" y="21"/>
                    </a:lnTo>
                    <a:lnTo>
                      <a:pt x="48" y="29"/>
                    </a:lnTo>
                    <a:lnTo>
                      <a:pt x="38" y="38"/>
                    </a:lnTo>
                    <a:lnTo>
                      <a:pt x="29" y="46"/>
                    </a:lnTo>
                    <a:lnTo>
                      <a:pt x="23" y="56"/>
                    </a:lnTo>
                    <a:lnTo>
                      <a:pt x="15" y="67"/>
                    </a:lnTo>
                    <a:lnTo>
                      <a:pt x="10" y="78"/>
                    </a:lnTo>
                    <a:lnTo>
                      <a:pt x="8" y="84"/>
                    </a:lnTo>
                    <a:lnTo>
                      <a:pt x="4" y="92"/>
                    </a:lnTo>
                    <a:lnTo>
                      <a:pt x="2" y="97"/>
                    </a:lnTo>
                    <a:lnTo>
                      <a:pt x="2" y="103"/>
                    </a:lnTo>
                    <a:lnTo>
                      <a:pt x="0" y="111"/>
                    </a:lnTo>
                    <a:lnTo>
                      <a:pt x="0" y="116"/>
                    </a:lnTo>
                    <a:lnTo>
                      <a:pt x="0" y="124"/>
                    </a:lnTo>
                    <a:lnTo>
                      <a:pt x="0" y="132"/>
                    </a:lnTo>
                    <a:lnTo>
                      <a:pt x="0" y="137"/>
                    </a:lnTo>
                    <a:lnTo>
                      <a:pt x="0" y="145"/>
                    </a:lnTo>
                    <a:lnTo>
                      <a:pt x="0" y="151"/>
                    </a:lnTo>
                    <a:lnTo>
                      <a:pt x="2" y="156"/>
                    </a:lnTo>
                    <a:lnTo>
                      <a:pt x="2" y="164"/>
                    </a:lnTo>
                    <a:lnTo>
                      <a:pt x="4" y="170"/>
                    </a:lnTo>
                    <a:lnTo>
                      <a:pt x="8" y="177"/>
                    </a:lnTo>
                    <a:lnTo>
                      <a:pt x="10" y="183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29" y="215"/>
                    </a:lnTo>
                    <a:lnTo>
                      <a:pt x="38" y="225"/>
                    </a:lnTo>
                    <a:lnTo>
                      <a:pt x="48" y="232"/>
                    </a:lnTo>
                    <a:lnTo>
                      <a:pt x="57" y="240"/>
                    </a:lnTo>
                    <a:lnTo>
                      <a:pt x="67" y="248"/>
                    </a:lnTo>
                    <a:lnTo>
                      <a:pt x="80" y="253"/>
                    </a:lnTo>
                    <a:lnTo>
                      <a:pt x="86" y="255"/>
                    </a:lnTo>
                    <a:lnTo>
                      <a:pt x="91" y="257"/>
                    </a:lnTo>
                    <a:lnTo>
                      <a:pt x="97" y="259"/>
                    </a:lnTo>
                    <a:lnTo>
                      <a:pt x="105" y="261"/>
                    </a:lnTo>
                    <a:lnTo>
                      <a:pt x="110" y="263"/>
                    </a:lnTo>
                    <a:lnTo>
                      <a:pt x="118" y="263"/>
                    </a:lnTo>
                    <a:lnTo>
                      <a:pt x="124" y="263"/>
                    </a:lnTo>
                    <a:lnTo>
                      <a:pt x="131" y="265"/>
                    </a:lnTo>
                    <a:lnTo>
                      <a:pt x="131" y="265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8" name="Group 67"/>
          <p:cNvGrpSpPr/>
          <p:nvPr/>
        </p:nvGrpSpPr>
        <p:grpSpPr>
          <a:xfrm>
            <a:off x="990600" y="4182070"/>
            <a:ext cx="7391400" cy="923330"/>
            <a:chOff x="990600" y="4105870"/>
            <a:chExt cx="7391400" cy="923330"/>
          </a:xfrm>
        </p:grpSpPr>
        <p:sp>
          <p:nvSpPr>
            <p:cNvPr id="69" name="TextBox 68"/>
            <p:cNvSpPr txBox="1"/>
            <p:nvPr/>
          </p:nvSpPr>
          <p:spPr>
            <a:xfrm>
              <a:off x="1752486" y="4105870"/>
              <a:ext cx="662951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800000"/>
                  </a:solidFill>
                  <a:effectLst>
                    <a:glow rad="139700">
                      <a:schemeClr val="accent6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rant" pitchFamily="2" charset="0"/>
                </a:rPr>
                <a:t>This message will be available via podcast later this week at calvaryokc.com</a:t>
              </a:r>
              <a:endParaRPr lang="en-US" dirty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ant" pitchFamily="2" charset="0"/>
              </a:endParaRPr>
            </a:p>
          </p:txBody>
        </p:sp>
        <p:pic>
          <p:nvPicPr>
            <p:cNvPr id="70" name="Picture 69" descr="C:\Users\Ken\AppData\Local\Microsoft\Windows\Temporary Internet Files\Content.IE5\GHF7J5VO\MC900433832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90600" y="4176600"/>
              <a:ext cx="761886" cy="761886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xmlns="" val="3474807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30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30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8000"/>
                            </p:stCondLst>
                            <p:childTnLst>
                              <p:par>
                                <p:cTn id="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0"/>
                            </p:stCondLst>
                            <p:childTnLst>
                              <p:par>
                                <p:cTn id="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3000"/>
                            </p:stCondLst>
                            <p:childTnLst>
                              <p:par>
                                <p:cTn id="9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5000"/>
                            </p:stCondLst>
                            <p:childTnLst>
                              <p:par>
                                <p:cTn id="9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8000"/>
                            </p:stCondLst>
                            <p:childTnLst>
                              <p:par>
                                <p:cTn id="10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0"/>
                            </p:stCondLst>
                            <p:childTnLst>
                              <p:par>
                                <p:cTn id="10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3000"/>
                            </p:stCondLst>
                            <p:childTnLst>
                              <p:par>
                                <p:cTn id="1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5969888"/>
            <a:ext cx="2839357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4:18-5:9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</a:rPr>
              <a:t>Hindered </a:t>
            </a:r>
            <a:r>
              <a:rPr lang="en-US" sz="4000" dirty="0">
                <a:solidFill>
                  <a:srgbClr val="800000"/>
                </a:solidFill>
              </a:rPr>
              <a:t>~</a:t>
            </a:r>
            <a:r>
              <a:rPr lang="en-US" sz="4000" dirty="0">
                <a:solidFill>
                  <a:srgbClr val="002060"/>
                </a:solidFill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enkoptō</a:t>
            </a:r>
            <a:r>
              <a:rPr lang="en-US" sz="4000" dirty="0">
                <a:solidFill>
                  <a:srgbClr val="002060"/>
                </a:solidFill>
              </a:rPr>
              <a:t> </a:t>
            </a:r>
            <a:r>
              <a:rPr lang="en-US" sz="4000" dirty="0">
                <a:solidFill>
                  <a:srgbClr val="800000"/>
                </a:solidFill>
              </a:rPr>
              <a:t>– literally, </a:t>
            </a:r>
            <a:r>
              <a:rPr lang="en-US" sz="4000" i="1" dirty="0">
                <a:solidFill>
                  <a:srgbClr val="800000"/>
                </a:solidFill>
              </a:rPr>
              <a:t>to cut in</a:t>
            </a:r>
            <a:endParaRPr lang="en-US" sz="40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2322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61999" y="457200"/>
            <a:ext cx="7253013" cy="5287262"/>
            <a:chOff x="761999" y="457200"/>
            <a:chExt cx="7253013" cy="528726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33863"/>
            <a:stretch/>
          </p:blipFill>
          <p:spPr bwMode="auto">
            <a:xfrm>
              <a:off x="761999" y="457200"/>
              <a:ext cx="7253013" cy="52872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1" name="Straight Connector 10"/>
            <p:cNvCxnSpPr/>
            <p:nvPr/>
          </p:nvCxnSpPr>
          <p:spPr>
            <a:xfrm>
              <a:off x="5219241" y="2209800"/>
              <a:ext cx="114759" cy="685800"/>
            </a:xfrm>
            <a:prstGeom prst="line">
              <a:avLst/>
            </a:prstGeom>
            <a:ln>
              <a:solidFill>
                <a:srgbClr val="7BA8D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836180" y="1900242"/>
              <a:ext cx="175147" cy="598862"/>
            </a:xfrm>
            <a:prstGeom prst="line">
              <a:avLst/>
            </a:prstGeom>
            <a:ln>
              <a:solidFill>
                <a:srgbClr val="7BA8D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394002" y="1487019"/>
              <a:ext cx="175756" cy="370828"/>
            </a:xfrm>
            <a:prstGeom prst="line">
              <a:avLst/>
            </a:prstGeom>
            <a:ln>
              <a:solidFill>
                <a:srgbClr val="7BA8D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507396" y="2971629"/>
              <a:ext cx="20432" cy="209395"/>
            </a:xfrm>
            <a:prstGeom prst="line">
              <a:avLst/>
            </a:prstGeom>
            <a:ln>
              <a:solidFill>
                <a:srgbClr val="7BA8D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3689363" y="2982524"/>
              <a:ext cx="49058" cy="466345"/>
            </a:xfrm>
            <a:prstGeom prst="line">
              <a:avLst/>
            </a:prstGeom>
            <a:ln>
              <a:solidFill>
                <a:srgbClr val="7BA8D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4554420" y="3344171"/>
              <a:ext cx="0" cy="367817"/>
            </a:xfrm>
            <a:prstGeom prst="line">
              <a:avLst/>
            </a:prstGeom>
            <a:ln>
              <a:solidFill>
                <a:srgbClr val="7BA8D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3453645" y="3372062"/>
              <a:ext cx="260247" cy="33029"/>
            </a:xfrm>
            <a:prstGeom prst="line">
              <a:avLst/>
            </a:prstGeom>
            <a:ln>
              <a:solidFill>
                <a:srgbClr val="7BA8D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4456425" y="3426981"/>
              <a:ext cx="333127" cy="10944"/>
            </a:xfrm>
            <a:prstGeom prst="line">
              <a:avLst/>
            </a:prstGeom>
            <a:ln>
              <a:solidFill>
                <a:srgbClr val="7BA8D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Freeform 50"/>
            <p:cNvSpPr/>
            <p:nvPr/>
          </p:nvSpPr>
          <p:spPr>
            <a:xfrm>
              <a:off x="6128859" y="1434486"/>
              <a:ext cx="822621" cy="353523"/>
            </a:xfrm>
            <a:custGeom>
              <a:avLst/>
              <a:gdLst>
                <a:gd name="connsiteX0" fmla="*/ 0 w 822621"/>
                <a:gd name="connsiteY0" fmla="*/ 353523 h 353523"/>
                <a:gd name="connsiteX1" fmla="*/ 414710 w 822621"/>
                <a:gd name="connsiteY1" fmla="*/ 200556 h 353523"/>
                <a:gd name="connsiteX2" fmla="*/ 690050 w 822621"/>
                <a:gd name="connsiteY2" fmla="*/ 67985 h 353523"/>
                <a:gd name="connsiteX3" fmla="*/ 822621 w 822621"/>
                <a:gd name="connsiteY3" fmla="*/ 0 h 353523"/>
                <a:gd name="connsiteX4" fmla="*/ 822621 w 822621"/>
                <a:gd name="connsiteY4" fmla="*/ 0 h 353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2621" h="353523">
                  <a:moveTo>
                    <a:pt x="0" y="353523"/>
                  </a:moveTo>
                  <a:cubicBezTo>
                    <a:pt x="149851" y="300834"/>
                    <a:pt x="299702" y="248146"/>
                    <a:pt x="414710" y="200556"/>
                  </a:cubicBezTo>
                  <a:cubicBezTo>
                    <a:pt x="529718" y="152966"/>
                    <a:pt x="622065" y="101411"/>
                    <a:pt x="690050" y="67985"/>
                  </a:cubicBezTo>
                  <a:cubicBezTo>
                    <a:pt x="758035" y="34559"/>
                    <a:pt x="822621" y="0"/>
                    <a:pt x="822621" y="0"/>
                  </a:cubicBezTo>
                  <a:lnTo>
                    <a:pt x="822621" y="0"/>
                  </a:lnTo>
                </a:path>
              </a:pathLst>
            </a:custGeom>
            <a:noFill/>
            <a:ln w="9525">
              <a:solidFill>
                <a:srgbClr val="7BA8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4419600" y="2874169"/>
              <a:ext cx="133350" cy="295275"/>
            </a:xfrm>
            <a:custGeom>
              <a:avLst/>
              <a:gdLst>
                <a:gd name="connsiteX0" fmla="*/ 133350 w 133350"/>
                <a:gd name="connsiteY0" fmla="*/ 0 h 295275"/>
                <a:gd name="connsiteX1" fmla="*/ 88106 w 133350"/>
                <a:gd name="connsiteY1" fmla="*/ 19050 h 295275"/>
                <a:gd name="connsiteX2" fmla="*/ 97631 w 133350"/>
                <a:gd name="connsiteY2" fmla="*/ 45244 h 295275"/>
                <a:gd name="connsiteX3" fmla="*/ 102394 w 133350"/>
                <a:gd name="connsiteY3" fmla="*/ 76200 h 295275"/>
                <a:gd name="connsiteX4" fmla="*/ 88106 w 133350"/>
                <a:gd name="connsiteY4" fmla="*/ 92869 h 295275"/>
                <a:gd name="connsiteX5" fmla="*/ 50006 w 133350"/>
                <a:gd name="connsiteY5" fmla="*/ 114300 h 295275"/>
                <a:gd name="connsiteX6" fmla="*/ 21431 w 133350"/>
                <a:gd name="connsiteY6" fmla="*/ 107156 h 295275"/>
                <a:gd name="connsiteX7" fmla="*/ 11906 w 133350"/>
                <a:gd name="connsiteY7" fmla="*/ 169069 h 295275"/>
                <a:gd name="connsiteX8" fmla="*/ 11906 w 133350"/>
                <a:gd name="connsiteY8" fmla="*/ 209550 h 295275"/>
                <a:gd name="connsiteX9" fmla="*/ 11906 w 133350"/>
                <a:gd name="connsiteY9" fmla="*/ 242887 h 295275"/>
                <a:gd name="connsiteX10" fmla="*/ 9525 w 133350"/>
                <a:gd name="connsiteY10" fmla="*/ 280987 h 295275"/>
                <a:gd name="connsiteX11" fmla="*/ 0 w 133350"/>
                <a:gd name="connsiteY11" fmla="*/ 29527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3350" h="295275">
                  <a:moveTo>
                    <a:pt x="133350" y="0"/>
                  </a:moveTo>
                  <a:lnTo>
                    <a:pt x="88106" y="19050"/>
                  </a:lnTo>
                  <a:lnTo>
                    <a:pt x="97631" y="45244"/>
                  </a:lnTo>
                  <a:lnTo>
                    <a:pt x="102394" y="76200"/>
                  </a:lnTo>
                  <a:lnTo>
                    <a:pt x="88106" y="92869"/>
                  </a:lnTo>
                  <a:lnTo>
                    <a:pt x="50006" y="114300"/>
                  </a:lnTo>
                  <a:lnTo>
                    <a:pt x="21431" y="107156"/>
                  </a:lnTo>
                  <a:lnTo>
                    <a:pt x="11906" y="169069"/>
                  </a:lnTo>
                  <a:lnTo>
                    <a:pt x="11906" y="209550"/>
                  </a:lnTo>
                  <a:lnTo>
                    <a:pt x="11906" y="242887"/>
                  </a:lnTo>
                  <a:lnTo>
                    <a:pt x="9525" y="280987"/>
                  </a:lnTo>
                  <a:lnTo>
                    <a:pt x="0" y="295275"/>
                  </a:lnTo>
                </a:path>
              </a:pathLst>
            </a:custGeom>
            <a:no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 flipH="1">
              <a:off x="3583768" y="4065087"/>
              <a:ext cx="35860" cy="334379"/>
            </a:xfrm>
            <a:prstGeom prst="line">
              <a:avLst/>
            </a:prstGeom>
            <a:ln>
              <a:solidFill>
                <a:srgbClr val="7BA8D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360000" flipH="1">
              <a:off x="2696261" y="3634781"/>
              <a:ext cx="35860" cy="334379"/>
            </a:xfrm>
            <a:prstGeom prst="line">
              <a:avLst/>
            </a:prstGeom>
            <a:ln>
              <a:solidFill>
                <a:srgbClr val="7BA8D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840000" flipH="1">
              <a:off x="1387411" y="4441609"/>
              <a:ext cx="35860" cy="334379"/>
            </a:xfrm>
            <a:prstGeom prst="line">
              <a:avLst/>
            </a:prstGeom>
            <a:ln>
              <a:solidFill>
                <a:srgbClr val="7BA8D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5333999" y="4320988"/>
              <a:ext cx="2367423" cy="53788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Freeform 36"/>
          <p:cNvSpPr/>
          <p:nvPr/>
        </p:nvSpPr>
        <p:spPr>
          <a:xfrm>
            <a:off x="768095" y="460858"/>
            <a:ext cx="5347411" cy="3555187"/>
          </a:xfrm>
          <a:custGeom>
            <a:avLst/>
            <a:gdLst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65530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50822 w 5362042"/>
              <a:gd name="connsiteY34" fmla="*/ 2874873 h 3555187"/>
              <a:gd name="connsiteX35" fmla="*/ 1558138 w 5362042"/>
              <a:gd name="connsiteY35" fmla="*/ 2933395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6310 w 5362042"/>
              <a:gd name="connsiteY76" fmla="*/ 2223820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67865 h 3555187"/>
              <a:gd name="connsiteX89" fmla="*/ 2633472 w 5362042"/>
              <a:gd name="connsiteY89" fmla="*/ 1660550 h 3555187"/>
              <a:gd name="connsiteX90" fmla="*/ 2699309 w 5362042"/>
              <a:gd name="connsiteY90" fmla="*/ 1660550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794406 w 5362042"/>
              <a:gd name="connsiteY93" fmla="*/ 1711756 h 3555187"/>
              <a:gd name="connsiteX94" fmla="*/ 2896819 w 5362042"/>
              <a:gd name="connsiteY94" fmla="*/ 1711756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8304 w 5362042"/>
              <a:gd name="connsiteY208" fmla="*/ 892454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15814 w 5362042"/>
              <a:gd name="connsiteY219" fmla="*/ 680313 h 3555187"/>
              <a:gd name="connsiteX220" fmla="*/ 4988966 w 5362042"/>
              <a:gd name="connsiteY220" fmla="*/ 665683 h 3555187"/>
              <a:gd name="connsiteX221" fmla="*/ 5054803 w 5362042"/>
              <a:gd name="connsiteY221" fmla="*/ 651052 h 3555187"/>
              <a:gd name="connsiteX222" fmla="*/ 5098694 w 5362042"/>
              <a:gd name="connsiteY222" fmla="*/ 716889 h 3555187"/>
              <a:gd name="connsiteX223" fmla="*/ 5171846 w 5362042"/>
              <a:gd name="connsiteY223" fmla="*/ 731520 h 3555187"/>
              <a:gd name="connsiteX224" fmla="*/ 5223053 w 5362042"/>
              <a:gd name="connsiteY224" fmla="*/ 753465 h 3555187"/>
              <a:gd name="connsiteX225" fmla="*/ 5223053 w 5362042"/>
              <a:gd name="connsiteY225" fmla="*/ 753465 h 3555187"/>
              <a:gd name="connsiteX226" fmla="*/ 5310835 w 5362042"/>
              <a:gd name="connsiteY226" fmla="*/ 724204 h 3555187"/>
              <a:gd name="connsiteX227" fmla="*/ 5296205 w 5362042"/>
              <a:gd name="connsiteY227" fmla="*/ 614476 h 3555187"/>
              <a:gd name="connsiteX228" fmla="*/ 5274259 w 5362042"/>
              <a:gd name="connsiteY228" fmla="*/ 577900 h 3555187"/>
              <a:gd name="connsiteX229" fmla="*/ 5325466 w 5362042"/>
              <a:gd name="connsiteY229" fmla="*/ 541324 h 3555187"/>
              <a:gd name="connsiteX230" fmla="*/ 5362042 w 5362042"/>
              <a:gd name="connsiteY230" fmla="*/ 482803 h 3555187"/>
              <a:gd name="connsiteX231" fmla="*/ 5347411 w 5362042"/>
              <a:gd name="connsiteY231" fmla="*/ 431596 h 3555187"/>
              <a:gd name="connsiteX232" fmla="*/ 5252314 w 5362042"/>
              <a:gd name="connsiteY232" fmla="*/ 387705 h 3555187"/>
              <a:gd name="connsiteX233" fmla="*/ 5186477 w 5362042"/>
              <a:gd name="connsiteY233" fmla="*/ 373075 h 3555187"/>
              <a:gd name="connsiteX234" fmla="*/ 5098694 w 5362042"/>
              <a:gd name="connsiteY234" fmla="*/ 380390 h 3555187"/>
              <a:gd name="connsiteX235" fmla="*/ 5098694 w 5362042"/>
              <a:gd name="connsiteY235" fmla="*/ 380390 h 3555187"/>
              <a:gd name="connsiteX236" fmla="*/ 5106010 w 5362042"/>
              <a:gd name="connsiteY236" fmla="*/ 512064 h 3555187"/>
              <a:gd name="connsiteX237" fmla="*/ 5025542 w 5362042"/>
              <a:gd name="connsiteY237" fmla="*/ 387705 h 3555187"/>
              <a:gd name="connsiteX238" fmla="*/ 4945075 w 5362042"/>
              <a:gd name="connsiteY238" fmla="*/ 343814 h 3555187"/>
              <a:gd name="connsiteX239" fmla="*/ 4791456 w 5362042"/>
              <a:gd name="connsiteY239" fmla="*/ 299923 h 3555187"/>
              <a:gd name="connsiteX240" fmla="*/ 4667098 w 5362042"/>
              <a:gd name="connsiteY240" fmla="*/ 241401 h 3555187"/>
              <a:gd name="connsiteX241" fmla="*/ 4615891 w 5362042"/>
              <a:gd name="connsiteY241" fmla="*/ 219456 h 3555187"/>
              <a:gd name="connsiteX242" fmla="*/ 4520794 w 5362042"/>
              <a:gd name="connsiteY242" fmla="*/ 219456 h 3555187"/>
              <a:gd name="connsiteX243" fmla="*/ 4469587 w 5362042"/>
              <a:gd name="connsiteY243" fmla="*/ 190195 h 3555187"/>
              <a:gd name="connsiteX244" fmla="*/ 4381805 w 5362042"/>
              <a:gd name="connsiteY244" fmla="*/ 212140 h 3555187"/>
              <a:gd name="connsiteX245" fmla="*/ 4323283 w 5362042"/>
              <a:gd name="connsiteY245" fmla="*/ 212140 h 3555187"/>
              <a:gd name="connsiteX246" fmla="*/ 4191610 w 5362042"/>
              <a:gd name="connsiteY246" fmla="*/ 197510 h 3555187"/>
              <a:gd name="connsiteX247" fmla="*/ 4228186 w 5362042"/>
              <a:gd name="connsiteY247" fmla="*/ 270662 h 3555187"/>
              <a:gd name="connsiteX248" fmla="*/ 4272077 w 5362042"/>
              <a:gd name="connsiteY248" fmla="*/ 358444 h 3555187"/>
              <a:gd name="connsiteX249" fmla="*/ 4213555 w 5362042"/>
              <a:gd name="connsiteY249" fmla="*/ 395020 h 3555187"/>
              <a:gd name="connsiteX250" fmla="*/ 4147718 w 5362042"/>
              <a:gd name="connsiteY250" fmla="*/ 358444 h 3555187"/>
              <a:gd name="connsiteX251" fmla="*/ 4118458 w 5362042"/>
              <a:gd name="connsiteY251" fmla="*/ 292608 h 3555187"/>
              <a:gd name="connsiteX252" fmla="*/ 4184294 w 5362042"/>
              <a:gd name="connsiteY252" fmla="*/ 292608 h 3555187"/>
              <a:gd name="connsiteX253" fmla="*/ 4155034 w 5362042"/>
              <a:gd name="connsiteY253" fmla="*/ 248716 h 3555187"/>
              <a:gd name="connsiteX254" fmla="*/ 4125773 w 5362042"/>
              <a:gd name="connsiteY254" fmla="*/ 241401 h 3555187"/>
              <a:gd name="connsiteX255" fmla="*/ 4125773 w 5362042"/>
              <a:gd name="connsiteY255" fmla="*/ 241401 h 3555187"/>
              <a:gd name="connsiteX256" fmla="*/ 4089197 w 5362042"/>
              <a:gd name="connsiteY256" fmla="*/ 321868 h 3555187"/>
              <a:gd name="connsiteX257" fmla="*/ 4052621 w 5362042"/>
              <a:gd name="connsiteY257" fmla="*/ 321868 h 3555187"/>
              <a:gd name="connsiteX258" fmla="*/ 3928262 w 5362042"/>
              <a:gd name="connsiteY258" fmla="*/ 314553 h 3555187"/>
              <a:gd name="connsiteX259" fmla="*/ 3877056 w 5362042"/>
              <a:gd name="connsiteY259" fmla="*/ 270662 h 3555187"/>
              <a:gd name="connsiteX260" fmla="*/ 3803904 w 5362042"/>
              <a:gd name="connsiteY260" fmla="*/ 329184 h 3555187"/>
              <a:gd name="connsiteX261" fmla="*/ 3767328 w 5362042"/>
              <a:gd name="connsiteY261" fmla="*/ 343814 h 3555187"/>
              <a:gd name="connsiteX262" fmla="*/ 3708806 w 5362042"/>
              <a:gd name="connsiteY262" fmla="*/ 292608 h 3555187"/>
              <a:gd name="connsiteX263" fmla="*/ 3708806 w 5362042"/>
              <a:gd name="connsiteY263" fmla="*/ 219456 h 3555187"/>
              <a:gd name="connsiteX264" fmla="*/ 3686861 w 5362042"/>
              <a:gd name="connsiteY264" fmla="*/ 175564 h 3555187"/>
              <a:gd name="connsiteX265" fmla="*/ 3599078 w 5362042"/>
              <a:gd name="connsiteY265" fmla="*/ 146304 h 3555187"/>
              <a:gd name="connsiteX266" fmla="*/ 3518611 w 5362042"/>
              <a:gd name="connsiteY266" fmla="*/ 124358 h 3555187"/>
              <a:gd name="connsiteX267" fmla="*/ 3416198 w 5362042"/>
              <a:gd name="connsiteY267" fmla="*/ 131673 h 3555187"/>
              <a:gd name="connsiteX268" fmla="*/ 3416198 w 5362042"/>
              <a:gd name="connsiteY268" fmla="*/ 131673 h 3555187"/>
              <a:gd name="connsiteX269" fmla="*/ 3357677 w 5362042"/>
              <a:gd name="connsiteY269" fmla="*/ 102412 h 3555187"/>
              <a:gd name="connsiteX270" fmla="*/ 3306470 w 5362042"/>
              <a:gd name="connsiteY270" fmla="*/ 65836 h 3555187"/>
              <a:gd name="connsiteX271" fmla="*/ 3291840 w 5362042"/>
              <a:gd name="connsiteY271" fmla="*/ 87782 h 3555187"/>
              <a:gd name="connsiteX272" fmla="*/ 3284525 w 5362042"/>
              <a:gd name="connsiteY272" fmla="*/ 58521 h 3555187"/>
              <a:gd name="connsiteX273" fmla="*/ 3240634 w 5362042"/>
              <a:gd name="connsiteY273" fmla="*/ 29260 h 3555187"/>
              <a:gd name="connsiteX274" fmla="*/ 3218688 w 5362042"/>
              <a:gd name="connsiteY274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65530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50822 w 5362042"/>
              <a:gd name="connsiteY34" fmla="*/ 2874873 h 3555187"/>
              <a:gd name="connsiteX35" fmla="*/ 1558138 w 5362042"/>
              <a:gd name="connsiteY35" fmla="*/ 2933395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6310 w 5362042"/>
              <a:gd name="connsiteY76" fmla="*/ 2253081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67865 h 3555187"/>
              <a:gd name="connsiteX89" fmla="*/ 2633472 w 5362042"/>
              <a:gd name="connsiteY89" fmla="*/ 1660550 h 3555187"/>
              <a:gd name="connsiteX90" fmla="*/ 2699309 w 5362042"/>
              <a:gd name="connsiteY90" fmla="*/ 1660550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794406 w 5362042"/>
              <a:gd name="connsiteY93" fmla="*/ 1711756 h 3555187"/>
              <a:gd name="connsiteX94" fmla="*/ 2896819 w 5362042"/>
              <a:gd name="connsiteY94" fmla="*/ 1711756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8304 w 5362042"/>
              <a:gd name="connsiteY208" fmla="*/ 892454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15814 w 5362042"/>
              <a:gd name="connsiteY219" fmla="*/ 680313 h 3555187"/>
              <a:gd name="connsiteX220" fmla="*/ 4988966 w 5362042"/>
              <a:gd name="connsiteY220" fmla="*/ 665683 h 3555187"/>
              <a:gd name="connsiteX221" fmla="*/ 5054803 w 5362042"/>
              <a:gd name="connsiteY221" fmla="*/ 651052 h 3555187"/>
              <a:gd name="connsiteX222" fmla="*/ 5098694 w 5362042"/>
              <a:gd name="connsiteY222" fmla="*/ 716889 h 3555187"/>
              <a:gd name="connsiteX223" fmla="*/ 5171846 w 5362042"/>
              <a:gd name="connsiteY223" fmla="*/ 731520 h 3555187"/>
              <a:gd name="connsiteX224" fmla="*/ 5223053 w 5362042"/>
              <a:gd name="connsiteY224" fmla="*/ 753465 h 3555187"/>
              <a:gd name="connsiteX225" fmla="*/ 5223053 w 5362042"/>
              <a:gd name="connsiteY225" fmla="*/ 753465 h 3555187"/>
              <a:gd name="connsiteX226" fmla="*/ 5310835 w 5362042"/>
              <a:gd name="connsiteY226" fmla="*/ 724204 h 3555187"/>
              <a:gd name="connsiteX227" fmla="*/ 5296205 w 5362042"/>
              <a:gd name="connsiteY227" fmla="*/ 614476 h 3555187"/>
              <a:gd name="connsiteX228" fmla="*/ 5274259 w 5362042"/>
              <a:gd name="connsiteY228" fmla="*/ 577900 h 3555187"/>
              <a:gd name="connsiteX229" fmla="*/ 5325466 w 5362042"/>
              <a:gd name="connsiteY229" fmla="*/ 541324 h 3555187"/>
              <a:gd name="connsiteX230" fmla="*/ 5362042 w 5362042"/>
              <a:gd name="connsiteY230" fmla="*/ 482803 h 3555187"/>
              <a:gd name="connsiteX231" fmla="*/ 5347411 w 5362042"/>
              <a:gd name="connsiteY231" fmla="*/ 431596 h 3555187"/>
              <a:gd name="connsiteX232" fmla="*/ 5252314 w 5362042"/>
              <a:gd name="connsiteY232" fmla="*/ 387705 h 3555187"/>
              <a:gd name="connsiteX233" fmla="*/ 5186477 w 5362042"/>
              <a:gd name="connsiteY233" fmla="*/ 373075 h 3555187"/>
              <a:gd name="connsiteX234" fmla="*/ 5098694 w 5362042"/>
              <a:gd name="connsiteY234" fmla="*/ 380390 h 3555187"/>
              <a:gd name="connsiteX235" fmla="*/ 5098694 w 5362042"/>
              <a:gd name="connsiteY235" fmla="*/ 380390 h 3555187"/>
              <a:gd name="connsiteX236" fmla="*/ 5106010 w 5362042"/>
              <a:gd name="connsiteY236" fmla="*/ 512064 h 3555187"/>
              <a:gd name="connsiteX237" fmla="*/ 5025542 w 5362042"/>
              <a:gd name="connsiteY237" fmla="*/ 387705 h 3555187"/>
              <a:gd name="connsiteX238" fmla="*/ 4945075 w 5362042"/>
              <a:gd name="connsiteY238" fmla="*/ 343814 h 3555187"/>
              <a:gd name="connsiteX239" fmla="*/ 4791456 w 5362042"/>
              <a:gd name="connsiteY239" fmla="*/ 299923 h 3555187"/>
              <a:gd name="connsiteX240" fmla="*/ 4667098 w 5362042"/>
              <a:gd name="connsiteY240" fmla="*/ 241401 h 3555187"/>
              <a:gd name="connsiteX241" fmla="*/ 4615891 w 5362042"/>
              <a:gd name="connsiteY241" fmla="*/ 219456 h 3555187"/>
              <a:gd name="connsiteX242" fmla="*/ 4520794 w 5362042"/>
              <a:gd name="connsiteY242" fmla="*/ 219456 h 3555187"/>
              <a:gd name="connsiteX243" fmla="*/ 4469587 w 5362042"/>
              <a:gd name="connsiteY243" fmla="*/ 190195 h 3555187"/>
              <a:gd name="connsiteX244" fmla="*/ 4381805 w 5362042"/>
              <a:gd name="connsiteY244" fmla="*/ 212140 h 3555187"/>
              <a:gd name="connsiteX245" fmla="*/ 4323283 w 5362042"/>
              <a:gd name="connsiteY245" fmla="*/ 212140 h 3555187"/>
              <a:gd name="connsiteX246" fmla="*/ 4191610 w 5362042"/>
              <a:gd name="connsiteY246" fmla="*/ 197510 h 3555187"/>
              <a:gd name="connsiteX247" fmla="*/ 4228186 w 5362042"/>
              <a:gd name="connsiteY247" fmla="*/ 270662 h 3555187"/>
              <a:gd name="connsiteX248" fmla="*/ 4272077 w 5362042"/>
              <a:gd name="connsiteY248" fmla="*/ 358444 h 3555187"/>
              <a:gd name="connsiteX249" fmla="*/ 4213555 w 5362042"/>
              <a:gd name="connsiteY249" fmla="*/ 395020 h 3555187"/>
              <a:gd name="connsiteX250" fmla="*/ 4147718 w 5362042"/>
              <a:gd name="connsiteY250" fmla="*/ 358444 h 3555187"/>
              <a:gd name="connsiteX251" fmla="*/ 4118458 w 5362042"/>
              <a:gd name="connsiteY251" fmla="*/ 292608 h 3555187"/>
              <a:gd name="connsiteX252" fmla="*/ 4184294 w 5362042"/>
              <a:gd name="connsiteY252" fmla="*/ 292608 h 3555187"/>
              <a:gd name="connsiteX253" fmla="*/ 4155034 w 5362042"/>
              <a:gd name="connsiteY253" fmla="*/ 248716 h 3555187"/>
              <a:gd name="connsiteX254" fmla="*/ 4125773 w 5362042"/>
              <a:gd name="connsiteY254" fmla="*/ 241401 h 3555187"/>
              <a:gd name="connsiteX255" fmla="*/ 4125773 w 5362042"/>
              <a:gd name="connsiteY255" fmla="*/ 241401 h 3555187"/>
              <a:gd name="connsiteX256" fmla="*/ 4089197 w 5362042"/>
              <a:gd name="connsiteY256" fmla="*/ 321868 h 3555187"/>
              <a:gd name="connsiteX257" fmla="*/ 4052621 w 5362042"/>
              <a:gd name="connsiteY257" fmla="*/ 321868 h 3555187"/>
              <a:gd name="connsiteX258" fmla="*/ 3928262 w 5362042"/>
              <a:gd name="connsiteY258" fmla="*/ 314553 h 3555187"/>
              <a:gd name="connsiteX259" fmla="*/ 3877056 w 5362042"/>
              <a:gd name="connsiteY259" fmla="*/ 270662 h 3555187"/>
              <a:gd name="connsiteX260" fmla="*/ 3803904 w 5362042"/>
              <a:gd name="connsiteY260" fmla="*/ 329184 h 3555187"/>
              <a:gd name="connsiteX261" fmla="*/ 3767328 w 5362042"/>
              <a:gd name="connsiteY261" fmla="*/ 343814 h 3555187"/>
              <a:gd name="connsiteX262" fmla="*/ 3708806 w 5362042"/>
              <a:gd name="connsiteY262" fmla="*/ 292608 h 3555187"/>
              <a:gd name="connsiteX263" fmla="*/ 3708806 w 5362042"/>
              <a:gd name="connsiteY263" fmla="*/ 219456 h 3555187"/>
              <a:gd name="connsiteX264" fmla="*/ 3686861 w 5362042"/>
              <a:gd name="connsiteY264" fmla="*/ 175564 h 3555187"/>
              <a:gd name="connsiteX265" fmla="*/ 3599078 w 5362042"/>
              <a:gd name="connsiteY265" fmla="*/ 146304 h 3555187"/>
              <a:gd name="connsiteX266" fmla="*/ 3518611 w 5362042"/>
              <a:gd name="connsiteY266" fmla="*/ 124358 h 3555187"/>
              <a:gd name="connsiteX267" fmla="*/ 3416198 w 5362042"/>
              <a:gd name="connsiteY267" fmla="*/ 131673 h 3555187"/>
              <a:gd name="connsiteX268" fmla="*/ 3416198 w 5362042"/>
              <a:gd name="connsiteY268" fmla="*/ 131673 h 3555187"/>
              <a:gd name="connsiteX269" fmla="*/ 3357677 w 5362042"/>
              <a:gd name="connsiteY269" fmla="*/ 102412 h 3555187"/>
              <a:gd name="connsiteX270" fmla="*/ 3306470 w 5362042"/>
              <a:gd name="connsiteY270" fmla="*/ 65836 h 3555187"/>
              <a:gd name="connsiteX271" fmla="*/ 3291840 w 5362042"/>
              <a:gd name="connsiteY271" fmla="*/ 87782 h 3555187"/>
              <a:gd name="connsiteX272" fmla="*/ 3284525 w 5362042"/>
              <a:gd name="connsiteY272" fmla="*/ 58521 h 3555187"/>
              <a:gd name="connsiteX273" fmla="*/ 3240634 w 5362042"/>
              <a:gd name="connsiteY273" fmla="*/ 29260 h 3555187"/>
              <a:gd name="connsiteX274" fmla="*/ 3218688 w 5362042"/>
              <a:gd name="connsiteY274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65530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50822 w 5362042"/>
              <a:gd name="connsiteY34" fmla="*/ 2874873 h 3555187"/>
              <a:gd name="connsiteX35" fmla="*/ 1558138 w 5362042"/>
              <a:gd name="connsiteY35" fmla="*/ 2933395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6310 w 5362042"/>
              <a:gd name="connsiteY76" fmla="*/ 2253081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67865 h 3555187"/>
              <a:gd name="connsiteX89" fmla="*/ 2633472 w 5362042"/>
              <a:gd name="connsiteY89" fmla="*/ 1660550 h 3555187"/>
              <a:gd name="connsiteX90" fmla="*/ 2699309 w 5362042"/>
              <a:gd name="connsiteY90" fmla="*/ 1660550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794406 w 5362042"/>
              <a:gd name="connsiteY93" fmla="*/ 1711756 h 3555187"/>
              <a:gd name="connsiteX94" fmla="*/ 2896819 w 5362042"/>
              <a:gd name="connsiteY94" fmla="*/ 1711756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8304 w 5362042"/>
              <a:gd name="connsiteY208" fmla="*/ 892454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15814 w 5362042"/>
              <a:gd name="connsiteY219" fmla="*/ 680313 h 3555187"/>
              <a:gd name="connsiteX220" fmla="*/ 4988966 w 5362042"/>
              <a:gd name="connsiteY220" fmla="*/ 665683 h 3555187"/>
              <a:gd name="connsiteX221" fmla="*/ 5054803 w 5362042"/>
              <a:gd name="connsiteY221" fmla="*/ 651052 h 3555187"/>
              <a:gd name="connsiteX222" fmla="*/ 5098694 w 5362042"/>
              <a:gd name="connsiteY222" fmla="*/ 716889 h 3555187"/>
              <a:gd name="connsiteX223" fmla="*/ 5171846 w 5362042"/>
              <a:gd name="connsiteY223" fmla="*/ 731520 h 3555187"/>
              <a:gd name="connsiteX224" fmla="*/ 5223053 w 5362042"/>
              <a:gd name="connsiteY224" fmla="*/ 753465 h 3555187"/>
              <a:gd name="connsiteX225" fmla="*/ 5223053 w 5362042"/>
              <a:gd name="connsiteY225" fmla="*/ 753465 h 3555187"/>
              <a:gd name="connsiteX226" fmla="*/ 5310835 w 5362042"/>
              <a:gd name="connsiteY226" fmla="*/ 724204 h 3555187"/>
              <a:gd name="connsiteX227" fmla="*/ 5296205 w 5362042"/>
              <a:gd name="connsiteY227" fmla="*/ 614476 h 3555187"/>
              <a:gd name="connsiteX228" fmla="*/ 5274259 w 5362042"/>
              <a:gd name="connsiteY228" fmla="*/ 577900 h 3555187"/>
              <a:gd name="connsiteX229" fmla="*/ 5325466 w 5362042"/>
              <a:gd name="connsiteY229" fmla="*/ 541324 h 3555187"/>
              <a:gd name="connsiteX230" fmla="*/ 5362042 w 5362042"/>
              <a:gd name="connsiteY230" fmla="*/ 482803 h 3555187"/>
              <a:gd name="connsiteX231" fmla="*/ 5347411 w 5362042"/>
              <a:gd name="connsiteY231" fmla="*/ 431596 h 3555187"/>
              <a:gd name="connsiteX232" fmla="*/ 5252314 w 5362042"/>
              <a:gd name="connsiteY232" fmla="*/ 387705 h 3555187"/>
              <a:gd name="connsiteX233" fmla="*/ 5186477 w 5362042"/>
              <a:gd name="connsiteY233" fmla="*/ 373075 h 3555187"/>
              <a:gd name="connsiteX234" fmla="*/ 5098694 w 5362042"/>
              <a:gd name="connsiteY234" fmla="*/ 380390 h 3555187"/>
              <a:gd name="connsiteX235" fmla="*/ 5098694 w 5362042"/>
              <a:gd name="connsiteY235" fmla="*/ 380390 h 3555187"/>
              <a:gd name="connsiteX236" fmla="*/ 5106010 w 5362042"/>
              <a:gd name="connsiteY236" fmla="*/ 512064 h 3555187"/>
              <a:gd name="connsiteX237" fmla="*/ 5025542 w 5362042"/>
              <a:gd name="connsiteY237" fmla="*/ 387705 h 3555187"/>
              <a:gd name="connsiteX238" fmla="*/ 4945075 w 5362042"/>
              <a:gd name="connsiteY238" fmla="*/ 343814 h 3555187"/>
              <a:gd name="connsiteX239" fmla="*/ 4791456 w 5362042"/>
              <a:gd name="connsiteY239" fmla="*/ 299923 h 3555187"/>
              <a:gd name="connsiteX240" fmla="*/ 4667098 w 5362042"/>
              <a:gd name="connsiteY240" fmla="*/ 241401 h 3555187"/>
              <a:gd name="connsiteX241" fmla="*/ 4615891 w 5362042"/>
              <a:gd name="connsiteY241" fmla="*/ 219456 h 3555187"/>
              <a:gd name="connsiteX242" fmla="*/ 4520794 w 5362042"/>
              <a:gd name="connsiteY242" fmla="*/ 219456 h 3555187"/>
              <a:gd name="connsiteX243" fmla="*/ 4469587 w 5362042"/>
              <a:gd name="connsiteY243" fmla="*/ 190195 h 3555187"/>
              <a:gd name="connsiteX244" fmla="*/ 4381805 w 5362042"/>
              <a:gd name="connsiteY244" fmla="*/ 212140 h 3555187"/>
              <a:gd name="connsiteX245" fmla="*/ 4323283 w 5362042"/>
              <a:gd name="connsiteY245" fmla="*/ 212140 h 3555187"/>
              <a:gd name="connsiteX246" fmla="*/ 4191610 w 5362042"/>
              <a:gd name="connsiteY246" fmla="*/ 197510 h 3555187"/>
              <a:gd name="connsiteX247" fmla="*/ 4228186 w 5362042"/>
              <a:gd name="connsiteY247" fmla="*/ 270662 h 3555187"/>
              <a:gd name="connsiteX248" fmla="*/ 4272077 w 5362042"/>
              <a:gd name="connsiteY248" fmla="*/ 358444 h 3555187"/>
              <a:gd name="connsiteX249" fmla="*/ 4213555 w 5362042"/>
              <a:gd name="connsiteY249" fmla="*/ 395020 h 3555187"/>
              <a:gd name="connsiteX250" fmla="*/ 4147718 w 5362042"/>
              <a:gd name="connsiteY250" fmla="*/ 358444 h 3555187"/>
              <a:gd name="connsiteX251" fmla="*/ 4118458 w 5362042"/>
              <a:gd name="connsiteY251" fmla="*/ 292608 h 3555187"/>
              <a:gd name="connsiteX252" fmla="*/ 4184294 w 5362042"/>
              <a:gd name="connsiteY252" fmla="*/ 292608 h 3555187"/>
              <a:gd name="connsiteX253" fmla="*/ 4155034 w 5362042"/>
              <a:gd name="connsiteY253" fmla="*/ 248716 h 3555187"/>
              <a:gd name="connsiteX254" fmla="*/ 4125773 w 5362042"/>
              <a:gd name="connsiteY254" fmla="*/ 241401 h 3555187"/>
              <a:gd name="connsiteX255" fmla="*/ 4125773 w 5362042"/>
              <a:gd name="connsiteY255" fmla="*/ 241401 h 3555187"/>
              <a:gd name="connsiteX256" fmla="*/ 4089197 w 5362042"/>
              <a:gd name="connsiteY256" fmla="*/ 321868 h 3555187"/>
              <a:gd name="connsiteX257" fmla="*/ 4052621 w 5362042"/>
              <a:gd name="connsiteY257" fmla="*/ 321868 h 3555187"/>
              <a:gd name="connsiteX258" fmla="*/ 3928262 w 5362042"/>
              <a:gd name="connsiteY258" fmla="*/ 314553 h 3555187"/>
              <a:gd name="connsiteX259" fmla="*/ 3877056 w 5362042"/>
              <a:gd name="connsiteY259" fmla="*/ 270662 h 3555187"/>
              <a:gd name="connsiteX260" fmla="*/ 3803904 w 5362042"/>
              <a:gd name="connsiteY260" fmla="*/ 329184 h 3555187"/>
              <a:gd name="connsiteX261" fmla="*/ 3767328 w 5362042"/>
              <a:gd name="connsiteY261" fmla="*/ 343814 h 3555187"/>
              <a:gd name="connsiteX262" fmla="*/ 3708806 w 5362042"/>
              <a:gd name="connsiteY262" fmla="*/ 292608 h 3555187"/>
              <a:gd name="connsiteX263" fmla="*/ 3708806 w 5362042"/>
              <a:gd name="connsiteY263" fmla="*/ 219456 h 3555187"/>
              <a:gd name="connsiteX264" fmla="*/ 3686861 w 5362042"/>
              <a:gd name="connsiteY264" fmla="*/ 175564 h 3555187"/>
              <a:gd name="connsiteX265" fmla="*/ 3599078 w 5362042"/>
              <a:gd name="connsiteY265" fmla="*/ 146304 h 3555187"/>
              <a:gd name="connsiteX266" fmla="*/ 3518611 w 5362042"/>
              <a:gd name="connsiteY266" fmla="*/ 124358 h 3555187"/>
              <a:gd name="connsiteX267" fmla="*/ 3416198 w 5362042"/>
              <a:gd name="connsiteY267" fmla="*/ 131673 h 3555187"/>
              <a:gd name="connsiteX268" fmla="*/ 3416198 w 5362042"/>
              <a:gd name="connsiteY268" fmla="*/ 131673 h 3555187"/>
              <a:gd name="connsiteX269" fmla="*/ 3357677 w 5362042"/>
              <a:gd name="connsiteY269" fmla="*/ 160933 h 3555187"/>
              <a:gd name="connsiteX270" fmla="*/ 3306470 w 5362042"/>
              <a:gd name="connsiteY270" fmla="*/ 65836 h 3555187"/>
              <a:gd name="connsiteX271" fmla="*/ 3291840 w 5362042"/>
              <a:gd name="connsiteY271" fmla="*/ 87782 h 3555187"/>
              <a:gd name="connsiteX272" fmla="*/ 3284525 w 5362042"/>
              <a:gd name="connsiteY272" fmla="*/ 58521 h 3555187"/>
              <a:gd name="connsiteX273" fmla="*/ 3240634 w 5362042"/>
              <a:gd name="connsiteY273" fmla="*/ 29260 h 3555187"/>
              <a:gd name="connsiteX274" fmla="*/ 3218688 w 5362042"/>
              <a:gd name="connsiteY274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65530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50822 w 5362042"/>
              <a:gd name="connsiteY34" fmla="*/ 2874873 h 3555187"/>
              <a:gd name="connsiteX35" fmla="*/ 1558138 w 5362042"/>
              <a:gd name="connsiteY35" fmla="*/ 2933395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6310 w 5362042"/>
              <a:gd name="connsiteY76" fmla="*/ 2253081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67865 h 3555187"/>
              <a:gd name="connsiteX89" fmla="*/ 2633472 w 5362042"/>
              <a:gd name="connsiteY89" fmla="*/ 1660550 h 3555187"/>
              <a:gd name="connsiteX90" fmla="*/ 2699309 w 5362042"/>
              <a:gd name="connsiteY90" fmla="*/ 1660550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794406 w 5362042"/>
              <a:gd name="connsiteY93" fmla="*/ 1711756 h 3555187"/>
              <a:gd name="connsiteX94" fmla="*/ 2896819 w 5362042"/>
              <a:gd name="connsiteY94" fmla="*/ 1711756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8304 w 5362042"/>
              <a:gd name="connsiteY208" fmla="*/ 892454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15814 w 5362042"/>
              <a:gd name="connsiteY219" fmla="*/ 680313 h 3555187"/>
              <a:gd name="connsiteX220" fmla="*/ 4988966 w 5362042"/>
              <a:gd name="connsiteY220" fmla="*/ 665683 h 3555187"/>
              <a:gd name="connsiteX221" fmla="*/ 5054803 w 5362042"/>
              <a:gd name="connsiteY221" fmla="*/ 651052 h 3555187"/>
              <a:gd name="connsiteX222" fmla="*/ 5098694 w 5362042"/>
              <a:gd name="connsiteY222" fmla="*/ 716889 h 3555187"/>
              <a:gd name="connsiteX223" fmla="*/ 5171846 w 5362042"/>
              <a:gd name="connsiteY223" fmla="*/ 731520 h 3555187"/>
              <a:gd name="connsiteX224" fmla="*/ 5223053 w 5362042"/>
              <a:gd name="connsiteY224" fmla="*/ 753465 h 3555187"/>
              <a:gd name="connsiteX225" fmla="*/ 5223053 w 5362042"/>
              <a:gd name="connsiteY225" fmla="*/ 753465 h 3555187"/>
              <a:gd name="connsiteX226" fmla="*/ 5310835 w 5362042"/>
              <a:gd name="connsiteY226" fmla="*/ 724204 h 3555187"/>
              <a:gd name="connsiteX227" fmla="*/ 5296205 w 5362042"/>
              <a:gd name="connsiteY227" fmla="*/ 614476 h 3555187"/>
              <a:gd name="connsiteX228" fmla="*/ 5274259 w 5362042"/>
              <a:gd name="connsiteY228" fmla="*/ 577900 h 3555187"/>
              <a:gd name="connsiteX229" fmla="*/ 5325466 w 5362042"/>
              <a:gd name="connsiteY229" fmla="*/ 541324 h 3555187"/>
              <a:gd name="connsiteX230" fmla="*/ 5362042 w 5362042"/>
              <a:gd name="connsiteY230" fmla="*/ 482803 h 3555187"/>
              <a:gd name="connsiteX231" fmla="*/ 5347411 w 5362042"/>
              <a:gd name="connsiteY231" fmla="*/ 431596 h 3555187"/>
              <a:gd name="connsiteX232" fmla="*/ 5252314 w 5362042"/>
              <a:gd name="connsiteY232" fmla="*/ 387705 h 3555187"/>
              <a:gd name="connsiteX233" fmla="*/ 5186477 w 5362042"/>
              <a:gd name="connsiteY233" fmla="*/ 373075 h 3555187"/>
              <a:gd name="connsiteX234" fmla="*/ 5098694 w 5362042"/>
              <a:gd name="connsiteY234" fmla="*/ 380390 h 3555187"/>
              <a:gd name="connsiteX235" fmla="*/ 5098694 w 5362042"/>
              <a:gd name="connsiteY235" fmla="*/ 380390 h 3555187"/>
              <a:gd name="connsiteX236" fmla="*/ 5106010 w 5362042"/>
              <a:gd name="connsiteY236" fmla="*/ 512064 h 3555187"/>
              <a:gd name="connsiteX237" fmla="*/ 5025542 w 5362042"/>
              <a:gd name="connsiteY237" fmla="*/ 387705 h 3555187"/>
              <a:gd name="connsiteX238" fmla="*/ 4945075 w 5362042"/>
              <a:gd name="connsiteY238" fmla="*/ 343814 h 3555187"/>
              <a:gd name="connsiteX239" fmla="*/ 4791456 w 5362042"/>
              <a:gd name="connsiteY239" fmla="*/ 299923 h 3555187"/>
              <a:gd name="connsiteX240" fmla="*/ 4667098 w 5362042"/>
              <a:gd name="connsiteY240" fmla="*/ 241401 h 3555187"/>
              <a:gd name="connsiteX241" fmla="*/ 4615891 w 5362042"/>
              <a:gd name="connsiteY241" fmla="*/ 219456 h 3555187"/>
              <a:gd name="connsiteX242" fmla="*/ 4520794 w 5362042"/>
              <a:gd name="connsiteY242" fmla="*/ 219456 h 3555187"/>
              <a:gd name="connsiteX243" fmla="*/ 4469587 w 5362042"/>
              <a:gd name="connsiteY243" fmla="*/ 190195 h 3555187"/>
              <a:gd name="connsiteX244" fmla="*/ 4381805 w 5362042"/>
              <a:gd name="connsiteY244" fmla="*/ 212140 h 3555187"/>
              <a:gd name="connsiteX245" fmla="*/ 4323283 w 5362042"/>
              <a:gd name="connsiteY245" fmla="*/ 212140 h 3555187"/>
              <a:gd name="connsiteX246" fmla="*/ 4191610 w 5362042"/>
              <a:gd name="connsiteY246" fmla="*/ 197510 h 3555187"/>
              <a:gd name="connsiteX247" fmla="*/ 4228186 w 5362042"/>
              <a:gd name="connsiteY247" fmla="*/ 270662 h 3555187"/>
              <a:gd name="connsiteX248" fmla="*/ 4272077 w 5362042"/>
              <a:gd name="connsiteY248" fmla="*/ 358444 h 3555187"/>
              <a:gd name="connsiteX249" fmla="*/ 4213555 w 5362042"/>
              <a:gd name="connsiteY249" fmla="*/ 395020 h 3555187"/>
              <a:gd name="connsiteX250" fmla="*/ 4147718 w 5362042"/>
              <a:gd name="connsiteY250" fmla="*/ 358444 h 3555187"/>
              <a:gd name="connsiteX251" fmla="*/ 4118458 w 5362042"/>
              <a:gd name="connsiteY251" fmla="*/ 292608 h 3555187"/>
              <a:gd name="connsiteX252" fmla="*/ 4184294 w 5362042"/>
              <a:gd name="connsiteY252" fmla="*/ 292608 h 3555187"/>
              <a:gd name="connsiteX253" fmla="*/ 4155034 w 5362042"/>
              <a:gd name="connsiteY253" fmla="*/ 248716 h 3555187"/>
              <a:gd name="connsiteX254" fmla="*/ 4125773 w 5362042"/>
              <a:gd name="connsiteY254" fmla="*/ 241401 h 3555187"/>
              <a:gd name="connsiteX255" fmla="*/ 4125773 w 5362042"/>
              <a:gd name="connsiteY255" fmla="*/ 241401 h 3555187"/>
              <a:gd name="connsiteX256" fmla="*/ 4089197 w 5362042"/>
              <a:gd name="connsiteY256" fmla="*/ 321868 h 3555187"/>
              <a:gd name="connsiteX257" fmla="*/ 4052621 w 5362042"/>
              <a:gd name="connsiteY257" fmla="*/ 321868 h 3555187"/>
              <a:gd name="connsiteX258" fmla="*/ 3928262 w 5362042"/>
              <a:gd name="connsiteY258" fmla="*/ 314553 h 3555187"/>
              <a:gd name="connsiteX259" fmla="*/ 3877056 w 5362042"/>
              <a:gd name="connsiteY259" fmla="*/ 270662 h 3555187"/>
              <a:gd name="connsiteX260" fmla="*/ 3803904 w 5362042"/>
              <a:gd name="connsiteY260" fmla="*/ 329184 h 3555187"/>
              <a:gd name="connsiteX261" fmla="*/ 3767328 w 5362042"/>
              <a:gd name="connsiteY261" fmla="*/ 343814 h 3555187"/>
              <a:gd name="connsiteX262" fmla="*/ 3708806 w 5362042"/>
              <a:gd name="connsiteY262" fmla="*/ 292608 h 3555187"/>
              <a:gd name="connsiteX263" fmla="*/ 3708806 w 5362042"/>
              <a:gd name="connsiteY263" fmla="*/ 219456 h 3555187"/>
              <a:gd name="connsiteX264" fmla="*/ 3686861 w 5362042"/>
              <a:gd name="connsiteY264" fmla="*/ 175564 h 3555187"/>
              <a:gd name="connsiteX265" fmla="*/ 3599078 w 5362042"/>
              <a:gd name="connsiteY265" fmla="*/ 146304 h 3555187"/>
              <a:gd name="connsiteX266" fmla="*/ 3518611 w 5362042"/>
              <a:gd name="connsiteY266" fmla="*/ 124358 h 3555187"/>
              <a:gd name="connsiteX267" fmla="*/ 3416198 w 5362042"/>
              <a:gd name="connsiteY267" fmla="*/ 131673 h 3555187"/>
              <a:gd name="connsiteX268" fmla="*/ 3416198 w 5362042"/>
              <a:gd name="connsiteY268" fmla="*/ 160934 h 3555187"/>
              <a:gd name="connsiteX269" fmla="*/ 3357677 w 5362042"/>
              <a:gd name="connsiteY269" fmla="*/ 160933 h 3555187"/>
              <a:gd name="connsiteX270" fmla="*/ 3306470 w 5362042"/>
              <a:gd name="connsiteY270" fmla="*/ 65836 h 3555187"/>
              <a:gd name="connsiteX271" fmla="*/ 3291840 w 5362042"/>
              <a:gd name="connsiteY271" fmla="*/ 87782 h 3555187"/>
              <a:gd name="connsiteX272" fmla="*/ 3284525 w 5362042"/>
              <a:gd name="connsiteY272" fmla="*/ 58521 h 3555187"/>
              <a:gd name="connsiteX273" fmla="*/ 3240634 w 5362042"/>
              <a:gd name="connsiteY273" fmla="*/ 29260 h 3555187"/>
              <a:gd name="connsiteX274" fmla="*/ 3218688 w 5362042"/>
              <a:gd name="connsiteY274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65530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50822 w 5362042"/>
              <a:gd name="connsiteY34" fmla="*/ 2874873 h 3555187"/>
              <a:gd name="connsiteX35" fmla="*/ 1558138 w 5362042"/>
              <a:gd name="connsiteY35" fmla="*/ 2933395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6310 w 5362042"/>
              <a:gd name="connsiteY76" fmla="*/ 2253081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67865 h 3555187"/>
              <a:gd name="connsiteX89" fmla="*/ 2633472 w 5362042"/>
              <a:gd name="connsiteY89" fmla="*/ 1660550 h 3555187"/>
              <a:gd name="connsiteX90" fmla="*/ 2699309 w 5362042"/>
              <a:gd name="connsiteY90" fmla="*/ 1660550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794406 w 5362042"/>
              <a:gd name="connsiteY93" fmla="*/ 1711756 h 3555187"/>
              <a:gd name="connsiteX94" fmla="*/ 2896819 w 5362042"/>
              <a:gd name="connsiteY94" fmla="*/ 1711756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0988 w 5362042"/>
              <a:gd name="connsiteY208" fmla="*/ 848563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15814 w 5362042"/>
              <a:gd name="connsiteY219" fmla="*/ 680313 h 3555187"/>
              <a:gd name="connsiteX220" fmla="*/ 4988966 w 5362042"/>
              <a:gd name="connsiteY220" fmla="*/ 665683 h 3555187"/>
              <a:gd name="connsiteX221" fmla="*/ 5054803 w 5362042"/>
              <a:gd name="connsiteY221" fmla="*/ 651052 h 3555187"/>
              <a:gd name="connsiteX222" fmla="*/ 5098694 w 5362042"/>
              <a:gd name="connsiteY222" fmla="*/ 716889 h 3555187"/>
              <a:gd name="connsiteX223" fmla="*/ 5171846 w 5362042"/>
              <a:gd name="connsiteY223" fmla="*/ 731520 h 3555187"/>
              <a:gd name="connsiteX224" fmla="*/ 5223053 w 5362042"/>
              <a:gd name="connsiteY224" fmla="*/ 753465 h 3555187"/>
              <a:gd name="connsiteX225" fmla="*/ 5223053 w 5362042"/>
              <a:gd name="connsiteY225" fmla="*/ 753465 h 3555187"/>
              <a:gd name="connsiteX226" fmla="*/ 5310835 w 5362042"/>
              <a:gd name="connsiteY226" fmla="*/ 724204 h 3555187"/>
              <a:gd name="connsiteX227" fmla="*/ 5296205 w 5362042"/>
              <a:gd name="connsiteY227" fmla="*/ 614476 h 3555187"/>
              <a:gd name="connsiteX228" fmla="*/ 5274259 w 5362042"/>
              <a:gd name="connsiteY228" fmla="*/ 577900 h 3555187"/>
              <a:gd name="connsiteX229" fmla="*/ 5325466 w 5362042"/>
              <a:gd name="connsiteY229" fmla="*/ 541324 h 3555187"/>
              <a:gd name="connsiteX230" fmla="*/ 5362042 w 5362042"/>
              <a:gd name="connsiteY230" fmla="*/ 482803 h 3555187"/>
              <a:gd name="connsiteX231" fmla="*/ 5347411 w 5362042"/>
              <a:gd name="connsiteY231" fmla="*/ 431596 h 3555187"/>
              <a:gd name="connsiteX232" fmla="*/ 5252314 w 5362042"/>
              <a:gd name="connsiteY232" fmla="*/ 387705 h 3555187"/>
              <a:gd name="connsiteX233" fmla="*/ 5186477 w 5362042"/>
              <a:gd name="connsiteY233" fmla="*/ 373075 h 3555187"/>
              <a:gd name="connsiteX234" fmla="*/ 5098694 w 5362042"/>
              <a:gd name="connsiteY234" fmla="*/ 380390 h 3555187"/>
              <a:gd name="connsiteX235" fmla="*/ 5098694 w 5362042"/>
              <a:gd name="connsiteY235" fmla="*/ 380390 h 3555187"/>
              <a:gd name="connsiteX236" fmla="*/ 5106010 w 5362042"/>
              <a:gd name="connsiteY236" fmla="*/ 512064 h 3555187"/>
              <a:gd name="connsiteX237" fmla="*/ 5025542 w 5362042"/>
              <a:gd name="connsiteY237" fmla="*/ 387705 h 3555187"/>
              <a:gd name="connsiteX238" fmla="*/ 4945075 w 5362042"/>
              <a:gd name="connsiteY238" fmla="*/ 343814 h 3555187"/>
              <a:gd name="connsiteX239" fmla="*/ 4791456 w 5362042"/>
              <a:gd name="connsiteY239" fmla="*/ 299923 h 3555187"/>
              <a:gd name="connsiteX240" fmla="*/ 4667098 w 5362042"/>
              <a:gd name="connsiteY240" fmla="*/ 241401 h 3555187"/>
              <a:gd name="connsiteX241" fmla="*/ 4615891 w 5362042"/>
              <a:gd name="connsiteY241" fmla="*/ 219456 h 3555187"/>
              <a:gd name="connsiteX242" fmla="*/ 4520794 w 5362042"/>
              <a:gd name="connsiteY242" fmla="*/ 219456 h 3555187"/>
              <a:gd name="connsiteX243" fmla="*/ 4469587 w 5362042"/>
              <a:gd name="connsiteY243" fmla="*/ 190195 h 3555187"/>
              <a:gd name="connsiteX244" fmla="*/ 4381805 w 5362042"/>
              <a:gd name="connsiteY244" fmla="*/ 212140 h 3555187"/>
              <a:gd name="connsiteX245" fmla="*/ 4323283 w 5362042"/>
              <a:gd name="connsiteY245" fmla="*/ 212140 h 3555187"/>
              <a:gd name="connsiteX246" fmla="*/ 4191610 w 5362042"/>
              <a:gd name="connsiteY246" fmla="*/ 197510 h 3555187"/>
              <a:gd name="connsiteX247" fmla="*/ 4228186 w 5362042"/>
              <a:gd name="connsiteY247" fmla="*/ 270662 h 3555187"/>
              <a:gd name="connsiteX248" fmla="*/ 4272077 w 5362042"/>
              <a:gd name="connsiteY248" fmla="*/ 358444 h 3555187"/>
              <a:gd name="connsiteX249" fmla="*/ 4213555 w 5362042"/>
              <a:gd name="connsiteY249" fmla="*/ 395020 h 3555187"/>
              <a:gd name="connsiteX250" fmla="*/ 4147718 w 5362042"/>
              <a:gd name="connsiteY250" fmla="*/ 358444 h 3555187"/>
              <a:gd name="connsiteX251" fmla="*/ 4118458 w 5362042"/>
              <a:gd name="connsiteY251" fmla="*/ 292608 h 3555187"/>
              <a:gd name="connsiteX252" fmla="*/ 4184294 w 5362042"/>
              <a:gd name="connsiteY252" fmla="*/ 292608 h 3555187"/>
              <a:gd name="connsiteX253" fmla="*/ 4155034 w 5362042"/>
              <a:gd name="connsiteY253" fmla="*/ 248716 h 3555187"/>
              <a:gd name="connsiteX254" fmla="*/ 4125773 w 5362042"/>
              <a:gd name="connsiteY254" fmla="*/ 241401 h 3555187"/>
              <a:gd name="connsiteX255" fmla="*/ 4125773 w 5362042"/>
              <a:gd name="connsiteY255" fmla="*/ 241401 h 3555187"/>
              <a:gd name="connsiteX256" fmla="*/ 4089197 w 5362042"/>
              <a:gd name="connsiteY256" fmla="*/ 321868 h 3555187"/>
              <a:gd name="connsiteX257" fmla="*/ 4052621 w 5362042"/>
              <a:gd name="connsiteY257" fmla="*/ 321868 h 3555187"/>
              <a:gd name="connsiteX258" fmla="*/ 3928262 w 5362042"/>
              <a:gd name="connsiteY258" fmla="*/ 314553 h 3555187"/>
              <a:gd name="connsiteX259" fmla="*/ 3877056 w 5362042"/>
              <a:gd name="connsiteY259" fmla="*/ 270662 h 3555187"/>
              <a:gd name="connsiteX260" fmla="*/ 3803904 w 5362042"/>
              <a:gd name="connsiteY260" fmla="*/ 329184 h 3555187"/>
              <a:gd name="connsiteX261" fmla="*/ 3767328 w 5362042"/>
              <a:gd name="connsiteY261" fmla="*/ 343814 h 3555187"/>
              <a:gd name="connsiteX262" fmla="*/ 3708806 w 5362042"/>
              <a:gd name="connsiteY262" fmla="*/ 292608 h 3555187"/>
              <a:gd name="connsiteX263" fmla="*/ 3708806 w 5362042"/>
              <a:gd name="connsiteY263" fmla="*/ 219456 h 3555187"/>
              <a:gd name="connsiteX264" fmla="*/ 3686861 w 5362042"/>
              <a:gd name="connsiteY264" fmla="*/ 175564 h 3555187"/>
              <a:gd name="connsiteX265" fmla="*/ 3599078 w 5362042"/>
              <a:gd name="connsiteY265" fmla="*/ 146304 h 3555187"/>
              <a:gd name="connsiteX266" fmla="*/ 3518611 w 5362042"/>
              <a:gd name="connsiteY266" fmla="*/ 124358 h 3555187"/>
              <a:gd name="connsiteX267" fmla="*/ 3416198 w 5362042"/>
              <a:gd name="connsiteY267" fmla="*/ 131673 h 3555187"/>
              <a:gd name="connsiteX268" fmla="*/ 3416198 w 5362042"/>
              <a:gd name="connsiteY268" fmla="*/ 160934 h 3555187"/>
              <a:gd name="connsiteX269" fmla="*/ 3357677 w 5362042"/>
              <a:gd name="connsiteY269" fmla="*/ 160933 h 3555187"/>
              <a:gd name="connsiteX270" fmla="*/ 3306470 w 5362042"/>
              <a:gd name="connsiteY270" fmla="*/ 65836 h 3555187"/>
              <a:gd name="connsiteX271" fmla="*/ 3291840 w 5362042"/>
              <a:gd name="connsiteY271" fmla="*/ 87782 h 3555187"/>
              <a:gd name="connsiteX272" fmla="*/ 3284525 w 5362042"/>
              <a:gd name="connsiteY272" fmla="*/ 58521 h 3555187"/>
              <a:gd name="connsiteX273" fmla="*/ 3240634 w 5362042"/>
              <a:gd name="connsiteY273" fmla="*/ 29260 h 3555187"/>
              <a:gd name="connsiteX274" fmla="*/ 3218688 w 5362042"/>
              <a:gd name="connsiteY274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65530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50822 w 5362042"/>
              <a:gd name="connsiteY34" fmla="*/ 2874873 h 3555187"/>
              <a:gd name="connsiteX35" fmla="*/ 1558138 w 5362042"/>
              <a:gd name="connsiteY35" fmla="*/ 2933395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6310 w 5362042"/>
              <a:gd name="connsiteY76" fmla="*/ 2253081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67865 h 3555187"/>
              <a:gd name="connsiteX89" fmla="*/ 2633472 w 5362042"/>
              <a:gd name="connsiteY89" fmla="*/ 1660550 h 3555187"/>
              <a:gd name="connsiteX90" fmla="*/ 2699309 w 5362042"/>
              <a:gd name="connsiteY90" fmla="*/ 1660550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794406 w 5362042"/>
              <a:gd name="connsiteY93" fmla="*/ 1711756 h 3555187"/>
              <a:gd name="connsiteX94" fmla="*/ 2896819 w 5362042"/>
              <a:gd name="connsiteY94" fmla="*/ 1711756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0988 w 5362042"/>
              <a:gd name="connsiteY208" fmla="*/ 848563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01184 w 5362042"/>
              <a:gd name="connsiteY219" fmla="*/ 599846 h 3555187"/>
              <a:gd name="connsiteX220" fmla="*/ 4915814 w 5362042"/>
              <a:gd name="connsiteY220" fmla="*/ 680313 h 3555187"/>
              <a:gd name="connsiteX221" fmla="*/ 4988966 w 5362042"/>
              <a:gd name="connsiteY221" fmla="*/ 665683 h 3555187"/>
              <a:gd name="connsiteX222" fmla="*/ 5054803 w 5362042"/>
              <a:gd name="connsiteY222" fmla="*/ 651052 h 3555187"/>
              <a:gd name="connsiteX223" fmla="*/ 5098694 w 5362042"/>
              <a:gd name="connsiteY223" fmla="*/ 716889 h 3555187"/>
              <a:gd name="connsiteX224" fmla="*/ 5171846 w 5362042"/>
              <a:gd name="connsiteY224" fmla="*/ 731520 h 3555187"/>
              <a:gd name="connsiteX225" fmla="*/ 5223053 w 5362042"/>
              <a:gd name="connsiteY225" fmla="*/ 753465 h 3555187"/>
              <a:gd name="connsiteX226" fmla="*/ 5223053 w 5362042"/>
              <a:gd name="connsiteY226" fmla="*/ 753465 h 3555187"/>
              <a:gd name="connsiteX227" fmla="*/ 5310835 w 5362042"/>
              <a:gd name="connsiteY227" fmla="*/ 724204 h 3555187"/>
              <a:gd name="connsiteX228" fmla="*/ 5296205 w 5362042"/>
              <a:gd name="connsiteY228" fmla="*/ 614476 h 3555187"/>
              <a:gd name="connsiteX229" fmla="*/ 5274259 w 5362042"/>
              <a:gd name="connsiteY229" fmla="*/ 577900 h 3555187"/>
              <a:gd name="connsiteX230" fmla="*/ 5325466 w 5362042"/>
              <a:gd name="connsiteY230" fmla="*/ 541324 h 3555187"/>
              <a:gd name="connsiteX231" fmla="*/ 5362042 w 5362042"/>
              <a:gd name="connsiteY231" fmla="*/ 482803 h 3555187"/>
              <a:gd name="connsiteX232" fmla="*/ 5347411 w 5362042"/>
              <a:gd name="connsiteY232" fmla="*/ 431596 h 3555187"/>
              <a:gd name="connsiteX233" fmla="*/ 5252314 w 5362042"/>
              <a:gd name="connsiteY233" fmla="*/ 387705 h 3555187"/>
              <a:gd name="connsiteX234" fmla="*/ 5186477 w 5362042"/>
              <a:gd name="connsiteY234" fmla="*/ 373075 h 3555187"/>
              <a:gd name="connsiteX235" fmla="*/ 5098694 w 5362042"/>
              <a:gd name="connsiteY235" fmla="*/ 380390 h 3555187"/>
              <a:gd name="connsiteX236" fmla="*/ 5098694 w 5362042"/>
              <a:gd name="connsiteY236" fmla="*/ 380390 h 3555187"/>
              <a:gd name="connsiteX237" fmla="*/ 5106010 w 5362042"/>
              <a:gd name="connsiteY237" fmla="*/ 512064 h 3555187"/>
              <a:gd name="connsiteX238" fmla="*/ 5025542 w 5362042"/>
              <a:gd name="connsiteY238" fmla="*/ 387705 h 3555187"/>
              <a:gd name="connsiteX239" fmla="*/ 4945075 w 5362042"/>
              <a:gd name="connsiteY239" fmla="*/ 343814 h 3555187"/>
              <a:gd name="connsiteX240" fmla="*/ 4791456 w 5362042"/>
              <a:gd name="connsiteY240" fmla="*/ 299923 h 3555187"/>
              <a:gd name="connsiteX241" fmla="*/ 4667098 w 5362042"/>
              <a:gd name="connsiteY241" fmla="*/ 241401 h 3555187"/>
              <a:gd name="connsiteX242" fmla="*/ 4615891 w 5362042"/>
              <a:gd name="connsiteY242" fmla="*/ 219456 h 3555187"/>
              <a:gd name="connsiteX243" fmla="*/ 4520794 w 5362042"/>
              <a:gd name="connsiteY243" fmla="*/ 219456 h 3555187"/>
              <a:gd name="connsiteX244" fmla="*/ 4469587 w 5362042"/>
              <a:gd name="connsiteY244" fmla="*/ 190195 h 3555187"/>
              <a:gd name="connsiteX245" fmla="*/ 4381805 w 5362042"/>
              <a:gd name="connsiteY245" fmla="*/ 212140 h 3555187"/>
              <a:gd name="connsiteX246" fmla="*/ 4323283 w 5362042"/>
              <a:gd name="connsiteY246" fmla="*/ 212140 h 3555187"/>
              <a:gd name="connsiteX247" fmla="*/ 4191610 w 5362042"/>
              <a:gd name="connsiteY247" fmla="*/ 197510 h 3555187"/>
              <a:gd name="connsiteX248" fmla="*/ 4228186 w 5362042"/>
              <a:gd name="connsiteY248" fmla="*/ 270662 h 3555187"/>
              <a:gd name="connsiteX249" fmla="*/ 4272077 w 5362042"/>
              <a:gd name="connsiteY249" fmla="*/ 358444 h 3555187"/>
              <a:gd name="connsiteX250" fmla="*/ 4213555 w 5362042"/>
              <a:gd name="connsiteY250" fmla="*/ 395020 h 3555187"/>
              <a:gd name="connsiteX251" fmla="*/ 4147718 w 5362042"/>
              <a:gd name="connsiteY251" fmla="*/ 358444 h 3555187"/>
              <a:gd name="connsiteX252" fmla="*/ 4118458 w 5362042"/>
              <a:gd name="connsiteY252" fmla="*/ 292608 h 3555187"/>
              <a:gd name="connsiteX253" fmla="*/ 4184294 w 5362042"/>
              <a:gd name="connsiteY253" fmla="*/ 292608 h 3555187"/>
              <a:gd name="connsiteX254" fmla="*/ 4155034 w 5362042"/>
              <a:gd name="connsiteY254" fmla="*/ 248716 h 3555187"/>
              <a:gd name="connsiteX255" fmla="*/ 4125773 w 5362042"/>
              <a:gd name="connsiteY255" fmla="*/ 241401 h 3555187"/>
              <a:gd name="connsiteX256" fmla="*/ 4125773 w 5362042"/>
              <a:gd name="connsiteY256" fmla="*/ 241401 h 3555187"/>
              <a:gd name="connsiteX257" fmla="*/ 4089197 w 5362042"/>
              <a:gd name="connsiteY257" fmla="*/ 321868 h 3555187"/>
              <a:gd name="connsiteX258" fmla="*/ 4052621 w 5362042"/>
              <a:gd name="connsiteY258" fmla="*/ 321868 h 3555187"/>
              <a:gd name="connsiteX259" fmla="*/ 3928262 w 5362042"/>
              <a:gd name="connsiteY259" fmla="*/ 314553 h 3555187"/>
              <a:gd name="connsiteX260" fmla="*/ 3877056 w 5362042"/>
              <a:gd name="connsiteY260" fmla="*/ 270662 h 3555187"/>
              <a:gd name="connsiteX261" fmla="*/ 3803904 w 5362042"/>
              <a:gd name="connsiteY261" fmla="*/ 329184 h 3555187"/>
              <a:gd name="connsiteX262" fmla="*/ 3767328 w 5362042"/>
              <a:gd name="connsiteY262" fmla="*/ 343814 h 3555187"/>
              <a:gd name="connsiteX263" fmla="*/ 3708806 w 5362042"/>
              <a:gd name="connsiteY263" fmla="*/ 292608 h 3555187"/>
              <a:gd name="connsiteX264" fmla="*/ 3708806 w 5362042"/>
              <a:gd name="connsiteY264" fmla="*/ 219456 h 3555187"/>
              <a:gd name="connsiteX265" fmla="*/ 3686861 w 5362042"/>
              <a:gd name="connsiteY265" fmla="*/ 175564 h 3555187"/>
              <a:gd name="connsiteX266" fmla="*/ 3599078 w 5362042"/>
              <a:gd name="connsiteY266" fmla="*/ 146304 h 3555187"/>
              <a:gd name="connsiteX267" fmla="*/ 3518611 w 5362042"/>
              <a:gd name="connsiteY267" fmla="*/ 124358 h 3555187"/>
              <a:gd name="connsiteX268" fmla="*/ 3416198 w 5362042"/>
              <a:gd name="connsiteY268" fmla="*/ 131673 h 3555187"/>
              <a:gd name="connsiteX269" fmla="*/ 3416198 w 5362042"/>
              <a:gd name="connsiteY269" fmla="*/ 160934 h 3555187"/>
              <a:gd name="connsiteX270" fmla="*/ 3357677 w 5362042"/>
              <a:gd name="connsiteY270" fmla="*/ 160933 h 3555187"/>
              <a:gd name="connsiteX271" fmla="*/ 3306470 w 5362042"/>
              <a:gd name="connsiteY271" fmla="*/ 65836 h 3555187"/>
              <a:gd name="connsiteX272" fmla="*/ 3291840 w 5362042"/>
              <a:gd name="connsiteY272" fmla="*/ 87782 h 3555187"/>
              <a:gd name="connsiteX273" fmla="*/ 3284525 w 5362042"/>
              <a:gd name="connsiteY273" fmla="*/ 58521 h 3555187"/>
              <a:gd name="connsiteX274" fmla="*/ 3240634 w 5362042"/>
              <a:gd name="connsiteY274" fmla="*/ 29260 h 3555187"/>
              <a:gd name="connsiteX275" fmla="*/ 3218688 w 5362042"/>
              <a:gd name="connsiteY275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65530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50822 w 5362042"/>
              <a:gd name="connsiteY34" fmla="*/ 2874873 h 3555187"/>
              <a:gd name="connsiteX35" fmla="*/ 1558138 w 5362042"/>
              <a:gd name="connsiteY35" fmla="*/ 2933395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6310 w 5362042"/>
              <a:gd name="connsiteY76" fmla="*/ 2253081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67865 h 3555187"/>
              <a:gd name="connsiteX89" fmla="*/ 2633472 w 5362042"/>
              <a:gd name="connsiteY89" fmla="*/ 1660550 h 3555187"/>
              <a:gd name="connsiteX90" fmla="*/ 2699309 w 5362042"/>
              <a:gd name="connsiteY90" fmla="*/ 1660550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823667 w 5362042"/>
              <a:gd name="connsiteY93" fmla="*/ 1682495 h 3555187"/>
              <a:gd name="connsiteX94" fmla="*/ 2896819 w 5362042"/>
              <a:gd name="connsiteY94" fmla="*/ 1711756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0988 w 5362042"/>
              <a:gd name="connsiteY208" fmla="*/ 848563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01184 w 5362042"/>
              <a:gd name="connsiteY219" fmla="*/ 599846 h 3555187"/>
              <a:gd name="connsiteX220" fmla="*/ 4915814 w 5362042"/>
              <a:gd name="connsiteY220" fmla="*/ 680313 h 3555187"/>
              <a:gd name="connsiteX221" fmla="*/ 4988966 w 5362042"/>
              <a:gd name="connsiteY221" fmla="*/ 665683 h 3555187"/>
              <a:gd name="connsiteX222" fmla="*/ 5054803 w 5362042"/>
              <a:gd name="connsiteY222" fmla="*/ 651052 h 3555187"/>
              <a:gd name="connsiteX223" fmla="*/ 5098694 w 5362042"/>
              <a:gd name="connsiteY223" fmla="*/ 716889 h 3555187"/>
              <a:gd name="connsiteX224" fmla="*/ 5171846 w 5362042"/>
              <a:gd name="connsiteY224" fmla="*/ 731520 h 3555187"/>
              <a:gd name="connsiteX225" fmla="*/ 5223053 w 5362042"/>
              <a:gd name="connsiteY225" fmla="*/ 753465 h 3555187"/>
              <a:gd name="connsiteX226" fmla="*/ 5223053 w 5362042"/>
              <a:gd name="connsiteY226" fmla="*/ 753465 h 3555187"/>
              <a:gd name="connsiteX227" fmla="*/ 5310835 w 5362042"/>
              <a:gd name="connsiteY227" fmla="*/ 724204 h 3555187"/>
              <a:gd name="connsiteX228" fmla="*/ 5296205 w 5362042"/>
              <a:gd name="connsiteY228" fmla="*/ 614476 h 3555187"/>
              <a:gd name="connsiteX229" fmla="*/ 5274259 w 5362042"/>
              <a:gd name="connsiteY229" fmla="*/ 577900 h 3555187"/>
              <a:gd name="connsiteX230" fmla="*/ 5325466 w 5362042"/>
              <a:gd name="connsiteY230" fmla="*/ 541324 h 3555187"/>
              <a:gd name="connsiteX231" fmla="*/ 5362042 w 5362042"/>
              <a:gd name="connsiteY231" fmla="*/ 482803 h 3555187"/>
              <a:gd name="connsiteX232" fmla="*/ 5347411 w 5362042"/>
              <a:gd name="connsiteY232" fmla="*/ 431596 h 3555187"/>
              <a:gd name="connsiteX233" fmla="*/ 5252314 w 5362042"/>
              <a:gd name="connsiteY233" fmla="*/ 387705 h 3555187"/>
              <a:gd name="connsiteX234" fmla="*/ 5186477 w 5362042"/>
              <a:gd name="connsiteY234" fmla="*/ 373075 h 3555187"/>
              <a:gd name="connsiteX235" fmla="*/ 5098694 w 5362042"/>
              <a:gd name="connsiteY235" fmla="*/ 380390 h 3555187"/>
              <a:gd name="connsiteX236" fmla="*/ 5098694 w 5362042"/>
              <a:gd name="connsiteY236" fmla="*/ 380390 h 3555187"/>
              <a:gd name="connsiteX237" fmla="*/ 5106010 w 5362042"/>
              <a:gd name="connsiteY237" fmla="*/ 512064 h 3555187"/>
              <a:gd name="connsiteX238" fmla="*/ 5025542 w 5362042"/>
              <a:gd name="connsiteY238" fmla="*/ 387705 h 3555187"/>
              <a:gd name="connsiteX239" fmla="*/ 4945075 w 5362042"/>
              <a:gd name="connsiteY239" fmla="*/ 343814 h 3555187"/>
              <a:gd name="connsiteX240" fmla="*/ 4791456 w 5362042"/>
              <a:gd name="connsiteY240" fmla="*/ 299923 h 3555187"/>
              <a:gd name="connsiteX241" fmla="*/ 4667098 w 5362042"/>
              <a:gd name="connsiteY241" fmla="*/ 241401 h 3555187"/>
              <a:gd name="connsiteX242" fmla="*/ 4615891 w 5362042"/>
              <a:gd name="connsiteY242" fmla="*/ 219456 h 3555187"/>
              <a:gd name="connsiteX243" fmla="*/ 4520794 w 5362042"/>
              <a:gd name="connsiteY243" fmla="*/ 219456 h 3555187"/>
              <a:gd name="connsiteX244" fmla="*/ 4469587 w 5362042"/>
              <a:gd name="connsiteY244" fmla="*/ 190195 h 3555187"/>
              <a:gd name="connsiteX245" fmla="*/ 4381805 w 5362042"/>
              <a:gd name="connsiteY245" fmla="*/ 212140 h 3555187"/>
              <a:gd name="connsiteX246" fmla="*/ 4323283 w 5362042"/>
              <a:gd name="connsiteY246" fmla="*/ 212140 h 3555187"/>
              <a:gd name="connsiteX247" fmla="*/ 4191610 w 5362042"/>
              <a:gd name="connsiteY247" fmla="*/ 197510 h 3555187"/>
              <a:gd name="connsiteX248" fmla="*/ 4228186 w 5362042"/>
              <a:gd name="connsiteY248" fmla="*/ 270662 h 3555187"/>
              <a:gd name="connsiteX249" fmla="*/ 4272077 w 5362042"/>
              <a:gd name="connsiteY249" fmla="*/ 358444 h 3555187"/>
              <a:gd name="connsiteX250" fmla="*/ 4213555 w 5362042"/>
              <a:gd name="connsiteY250" fmla="*/ 395020 h 3555187"/>
              <a:gd name="connsiteX251" fmla="*/ 4147718 w 5362042"/>
              <a:gd name="connsiteY251" fmla="*/ 358444 h 3555187"/>
              <a:gd name="connsiteX252" fmla="*/ 4118458 w 5362042"/>
              <a:gd name="connsiteY252" fmla="*/ 292608 h 3555187"/>
              <a:gd name="connsiteX253" fmla="*/ 4184294 w 5362042"/>
              <a:gd name="connsiteY253" fmla="*/ 292608 h 3555187"/>
              <a:gd name="connsiteX254" fmla="*/ 4155034 w 5362042"/>
              <a:gd name="connsiteY254" fmla="*/ 248716 h 3555187"/>
              <a:gd name="connsiteX255" fmla="*/ 4125773 w 5362042"/>
              <a:gd name="connsiteY255" fmla="*/ 241401 h 3555187"/>
              <a:gd name="connsiteX256" fmla="*/ 4125773 w 5362042"/>
              <a:gd name="connsiteY256" fmla="*/ 241401 h 3555187"/>
              <a:gd name="connsiteX257" fmla="*/ 4089197 w 5362042"/>
              <a:gd name="connsiteY257" fmla="*/ 321868 h 3555187"/>
              <a:gd name="connsiteX258" fmla="*/ 4052621 w 5362042"/>
              <a:gd name="connsiteY258" fmla="*/ 321868 h 3555187"/>
              <a:gd name="connsiteX259" fmla="*/ 3928262 w 5362042"/>
              <a:gd name="connsiteY259" fmla="*/ 314553 h 3555187"/>
              <a:gd name="connsiteX260" fmla="*/ 3877056 w 5362042"/>
              <a:gd name="connsiteY260" fmla="*/ 270662 h 3555187"/>
              <a:gd name="connsiteX261" fmla="*/ 3803904 w 5362042"/>
              <a:gd name="connsiteY261" fmla="*/ 329184 h 3555187"/>
              <a:gd name="connsiteX262" fmla="*/ 3767328 w 5362042"/>
              <a:gd name="connsiteY262" fmla="*/ 343814 h 3555187"/>
              <a:gd name="connsiteX263" fmla="*/ 3708806 w 5362042"/>
              <a:gd name="connsiteY263" fmla="*/ 292608 h 3555187"/>
              <a:gd name="connsiteX264" fmla="*/ 3708806 w 5362042"/>
              <a:gd name="connsiteY264" fmla="*/ 219456 h 3555187"/>
              <a:gd name="connsiteX265" fmla="*/ 3686861 w 5362042"/>
              <a:gd name="connsiteY265" fmla="*/ 175564 h 3555187"/>
              <a:gd name="connsiteX266" fmla="*/ 3599078 w 5362042"/>
              <a:gd name="connsiteY266" fmla="*/ 146304 h 3555187"/>
              <a:gd name="connsiteX267" fmla="*/ 3518611 w 5362042"/>
              <a:gd name="connsiteY267" fmla="*/ 124358 h 3555187"/>
              <a:gd name="connsiteX268" fmla="*/ 3416198 w 5362042"/>
              <a:gd name="connsiteY268" fmla="*/ 131673 h 3555187"/>
              <a:gd name="connsiteX269" fmla="*/ 3416198 w 5362042"/>
              <a:gd name="connsiteY269" fmla="*/ 160934 h 3555187"/>
              <a:gd name="connsiteX270" fmla="*/ 3357677 w 5362042"/>
              <a:gd name="connsiteY270" fmla="*/ 160933 h 3555187"/>
              <a:gd name="connsiteX271" fmla="*/ 3306470 w 5362042"/>
              <a:gd name="connsiteY271" fmla="*/ 65836 h 3555187"/>
              <a:gd name="connsiteX272" fmla="*/ 3291840 w 5362042"/>
              <a:gd name="connsiteY272" fmla="*/ 87782 h 3555187"/>
              <a:gd name="connsiteX273" fmla="*/ 3284525 w 5362042"/>
              <a:gd name="connsiteY273" fmla="*/ 58521 h 3555187"/>
              <a:gd name="connsiteX274" fmla="*/ 3240634 w 5362042"/>
              <a:gd name="connsiteY274" fmla="*/ 29260 h 3555187"/>
              <a:gd name="connsiteX275" fmla="*/ 3218688 w 5362042"/>
              <a:gd name="connsiteY275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65530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50822 w 5362042"/>
              <a:gd name="connsiteY34" fmla="*/ 2874873 h 3555187"/>
              <a:gd name="connsiteX35" fmla="*/ 1558138 w 5362042"/>
              <a:gd name="connsiteY35" fmla="*/ 2933395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6310 w 5362042"/>
              <a:gd name="connsiteY76" fmla="*/ 2253081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45920 h 3555187"/>
              <a:gd name="connsiteX89" fmla="*/ 2633472 w 5362042"/>
              <a:gd name="connsiteY89" fmla="*/ 1660550 h 3555187"/>
              <a:gd name="connsiteX90" fmla="*/ 2699309 w 5362042"/>
              <a:gd name="connsiteY90" fmla="*/ 1660550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823667 w 5362042"/>
              <a:gd name="connsiteY93" fmla="*/ 1682495 h 3555187"/>
              <a:gd name="connsiteX94" fmla="*/ 2896819 w 5362042"/>
              <a:gd name="connsiteY94" fmla="*/ 1711756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0988 w 5362042"/>
              <a:gd name="connsiteY208" fmla="*/ 848563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01184 w 5362042"/>
              <a:gd name="connsiteY219" fmla="*/ 599846 h 3555187"/>
              <a:gd name="connsiteX220" fmla="*/ 4915814 w 5362042"/>
              <a:gd name="connsiteY220" fmla="*/ 680313 h 3555187"/>
              <a:gd name="connsiteX221" fmla="*/ 4988966 w 5362042"/>
              <a:gd name="connsiteY221" fmla="*/ 665683 h 3555187"/>
              <a:gd name="connsiteX222" fmla="*/ 5054803 w 5362042"/>
              <a:gd name="connsiteY222" fmla="*/ 651052 h 3555187"/>
              <a:gd name="connsiteX223" fmla="*/ 5098694 w 5362042"/>
              <a:gd name="connsiteY223" fmla="*/ 716889 h 3555187"/>
              <a:gd name="connsiteX224" fmla="*/ 5171846 w 5362042"/>
              <a:gd name="connsiteY224" fmla="*/ 731520 h 3555187"/>
              <a:gd name="connsiteX225" fmla="*/ 5223053 w 5362042"/>
              <a:gd name="connsiteY225" fmla="*/ 753465 h 3555187"/>
              <a:gd name="connsiteX226" fmla="*/ 5223053 w 5362042"/>
              <a:gd name="connsiteY226" fmla="*/ 753465 h 3555187"/>
              <a:gd name="connsiteX227" fmla="*/ 5310835 w 5362042"/>
              <a:gd name="connsiteY227" fmla="*/ 724204 h 3555187"/>
              <a:gd name="connsiteX228" fmla="*/ 5296205 w 5362042"/>
              <a:gd name="connsiteY228" fmla="*/ 614476 h 3555187"/>
              <a:gd name="connsiteX229" fmla="*/ 5274259 w 5362042"/>
              <a:gd name="connsiteY229" fmla="*/ 577900 h 3555187"/>
              <a:gd name="connsiteX230" fmla="*/ 5325466 w 5362042"/>
              <a:gd name="connsiteY230" fmla="*/ 541324 h 3555187"/>
              <a:gd name="connsiteX231" fmla="*/ 5362042 w 5362042"/>
              <a:gd name="connsiteY231" fmla="*/ 482803 h 3555187"/>
              <a:gd name="connsiteX232" fmla="*/ 5347411 w 5362042"/>
              <a:gd name="connsiteY232" fmla="*/ 431596 h 3555187"/>
              <a:gd name="connsiteX233" fmla="*/ 5252314 w 5362042"/>
              <a:gd name="connsiteY233" fmla="*/ 387705 h 3555187"/>
              <a:gd name="connsiteX234" fmla="*/ 5186477 w 5362042"/>
              <a:gd name="connsiteY234" fmla="*/ 373075 h 3555187"/>
              <a:gd name="connsiteX235" fmla="*/ 5098694 w 5362042"/>
              <a:gd name="connsiteY235" fmla="*/ 380390 h 3555187"/>
              <a:gd name="connsiteX236" fmla="*/ 5098694 w 5362042"/>
              <a:gd name="connsiteY236" fmla="*/ 380390 h 3555187"/>
              <a:gd name="connsiteX237" fmla="*/ 5106010 w 5362042"/>
              <a:gd name="connsiteY237" fmla="*/ 512064 h 3555187"/>
              <a:gd name="connsiteX238" fmla="*/ 5025542 w 5362042"/>
              <a:gd name="connsiteY238" fmla="*/ 387705 h 3555187"/>
              <a:gd name="connsiteX239" fmla="*/ 4945075 w 5362042"/>
              <a:gd name="connsiteY239" fmla="*/ 343814 h 3555187"/>
              <a:gd name="connsiteX240" fmla="*/ 4791456 w 5362042"/>
              <a:gd name="connsiteY240" fmla="*/ 299923 h 3555187"/>
              <a:gd name="connsiteX241" fmla="*/ 4667098 w 5362042"/>
              <a:gd name="connsiteY241" fmla="*/ 241401 h 3555187"/>
              <a:gd name="connsiteX242" fmla="*/ 4615891 w 5362042"/>
              <a:gd name="connsiteY242" fmla="*/ 219456 h 3555187"/>
              <a:gd name="connsiteX243" fmla="*/ 4520794 w 5362042"/>
              <a:gd name="connsiteY243" fmla="*/ 219456 h 3555187"/>
              <a:gd name="connsiteX244" fmla="*/ 4469587 w 5362042"/>
              <a:gd name="connsiteY244" fmla="*/ 190195 h 3555187"/>
              <a:gd name="connsiteX245" fmla="*/ 4381805 w 5362042"/>
              <a:gd name="connsiteY245" fmla="*/ 212140 h 3555187"/>
              <a:gd name="connsiteX246" fmla="*/ 4323283 w 5362042"/>
              <a:gd name="connsiteY246" fmla="*/ 212140 h 3555187"/>
              <a:gd name="connsiteX247" fmla="*/ 4191610 w 5362042"/>
              <a:gd name="connsiteY247" fmla="*/ 197510 h 3555187"/>
              <a:gd name="connsiteX248" fmla="*/ 4228186 w 5362042"/>
              <a:gd name="connsiteY248" fmla="*/ 270662 h 3555187"/>
              <a:gd name="connsiteX249" fmla="*/ 4272077 w 5362042"/>
              <a:gd name="connsiteY249" fmla="*/ 358444 h 3555187"/>
              <a:gd name="connsiteX250" fmla="*/ 4213555 w 5362042"/>
              <a:gd name="connsiteY250" fmla="*/ 395020 h 3555187"/>
              <a:gd name="connsiteX251" fmla="*/ 4147718 w 5362042"/>
              <a:gd name="connsiteY251" fmla="*/ 358444 h 3555187"/>
              <a:gd name="connsiteX252" fmla="*/ 4118458 w 5362042"/>
              <a:gd name="connsiteY252" fmla="*/ 292608 h 3555187"/>
              <a:gd name="connsiteX253" fmla="*/ 4184294 w 5362042"/>
              <a:gd name="connsiteY253" fmla="*/ 292608 h 3555187"/>
              <a:gd name="connsiteX254" fmla="*/ 4155034 w 5362042"/>
              <a:gd name="connsiteY254" fmla="*/ 248716 h 3555187"/>
              <a:gd name="connsiteX255" fmla="*/ 4125773 w 5362042"/>
              <a:gd name="connsiteY255" fmla="*/ 241401 h 3555187"/>
              <a:gd name="connsiteX256" fmla="*/ 4125773 w 5362042"/>
              <a:gd name="connsiteY256" fmla="*/ 241401 h 3555187"/>
              <a:gd name="connsiteX257" fmla="*/ 4089197 w 5362042"/>
              <a:gd name="connsiteY257" fmla="*/ 321868 h 3555187"/>
              <a:gd name="connsiteX258" fmla="*/ 4052621 w 5362042"/>
              <a:gd name="connsiteY258" fmla="*/ 321868 h 3555187"/>
              <a:gd name="connsiteX259" fmla="*/ 3928262 w 5362042"/>
              <a:gd name="connsiteY259" fmla="*/ 314553 h 3555187"/>
              <a:gd name="connsiteX260" fmla="*/ 3877056 w 5362042"/>
              <a:gd name="connsiteY260" fmla="*/ 270662 h 3555187"/>
              <a:gd name="connsiteX261" fmla="*/ 3803904 w 5362042"/>
              <a:gd name="connsiteY261" fmla="*/ 329184 h 3555187"/>
              <a:gd name="connsiteX262" fmla="*/ 3767328 w 5362042"/>
              <a:gd name="connsiteY262" fmla="*/ 343814 h 3555187"/>
              <a:gd name="connsiteX263" fmla="*/ 3708806 w 5362042"/>
              <a:gd name="connsiteY263" fmla="*/ 292608 h 3555187"/>
              <a:gd name="connsiteX264" fmla="*/ 3708806 w 5362042"/>
              <a:gd name="connsiteY264" fmla="*/ 219456 h 3555187"/>
              <a:gd name="connsiteX265" fmla="*/ 3686861 w 5362042"/>
              <a:gd name="connsiteY265" fmla="*/ 175564 h 3555187"/>
              <a:gd name="connsiteX266" fmla="*/ 3599078 w 5362042"/>
              <a:gd name="connsiteY266" fmla="*/ 146304 h 3555187"/>
              <a:gd name="connsiteX267" fmla="*/ 3518611 w 5362042"/>
              <a:gd name="connsiteY267" fmla="*/ 124358 h 3555187"/>
              <a:gd name="connsiteX268" fmla="*/ 3416198 w 5362042"/>
              <a:gd name="connsiteY268" fmla="*/ 131673 h 3555187"/>
              <a:gd name="connsiteX269" fmla="*/ 3416198 w 5362042"/>
              <a:gd name="connsiteY269" fmla="*/ 160934 h 3555187"/>
              <a:gd name="connsiteX270" fmla="*/ 3357677 w 5362042"/>
              <a:gd name="connsiteY270" fmla="*/ 160933 h 3555187"/>
              <a:gd name="connsiteX271" fmla="*/ 3306470 w 5362042"/>
              <a:gd name="connsiteY271" fmla="*/ 65836 h 3555187"/>
              <a:gd name="connsiteX272" fmla="*/ 3291840 w 5362042"/>
              <a:gd name="connsiteY272" fmla="*/ 87782 h 3555187"/>
              <a:gd name="connsiteX273" fmla="*/ 3284525 w 5362042"/>
              <a:gd name="connsiteY273" fmla="*/ 58521 h 3555187"/>
              <a:gd name="connsiteX274" fmla="*/ 3240634 w 5362042"/>
              <a:gd name="connsiteY274" fmla="*/ 29260 h 3555187"/>
              <a:gd name="connsiteX275" fmla="*/ 3218688 w 5362042"/>
              <a:gd name="connsiteY275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65530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50822 w 5362042"/>
              <a:gd name="connsiteY34" fmla="*/ 2874873 h 3555187"/>
              <a:gd name="connsiteX35" fmla="*/ 1558138 w 5362042"/>
              <a:gd name="connsiteY35" fmla="*/ 2933395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6310 w 5362042"/>
              <a:gd name="connsiteY76" fmla="*/ 2253081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45920 h 3555187"/>
              <a:gd name="connsiteX89" fmla="*/ 2633472 w 5362042"/>
              <a:gd name="connsiteY89" fmla="*/ 1660550 h 3555187"/>
              <a:gd name="connsiteX90" fmla="*/ 2699309 w 5362042"/>
              <a:gd name="connsiteY90" fmla="*/ 1660550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823667 w 5362042"/>
              <a:gd name="connsiteY93" fmla="*/ 1682495 h 3555187"/>
              <a:gd name="connsiteX94" fmla="*/ 2896819 w 5362042"/>
              <a:gd name="connsiteY94" fmla="*/ 1711756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0988 w 5362042"/>
              <a:gd name="connsiteY208" fmla="*/ 848563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01184 w 5362042"/>
              <a:gd name="connsiteY219" fmla="*/ 599846 h 3555187"/>
              <a:gd name="connsiteX220" fmla="*/ 4915814 w 5362042"/>
              <a:gd name="connsiteY220" fmla="*/ 680313 h 3555187"/>
              <a:gd name="connsiteX221" fmla="*/ 4988966 w 5362042"/>
              <a:gd name="connsiteY221" fmla="*/ 665683 h 3555187"/>
              <a:gd name="connsiteX222" fmla="*/ 5054803 w 5362042"/>
              <a:gd name="connsiteY222" fmla="*/ 651052 h 3555187"/>
              <a:gd name="connsiteX223" fmla="*/ 5098694 w 5362042"/>
              <a:gd name="connsiteY223" fmla="*/ 716889 h 3555187"/>
              <a:gd name="connsiteX224" fmla="*/ 5171846 w 5362042"/>
              <a:gd name="connsiteY224" fmla="*/ 731520 h 3555187"/>
              <a:gd name="connsiteX225" fmla="*/ 5223053 w 5362042"/>
              <a:gd name="connsiteY225" fmla="*/ 753465 h 3555187"/>
              <a:gd name="connsiteX226" fmla="*/ 5223053 w 5362042"/>
              <a:gd name="connsiteY226" fmla="*/ 753465 h 3555187"/>
              <a:gd name="connsiteX227" fmla="*/ 5310835 w 5362042"/>
              <a:gd name="connsiteY227" fmla="*/ 724204 h 3555187"/>
              <a:gd name="connsiteX228" fmla="*/ 5296205 w 5362042"/>
              <a:gd name="connsiteY228" fmla="*/ 614476 h 3555187"/>
              <a:gd name="connsiteX229" fmla="*/ 5274259 w 5362042"/>
              <a:gd name="connsiteY229" fmla="*/ 577900 h 3555187"/>
              <a:gd name="connsiteX230" fmla="*/ 5325466 w 5362042"/>
              <a:gd name="connsiteY230" fmla="*/ 541324 h 3555187"/>
              <a:gd name="connsiteX231" fmla="*/ 5362042 w 5362042"/>
              <a:gd name="connsiteY231" fmla="*/ 482803 h 3555187"/>
              <a:gd name="connsiteX232" fmla="*/ 5347411 w 5362042"/>
              <a:gd name="connsiteY232" fmla="*/ 431596 h 3555187"/>
              <a:gd name="connsiteX233" fmla="*/ 5252314 w 5362042"/>
              <a:gd name="connsiteY233" fmla="*/ 387705 h 3555187"/>
              <a:gd name="connsiteX234" fmla="*/ 5186477 w 5362042"/>
              <a:gd name="connsiteY234" fmla="*/ 373075 h 3555187"/>
              <a:gd name="connsiteX235" fmla="*/ 5098694 w 5362042"/>
              <a:gd name="connsiteY235" fmla="*/ 380390 h 3555187"/>
              <a:gd name="connsiteX236" fmla="*/ 5098694 w 5362042"/>
              <a:gd name="connsiteY236" fmla="*/ 380390 h 3555187"/>
              <a:gd name="connsiteX237" fmla="*/ 5106010 w 5362042"/>
              <a:gd name="connsiteY237" fmla="*/ 512064 h 3555187"/>
              <a:gd name="connsiteX238" fmla="*/ 5025542 w 5362042"/>
              <a:gd name="connsiteY238" fmla="*/ 387705 h 3555187"/>
              <a:gd name="connsiteX239" fmla="*/ 4945075 w 5362042"/>
              <a:gd name="connsiteY239" fmla="*/ 343814 h 3555187"/>
              <a:gd name="connsiteX240" fmla="*/ 4791456 w 5362042"/>
              <a:gd name="connsiteY240" fmla="*/ 299923 h 3555187"/>
              <a:gd name="connsiteX241" fmla="*/ 4667098 w 5362042"/>
              <a:gd name="connsiteY241" fmla="*/ 241401 h 3555187"/>
              <a:gd name="connsiteX242" fmla="*/ 4615891 w 5362042"/>
              <a:gd name="connsiteY242" fmla="*/ 219456 h 3555187"/>
              <a:gd name="connsiteX243" fmla="*/ 4520794 w 5362042"/>
              <a:gd name="connsiteY243" fmla="*/ 219456 h 3555187"/>
              <a:gd name="connsiteX244" fmla="*/ 4469587 w 5362042"/>
              <a:gd name="connsiteY244" fmla="*/ 190195 h 3555187"/>
              <a:gd name="connsiteX245" fmla="*/ 4381805 w 5362042"/>
              <a:gd name="connsiteY245" fmla="*/ 212140 h 3555187"/>
              <a:gd name="connsiteX246" fmla="*/ 4323283 w 5362042"/>
              <a:gd name="connsiteY246" fmla="*/ 212140 h 3555187"/>
              <a:gd name="connsiteX247" fmla="*/ 4191610 w 5362042"/>
              <a:gd name="connsiteY247" fmla="*/ 197510 h 3555187"/>
              <a:gd name="connsiteX248" fmla="*/ 4228186 w 5362042"/>
              <a:gd name="connsiteY248" fmla="*/ 270662 h 3555187"/>
              <a:gd name="connsiteX249" fmla="*/ 4272077 w 5362042"/>
              <a:gd name="connsiteY249" fmla="*/ 358444 h 3555187"/>
              <a:gd name="connsiteX250" fmla="*/ 4213555 w 5362042"/>
              <a:gd name="connsiteY250" fmla="*/ 395020 h 3555187"/>
              <a:gd name="connsiteX251" fmla="*/ 4147718 w 5362042"/>
              <a:gd name="connsiteY251" fmla="*/ 358444 h 3555187"/>
              <a:gd name="connsiteX252" fmla="*/ 4118458 w 5362042"/>
              <a:gd name="connsiteY252" fmla="*/ 292608 h 3555187"/>
              <a:gd name="connsiteX253" fmla="*/ 4184294 w 5362042"/>
              <a:gd name="connsiteY253" fmla="*/ 292608 h 3555187"/>
              <a:gd name="connsiteX254" fmla="*/ 4155034 w 5362042"/>
              <a:gd name="connsiteY254" fmla="*/ 248716 h 3555187"/>
              <a:gd name="connsiteX255" fmla="*/ 4125773 w 5362042"/>
              <a:gd name="connsiteY255" fmla="*/ 241401 h 3555187"/>
              <a:gd name="connsiteX256" fmla="*/ 4125773 w 5362042"/>
              <a:gd name="connsiteY256" fmla="*/ 241401 h 3555187"/>
              <a:gd name="connsiteX257" fmla="*/ 4089197 w 5362042"/>
              <a:gd name="connsiteY257" fmla="*/ 321868 h 3555187"/>
              <a:gd name="connsiteX258" fmla="*/ 4052621 w 5362042"/>
              <a:gd name="connsiteY258" fmla="*/ 321868 h 3555187"/>
              <a:gd name="connsiteX259" fmla="*/ 3928262 w 5362042"/>
              <a:gd name="connsiteY259" fmla="*/ 314553 h 3555187"/>
              <a:gd name="connsiteX260" fmla="*/ 3877056 w 5362042"/>
              <a:gd name="connsiteY260" fmla="*/ 270662 h 3555187"/>
              <a:gd name="connsiteX261" fmla="*/ 3803904 w 5362042"/>
              <a:gd name="connsiteY261" fmla="*/ 329184 h 3555187"/>
              <a:gd name="connsiteX262" fmla="*/ 3767328 w 5362042"/>
              <a:gd name="connsiteY262" fmla="*/ 343814 h 3555187"/>
              <a:gd name="connsiteX263" fmla="*/ 3708806 w 5362042"/>
              <a:gd name="connsiteY263" fmla="*/ 292608 h 3555187"/>
              <a:gd name="connsiteX264" fmla="*/ 3708806 w 5362042"/>
              <a:gd name="connsiteY264" fmla="*/ 219456 h 3555187"/>
              <a:gd name="connsiteX265" fmla="*/ 3686861 w 5362042"/>
              <a:gd name="connsiteY265" fmla="*/ 175564 h 3555187"/>
              <a:gd name="connsiteX266" fmla="*/ 3599078 w 5362042"/>
              <a:gd name="connsiteY266" fmla="*/ 146304 h 3555187"/>
              <a:gd name="connsiteX267" fmla="*/ 3518611 w 5362042"/>
              <a:gd name="connsiteY267" fmla="*/ 124358 h 3555187"/>
              <a:gd name="connsiteX268" fmla="*/ 3416198 w 5362042"/>
              <a:gd name="connsiteY268" fmla="*/ 131673 h 3555187"/>
              <a:gd name="connsiteX269" fmla="*/ 3416198 w 5362042"/>
              <a:gd name="connsiteY269" fmla="*/ 160934 h 3555187"/>
              <a:gd name="connsiteX270" fmla="*/ 3357677 w 5362042"/>
              <a:gd name="connsiteY270" fmla="*/ 160933 h 3555187"/>
              <a:gd name="connsiteX271" fmla="*/ 3306470 w 5362042"/>
              <a:gd name="connsiteY271" fmla="*/ 65836 h 3555187"/>
              <a:gd name="connsiteX272" fmla="*/ 3291840 w 5362042"/>
              <a:gd name="connsiteY272" fmla="*/ 87782 h 3555187"/>
              <a:gd name="connsiteX273" fmla="*/ 3284525 w 5362042"/>
              <a:gd name="connsiteY273" fmla="*/ 58521 h 3555187"/>
              <a:gd name="connsiteX274" fmla="*/ 3240634 w 5362042"/>
              <a:gd name="connsiteY274" fmla="*/ 29260 h 3555187"/>
              <a:gd name="connsiteX275" fmla="*/ 3218688 w 5362042"/>
              <a:gd name="connsiteY275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65530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50822 w 5362042"/>
              <a:gd name="connsiteY34" fmla="*/ 2874873 h 3555187"/>
              <a:gd name="connsiteX35" fmla="*/ 1558138 w 5362042"/>
              <a:gd name="connsiteY35" fmla="*/ 2933395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6310 w 5362042"/>
              <a:gd name="connsiteY76" fmla="*/ 2253081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45920 h 3555187"/>
              <a:gd name="connsiteX89" fmla="*/ 2633472 w 5362042"/>
              <a:gd name="connsiteY89" fmla="*/ 1660550 h 3555187"/>
              <a:gd name="connsiteX90" fmla="*/ 2699309 w 5362042"/>
              <a:gd name="connsiteY90" fmla="*/ 1623974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823667 w 5362042"/>
              <a:gd name="connsiteY93" fmla="*/ 1682495 h 3555187"/>
              <a:gd name="connsiteX94" fmla="*/ 2896819 w 5362042"/>
              <a:gd name="connsiteY94" fmla="*/ 1711756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0988 w 5362042"/>
              <a:gd name="connsiteY208" fmla="*/ 848563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01184 w 5362042"/>
              <a:gd name="connsiteY219" fmla="*/ 599846 h 3555187"/>
              <a:gd name="connsiteX220" fmla="*/ 4915814 w 5362042"/>
              <a:gd name="connsiteY220" fmla="*/ 680313 h 3555187"/>
              <a:gd name="connsiteX221" fmla="*/ 4988966 w 5362042"/>
              <a:gd name="connsiteY221" fmla="*/ 665683 h 3555187"/>
              <a:gd name="connsiteX222" fmla="*/ 5054803 w 5362042"/>
              <a:gd name="connsiteY222" fmla="*/ 651052 h 3555187"/>
              <a:gd name="connsiteX223" fmla="*/ 5098694 w 5362042"/>
              <a:gd name="connsiteY223" fmla="*/ 716889 h 3555187"/>
              <a:gd name="connsiteX224" fmla="*/ 5171846 w 5362042"/>
              <a:gd name="connsiteY224" fmla="*/ 731520 h 3555187"/>
              <a:gd name="connsiteX225" fmla="*/ 5223053 w 5362042"/>
              <a:gd name="connsiteY225" fmla="*/ 753465 h 3555187"/>
              <a:gd name="connsiteX226" fmla="*/ 5223053 w 5362042"/>
              <a:gd name="connsiteY226" fmla="*/ 753465 h 3555187"/>
              <a:gd name="connsiteX227" fmla="*/ 5310835 w 5362042"/>
              <a:gd name="connsiteY227" fmla="*/ 724204 h 3555187"/>
              <a:gd name="connsiteX228" fmla="*/ 5296205 w 5362042"/>
              <a:gd name="connsiteY228" fmla="*/ 614476 h 3555187"/>
              <a:gd name="connsiteX229" fmla="*/ 5274259 w 5362042"/>
              <a:gd name="connsiteY229" fmla="*/ 577900 h 3555187"/>
              <a:gd name="connsiteX230" fmla="*/ 5325466 w 5362042"/>
              <a:gd name="connsiteY230" fmla="*/ 541324 h 3555187"/>
              <a:gd name="connsiteX231" fmla="*/ 5362042 w 5362042"/>
              <a:gd name="connsiteY231" fmla="*/ 482803 h 3555187"/>
              <a:gd name="connsiteX232" fmla="*/ 5347411 w 5362042"/>
              <a:gd name="connsiteY232" fmla="*/ 431596 h 3555187"/>
              <a:gd name="connsiteX233" fmla="*/ 5252314 w 5362042"/>
              <a:gd name="connsiteY233" fmla="*/ 387705 h 3555187"/>
              <a:gd name="connsiteX234" fmla="*/ 5186477 w 5362042"/>
              <a:gd name="connsiteY234" fmla="*/ 373075 h 3555187"/>
              <a:gd name="connsiteX235" fmla="*/ 5098694 w 5362042"/>
              <a:gd name="connsiteY235" fmla="*/ 380390 h 3555187"/>
              <a:gd name="connsiteX236" fmla="*/ 5098694 w 5362042"/>
              <a:gd name="connsiteY236" fmla="*/ 380390 h 3555187"/>
              <a:gd name="connsiteX237" fmla="*/ 5106010 w 5362042"/>
              <a:gd name="connsiteY237" fmla="*/ 512064 h 3555187"/>
              <a:gd name="connsiteX238" fmla="*/ 5025542 w 5362042"/>
              <a:gd name="connsiteY238" fmla="*/ 387705 h 3555187"/>
              <a:gd name="connsiteX239" fmla="*/ 4945075 w 5362042"/>
              <a:gd name="connsiteY239" fmla="*/ 343814 h 3555187"/>
              <a:gd name="connsiteX240" fmla="*/ 4791456 w 5362042"/>
              <a:gd name="connsiteY240" fmla="*/ 299923 h 3555187"/>
              <a:gd name="connsiteX241" fmla="*/ 4667098 w 5362042"/>
              <a:gd name="connsiteY241" fmla="*/ 241401 h 3555187"/>
              <a:gd name="connsiteX242" fmla="*/ 4615891 w 5362042"/>
              <a:gd name="connsiteY242" fmla="*/ 219456 h 3555187"/>
              <a:gd name="connsiteX243" fmla="*/ 4520794 w 5362042"/>
              <a:gd name="connsiteY243" fmla="*/ 219456 h 3555187"/>
              <a:gd name="connsiteX244" fmla="*/ 4469587 w 5362042"/>
              <a:gd name="connsiteY244" fmla="*/ 190195 h 3555187"/>
              <a:gd name="connsiteX245" fmla="*/ 4381805 w 5362042"/>
              <a:gd name="connsiteY245" fmla="*/ 212140 h 3555187"/>
              <a:gd name="connsiteX246" fmla="*/ 4323283 w 5362042"/>
              <a:gd name="connsiteY246" fmla="*/ 212140 h 3555187"/>
              <a:gd name="connsiteX247" fmla="*/ 4191610 w 5362042"/>
              <a:gd name="connsiteY247" fmla="*/ 197510 h 3555187"/>
              <a:gd name="connsiteX248" fmla="*/ 4228186 w 5362042"/>
              <a:gd name="connsiteY248" fmla="*/ 270662 h 3555187"/>
              <a:gd name="connsiteX249" fmla="*/ 4272077 w 5362042"/>
              <a:gd name="connsiteY249" fmla="*/ 358444 h 3555187"/>
              <a:gd name="connsiteX250" fmla="*/ 4213555 w 5362042"/>
              <a:gd name="connsiteY250" fmla="*/ 395020 h 3555187"/>
              <a:gd name="connsiteX251" fmla="*/ 4147718 w 5362042"/>
              <a:gd name="connsiteY251" fmla="*/ 358444 h 3555187"/>
              <a:gd name="connsiteX252" fmla="*/ 4118458 w 5362042"/>
              <a:gd name="connsiteY252" fmla="*/ 292608 h 3555187"/>
              <a:gd name="connsiteX253" fmla="*/ 4184294 w 5362042"/>
              <a:gd name="connsiteY253" fmla="*/ 292608 h 3555187"/>
              <a:gd name="connsiteX254" fmla="*/ 4155034 w 5362042"/>
              <a:gd name="connsiteY254" fmla="*/ 248716 h 3555187"/>
              <a:gd name="connsiteX255" fmla="*/ 4125773 w 5362042"/>
              <a:gd name="connsiteY255" fmla="*/ 241401 h 3555187"/>
              <a:gd name="connsiteX256" fmla="*/ 4125773 w 5362042"/>
              <a:gd name="connsiteY256" fmla="*/ 241401 h 3555187"/>
              <a:gd name="connsiteX257" fmla="*/ 4089197 w 5362042"/>
              <a:gd name="connsiteY257" fmla="*/ 321868 h 3555187"/>
              <a:gd name="connsiteX258" fmla="*/ 4052621 w 5362042"/>
              <a:gd name="connsiteY258" fmla="*/ 321868 h 3555187"/>
              <a:gd name="connsiteX259" fmla="*/ 3928262 w 5362042"/>
              <a:gd name="connsiteY259" fmla="*/ 314553 h 3555187"/>
              <a:gd name="connsiteX260" fmla="*/ 3877056 w 5362042"/>
              <a:gd name="connsiteY260" fmla="*/ 270662 h 3555187"/>
              <a:gd name="connsiteX261" fmla="*/ 3803904 w 5362042"/>
              <a:gd name="connsiteY261" fmla="*/ 329184 h 3555187"/>
              <a:gd name="connsiteX262" fmla="*/ 3767328 w 5362042"/>
              <a:gd name="connsiteY262" fmla="*/ 343814 h 3555187"/>
              <a:gd name="connsiteX263" fmla="*/ 3708806 w 5362042"/>
              <a:gd name="connsiteY263" fmla="*/ 292608 h 3555187"/>
              <a:gd name="connsiteX264" fmla="*/ 3708806 w 5362042"/>
              <a:gd name="connsiteY264" fmla="*/ 219456 h 3555187"/>
              <a:gd name="connsiteX265" fmla="*/ 3686861 w 5362042"/>
              <a:gd name="connsiteY265" fmla="*/ 175564 h 3555187"/>
              <a:gd name="connsiteX266" fmla="*/ 3599078 w 5362042"/>
              <a:gd name="connsiteY266" fmla="*/ 146304 h 3555187"/>
              <a:gd name="connsiteX267" fmla="*/ 3518611 w 5362042"/>
              <a:gd name="connsiteY267" fmla="*/ 124358 h 3555187"/>
              <a:gd name="connsiteX268" fmla="*/ 3416198 w 5362042"/>
              <a:gd name="connsiteY268" fmla="*/ 131673 h 3555187"/>
              <a:gd name="connsiteX269" fmla="*/ 3416198 w 5362042"/>
              <a:gd name="connsiteY269" fmla="*/ 160934 h 3555187"/>
              <a:gd name="connsiteX270" fmla="*/ 3357677 w 5362042"/>
              <a:gd name="connsiteY270" fmla="*/ 160933 h 3555187"/>
              <a:gd name="connsiteX271" fmla="*/ 3306470 w 5362042"/>
              <a:gd name="connsiteY271" fmla="*/ 65836 h 3555187"/>
              <a:gd name="connsiteX272" fmla="*/ 3291840 w 5362042"/>
              <a:gd name="connsiteY272" fmla="*/ 87782 h 3555187"/>
              <a:gd name="connsiteX273" fmla="*/ 3284525 w 5362042"/>
              <a:gd name="connsiteY273" fmla="*/ 58521 h 3555187"/>
              <a:gd name="connsiteX274" fmla="*/ 3240634 w 5362042"/>
              <a:gd name="connsiteY274" fmla="*/ 29260 h 3555187"/>
              <a:gd name="connsiteX275" fmla="*/ 3218688 w 5362042"/>
              <a:gd name="connsiteY275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65530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50822 w 5362042"/>
              <a:gd name="connsiteY34" fmla="*/ 2874873 h 3555187"/>
              <a:gd name="connsiteX35" fmla="*/ 1558138 w 5362042"/>
              <a:gd name="connsiteY35" fmla="*/ 2933395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6310 w 5362042"/>
              <a:gd name="connsiteY76" fmla="*/ 2253081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45920 h 3555187"/>
              <a:gd name="connsiteX89" fmla="*/ 2633472 w 5362042"/>
              <a:gd name="connsiteY89" fmla="*/ 1660550 h 3555187"/>
              <a:gd name="connsiteX90" fmla="*/ 2699309 w 5362042"/>
              <a:gd name="connsiteY90" fmla="*/ 1623974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823667 w 5362042"/>
              <a:gd name="connsiteY93" fmla="*/ 1682495 h 3555187"/>
              <a:gd name="connsiteX94" fmla="*/ 2896819 w 5362042"/>
              <a:gd name="connsiteY94" fmla="*/ 1689811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0988 w 5362042"/>
              <a:gd name="connsiteY208" fmla="*/ 848563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01184 w 5362042"/>
              <a:gd name="connsiteY219" fmla="*/ 599846 h 3555187"/>
              <a:gd name="connsiteX220" fmla="*/ 4915814 w 5362042"/>
              <a:gd name="connsiteY220" fmla="*/ 680313 h 3555187"/>
              <a:gd name="connsiteX221" fmla="*/ 4988966 w 5362042"/>
              <a:gd name="connsiteY221" fmla="*/ 665683 h 3555187"/>
              <a:gd name="connsiteX222" fmla="*/ 5054803 w 5362042"/>
              <a:gd name="connsiteY222" fmla="*/ 651052 h 3555187"/>
              <a:gd name="connsiteX223" fmla="*/ 5098694 w 5362042"/>
              <a:gd name="connsiteY223" fmla="*/ 716889 h 3555187"/>
              <a:gd name="connsiteX224" fmla="*/ 5171846 w 5362042"/>
              <a:gd name="connsiteY224" fmla="*/ 731520 h 3555187"/>
              <a:gd name="connsiteX225" fmla="*/ 5223053 w 5362042"/>
              <a:gd name="connsiteY225" fmla="*/ 753465 h 3555187"/>
              <a:gd name="connsiteX226" fmla="*/ 5223053 w 5362042"/>
              <a:gd name="connsiteY226" fmla="*/ 753465 h 3555187"/>
              <a:gd name="connsiteX227" fmla="*/ 5310835 w 5362042"/>
              <a:gd name="connsiteY227" fmla="*/ 724204 h 3555187"/>
              <a:gd name="connsiteX228" fmla="*/ 5296205 w 5362042"/>
              <a:gd name="connsiteY228" fmla="*/ 614476 h 3555187"/>
              <a:gd name="connsiteX229" fmla="*/ 5274259 w 5362042"/>
              <a:gd name="connsiteY229" fmla="*/ 577900 h 3555187"/>
              <a:gd name="connsiteX230" fmla="*/ 5325466 w 5362042"/>
              <a:gd name="connsiteY230" fmla="*/ 541324 h 3555187"/>
              <a:gd name="connsiteX231" fmla="*/ 5362042 w 5362042"/>
              <a:gd name="connsiteY231" fmla="*/ 482803 h 3555187"/>
              <a:gd name="connsiteX232" fmla="*/ 5347411 w 5362042"/>
              <a:gd name="connsiteY232" fmla="*/ 431596 h 3555187"/>
              <a:gd name="connsiteX233" fmla="*/ 5252314 w 5362042"/>
              <a:gd name="connsiteY233" fmla="*/ 387705 h 3555187"/>
              <a:gd name="connsiteX234" fmla="*/ 5186477 w 5362042"/>
              <a:gd name="connsiteY234" fmla="*/ 373075 h 3555187"/>
              <a:gd name="connsiteX235" fmla="*/ 5098694 w 5362042"/>
              <a:gd name="connsiteY235" fmla="*/ 380390 h 3555187"/>
              <a:gd name="connsiteX236" fmla="*/ 5098694 w 5362042"/>
              <a:gd name="connsiteY236" fmla="*/ 380390 h 3555187"/>
              <a:gd name="connsiteX237" fmla="*/ 5106010 w 5362042"/>
              <a:gd name="connsiteY237" fmla="*/ 512064 h 3555187"/>
              <a:gd name="connsiteX238" fmla="*/ 5025542 w 5362042"/>
              <a:gd name="connsiteY238" fmla="*/ 387705 h 3555187"/>
              <a:gd name="connsiteX239" fmla="*/ 4945075 w 5362042"/>
              <a:gd name="connsiteY239" fmla="*/ 343814 h 3555187"/>
              <a:gd name="connsiteX240" fmla="*/ 4791456 w 5362042"/>
              <a:gd name="connsiteY240" fmla="*/ 299923 h 3555187"/>
              <a:gd name="connsiteX241" fmla="*/ 4667098 w 5362042"/>
              <a:gd name="connsiteY241" fmla="*/ 241401 h 3555187"/>
              <a:gd name="connsiteX242" fmla="*/ 4615891 w 5362042"/>
              <a:gd name="connsiteY242" fmla="*/ 219456 h 3555187"/>
              <a:gd name="connsiteX243" fmla="*/ 4520794 w 5362042"/>
              <a:gd name="connsiteY243" fmla="*/ 219456 h 3555187"/>
              <a:gd name="connsiteX244" fmla="*/ 4469587 w 5362042"/>
              <a:gd name="connsiteY244" fmla="*/ 190195 h 3555187"/>
              <a:gd name="connsiteX245" fmla="*/ 4381805 w 5362042"/>
              <a:gd name="connsiteY245" fmla="*/ 212140 h 3555187"/>
              <a:gd name="connsiteX246" fmla="*/ 4323283 w 5362042"/>
              <a:gd name="connsiteY246" fmla="*/ 212140 h 3555187"/>
              <a:gd name="connsiteX247" fmla="*/ 4191610 w 5362042"/>
              <a:gd name="connsiteY247" fmla="*/ 197510 h 3555187"/>
              <a:gd name="connsiteX248" fmla="*/ 4228186 w 5362042"/>
              <a:gd name="connsiteY248" fmla="*/ 270662 h 3555187"/>
              <a:gd name="connsiteX249" fmla="*/ 4272077 w 5362042"/>
              <a:gd name="connsiteY249" fmla="*/ 358444 h 3555187"/>
              <a:gd name="connsiteX250" fmla="*/ 4213555 w 5362042"/>
              <a:gd name="connsiteY250" fmla="*/ 395020 h 3555187"/>
              <a:gd name="connsiteX251" fmla="*/ 4147718 w 5362042"/>
              <a:gd name="connsiteY251" fmla="*/ 358444 h 3555187"/>
              <a:gd name="connsiteX252" fmla="*/ 4118458 w 5362042"/>
              <a:gd name="connsiteY252" fmla="*/ 292608 h 3555187"/>
              <a:gd name="connsiteX253" fmla="*/ 4184294 w 5362042"/>
              <a:gd name="connsiteY253" fmla="*/ 292608 h 3555187"/>
              <a:gd name="connsiteX254" fmla="*/ 4155034 w 5362042"/>
              <a:gd name="connsiteY254" fmla="*/ 248716 h 3555187"/>
              <a:gd name="connsiteX255" fmla="*/ 4125773 w 5362042"/>
              <a:gd name="connsiteY255" fmla="*/ 241401 h 3555187"/>
              <a:gd name="connsiteX256" fmla="*/ 4125773 w 5362042"/>
              <a:gd name="connsiteY256" fmla="*/ 241401 h 3555187"/>
              <a:gd name="connsiteX257" fmla="*/ 4089197 w 5362042"/>
              <a:gd name="connsiteY257" fmla="*/ 321868 h 3555187"/>
              <a:gd name="connsiteX258" fmla="*/ 4052621 w 5362042"/>
              <a:gd name="connsiteY258" fmla="*/ 321868 h 3555187"/>
              <a:gd name="connsiteX259" fmla="*/ 3928262 w 5362042"/>
              <a:gd name="connsiteY259" fmla="*/ 314553 h 3555187"/>
              <a:gd name="connsiteX260" fmla="*/ 3877056 w 5362042"/>
              <a:gd name="connsiteY260" fmla="*/ 270662 h 3555187"/>
              <a:gd name="connsiteX261" fmla="*/ 3803904 w 5362042"/>
              <a:gd name="connsiteY261" fmla="*/ 329184 h 3555187"/>
              <a:gd name="connsiteX262" fmla="*/ 3767328 w 5362042"/>
              <a:gd name="connsiteY262" fmla="*/ 343814 h 3555187"/>
              <a:gd name="connsiteX263" fmla="*/ 3708806 w 5362042"/>
              <a:gd name="connsiteY263" fmla="*/ 292608 h 3555187"/>
              <a:gd name="connsiteX264" fmla="*/ 3708806 w 5362042"/>
              <a:gd name="connsiteY264" fmla="*/ 219456 h 3555187"/>
              <a:gd name="connsiteX265" fmla="*/ 3686861 w 5362042"/>
              <a:gd name="connsiteY265" fmla="*/ 175564 h 3555187"/>
              <a:gd name="connsiteX266" fmla="*/ 3599078 w 5362042"/>
              <a:gd name="connsiteY266" fmla="*/ 146304 h 3555187"/>
              <a:gd name="connsiteX267" fmla="*/ 3518611 w 5362042"/>
              <a:gd name="connsiteY267" fmla="*/ 124358 h 3555187"/>
              <a:gd name="connsiteX268" fmla="*/ 3416198 w 5362042"/>
              <a:gd name="connsiteY268" fmla="*/ 131673 h 3555187"/>
              <a:gd name="connsiteX269" fmla="*/ 3416198 w 5362042"/>
              <a:gd name="connsiteY269" fmla="*/ 160934 h 3555187"/>
              <a:gd name="connsiteX270" fmla="*/ 3357677 w 5362042"/>
              <a:gd name="connsiteY270" fmla="*/ 160933 h 3555187"/>
              <a:gd name="connsiteX271" fmla="*/ 3306470 w 5362042"/>
              <a:gd name="connsiteY271" fmla="*/ 65836 h 3555187"/>
              <a:gd name="connsiteX272" fmla="*/ 3291840 w 5362042"/>
              <a:gd name="connsiteY272" fmla="*/ 87782 h 3555187"/>
              <a:gd name="connsiteX273" fmla="*/ 3284525 w 5362042"/>
              <a:gd name="connsiteY273" fmla="*/ 58521 h 3555187"/>
              <a:gd name="connsiteX274" fmla="*/ 3240634 w 5362042"/>
              <a:gd name="connsiteY274" fmla="*/ 29260 h 3555187"/>
              <a:gd name="connsiteX275" fmla="*/ 3218688 w 5362042"/>
              <a:gd name="connsiteY275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65530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75874 w 5362042"/>
              <a:gd name="connsiteY34" fmla="*/ 2862347 h 3555187"/>
              <a:gd name="connsiteX35" fmla="*/ 1558138 w 5362042"/>
              <a:gd name="connsiteY35" fmla="*/ 2933395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6310 w 5362042"/>
              <a:gd name="connsiteY76" fmla="*/ 2253081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45920 h 3555187"/>
              <a:gd name="connsiteX89" fmla="*/ 2633472 w 5362042"/>
              <a:gd name="connsiteY89" fmla="*/ 1660550 h 3555187"/>
              <a:gd name="connsiteX90" fmla="*/ 2699309 w 5362042"/>
              <a:gd name="connsiteY90" fmla="*/ 1623974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823667 w 5362042"/>
              <a:gd name="connsiteY93" fmla="*/ 1682495 h 3555187"/>
              <a:gd name="connsiteX94" fmla="*/ 2896819 w 5362042"/>
              <a:gd name="connsiteY94" fmla="*/ 1689811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0988 w 5362042"/>
              <a:gd name="connsiteY208" fmla="*/ 848563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01184 w 5362042"/>
              <a:gd name="connsiteY219" fmla="*/ 599846 h 3555187"/>
              <a:gd name="connsiteX220" fmla="*/ 4915814 w 5362042"/>
              <a:gd name="connsiteY220" fmla="*/ 680313 h 3555187"/>
              <a:gd name="connsiteX221" fmla="*/ 4988966 w 5362042"/>
              <a:gd name="connsiteY221" fmla="*/ 665683 h 3555187"/>
              <a:gd name="connsiteX222" fmla="*/ 5054803 w 5362042"/>
              <a:gd name="connsiteY222" fmla="*/ 651052 h 3555187"/>
              <a:gd name="connsiteX223" fmla="*/ 5098694 w 5362042"/>
              <a:gd name="connsiteY223" fmla="*/ 716889 h 3555187"/>
              <a:gd name="connsiteX224" fmla="*/ 5171846 w 5362042"/>
              <a:gd name="connsiteY224" fmla="*/ 731520 h 3555187"/>
              <a:gd name="connsiteX225" fmla="*/ 5223053 w 5362042"/>
              <a:gd name="connsiteY225" fmla="*/ 753465 h 3555187"/>
              <a:gd name="connsiteX226" fmla="*/ 5223053 w 5362042"/>
              <a:gd name="connsiteY226" fmla="*/ 753465 h 3555187"/>
              <a:gd name="connsiteX227" fmla="*/ 5310835 w 5362042"/>
              <a:gd name="connsiteY227" fmla="*/ 724204 h 3555187"/>
              <a:gd name="connsiteX228" fmla="*/ 5296205 w 5362042"/>
              <a:gd name="connsiteY228" fmla="*/ 614476 h 3555187"/>
              <a:gd name="connsiteX229" fmla="*/ 5274259 w 5362042"/>
              <a:gd name="connsiteY229" fmla="*/ 577900 h 3555187"/>
              <a:gd name="connsiteX230" fmla="*/ 5325466 w 5362042"/>
              <a:gd name="connsiteY230" fmla="*/ 541324 h 3555187"/>
              <a:gd name="connsiteX231" fmla="*/ 5362042 w 5362042"/>
              <a:gd name="connsiteY231" fmla="*/ 482803 h 3555187"/>
              <a:gd name="connsiteX232" fmla="*/ 5347411 w 5362042"/>
              <a:gd name="connsiteY232" fmla="*/ 431596 h 3555187"/>
              <a:gd name="connsiteX233" fmla="*/ 5252314 w 5362042"/>
              <a:gd name="connsiteY233" fmla="*/ 387705 h 3555187"/>
              <a:gd name="connsiteX234" fmla="*/ 5186477 w 5362042"/>
              <a:gd name="connsiteY234" fmla="*/ 373075 h 3555187"/>
              <a:gd name="connsiteX235" fmla="*/ 5098694 w 5362042"/>
              <a:gd name="connsiteY235" fmla="*/ 380390 h 3555187"/>
              <a:gd name="connsiteX236" fmla="*/ 5098694 w 5362042"/>
              <a:gd name="connsiteY236" fmla="*/ 380390 h 3555187"/>
              <a:gd name="connsiteX237" fmla="*/ 5106010 w 5362042"/>
              <a:gd name="connsiteY237" fmla="*/ 512064 h 3555187"/>
              <a:gd name="connsiteX238" fmla="*/ 5025542 w 5362042"/>
              <a:gd name="connsiteY238" fmla="*/ 387705 h 3555187"/>
              <a:gd name="connsiteX239" fmla="*/ 4945075 w 5362042"/>
              <a:gd name="connsiteY239" fmla="*/ 343814 h 3555187"/>
              <a:gd name="connsiteX240" fmla="*/ 4791456 w 5362042"/>
              <a:gd name="connsiteY240" fmla="*/ 299923 h 3555187"/>
              <a:gd name="connsiteX241" fmla="*/ 4667098 w 5362042"/>
              <a:gd name="connsiteY241" fmla="*/ 241401 h 3555187"/>
              <a:gd name="connsiteX242" fmla="*/ 4615891 w 5362042"/>
              <a:gd name="connsiteY242" fmla="*/ 219456 h 3555187"/>
              <a:gd name="connsiteX243" fmla="*/ 4520794 w 5362042"/>
              <a:gd name="connsiteY243" fmla="*/ 219456 h 3555187"/>
              <a:gd name="connsiteX244" fmla="*/ 4469587 w 5362042"/>
              <a:gd name="connsiteY244" fmla="*/ 190195 h 3555187"/>
              <a:gd name="connsiteX245" fmla="*/ 4381805 w 5362042"/>
              <a:gd name="connsiteY245" fmla="*/ 212140 h 3555187"/>
              <a:gd name="connsiteX246" fmla="*/ 4323283 w 5362042"/>
              <a:gd name="connsiteY246" fmla="*/ 212140 h 3555187"/>
              <a:gd name="connsiteX247" fmla="*/ 4191610 w 5362042"/>
              <a:gd name="connsiteY247" fmla="*/ 197510 h 3555187"/>
              <a:gd name="connsiteX248" fmla="*/ 4228186 w 5362042"/>
              <a:gd name="connsiteY248" fmla="*/ 270662 h 3555187"/>
              <a:gd name="connsiteX249" fmla="*/ 4272077 w 5362042"/>
              <a:gd name="connsiteY249" fmla="*/ 358444 h 3555187"/>
              <a:gd name="connsiteX250" fmla="*/ 4213555 w 5362042"/>
              <a:gd name="connsiteY250" fmla="*/ 395020 h 3555187"/>
              <a:gd name="connsiteX251" fmla="*/ 4147718 w 5362042"/>
              <a:gd name="connsiteY251" fmla="*/ 358444 h 3555187"/>
              <a:gd name="connsiteX252" fmla="*/ 4118458 w 5362042"/>
              <a:gd name="connsiteY252" fmla="*/ 292608 h 3555187"/>
              <a:gd name="connsiteX253" fmla="*/ 4184294 w 5362042"/>
              <a:gd name="connsiteY253" fmla="*/ 292608 h 3555187"/>
              <a:gd name="connsiteX254" fmla="*/ 4155034 w 5362042"/>
              <a:gd name="connsiteY254" fmla="*/ 248716 h 3555187"/>
              <a:gd name="connsiteX255" fmla="*/ 4125773 w 5362042"/>
              <a:gd name="connsiteY255" fmla="*/ 241401 h 3555187"/>
              <a:gd name="connsiteX256" fmla="*/ 4125773 w 5362042"/>
              <a:gd name="connsiteY256" fmla="*/ 241401 h 3555187"/>
              <a:gd name="connsiteX257" fmla="*/ 4089197 w 5362042"/>
              <a:gd name="connsiteY257" fmla="*/ 321868 h 3555187"/>
              <a:gd name="connsiteX258" fmla="*/ 4052621 w 5362042"/>
              <a:gd name="connsiteY258" fmla="*/ 321868 h 3555187"/>
              <a:gd name="connsiteX259" fmla="*/ 3928262 w 5362042"/>
              <a:gd name="connsiteY259" fmla="*/ 314553 h 3555187"/>
              <a:gd name="connsiteX260" fmla="*/ 3877056 w 5362042"/>
              <a:gd name="connsiteY260" fmla="*/ 270662 h 3555187"/>
              <a:gd name="connsiteX261" fmla="*/ 3803904 w 5362042"/>
              <a:gd name="connsiteY261" fmla="*/ 329184 h 3555187"/>
              <a:gd name="connsiteX262" fmla="*/ 3767328 w 5362042"/>
              <a:gd name="connsiteY262" fmla="*/ 343814 h 3555187"/>
              <a:gd name="connsiteX263" fmla="*/ 3708806 w 5362042"/>
              <a:gd name="connsiteY263" fmla="*/ 292608 h 3555187"/>
              <a:gd name="connsiteX264" fmla="*/ 3708806 w 5362042"/>
              <a:gd name="connsiteY264" fmla="*/ 219456 h 3555187"/>
              <a:gd name="connsiteX265" fmla="*/ 3686861 w 5362042"/>
              <a:gd name="connsiteY265" fmla="*/ 175564 h 3555187"/>
              <a:gd name="connsiteX266" fmla="*/ 3599078 w 5362042"/>
              <a:gd name="connsiteY266" fmla="*/ 146304 h 3555187"/>
              <a:gd name="connsiteX267" fmla="*/ 3518611 w 5362042"/>
              <a:gd name="connsiteY267" fmla="*/ 124358 h 3555187"/>
              <a:gd name="connsiteX268" fmla="*/ 3416198 w 5362042"/>
              <a:gd name="connsiteY268" fmla="*/ 131673 h 3555187"/>
              <a:gd name="connsiteX269" fmla="*/ 3416198 w 5362042"/>
              <a:gd name="connsiteY269" fmla="*/ 160934 h 3555187"/>
              <a:gd name="connsiteX270" fmla="*/ 3357677 w 5362042"/>
              <a:gd name="connsiteY270" fmla="*/ 160933 h 3555187"/>
              <a:gd name="connsiteX271" fmla="*/ 3306470 w 5362042"/>
              <a:gd name="connsiteY271" fmla="*/ 65836 h 3555187"/>
              <a:gd name="connsiteX272" fmla="*/ 3291840 w 5362042"/>
              <a:gd name="connsiteY272" fmla="*/ 87782 h 3555187"/>
              <a:gd name="connsiteX273" fmla="*/ 3284525 w 5362042"/>
              <a:gd name="connsiteY273" fmla="*/ 58521 h 3555187"/>
              <a:gd name="connsiteX274" fmla="*/ 3240634 w 5362042"/>
              <a:gd name="connsiteY274" fmla="*/ 29260 h 3555187"/>
              <a:gd name="connsiteX275" fmla="*/ 3218688 w 5362042"/>
              <a:gd name="connsiteY275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75874 w 5362042"/>
              <a:gd name="connsiteY34" fmla="*/ 2862347 h 3555187"/>
              <a:gd name="connsiteX35" fmla="*/ 1558138 w 5362042"/>
              <a:gd name="connsiteY35" fmla="*/ 2933395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6310 w 5362042"/>
              <a:gd name="connsiteY76" fmla="*/ 2253081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45920 h 3555187"/>
              <a:gd name="connsiteX89" fmla="*/ 2633472 w 5362042"/>
              <a:gd name="connsiteY89" fmla="*/ 1660550 h 3555187"/>
              <a:gd name="connsiteX90" fmla="*/ 2699309 w 5362042"/>
              <a:gd name="connsiteY90" fmla="*/ 1623974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823667 w 5362042"/>
              <a:gd name="connsiteY93" fmla="*/ 1682495 h 3555187"/>
              <a:gd name="connsiteX94" fmla="*/ 2896819 w 5362042"/>
              <a:gd name="connsiteY94" fmla="*/ 1689811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0988 w 5362042"/>
              <a:gd name="connsiteY208" fmla="*/ 848563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01184 w 5362042"/>
              <a:gd name="connsiteY219" fmla="*/ 599846 h 3555187"/>
              <a:gd name="connsiteX220" fmla="*/ 4915814 w 5362042"/>
              <a:gd name="connsiteY220" fmla="*/ 680313 h 3555187"/>
              <a:gd name="connsiteX221" fmla="*/ 4988966 w 5362042"/>
              <a:gd name="connsiteY221" fmla="*/ 665683 h 3555187"/>
              <a:gd name="connsiteX222" fmla="*/ 5054803 w 5362042"/>
              <a:gd name="connsiteY222" fmla="*/ 651052 h 3555187"/>
              <a:gd name="connsiteX223" fmla="*/ 5098694 w 5362042"/>
              <a:gd name="connsiteY223" fmla="*/ 716889 h 3555187"/>
              <a:gd name="connsiteX224" fmla="*/ 5171846 w 5362042"/>
              <a:gd name="connsiteY224" fmla="*/ 731520 h 3555187"/>
              <a:gd name="connsiteX225" fmla="*/ 5223053 w 5362042"/>
              <a:gd name="connsiteY225" fmla="*/ 753465 h 3555187"/>
              <a:gd name="connsiteX226" fmla="*/ 5223053 w 5362042"/>
              <a:gd name="connsiteY226" fmla="*/ 753465 h 3555187"/>
              <a:gd name="connsiteX227" fmla="*/ 5310835 w 5362042"/>
              <a:gd name="connsiteY227" fmla="*/ 724204 h 3555187"/>
              <a:gd name="connsiteX228" fmla="*/ 5296205 w 5362042"/>
              <a:gd name="connsiteY228" fmla="*/ 614476 h 3555187"/>
              <a:gd name="connsiteX229" fmla="*/ 5274259 w 5362042"/>
              <a:gd name="connsiteY229" fmla="*/ 577900 h 3555187"/>
              <a:gd name="connsiteX230" fmla="*/ 5325466 w 5362042"/>
              <a:gd name="connsiteY230" fmla="*/ 541324 h 3555187"/>
              <a:gd name="connsiteX231" fmla="*/ 5362042 w 5362042"/>
              <a:gd name="connsiteY231" fmla="*/ 482803 h 3555187"/>
              <a:gd name="connsiteX232" fmla="*/ 5347411 w 5362042"/>
              <a:gd name="connsiteY232" fmla="*/ 431596 h 3555187"/>
              <a:gd name="connsiteX233" fmla="*/ 5252314 w 5362042"/>
              <a:gd name="connsiteY233" fmla="*/ 387705 h 3555187"/>
              <a:gd name="connsiteX234" fmla="*/ 5186477 w 5362042"/>
              <a:gd name="connsiteY234" fmla="*/ 373075 h 3555187"/>
              <a:gd name="connsiteX235" fmla="*/ 5098694 w 5362042"/>
              <a:gd name="connsiteY235" fmla="*/ 380390 h 3555187"/>
              <a:gd name="connsiteX236" fmla="*/ 5098694 w 5362042"/>
              <a:gd name="connsiteY236" fmla="*/ 380390 h 3555187"/>
              <a:gd name="connsiteX237" fmla="*/ 5106010 w 5362042"/>
              <a:gd name="connsiteY237" fmla="*/ 512064 h 3555187"/>
              <a:gd name="connsiteX238" fmla="*/ 5025542 w 5362042"/>
              <a:gd name="connsiteY238" fmla="*/ 387705 h 3555187"/>
              <a:gd name="connsiteX239" fmla="*/ 4945075 w 5362042"/>
              <a:gd name="connsiteY239" fmla="*/ 343814 h 3555187"/>
              <a:gd name="connsiteX240" fmla="*/ 4791456 w 5362042"/>
              <a:gd name="connsiteY240" fmla="*/ 299923 h 3555187"/>
              <a:gd name="connsiteX241" fmla="*/ 4667098 w 5362042"/>
              <a:gd name="connsiteY241" fmla="*/ 241401 h 3555187"/>
              <a:gd name="connsiteX242" fmla="*/ 4615891 w 5362042"/>
              <a:gd name="connsiteY242" fmla="*/ 219456 h 3555187"/>
              <a:gd name="connsiteX243" fmla="*/ 4520794 w 5362042"/>
              <a:gd name="connsiteY243" fmla="*/ 219456 h 3555187"/>
              <a:gd name="connsiteX244" fmla="*/ 4469587 w 5362042"/>
              <a:gd name="connsiteY244" fmla="*/ 190195 h 3555187"/>
              <a:gd name="connsiteX245" fmla="*/ 4381805 w 5362042"/>
              <a:gd name="connsiteY245" fmla="*/ 212140 h 3555187"/>
              <a:gd name="connsiteX246" fmla="*/ 4323283 w 5362042"/>
              <a:gd name="connsiteY246" fmla="*/ 212140 h 3555187"/>
              <a:gd name="connsiteX247" fmla="*/ 4191610 w 5362042"/>
              <a:gd name="connsiteY247" fmla="*/ 197510 h 3555187"/>
              <a:gd name="connsiteX248" fmla="*/ 4228186 w 5362042"/>
              <a:gd name="connsiteY248" fmla="*/ 270662 h 3555187"/>
              <a:gd name="connsiteX249" fmla="*/ 4272077 w 5362042"/>
              <a:gd name="connsiteY249" fmla="*/ 358444 h 3555187"/>
              <a:gd name="connsiteX250" fmla="*/ 4213555 w 5362042"/>
              <a:gd name="connsiteY250" fmla="*/ 395020 h 3555187"/>
              <a:gd name="connsiteX251" fmla="*/ 4147718 w 5362042"/>
              <a:gd name="connsiteY251" fmla="*/ 358444 h 3555187"/>
              <a:gd name="connsiteX252" fmla="*/ 4118458 w 5362042"/>
              <a:gd name="connsiteY252" fmla="*/ 292608 h 3555187"/>
              <a:gd name="connsiteX253" fmla="*/ 4184294 w 5362042"/>
              <a:gd name="connsiteY253" fmla="*/ 292608 h 3555187"/>
              <a:gd name="connsiteX254" fmla="*/ 4155034 w 5362042"/>
              <a:gd name="connsiteY254" fmla="*/ 248716 h 3555187"/>
              <a:gd name="connsiteX255" fmla="*/ 4125773 w 5362042"/>
              <a:gd name="connsiteY255" fmla="*/ 241401 h 3555187"/>
              <a:gd name="connsiteX256" fmla="*/ 4125773 w 5362042"/>
              <a:gd name="connsiteY256" fmla="*/ 241401 h 3555187"/>
              <a:gd name="connsiteX257" fmla="*/ 4089197 w 5362042"/>
              <a:gd name="connsiteY257" fmla="*/ 321868 h 3555187"/>
              <a:gd name="connsiteX258" fmla="*/ 4052621 w 5362042"/>
              <a:gd name="connsiteY258" fmla="*/ 321868 h 3555187"/>
              <a:gd name="connsiteX259" fmla="*/ 3928262 w 5362042"/>
              <a:gd name="connsiteY259" fmla="*/ 314553 h 3555187"/>
              <a:gd name="connsiteX260" fmla="*/ 3877056 w 5362042"/>
              <a:gd name="connsiteY260" fmla="*/ 270662 h 3555187"/>
              <a:gd name="connsiteX261" fmla="*/ 3803904 w 5362042"/>
              <a:gd name="connsiteY261" fmla="*/ 329184 h 3555187"/>
              <a:gd name="connsiteX262" fmla="*/ 3767328 w 5362042"/>
              <a:gd name="connsiteY262" fmla="*/ 343814 h 3555187"/>
              <a:gd name="connsiteX263" fmla="*/ 3708806 w 5362042"/>
              <a:gd name="connsiteY263" fmla="*/ 292608 h 3555187"/>
              <a:gd name="connsiteX264" fmla="*/ 3708806 w 5362042"/>
              <a:gd name="connsiteY264" fmla="*/ 219456 h 3555187"/>
              <a:gd name="connsiteX265" fmla="*/ 3686861 w 5362042"/>
              <a:gd name="connsiteY265" fmla="*/ 175564 h 3555187"/>
              <a:gd name="connsiteX266" fmla="*/ 3599078 w 5362042"/>
              <a:gd name="connsiteY266" fmla="*/ 146304 h 3555187"/>
              <a:gd name="connsiteX267" fmla="*/ 3518611 w 5362042"/>
              <a:gd name="connsiteY267" fmla="*/ 124358 h 3555187"/>
              <a:gd name="connsiteX268" fmla="*/ 3416198 w 5362042"/>
              <a:gd name="connsiteY268" fmla="*/ 131673 h 3555187"/>
              <a:gd name="connsiteX269" fmla="*/ 3416198 w 5362042"/>
              <a:gd name="connsiteY269" fmla="*/ 160934 h 3555187"/>
              <a:gd name="connsiteX270" fmla="*/ 3357677 w 5362042"/>
              <a:gd name="connsiteY270" fmla="*/ 160933 h 3555187"/>
              <a:gd name="connsiteX271" fmla="*/ 3306470 w 5362042"/>
              <a:gd name="connsiteY271" fmla="*/ 65836 h 3555187"/>
              <a:gd name="connsiteX272" fmla="*/ 3291840 w 5362042"/>
              <a:gd name="connsiteY272" fmla="*/ 87782 h 3555187"/>
              <a:gd name="connsiteX273" fmla="*/ 3284525 w 5362042"/>
              <a:gd name="connsiteY273" fmla="*/ 58521 h 3555187"/>
              <a:gd name="connsiteX274" fmla="*/ 3240634 w 5362042"/>
              <a:gd name="connsiteY274" fmla="*/ 29260 h 3555187"/>
              <a:gd name="connsiteX275" fmla="*/ 3218688 w 5362042"/>
              <a:gd name="connsiteY275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6310 w 5362042"/>
              <a:gd name="connsiteY76" fmla="*/ 2253081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45920 h 3555187"/>
              <a:gd name="connsiteX89" fmla="*/ 2633472 w 5362042"/>
              <a:gd name="connsiteY89" fmla="*/ 1660550 h 3555187"/>
              <a:gd name="connsiteX90" fmla="*/ 2699309 w 5362042"/>
              <a:gd name="connsiteY90" fmla="*/ 1623974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823667 w 5362042"/>
              <a:gd name="connsiteY93" fmla="*/ 1682495 h 3555187"/>
              <a:gd name="connsiteX94" fmla="*/ 2896819 w 5362042"/>
              <a:gd name="connsiteY94" fmla="*/ 1689811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0988 w 5362042"/>
              <a:gd name="connsiteY208" fmla="*/ 848563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01184 w 5362042"/>
              <a:gd name="connsiteY219" fmla="*/ 599846 h 3555187"/>
              <a:gd name="connsiteX220" fmla="*/ 4915814 w 5362042"/>
              <a:gd name="connsiteY220" fmla="*/ 680313 h 3555187"/>
              <a:gd name="connsiteX221" fmla="*/ 4988966 w 5362042"/>
              <a:gd name="connsiteY221" fmla="*/ 665683 h 3555187"/>
              <a:gd name="connsiteX222" fmla="*/ 5054803 w 5362042"/>
              <a:gd name="connsiteY222" fmla="*/ 651052 h 3555187"/>
              <a:gd name="connsiteX223" fmla="*/ 5098694 w 5362042"/>
              <a:gd name="connsiteY223" fmla="*/ 716889 h 3555187"/>
              <a:gd name="connsiteX224" fmla="*/ 5171846 w 5362042"/>
              <a:gd name="connsiteY224" fmla="*/ 731520 h 3555187"/>
              <a:gd name="connsiteX225" fmla="*/ 5223053 w 5362042"/>
              <a:gd name="connsiteY225" fmla="*/ 753465 h 3555187"/>
              <a:gd name="connsiteX226" fmla="*/ 5223053 w 5362042"/>
              <a:gd name="connsiteY226" fmla="*/ 753465 h 3555187"/>
              <a:gd name="connsiteX227" fmla="*/ 5310835 w 5362042"/>
              <a:gd name="connsiteY227" fmla="*/ 724204 h 3555187"/>
              <a:gd name="connsiteX228" fmla="*/ 5296205 w 5362042"/>
              <a:gd name="connsiteY228" fmla="*/ 614476 h 3555187"/>
              <a:gd name="connsiteX229" fmla="*/ 5274259 w 5362042"/>
              <a:gd name="connsiteY229" fmla="*/ 577900 h 3555187"/>
              <a:gd name="connsiteX230" fmla="*/ 5325466 w 5362042"/>
              <a:gd name="connsiteY230" fmla="*/ 541324 h 3555187"/>
              <a:gd name="connsiteX231" fmla="*/ 5362042 w 5362042"/>
              <a:gd name="connsiteY231" fmla="*/ 482803 h 3555187"/>
              <a:gd name="connsiteX232" fmla="*/ 5347411 w 5362042"/>
              <a:gd name="connsiteY232" fmla="*/ 431596 h 3555187"/>
              <a:gd name="connsiteX233" fmla="*/ 5252314 w 5362042"/>
              <a:gd name="connsiteY233" fmla="*/ 387705 h 3555187"/>
              <a:gd name="connsiteX234" fmla="*/ 5186477 w 5362042"/>
              <a:gd name="connsiteY234" fmla="*/ 373075 h 3555187"/>
              <a:gd name="connsiteX235" fmla="*/ 5098694 w 5362042"/>
              <a:gd name="connsiteY235" fmla="*/ 380390 h 3555187"/>
              <a:gd name="connsiteX236" fmla="*/ 5098694 w 5362042"/>
              <a:gd name="connsiteY236" fmla="*/ 380390 h 3555187"/>
              <a:gd name="connsiteX237" fmla="*/ 5106010 w 5362042"/>
              <a:gd name="connsiteY237" fmla="*/ 512064 h 3555187"/>
              <a:gd name="connsiteX238" fmla="*/ 5025542 w 5362042"/>
              <a:gd name="connsiteY238" fmla="*/ 387705 h 3555187"/>
              <a:gd name="connsiteX239" fmla="*/ 4945075 w 5362042"/>
              <a:gd name="connsiteY239" fmla="*/ 343814 h 3555187"/>
              <a:gd name="connsiteX240" fmla="*/ 4791456 w 5362042"/>
              <a:gd name="connsiteY240" fmla="*/ 299923 h 3555187"/>
              <a:gd name="connsiteX241" fmla="*/ 4667098 w 5362042"/>
              <a:gd name="connsiteY241" fmla="*/ 241401 h 3555187"/>
              <a:gd name="connsiteX242" fmla="*/ 4615891 w 5362042"/>
              <a:gd name="connsiteY242" fmla="*/ 219456 h 3555187"/>
              <a:gd name="connsiteX243" fmla="*/ 4520794 w 5362042"/>
              <a:gd name="connsiteY243" fmla="*/ 219456 h 3555187"/>
              <a:gd name="connsiteX244" fmla="*/ 4469587 w 5362042"/>
              <a:gd name="connsiteY244" fmla="*/ 190195 h 3555187"/>
              <a:gd name="connsiteX245" fmla="*/ 4381805 w 5362042"/>
              <a:gd name="connsiteY245" fmla="*/ 212140 h 3555187"/>
              <a:gd name="connsiteX246" fmla="*/ 4323283 w 5362042"/>
              <a:gd name="connsiteY246" fmla="*/ 212140 h 3555187"/>
              <a:gd name="connsiteX247" fmla="*/ 4191610 w 5362042"/>
              <a:gd name="connsiteY247" fmla="*/ 197510 h 3555187"/>
              <a:gd name="connsiteX248" fmla="*/ 4228186 w 5362042"/>
              <a:gd name="connsiteY248" fmla="*/ 270662 h 3555187"/>
              <a:gd name="connsiteX249" fmla="*/ 4272077 w 5362042"/>
              <a:gd name="connsiteY249" fmla="*/ 358444 h 3555187"/>
              <a:gd name="connsiteX250" fmla="*/ 4213555 w 5362042"/>
              <a:gd name="connsiteY250" fmla="*/ 395020 h 3555187"/>
              <a:gd name="connsiteX251" fmla="*/ 4147718 w 5362042"/>
              <a:gd name="connsiteY251" fmla="*/ 358444 h 3555187"/>
              <a:gd name="connsiteX252" fmla="*/ 4118458 w 5362042"/>
              <a:gd name="connsiteY252" fmla="*/ 292608 h 3555187"/>
              <a:gd name="connsiteX253" fmla="*/ 4184294 w 5362042"/>
              <a:gd name="connsiteY253" fmla="*/ 292608 h 3555187"/>
              <a:gd name="connsiteX254" fmla="*/ 4155034 w 5362042"/>
              <a:gd name="connsiteY254" fmla="*/ 248716 h 3555187"/>
              <a:gd name="connsiteX255" fmla="*/ 4125773 w 5362042"/>
              <a:gd name="connsiteY255" fmla="*/ 241401 h 3555187"/>
              <a:gd name="connsiteX256" fmla="*/ 4125773 w 5362042"/>
              <a:gd name="connsiteY256" fmla="*/ 241401 h 3555187"/>
              <a:gd name="connsiteX257" fmla="*/ 4089197 w 5362042"/>
              <a:gd name="connsiteY257" fmla="*/ 321868 h 3555187"/>
              <a:gd name="connsiteX258" fmla="*/ 4052621 w 5362042"/>
              <a:gd name="connsiteY258" fmla="*/ 321868 h 3555187"/>
              <a:gd name="connsiteX259" fmla="*/ 3928262 w 5362042"/>
              <a:gd name="connsiteY259" fmla="*/ 314553 h 3555187"/>
              <a:gd name="connsiteX260" fmla="*/ 3877056 w 5362042"/>
              <a:gd name="connsiteY260" fmla="*/ 270662 h 3555187"/>
              <a:gd name="connsiteX261" fmla="*/ 3803904 w 5362042"/>
              <a:gd name="connsiteY261" fmla="*/ 329184 h 3555187"/>
              <a:gd name="connsiteX262" fmla="*/ 3767328 w 5362042"/>
              <a:gd name="connsiteY262" fmla="*/ 343814 h 3555187"/>
              <a:gd name="connsiteX263" fmla="*/ 3708806 w 5362042"/>
              <a:gd name="connsiteY263" fmla="*/ 292608 h 3555187"/>
              <a:gd name="connsiteX264" fmla="*/ 3708806 w 5362042"/>
              <a:gd name="connsiteY264" fmla="*/ 219456 h 3555187"/>
              <a:gd name="connsiteX265" fmla="*/ 3686861 w 5362042"/>
              <a:gd name="connsiteY265" fmla="*/ 175564 h 3555187"/>
              <a:gd name="connsiteX266" fmla="*/ 3599078 w 5362042"/>
              <a:gd name="connsiteY266" fmla="*/ 146304 h 3555187"/>
              <a:gd name="connsiteX267" fmla="*/ 3518611 w 5362042"/>
              <a:gd name="connsiteY267" fmla="*/ 124358 h 3555187"/>
              <a:gd name="connsiteX268" fmla="*/ 3416198 w 5362042"/>
              <a:gd name="connsiteY268" fmla="*/ 131673 h 3555187"/>
              <a:gd name="connsiteX269" fmla="*/ 3416198 w 5362042"/>
              <a:gd name="connsiteY269" fmla="*/ 160934 h 3555187"/>
              <a:gd name="connsiteX270" fmla="*/ 3357677 w 5362042"/>
              <a:gd name="connsiteY270" fmla="*/ 160933 h 3555187"/>
              <a:gd name="connsiteX271" fmla="*/ 3306470 w 5362042"/>
              <a:gd name="connsiteY271" fmla="*/ 65836 h 3555187"/>
              <a:gd name="connsiteX272" fmla="*/ 3291840 w 5362042"/>
              <a:gd name="connsiteY272" fmla="*/ 87782 h 3555187"/>
              <a:gd name="connsiteX273" fmla="*/ 3284525 w 5362042"/>
              <a:gd name="connsiteY273" fmla="*/ 58521 h 3555187"/>
              <a:gd name="connsiteX274" fmla="*/ 3240634 w 5362042"/>
              <a:gd name="connsiteY274" fmla="*/ 29260 h 3555187"/>
              <a:gd name="connsiteX275" fmla="*/ 3218688 w 5362042"/>
              <a:gd name="connsiteY275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97050 w 5362042"/>
              <a:gd name="connsiteY77" fmla="*/ 2223820 h 3555187"/>
              <a:gd name="connsiteX78" fmla="*/ 2018995 w 5362042"/>
              <a:gd name="connsiteY78" fmla="*/ 2187244 h 3555187"/>
              <a:gd name="connsiteX79" fmla="*/ 1989734 w 5362042"/>
              <a:gd name="connsiteY79" fmla="*/ 2143353 h 3555187"/>
              <a:gd name="connsiteX80" fmla="*/ 1945843 w 5362042"/>
              <a:gd name="connsiteY80" fmla="*/ 2121408 h 3555187"/>
              <a:gd name="connsiteX81" fmla="*/ 1916582 w 5362042"/>
              <a:gd name="connsiteY81" fmla="*/ 2092147 h 3555187"/>
              <a:gd name="connsiteX82" fmla="*/ 1909267 w 5362042"/>
              <a:gd name="connsiteY82" fmla="*/ 2070201 h 3555187"/>
              <a:gd name="connsiteX83" fmla="*/ 2048256 w 5362042"/>
              <a:gd name="connsiteY83" fmla="*/ 1982419 h 3555187"/>
              <a:gd name="connsiteX84" fmla="*/ 2165299 w 5362042"/>
              <a:gd name="connsiteY84" fmla="*/ 1931212 h 3555187"/>
              <a:gd name="connsiteX85" fmla="*/ 2311603 w 5362042"/>
              <a:gd name="connsiteY85" fmla="*/ 1828800 h 3555187"/>
              <a:gd name="connsiteX86" fmla="*/ 2399386 w 5362042"/>
              <a:gd name="connsiteY86" fmla="*/ 1784908 h 3555187"/>
              <a:gd name="connsiteX87" fmla="*/ 2457907 w 5362042"/>
              <a:gd name="connsiteY87" fmla="*/ 1719072 h 3555187"/>
              <a:gd name="connsiteX88" fmla="*/ 2553005 w 5362042"/>
              <a:gd name="connsiteY88" fmla="*/ 1645920 h 3555187"/>
              <a:gd name="connsiteX89" fmla="*/ 2633472 w 5362042"/>
              <a:gd name="connsiteY89" fmla="*/ 1660550 h 3555187"/>
              <a:gd name="connsiteX90" fmla="*/ 2699309 w 5362042"/>
              <a:gd name="connsiteY90" fmla="*/ 1623974 h 3555187"/>
              <a:gd name="connsiteX91" fmla="*/ 2765146 w 5362042"/>
              <a:gd name="connsiteY91" fmla="*/ 1675180 h 3555187"/>
              <a:gd name="connsiteX92" fmla="*/ 2794406 w 5362042"/>
              <a:gd name="connsiteY92" fmla="*/ 1711756 h 3555187"/>
              <a:gd name="connsiteX93" fmla="*/ 2823667 w 5362042"/>
              <a:gd name="connsiteY93" fmla="*/ 1682495 h 3555187"/>
              <a:gd name="connsiteX94" fmla="*/ 2896819 w 5362042"/>
              <a:gd name="connsiteY94" fmla="*/ 1689811 h 3555187"/>
              <a:gd name="connsiteX95" fmla="*/ 2955341 w 5362042"/>
              <a:gd name="connsiteY95" fmla="*/ 1719072 h 3555187"/>
              <a:gd name="connsiteX96" fmla="*/ 3006547 w 5362042"/>
              <a:gd name="connsiteY96" fmla="*/ 1689811 h 3555187"/>
              <a:gd name="connsiteX97" fmla="*/ 3050438 w 5362042"/>
              <a:gd name="connsiteY97" fmla="*/ 1660550 h 3555187"/>
              <a:gd name="connsiteX98" fmla="*/ 3050438 w 5362042"/>
              <a:gd name="connsiteY98" fmla="*/ 1667865 h 3555187"/>
              <a:gd name="connsiteX99" fmla="*/ 3050438 w 5362042"/>
              <a:gd name="connsiteY99" fmla="*/ 1667865 h 3555187"/>
              <a:gd name="connsiteX100" fmla="*/ 3123590 w 5362042"/>
              <a:gd name="connsiteY100" fmla="*/ 1697126 h 3555187"/>
              <a:gd name="connsiteX101" fmla="*/ 3123590 w 5362042"/>
              <a:gd name="connsiteY101" fmla="*/ 1697126 h 3555187"/>
              <a:gd name="connsiteX102" fmla="*/ 3174797 w 5362042"/>
              <a:gd name="connsiteY102" fmla="*/ 1719072 h 3555187"/>
              <a:gd name="connsiteX103" fmla="*/ 3174797 w 5362042"/>
              <a:gd name="connsiteY103" fmla="*/ 1719072 h 3555187"/>
              <a:gd name="connsiteX104" fmla="*/ 3152851 w 5362042"/>
              <a:gd name="connsiteY104" fmla="*/ 1762963 h 3555187"/>
              <a:gd name="connsiteX105" fmla="*/ 3152851 w 5362042"/>
              <a:gd name="connsiteY105" fmla="*/ 1762963 h 3555187"/>
              <a:gd name="connsiteX106" fmla="*/ 3240634 w 5362042"/>
              <a:gd name="connsiteY106" fmla="*/ 1792224 h 3555187"/>
              <a:gd name="connsiteX107" fmla="*/ 3299155 w 5362042"/>
              <a:gd name="connsiteY107" fmla="*/ 1755648 h 3555187"/>
              <a:gd name="connsiteX108" fmla="*/ 3350362 w 5362042"/>
              <a:gd name="connsiteY108" fmla="*/ 1762963 h 3555187"/>
              <a:gd name="connsiteX109" fmla="*/ 3386938 w 5362042"/>
              <a:gd name="connsiteY109" fmla="*/ 1770278 h 3555187"/>
              <a:gd name="connsiteX110" fmla="*/ 3386938 w 5362042"/>
              <a:gd name="connsiteY110" fmla="*/ 1770278 h 3555187"/>
              <a:gd name="connsiteX111" fmla="*/ 3423514 w 5362042"/>
              <a:gd name="connsiteY111" fmla="*/ 1726387 h 3555187"/>
              <a:gd name="connsiteX112" fmla="*/ 3394253 w 5362042"/>
              <a:gd name="connsiteY112" fmla="*/ 1711756 h 3555187"/>
              <a:gd name="connsiteX113" fmla="*/ 3372307 w 5362042"/>
              <a:gd name="connsiteY113" fmla="*/ 1711756 h 3555187"/>
              <a:gd name="connsiteX114" fmla="*/ 3372307 w 5362042"/>
              <a:gd name="connsiteY114" fmla="*/ 1675180 h 3555187"/>
              <a:gd name="connsiteX115" fmla="*/ 3438144 w 5362042"/>
              <a:gd name="connsiteY115" fmla="*/ 1616659 h 3555187"/>
              <a:gd name="connsiteX116" fmla="*/ 3503981 w 5362042"/>
              <a:gd name="connsiteY116" fmla="*/ 1528876 h 3555187"/>
              <a:gd name="connsiteX117" fmla="*/ 3555187 w 5362042"/>
              <a:gd name="connsiteY117" fmla="*/ 1426464 h 3555187"/>
              <a:gd name="connsiteX118" fmla="*/ 3642970 w 5362042"/>
              <a:gd name="connsiteY118" fmla="*/ 1426464 h 3555187"/>
              <a:gd name="connsiteX119" fmla="*/ 3694176 w 5362042"/>
              <a:gd name="connsiteY119" fmla="*/ 1411833 h 3555187"/>
              <a:gd name="connsiteX120" fmla="*/ 3694176 w 5362042"/>
              <a:gd name="connsiteY120" fmla="*/ 1411833 h 3555187"/>
              <a:gd name="connsiteX121" fmla="*/ 3745382 w 5362042"/>
              <a:gd name="connsiteY121" fmla="*/ 1426464 h 3555187"/>
              <a:gd name="connsiteX122" fmla="*/ 3745382 w 5362042"/>
              <a:gd name="connsiteY122" fmla="*/ 1426464 h 3555187"/>
              <a:gd name="connsiteX123" fmla="*/ 3716122 w 5362042"/>
              <a:gd name="connsiteY123" fmla="*/ 1521561 h 3555187"/>
              <a:gd name="connsiteX124" fmla="*/ 3716122 w 5362042"/>
              <a:gd name="connsiteY124" fmla="*/ 1521561 h 3555187"/>
              <a:gd name="connsiteX125" fmla="*/ 3781958 w 5362042"/>
              <a:gd name="connsiteY125" fmla="*/ 1558137 h 3555187"/>
              <a:gd name="connsiteX126" fmla="*/ 3840480 w 5362042"/>
              <a:gd name="connsiteY126" fmla="*/ 1463040 h 3555187"/>
              <a:gd name="connsiteX127" fmla="*/ 3913632 w 5362042"/>
              <a:gd name="connsiteY127" fmla="*/ 1441094 h 3555187"/>
              <a:gd name="connsiteX128" fmla="*/ 3935578 w 5362042"/>
              <a:gd name="connsiteY128" fmla="*/ 1426464 h 3555187"/>
              <a:gd name="connsiteX129" fmla="*/ 3957523 w 5362042"/>
              <a:gd name="connsiteY129" fmla="*/ 1360627 h 3555187"/>
              <a:gd name="connsiteX130" fmla="*/ 3957523 w 5362042"/>
              <a:gd name="connsiteY130" fmla="*/ 1360627 h 3555187"/>
              <a:gd name="connsiteX131" fmla="*/ 3964838 w 5362042"/>
              <a:gd name="connsiteY131" fmla="*/ 1280160 h 3555187"/>
              <a:gd name="connsiteX132" fmla="*/ 3994099 w 5362042"/>
              <a:gd name="connsiteY132" fmla="*/ 1272844 h 3555187"/>
              <a:gd name="connsiteX133" fmla="*/ 3994099 w 5362042"/>
              <a:gd name="connsiteY133" fmla="*/ 1272844 h 3555187"/>
              <a:gd name="connsiteX134" fmla="*/ 4045306 w 5362042"/>
              <a:gd name="connsiteY134" fmla="*/ 1309420 h 3555187"/>
              <a:gd name="connsiteX135" fmla="*/ 4008730 w 5362042"/>
              <a:gd name="connsiteY135" fmla="*/ 1324051 h 3555187"/>
              <a:gd name="connsiteX136" fmla="*/ 3979469 w 5362042"/>
              <a:gd name="connsiteY136" fmla="*/ 1375257 h 3555187"/>
              <a:gd name="connsiteX137" fmla="*/ 3986784 w 5362042"/>
              <a:gd name="connsiteY137" fmla="*/ 1463040 h 3555187"/>
              <a:gd name="connsiteX138" fmla="*/ 3986784 w 5362042"/>
              <a:gd name="connsiteY138" fmla="*/ 1506931 h 3555187"/>
              <a:gd name="connsiteX139" fmla="*/ 3950208 w 5362042"/>
              <a:gd name="connsiteY139" fmla="*/ 1528876 h 3555187"/>
              <a:gd name="connsiteX140" fmla="*/ 3906317 w 5362042"/>
              <a:gd name="connsiteY140" fmla="*/ 1594713 h 3555187"/>
              <a:gd name="connsiteX141" fmla="*/ 3833165 w 5362042"/>
              <a:gd name="connsiteY141" fmla="*/ 1653235 h 3555187"/>
              <a:gd name="connsiteX142" fmla="*/ 3760013 w 5362042"/>
              <a:gd name="connsiteY142" fmla="*/ 1762963 h 3555187"/>
              <a:gd name="connsiteX143" fmla="*/ 3716122 w 5362042"/>
              <a:gd name="connsiteY143" fmla="*/ 1836115 h 3555187"/>
              <a:gd name="connsiteX144" fmla="*/ 3657600 w 5362042"/>
              <a:gd name="connsiteY144" fmla="*/ 1887321 h 3555187"/>
              <a:gd name="connsiteX145" fmla="*/ 3657600 w 5362042"/>
              <a:gd name="connsiteY145" fmla="*/ 1887321 h 3555187"/>
              <a:gd name="connsiteX146" fmla="*/ 3562502 w 5362042"/>
              <a:gd name="connsiteY146" fmla="*/ 1960473 h 3555187"/>
              <a:gd name="connsiteX147" fmla="*/ 3540557 w 5362042"/>
              <a:gd name="connsiteY147" fmla="*/ 1960473 h 3555187"/>
              <a:gd name="connsiteX148" fmla="*/ 3511296 w 5362042"/>
              <a:gd name="connsiteY148" fmla="*/ 2033625 h 3555187"/>
              <a:gd name="connsiteX149" fmla="*/ 3474720 w 5362042"/>
              <a:gd name="connsiteY149" fmla="*/ 2084832 h 3555187"/>
              <a:gd name="connsiteX150" fmla="*/ 3416198 w 5362042"/>
              <a:gd name="connsiteY150" fmla="*/ 2245766 h 3555187"/>
              <a:gd name="connsiteX151" fmla="*/ 3408883 w 5362042"/>
              <a:gd name="connsiteY151" fmla="*/ 2355494 h 3555187"/>
              <a:gd name="connsiteX152" fmla="*/ 3430829 w 5362042"/>
              <a:gd name="connsiteY152" fmla="*/ 2457907 h 3555187"/>
              <a:gd name="connsiteX153" fmla="*/ 3445459 w 5362042"/>
              <a:gd name="connsiteY153" fmla="*/ 2509113 h 3555187"/>
              <a:gd name="connsiteX154" fmla="*/ 3445459 w 5362042"/>
              <a:gd name="connsiteY154" fmla="*/ 2604211 h 3555187"/>
              <a:gd name="connsiteX155" fmla="*/ 3489350 w 5362042"/>
              <a:gd name="connsiteY155" fmla="*/ 2684678 h 3555187"/>
              <a:gd name="connsiteX156" fmla="*/ 3489350 w 5362042"/>
              <a:gd name="connsiteY156" fmla="*/ 2721254 h 3555187"/>
              <a:gd name="connsiteX157" fmla="*/ 3489350 w 5362042"/>
              <a:gd name="connsiteY157" fmla="*/ 2772460 h 3555187"/>
              <a:gd name="connsiteX158" fmla="*/ 3489350 w 5362042"/>
              <a:gd name="connsiteY158" fmla="*/ 2845612 h 3555187"/>
              <a:gd name="connsiteX159" fmla="*/ 3562502 w 5362042"/>
              <a:gd name="connsiteY159" fmla="*/ 2809036 h 3555187"/>
              <a:gd name="connsiteX160" fmla="*/ 3635654 w 5362042"/>
              <a:gd name="connsiteY160" fmla="*/ 2750515 h 3555187"/>
              <a:gd name="connsiteX161" fmla="*/ 3672230 w 5362042"/>
              <a:gd name="connsiteY161" fmla="*/ 2640787 h 3555187"/>
              <a:gd name="connsiteX162" fmla="*/ 3679546 w 5362042"/>
              <a:gd name="connsiteY162" fmla="*/ 2560320 h 3555187"/>
              <a:gd name="connsiteX163" fmla="*/ 3730752 w 5362042"/>
              <a:gd name="connsiteY163" fmla="*/ 2501798 h 3555187"/>
              <a:gd name="connsiteX164" fmla="*/ 3745382 w 5362042"/>
              <a:gd name="connsiteY164" fmla="*/ 2443276 h 3555187"/>
              <a:gd name="connsiteX165" fmla="*/ 3789274 w 5362042"/>
              <a:gd name="connsiteY165" fmla="*/ 2384755 h 3555187"/>
              <a:gd name="connsiteX166" fmla="*/ 3899002 w 5362042"/>
              <a:gd name="connsiteY166" fmla="*/ 2370124 h 3555187"/>
              <a:gd name="connsiteX167" fmla="*/ 3920947 w 5362042"/>
              <a:gd name="connsiteY167" fmla="*/ 2340864 h 3555187"/>
              <a:gd name="connsiteX168" fmla="*/ 3913632 w 5362042"/>
              <a:gd name="connsiteY168" fmla="*/ 2231136 h 3555187"/>
              <a:gd name="connsiteX169" fmla="*/ 3913632 w 5362042"/>
              <a:gd name="connsiteY169" fmla="*/ 2231136 h 3555187"/>
              <a:gd name="connsiteX170" fmla="*/ 3950208 w 5362042"/>
              <a:gd name="connsiteY170" fmla="*/ 2179929 h 3555187"/>
              <a:gd name="connsiteX171" fmla="*/ 3950208 w 5362042"/>
              <a:gd name="connsiteY171" fmla="*/ 2121408 h 3555187"/>
              <a:gd name="connsiteX172" fmla="*/ 3950208 w 5362042"/>
              <a:gd name="connsiteY172" fmla="*/ 2121408 h 3555187"/>
              <a:gd name="connsiteX173" fmla="*/ 3964838 w 5362042"/>
              <a:gd name="connsiteY173" fmla="*/ 2018995 h 3555187"/>
              <a:gd name="connsiteX174" fmla="*/ 3964838 w 5362042"/>
              <a:gd name="connsiteY174" fmla="*/ 2018995 h 3555187"/>
              <a:gd name="connsiteX175" fmla="*/ 4008730 w 5362042"/>
              <a:gd name="connsiteY175" fmla="*/ 1960473 h 3555187"/>
              <a:gd name="connsiteX176" fmla="*/ 3964838 w 5362042"/>
              <a:gd name="connsiteY176" fmla="*/ 1916582 h 3555187"/>
              <a:gd name="connsiteX177" fmla="*/ 3913632 w 5362042"/>
              <a:gd name="connsiteY177" fmla="*/ 1938528 h 3555187"/>
              <a:gd name="connsiteX178" fmla="*/ 3899002 w 5362042"/>
              <a:gd name="connsiteY178" fmla="*/ 1887321 h 3555187"/>
              <a:gd name="connsiteX179" fmla="*/ 3928262 w 5362042"/>
              <a:gd name="connsiteY179" fmla="*/ 1814169 h 3555187"/>
              <a:gd name="connsiteX180" fmla="*/ 3986784 w 5362042"/>
              <a:gd name="connsiteY180" fmla="*/ 1784908 h 3555187"/>
              <a:gd name="connsiteX181" fmla="*/ 3979469 w 5362042"/>
              <a:gd name="connsiteY181" fmla="*/ 1682496 h 3555187"/>
              <a:gd name="connsiteX182" fmla="*/ 4045306 w 5362042"/>
              <a:gd name="connsiteY182" fmla="*/ 1645920 h 3555187"/>
              <a:gd name="connsiteX183" fmla="*/ 4074566 w 5362042"/>
              <a:gd name="connsiteY183" fmla="*/ 1638604 h 3555187"/>
              <a:gd name="connsiteX184" fmla="*/ 4111142 w 5362042"/>
              <a:gd name="connsiteY184" fmla="*/ 1653235 h 3555187"/>
              <a:gd name="connsiteX185" fmla="*/ 4111142 w 5362042"/>
              <a:gd name="connsiteY185" fmla="*/ 1616659 h 3555187"/>
              <a:gd name="connsiteX186" fmla="*/ 4140403 w 5362042"/>
              <a:gd name="connsiteY186" fmla="*/ 1580083 h 3555187"/>
              <a:gd name="connsiteX187" fmla="*/ 4147718 w 5362042"/>
              <a:gd name="connsiteY187" fmla="*/ 1572768 h 3555187"/>
              <a:gd name="connsiteX188" fmla="*/ 4176979 w 5362042"/>
              <a:gd name="connsiteY188" fmla="*/ 1638604 h 3555187"/>
              <a:gd name="connsiteX189" fmla="*/ 4213555 w 5362042"/>
              <a:gd name="connsiteY189" fmla="*/ 1565452 h 3555187"/>
              <a:gd name="connsiteX190" fmla="*/ 4257446 w 5362042"/>
              <a:gd name="connsiteY190" fmla="*/ 1543507 h 3555187"/>
              <a:gd name="connsiteX191" fmla="*/ 4330598 w 5362042"/>
              <a:gd name="connsiteY191" fmla="*/ 1528876 h 3555187"/>
              <a:gd name="connsiteX192" fmla="*/ 4367174 w 5362042"/>
              <a:gd name="connsiteY192" fmla="*/ 1543507 h 3555187"/>
              <a:gd name="connsiteX193" fmla="*/ 4425696 w 5362042"/>
              <a:gd name="connsiteY193" fmla="*/ 1594713 h 3555187"/>
              <a:gd name="connsiteX194" fmla="*/ 4447642 w 5362042"/>
              <a:gd name="connsiteY194" fmla="*/ 1528876 h 3555187"/>
              <a:gd name="connsiteX195" fmla="*/ 4586630 w 5362042"/>
              <a:gd name="connsiteY195" fmla="*/ 1367942 h 3555187"/>
              <a:gd name="connsiteX196" fmla="*/ 4696358 w 5362042"/>
              <a:gd name="connsiteY196" fmla="*/ 1258214 h 3555187"/>
              <a:gd name="connsiteX197" fmla="*/ 4747565 w 5362042"/>
              <a:gd name="connsiteY197" fmla="*/ 1199692 h 3555187"/>
              <a:gd name="connsiteX198" fmla="*/ 4791456 w 5362042"/>
              <a:gd name="connsiteY198" fmla="*/ 1177747 h 3555187"/>
              <a:gd name="connsiteX199" fmla="*/ 4798771 w 5362042"/>
              <a:gd name="connsiteY199" fmla="*/ 1126540 h 3555187"/>
              <a:gd name="connsiteX200" fmla="*/ 4857293 w 5362042"/>
              <a:gd name="connsiteY200" fmla="*/ 1155801 h 3555187"/>
              <a:gd name="connsiteX201" fmla="*/ 4857293 w 5362042"/>
              <a:gd name="connsiteY201" fmla="*/ 1155801 h 3555187"/>
              <a:gd name="connsiteX202" fmla="*/ 4937760 w 5362042"/>
              <a:gd name="connsiteY202" fmla="*/ 1148486 h 3555187"/>
              <a:gd name="connsiteX203" fmla="*/ 4937760 w 5362042"/>
              <a:gd name="connsiteY203" fmla="*/ 1089964 h 3555187"/>
              <a:gd name="connsiteX204" fmla="*/ 4842662 w 5362042"/>
              <a:gd name="connsiteY204" fmla="*/ 994867 h 3555187"/>
              <a:gd name="connsiteX205" fmla="*/ 4835347 w 5362042"/>
              <a:gd name="connsiteY205" fmla="*/ 958291 h 3555187"/>
              <a:gd name="connsiteX206" fmla="*/ 4798771 w 5362042"/>
              <a:gd name="connsiteY206" fmla="*/ 914400 h 3555187"/>
              <a:gd name="connsiteX207" fmla="*/ 4798771 w 5362042"/>
              <a:gd name="connsiteY207" fmla="*/ 914400 h 3555187"/>
              <a:gd name="connsiteX208" fmla="*/ 4710988 w 5362042"/>
              <a:gd name="connsiteY208" fmla="*/ 848563 h 3555187"/>
              <a:gd name="connsiteX209" fmla="*/ 4681728 w 5362042"/>
              <a:gd name="connsiteY209" fmla="*/ 914400 h 3555187"/>
              <a:gd name="connsiteX210" fmla="*/ 4645152 w 5362042"/>
              <a:gd name="connsiteY210" fmla="*/ 863193 h 3555187"/>
              <a:gd name="connsiteX211" fmla="*/ 4645152 w 5362042"/>
              <a:gd name="connsiteY211" fmla="*/ 863193 h 3555187"/>
              <a:gd name="connsiteX212" fmla="*/ 4776826 w 5362042"/>
              <a:gd name="connsiteY212" fmla="*/ 863193 h 3555187"/>
              <a:gd name="connsiteX213" fmla="*/ 4857293 w 5362042"/>
              <a:gd name="connsiteY213" fmla="*/ 819302 h 3555187"/>
              <a:gd name="connsiteX214" fmla="*/ 4857293 w 5362042"/>
              <a:gd name="connsiteY214" fmla="*/ 760780 h 3555187"/>
              <a:gd name="connsiteX215" fmla="*/ 4864608 w 5362042"/>
              <a:gd name="connsiteY215" fmla="*/ 731520 h 3555187"/>
              <a:gd name="connsiteX216" fmla="*/ 4864608 w 5362042"/>
              <a:gd name="connsiteY216" fmla="*/ 731520 h 3555187"/>
              <a:gd name="connsiteX217" fmla="*/ 4849978 w 5362042"/>
              <a:gd name="connsiteY217" fmla="*/ 643737 h 3555187"/>
              <a:gd name="connsiteX218" fmla="*/ 4857293 w 5362042"/>
              <a:gd name="connsiteY218" fmla="*/ 607161 h 3555187"/>
              <a:gd name="connsiteX219" fmla="*/ 4901184 w 5362042"/>
              <a:gd name="connsiteY219" fmla="*/ 599846 h 3555187"/>
              <a:gd name="connsiteX220" fmla="*/ 4915814 w 5362042"/>
              <a:gd name="connsiteY220" fmla="*/ 680313 h 3555187"/>
              <a:gd name="connsiteX221" fmla="*/ 4988966 w 5362042"/>
              <a:gd name="connsiteY221" fmla="*/ 665683 h 3555187"/>
              <a:gd name="connsiteX222" fmla="*/ 5054803 w 5362042"/>
              <a:gd name="connsiteY222" fmla="*/ 651052 h 3555187"/>
              <a:gd name="connsiteX223" fmla="*/ 5098694 w 5362042"/>
              <a:gd name="connsiteY223" fmla="*/ 716889 h 3555187"/>
              <a:gd name="connsiteX224" fmla="*/ 5171846 w 5362042"/>
              <a:gd name="connsiteY224" fmla="*/ 731520 h 3555187"/>
              <a:gd name="connsiteX225" fmla="*/ 5223053 w 5362042"/>
              <a:gd name="connsiteY225" fmla="*/ 753465 h 3555187"/>
              <a:gd name="connsiteX226" fmla="*/ 5223053 w 5362042"/>
              <a:gd name="connsiteY226" fmla="*/ 753465 h 3555187"/>
              <a:gd name="connsiteX227" fmla="*/ 5310835 w 5362042"/>
              <a:gd name="connsiteY227" fmla="*/ 724204 h 3555187"/>
              <a:gd name="connsiteX228" fmla="*/ 5296205 w 5362042"/>
              <a:gd name="connsiteY228" fmla="*/ 614476 h 3555187"/>
              <a:gd name="connsiteX229" fmla="*/ 5274259 w 5362042"/>
              <a:gd name="connsiteY229" fmla="*/ 577900 h 3555187"/>
              <a:gd name="connsiteX230" fmla="*/ 5325466 w 5362042"/>
              <a:gd name="connsiteY230" fmla="*/ 541324 h 3555187"/>
              <a:gd name="connsiteX231" fmla="*/ 5362042 w 5362042"/>
              <a:gd name="connsiteY231" fmla="*/ 482803 h 3555187"/>
              <a:gd name="connsiteX232" fmla="*/ 5347411 w 5362042"/>
              <a:gd name="connsiteY232" fmla="*/ 431596 h 3555187"/>
              <a:gd name="connsiteX233" fmla="*/ 5252314 w 5362042"/>
              <a:gd name="connsiteY233" fmla="*/ 387705 h 3555187"/>
              <a:gd name="connsiteX234" fmla="*/ 5186477 w 5362042"/>
              <a:gd name="connsiteY234" fmla="*/ 373075 h 3555187"/>
              <a:gd name="connsiteX235" fmla="*/ 5098694 w 5362042"/>
              <a:gd name="connsiteY235" fmla="*/ 380390 h 3555187"/>
              <a:gd name="connsiteX236" fmla="*/ 5098694 w 5362042"/>
              <a:gd name="connsiteY236" fmla="*/ 380390 h 3555187"/>
              <a:gd name="connsiteX237" fmla="*/ 5106010 w 5362042"/>
              <a:gd name="connsiteY237" fmla="*/ 512064 h 3555187"/>
              <a:gd name="connsiteX238" fmla="*/ 5025542 w 5362042"/>
              <a:gd name="connsiteY238" fmla="*/ 387705 h 3555187"/>
              <a:gd name="connsiteX239" fmla="*/ 4945075 w 5362042"/>
              <a:gd name="connsiteY239" fmla="*/ 343814 h 3555187"/>
              <a:gd name="connsiteX240" fmla="*/ 4791456 w 5362042"/>
              <a:gd name="connsiteY240" fmla="*/ 299923 h 3555187"/>
              <a:gd name="connsiteX241" fmla="*/ 4667098 w 5362042"/>
              <a:gd name="connsiteY241" fmla="*/ 241401 h 3555187"/>
              <a:gd name="connsiteX242" fmla="*/ 4615891 w 5362042"/>
              <a:gd name="connsiteY242" fmla="*/ 219456 h 3555187"/>
              <a:gd name="connsiteX243" fmla="*/ 4520794 w 5362042"/>
              <a:gd name="connsiteY243" fmla="*/ 219456 h 3555187"/>
              <a:gd name="connsiteX244" fmla="*/ 4469587 w 5362042"/>
              <a:gd name="connsiteY244" fmla="*/ 190195 h 3555187"/>
              <a:gd name="connsiteX245" fmla="*/ 4381805 w 5362042"/>
              <a:gd name="connsiteY245" fmla="*/ 212140 h 3555187"/>
              <a:gd name="connsiteX246" fmla="*/ 4323283 w 5362042"/>
              <a:gd name="connsiteY246" fmla="*/ 212140 h 3555187"/>
              <a:gd name="connsiteX247" fmla="*/ 4191610 w 5362042"/>
              <a:gd name="connsiteY247" fmla="*/ 197510 h 3555187"/>
              <a:gd name="connsiteX248" fmla="*/ 4228186 w 5362042"/>
              <a:gd name="connsiteY248" fmla="*/ 270662 h 3555187"/>
              <a:gd name="connsiteX249" fmla="*/ 4272077 w 5362042"/>
              <a:gd name="connsiteY249" fmla="*/ 358444 h 3555187"/>
              <a:gd name="connsiteX250" fmla="*/ 4213555 w 5362042"/>
              <a:gd name="connsiteY250" fmla="*/ 395020 h 3555187"/>
              <a:gd name="connsiteX251" fmla="*/ 4147718 w 5362042"/>
              <a:gd name="connsiteY251" fmla="*/ 358444 h 3555187"/>
              <a:gd name="connsiteX252" fmla="*/ 4118458 w 5362042"/>
              <a:gd name="connsiteY252" fmla="*/ 292608 h 3555187"/>
              <a:gd name="connsiteX253" fmla="*/ 4184294 w 5362042"/>
              <a:gd name="connsiteY253" fmla="*/ 292608 h 3555187"/>
              <a:gd name="connsiteX254" fmla="*/ 4155034 w 5362042"/>
              <a:gd name="connsiteY254" fmla="*/ 248716 h 3555187"/>
              <a:gd name="connsiteX255" fmla="*/ 4125773 w 5362042"/>
              <a:gd name="connsiteY255" fmla="*/ 241401 h 3555187"/>
              <a:gd name="connsiteX256" fmla="*/ 4125773 w 5362042"/>
              <a:gd name="connsiteY256" fmla="*/ 241401 h 3555187"/>
              <a:gd name="connsiteX257" fmla="*/ 4089197 w 5362042"/>
              <a:gd name="connsiteY257" fmla="*/ 321868 h 3555187"/>
              <a:gd name="connsiteX258" fmla="*/ 4052621 w 5362042"/>
              <a:gd name="connsiteY258" fmla="*/ 321868 h 3555187"/>
              <a:gd name="connsiteX259" fmla="*/ 3928262 w 5362042"/>
              <a:gd name="connsiteY259" fmla="*/ 314553 h 3555187"/>
              <a:gd name="connsiteX260" fmla="*/ 3877056 w 5362042"/>
              <a:gd name="connsiteY260" fmla="*/ 270662 h 3555187"/>
              <a:gd name="connsiteX261" fmla="*/ 3803904 w 5362042"/>
              <a:gd name="connsiteY261" fmla="*/ 329184 h 3555187"/>
              <a:gd name="connsiteX262" fmla="*/ 3767328 w 5362042"/>
              <a:gd name="connsiteY262" fmla="*/ 343814 h 3555187"/>
              <a:gd name="connsiteX263" fmla="*/ 3708806 w 5362042"/>
              <a:gd name="connsiteY263" fmla="*/ 292608 h 3555187"/>
              <a:gd name="connsiteX264" fmla="*/ 3708806 w 5362042"/>
              <a:gd name="connsiteY264" fmla="*/ 219456 h 3555187"/>
              <a:gd name="connsiteX265" fmla="*/ 3686861 w 5362042"/>
              <a:gd name="connsiteY265" fmla="*/ 175564 h 3555187"/>
              <a:gd name="connsiteX266" fmla="*/ 3599078 w 5362042"/>
              <a:gd name="connsiteY266" fmla="*/ 146304 h 3555187"/>
              <a:gd name="connsiteX267" fmla="*/ 3518611 w 5362042"/>
              <a:gd name="connsiteY267" fmla="*/ 124358 h 3555187"/>
              <a:gd name="connsiteX268" fmla="*/ 3416198 w 5362042"/>
              <a:gd name="connsiteY268" fmla="*/ 131673 h 3555187"/>
              <a:gd name="connsiteX269" fmla="*/ 3416198 w 5362042"/>
              <a:gd name="connsiteY269" fmla="*/ 160934 h 3555187"/>
              <a:gd name="connsiteX270" fmla="*/ 3357677 w 5362042"/>
              <a:gd name="connsiteY270" fmla="*/ 160933 h 3555187"/>
              <a:gd name="connsiteX271" fmla="*/ 3306470 w 5362042"/>
              <a:gd name="connsiteY271" fmla="*/ 65836 h 3555187"/>
              <a:gd name="connsiteX272" fmla="*/ 3291840 w 5362042"/>
              <a:gd name="connsiteY272" fmla="*/ 87782 h 3555187"/>
              <a:gd name="connsiteX273" fmla="*/ 3284525 w 5362042"/>
              <a:gd name="connsiteY273" fmla="*/ 58521 h 3555187"/>
              <a:gd name="connsiteX274" fmla="*/ 3240634 w 5362042"/>
              <a:gd name="connsiteY274" fmla="*/ 29260 h 3555187"/>
              <a:gd name="connsiteX275" fmla="*/ 3218688 w 5362042"/>
              <a:gd name="connsiteY275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2342 w 5362042"/>
              <a:gd name="connsiteY69" fmla="*/ 2465222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97050 w 5362042"/>
              <a:gd name="connsiteY77" fmla="*/ 2223820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33472 w 5362042"/>
              <a:gd name="connsiteY90" fmla="*/ 1660550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6506 w 5362042"/>
              <a:gd name="connsiteY65" fmla="*/ 264810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97050 w 5362042"/>
              <a:gd name="connsiteY77" fmla="*/ 2223820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33472 w 5362042"/>
              <a:gd name="connsiteY90" fmla="*/ 1660550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7261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97050 w 5362042"/>
              <a:gd name="connsiteY77" fmla="*/ 2223820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33472 w 5362042"/>
              <a:gd name="connsiteY90" fmla="*/ 1660550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97050 w 5362042"/>
              <a:gd name="connsiteY77" fmla="*/ 2223820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33472 w 5362042"/>
              <a:gd name="connsiteY90" fmla="*/ 1660550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14246 w 5362042"/>
              <a:gd name="connsiteY33" fmla="*/ 2852928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33472 w 5362042"/>
              <a:gd name="connsiteY90" fmla="*/ 1660550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2182 w 5362042"/>
              <a:gd name="connsiteY16" fmla="*/ 1909267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33472 w 5362042"/>
              <a:gd name="connsiteY90" fmla="*/ 1660550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907085 w 5362042"/>
              <a:gd name="connsiteY15" fmla="*/ 1865376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33472 w 5362042"/>
              <a:gd name="connsiteY90" fmla="*/ 1660550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769299 w 5362042"/>
              <a:gd name="connsiteY15" fmla="*/ 1843456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33472 w 5362042"/>
              <a:gd name="connsiteY90" fmla="*/ 1660550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0662 w 5362042"/>
              <a:gd name="connsiteY5" fmla="*/ 2048256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33472 w 5362042"/>
              <a:gd name="connsiteY90" fmla="*/ 1660550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33472 w 5362042"/>
              <a:gd name="connsiteY90" fmla="*/ 1660550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212141 w 5362042"/>
              <a:gd name="connsiteY4" fmla="*/ 1989734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33472 w 5362042"/>
              <a:gd name="connsiteY90" fmla="*/ 1660550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17043 w 5362042"/>
              <a:gd name="connsiteY2" fmla="*/ 1865376 h 3555187"/>
              <a:gd name="connsiteX3" fmla="*/ 168250 w 5362042"/>
              <a:gd name="connsiteY3" fmla="*/ 1931212 h 3555187"/>
              <a:gd name="connsiteX4" fmla="*/ 171431 w 5362042"/>
              <a:gd name="connsiteY4" fmla="*/ 1974077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33472 w 5362042"/>
              <a:gd name="connsiteY90" fmla="*/ 1660550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71431 w 5362042"/>
              <a:gd name="connsiteY4" fmla="*/ 1974077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33472 w 5362042"/>
              <a:gd name="connsiteY90" fmla="*/ 1660550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33472 w 5362042"/>
              <a:gd name="connsiteY90" fmla="*/ 1660550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65146 w 5362042"/>
              <a:gd name="connsiteY92" fmla="*/ 1675180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5341 w 5362042"/>
              <a:gd name="connsiteY96" fmla="*/ 1719072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50438 w 5362042"/>
              <a:gd name="connsiteY100" fmla="*/ 1667865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23590 w 5362042"/>
              <a:gd name="connsiteY102" fmla="*/ 1697126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174797 w 5362042"/>
              <a:gd name="connsiteY104" fmla="*/ 1719072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38144 w 5362042"/>
              <a:gd name="connsiteY116" fmla="*/ 1616659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503981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8249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60576 h 3555187"/>
              <a:gd name="connsiteX183" fmla="*/ 4045306 w 5362042"/>
              <a:gd name="connsiteY183" fmla="*/ 164592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86784 w 5362042"/>
              <a:gd name="connsiteY181" fmla="*/ 1784908 h 3555187"/>
              <a:gd name="connsiteX182" fmla="*/ 3979469 w 5362042"/>
              <a:gd name="connsiteY182" fmla="*/ 1660576 h 3555187"/>
              <a:gd name="connsiteX183" fmla="*/ 4026517 w 5362042"/>
              <a:gd name="connsiteY183" fmla="*/ 162400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42970 w 5362042"/>
              <a:gd name="connsiteY119" fmla="*/ 1426464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74258 w 5362042"/>
              <a:gd name="connsiteY181" fmla="*/ 1778645 h 3555187"/>
              <a:gd name="connsiteX182" fmla="*/ 3979469 w 5362042"/>
              <a:gd name="connsiteY182" fmla="*/ 1660576 h 3555187"/>
              <a:gd name="connsiteX183" fmla="*/ 4026517 w 5362042"/>
              <a:gd name="connsiteY183" fmla="*/ 162400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45382 w 5362042"/>
              <a:gd name="connsiteY122" fmla="*/ 1426464 h 3555187"/>
              <a:gd name="connsiteX123" fmla="*/ 3745382 w 5362042"/>
              <a:gd name="connsiteY123" fmla="*/ 1426464 h 3555187"/>
              <a:gd name="connsiteX124" fmla="*/ 3716122 w 5362042"/>
              <a:gd name="connsiteY124" fmla="*/ 1521561 h 3555187"/>
              <a:gd name="connsiteX125" fmla="*/ 3716122 w 5362042"/>
              <a:gd name="connsiteY125" fmla="*/ 1521561 h 3555187"/>
              <a:gd name="connsiteX126" fmla="*/ 3781958 w 5362042"/>
              <a:gd name="connsiteY126" fmla="*/ 1558137 h 3555187"/>
              <a:gd name="connsiteX127" fmla="*/ 3840480 w 5362042"/>
              <a:gd name="connsiteY127" fmla="*/ 1463040 h 3555187"/>
              <a:gd name="connsiteX128" fmla="*/ 3913632 w 5362042"/>
              <a:gd name="connsiteY128" fmla="*/ 1441094 h 3555187"/>
              <a:gd name="connsiteX129" fmla="*/ 3935578 w 5362042"/>
              <a:gd name="connsiteY129" fmla="*/ 1426464 h 3555187"/>
              <a:gd name="connsiteX130" fmla="*/ 3957523 w 5362042"/>
              <a:gd name="connsiteY130" fmla="*/ 1360627 h 3555187"/>
              <a:gd name="connsiteX131" fmla="*/ 3957523 w 5362042"/>
              <a:gd name="connsiteY131" fmla="*/ 1360627 h 3555187"/>
              <a:gd name="connsiteX132" fmla="*/ 3964838 w 5362042"/>
              <a:gd name="connsiteY132" fmla="*/ 1280160 h 3555187"/>
              <a:gd name="connsiteX133" fmla="*/ 3994099 w 5362042"/>
              <a:gd name="connsiteY133" fmla="*/ 1272844 h 3555187"/>
              <a:gd name="connsiteX134" fmla="*/ 3994099 w 5362042"/>
              <a:gd name="connsiteY134" fmla="*/ 1272844 h 3555187"/>
              <a:gd name="connsiteX135" fmla="*/ 4045306 w 5362042"/>
              <a:gd name="connsiteY135" fmla="*/ 1309420 h 3555187"/>
              <a:gd name="connsiteX136" fmla="*/ 4008730 w 5362042"/>
              <a:gd name="connsiteY136" fmla="*/ 1324051 h 3555187"/>
              <a:gd name="connsiteX137" fmla="*/ 3979469 w 5362042"/>
              <a:gd name="connsiteY137" fmla="*/ 1375257 h 3555187"/>
              <a:gd name="connsiteX138" fmla="*/ 3986784 w 5362042"/>
              <a:gd name="connsiteY138" fmla="*/ 1463040 h 3555187"/>
              <a:gd name="connsiteX139" fmla="*/ 3986784 w 5362042"/>
              <a:gd name="connsiteY139" fmla="*/ 1506931 h 3555187"/>
              <a:gd name="connsiteX140" fmla="*/ 3950208 w 5362042"/>
              <a:gd name="connsiteY140" fmla="*/ 1528876 h 3555187"/>
              <a:gd name="connsiteX141" fmla="*/ 3906317 w 5362042"/>
              <a:gd name="connsiteY141" fmla="*/ 1594713 h 3555187"/>
              <a:gd name="connsiteX142" fmla="*/ 3833165 w 5362042"/>
              <a:gd name="connsiteY142" fmla="*/ 1653235 h 3555187"/>
              <a:gd name="connsiteX143" fmla="*/ 3760013 w 5362042"/>
              <a:gd name="connsiteY143" fmla="*/ 1762963 h 3555187"/>
              <a:gd name="connsiteX144" fmla="*/ 3716122 w 5362042"/>
              <a:gd name="connsiteY144" fmla="*/ 1836115 h 3555187"/>
              <a:gd name="connsiteX145" fmla="*/ 3657600 w 5362042"/>
              <a:gd name="connsiteY145" fmla="*/ 1887321 h 3555187"/>
              <a:gd name="connsiteX146" fmla="*/ 3657600 w 5362042"/>
              <a:gd name="connsiteY146" fmla="*/ 1887321 h 3555187"/>
              <a:gd name="connsiteX147" fmla="*/ 3562502 w 5362042"/>
              <a:gd name="connsiteY147" fmla="*/ 1960473 h 3555187"/>
              <a:gd name="connsiteX148" fmla="*/ 3540557 w 5362042"/>
              <a:gd name="connsiteY148" fmla="*/ 1960473 h 3555187"/>
              <a:gd name="connsiteX149" fmla="*/ 3511296 w 5362042"/>
              <a:gd name="connsiteY149" fmla="*/ 2033625 h 3555187"/>
              <a:gd name="connsiteX150" fmla="*/ 3474720 w 5362042"/>
              <a:gd name="connsiteY150" fmla="*/ 2084832 h 3555187"/>
              <a:gd name="connsiteX151" fmla="*/ 3416198 w 5362042"/>
              <a:gd name="connsiteY151" fmla="*/ 2245766 h 3555187"/>
              <a:gd name="connsiteX152" fmla="*/ 3408883 w 5362042"/>
              <a:gd name="connsiteY152" fmla="*/ 2355494 h 3555187"/>
              <a:gd name="connsiteX153" fmla="*/ 3430829 w 5362042"/>
              <a:gd name="connsiteY153" fmla="*/ 2457907 h 3555187"/>
              <a:gd name="connsiteX154" fmla="*/ 3445459 w 5362042"/>
              <a:gd name="connsiteY154" fmla="*/ 2509113 h 3555187"/>
              <a:gd name="connsiteX155" fmla="*/ 3445459 w 5362042"/>
              <a:gd name="connsiteY155" fmla="*/ 2604211 h 3555187"/>
              <a:gd name="connsiteX156" fmla="*/ 3489350 w 5362042"/>
              <a:gd name="connsiteY156" fmla="*/ 2684678 h 3555187"/>
              <a:gd name="connsiteX157" fmla="*/ 3489350 w 5362042"/>
              <a:gd name="connsiteY157" fmla="*/ 2721254 h 3555187"/>
              <a:gd name="connsiteX158" fmla="*/ 3489350 w 5362042"/>
              <a:gd name="connsiteY158" fmla="*/ 2772460 h 3555187"/>
              <a:gd name="connsiteX159" fmla="*/ 3489350 w 5362042"/>
              <a:gd name="connsiteY159" fmla="*/ 2845612 h 3555187"/>
              <a:gd name="connsiteX160" fmla="*/ 3562502 w 5362042"/>
              <a:gd name="connsiteY160" fmla="*/ 2809036 h 3555187"/>
              <a:gd name="connsiteX161" fmla="*/ 3635654 w 5362042"/>
              <a:gd name="connsiteY161" fmla="*/ 2750515 h 3555187"/>
              <a:gd name="connsiteX162" fmla="*/ 3672230 w 5362042"/>
              <a:gd name="connsiteY162" fmla="*/ 2640787 h 3555187"/>
              <a:gd name="connsiteX163" fmla="*/ 3679546 w 5362042"/>
              <a:gd name="connsiteY163" fmla="*/ 2560320 h 3555187"/>
              <a:gd name="connsiteX164" fmla="*/ 3730752 w 5362042"/>
              <a:gd name="connsiteY164" fmla="*/ 2501798 h 3555187"/>
              <a:gd name="connsiteX165" fmla="*/ 3745382 w 5362042"/>
              <a:gd name="connsiteY165" fmla="*/ 2443276 h 3555187"/>
              <a:gd name="connsiteX166" fmla="*/ 3789274 w 5362042"/>
              <a:gd name="connsiteY166" fmla="*/ 2384755 h 3555187"/>
              <a:gd name="connsiteX167" fmla="*/ 3899002 w 5362042"/>
              <a:gd name="connsiteY167" fmla="*/ 2370124 h 3555187"/>
              <a:gd name="connsiteX168" fmla="*/ 3920947 w 5362042"/>
              <a:gd name="connsiteY168" fmla="*/ 2340864 h 3555187"/>
              <a:gd name="connsiteX169" fmla="*/ 3913632 w 5362042"/>
              <a:gd name="connsiteY169" fmla="*/ 2231136 h 3555187"/>
              <a:gd name="connsiteX170" fmla="*/ 3913632 w 5362042"/>
              <a:gd name="connsiteY170" fmla="*/ 2231136 h 3555187"/>
              <a:gd name="connsiteX171" fmla="*/ 3950208 w 5362042"/>
              <a:gd name="connsiteY171" fmla="*/ 2179929 h 3555187"/>
              <a:gd name="connsiteX172" fmla="*/ 3950208 w 5362042"/>
              <a:gd name="connsiteY172" fmla="*/ 2121408 h 3555187"/>
              <a:gd name="connsiteX173" fmla="*/ 3950208 w 5362042"/>
              <a:gd name="connsiteY173" fmla="*/ 2121408 h 3555187"/>
              <a:gd name="connsiteX174" fmla="*/ 3964838 w 5362042"/>
              <a:gd name="connsiteY174" fmla="*/ 2018995 h 3555187"/>
              <a:gd name="connsiteX175" fmla="*/ 3964838 w 5362042"/>
              <a:gd name="connsiteY175" fmla="*/ 2018995 h 3555187"/>
              <a:gd name="connsiteX176" fmla="*/ 4008730 w 5362042"/>
              <a:gd name="connsiteY176" fmla="*/ 1960473 h 3555187"/>
              <a:gd name="connsiteX177" fmla="*/ 3964838 w 5362042"/>
              <a:gd name="connsiteY177" fmla="*/ 1916582 h 3555187"/>
              <a:gd name="connsiteX178" fmla="*/ 3913632 w 5362042"/>
              <a:gd name="connsiteY178" fmla="*/ 1938528 h 3555187"/>
              <a:gd name="connsiteX179" fmla="*/ 3899002 w 5362042"/>
              <a:gd name="connsiteY179" fmla="*/ 1887321 h 3555187"/>
              <a:gd name="connsiteX180" fmla="*/ 3928262 w 5362042"/>
              <a:gd name="connsiteY180" fmla="*/ 1814169 h 3555187"/>
              <a:gd name="connsiteX181" fmla="*/ 3974258 w 5362042"/>
              <a:gd name="connsiteY181" fmla="*/ 1778645 h 3555187"/>
              <a:gd name="connsiteX182" fmla="*/ 3979469 w 5362042"/>
              <a:gd name="connsiteY182" fmla="*/ 1660576 h 3555187"/>
              <a:gd name="connsiteX183" fmla="*/ 4026517 w 5362042"/>
              <a:gd name="connsiteY183" fmla="*/ 1624000 h 3555187"/>
              <a:gd name="connsiteX184" fmla="*/ 4074566 w 5362042"/>
              <a:gd name="connsiteY184" fmla="*/ 1638604 h 3555187"/>
              <a:gd name="connsiteX185" fmla="*/ 4111142 w 5362042"/>
              <a:gd name="connsiteY185" fmla="*/ 1653235 h 3555187"/>
              <a:gd name="connsiteX186" fmla="*/ 4111142 w 5362042"/>
              <a:gd name="connsiteY186" fmla="*/ 1616659 h 3555187"/>
              <a:gd name="connsiteX187" fmla="*/ 4140403 w 5362042"/>
              <a:gd name="connsiteY187" fmla="*/ 1580083 h 3555187"/>
              <a:gd name="connsiteX188" fmla="*/ 4147718 w 5362042"/>
              <a:gd name="connsiteY188" fmla="*/ 1572768 h 3555187"/>
              <a:gd name="connsiteX189" fmla="*/ 4176979 w 5362042"/>
              <a:gd name="connsiteY189" fmla="*/ 1638604 h 3555187"/>
              <a:gd name="connsiteX190" fmla="*/ 4213555 w 5362042"/>
              <a:gd name="connsiteY190" fmla="*/ 1565452 h 3555187"/>
              <a:gd name="connsiteX191" fmla="*/ 4257446 w 5362042"/>
              <a:gd name="connsiteY191" fmla="*/ 1543507 h 3555187"/>
              <a:gd name="connsiteX192" fmla="*/ 4330598 w 5362042"/>
              <a:gd name="connsiteY192" fmla="*/ 1528876 h 3555187"/>
              <a:gd name="connsiteX193" fmla="*/ 4367174 w 5362042"/>
              <a:gd name="connsiteY193" fmla="*/ 1543507 h 3555187"/>
              <a:gd name="connsiteX194" fmla="*/ 4425696 w 5362042"/>
              <a:gd name="connsiteY194" fmla="*/ 1594713 h 3555187"/>
              <a:gd name="connsiteX195" fmla="*/ 4447642 w 5362042"/>
              <a:gd name="connsiteY195" fmla="*/ 1528876 h 3555187"/>
              <a:gd name="connsiteX196" fmla="*/ 4586630 w 5362042"/>
              <a:gd name="connsiteY196" fmla="*/ 1367942 h 3555187"/>
              <a:gd name="connsiteX197" fmla="*/ 4696358 w 5362042"/>
              <a:gd name="connsiteY197" fmla="*/ 1258214 h 3555187"/>
              <a:gd name="connsiteX198" fmla="*/ 4747565 w 5362042"/>
              <a:gd name="connsiteY198" fmla="*/ 1199692 h 3555187"/>
              <a:gd name="connsiteX199" fmla="*/ 4791456 w 5362042"/>
              <a:gd name="connsiteY199" fmla="*/ 1177747 h 3555187"/>
              <a:gd name="connsiteX200" fmla="*/ 4798771 w 5362042"/>
              <a:gd name="connsiteY200" fmla="*/ 1126540 h 3555187"/>
              <a:gd name="connsiteX201" fmla="*/ 4857293 w 5362042"/>
              <a:gd name="connsiteY201" fmla="*/ 1155801 h 3555187"/>
              <a:gd name="connsiteX202" fmla="*/ 4857293 w 5362042"/>
              <a:gd name="connsiteY202" fmla="*/ 1155801 h 3555187"/>
              <a:gd name="connsiteX203" fmla="*/ 4937760 w 5362042"/>
              <a:gd name="connsiteY203" fmla="*/ 1148486 h 3555187"/>
              <a:gd name="connsiteX204" fmla="*/ 4937760 w 5362042"/>
              <a:gd name="connsiteY204" fmla="*/ 1089964 h 3555187"/>
              <a:gd name="connsiteX205" fmla="*/ 4842662 w 5362042"/>
              <a:gd name="connsiteY205" fmla="*/ 994867 h 3555187"/>
              <a:gd name="connsiteX206" fmla="*/ 4835347 w 5362042"/>
              <a:gd name="connsiteY206" fmla="*/ 958291 h 3555187"/>
              <a:gd name="connsiteX207" fmla="*/ 4798771 w 5362042"/>
              <a:gd name="connsiteY207" fmla="*/ 914400 h 3555187"/>
              <a:gd name="connsiteX208" fmla="*/ 4798771 w 5362042"/>
              <a:gd name="connsiteY208" fmla="*/ 914400 h 3555187"/>
              <a:gd name="connsiteX209" fmla="*/ 4710988 w 5362042"/>
              <a:gd name="connsiteY209" fmla="*/ 848563 h 3555187"/>
              <a:gd name="connsiteX210" fmla="*/ 4681728 w 5362042"/>
              <a:gd name="connsiteY210" fmla="*/ 914400 h 3555187"/>
              <a:gd name="connsiteX211" fmla="*/ 4645152 w 5362042"/>
              <a:gd name="connsiteY211" fmla="*/ 863193 h 3555187"/>
              <a:gd name="connsiteX212" fmla="*/ 4645152 w 5362042"/>
              <a:gd name="connsiteY212" fmla="*/ 863193 h 3555187"/>
              <a:gd name="connsiteX213" fmla="*/ 4776826 w 5362042"/>
              <a:gd name="connsiteY213" fmla="*/ 863193 h 3555187"/>
              <a:gd name="connsiteX214" fmla="*/ 4857293 w 5362042"/>
              <a:gd name="connsiteY214" fmla="*/ 819302 h 3555187"/>
              <a:gd name="connsiteX215" fmla="*/ 4857293 w 5362042"/>
              <a:gd name="connsiteY215" fmla="*/ 760780 h 3555187"/>
              <a:gd name="connsiteX216" fmla="*/ 4864608 w 5362042"/>
              <a:gd name="connsiteY216" fmla="*/ 731520 h 3555187"/>
              <a:gd name="connsiteX217" fmla="*/ 4864608 w 5362042"/>
              <a:gd name="connsiteY217" fmla="*/ 731520 h 3555187"/>
              <a:gd name="connsiteX218" fmla="*/ 4849978 w 5362042"/>
              <a:gd name="connsiteY218" fmla="*/ 643737 h 3555187"/>
              <a:gd name="connsiteX219" fmla="*/ 4857293 w 5362042"/>
              <a:gd name="connsiteY219" fmla="*/ 607161 h 3555187"/>
              <a:gd name="connsiteX220" fmla="*/ 4901184 w 5362042"/>
              <a:gd name="connsiteY220" fmla="*/ 599846 h 3555187"/>
              <a:gd name="connsiteX221" fmla="*/ 4915814 w 5362042"/>
              <a:gd name="connsiteY221" fmla="*/ 680313 h 3555187"/>
              <a:gd name="connsiteX222" fmla="*/ 4988966 w 5362042"/>
              <a:gd name="connsiteY222" fmla="*/ 665683 h 3555187"/>
              <a:gd name="connsiteX223" fmla="*/ 5054803 w 5362042"/>
              <a:gd name="connsiteY223" fmla="*/ 651052 h 3555187"/>
              <a:gd name="connsiteX224" fmla="*/ 5098694 w 5362042"/>
              <a:gd name="connsiteY224" fmla="*/ 716889 h 3555187"/>
              <a:gd name="connsiteX225" fmla="*/ 5171846 w 5362042"/>
              <a:gd name="connsiteY225" fmla="*/ 731520 h 3555187"/>
              <a:gd name="connsiteX226" fmla="*/ 5223053 w 5362042"/>
              <a:gd name="connsiteY226" fmla="*/ 753465 h 3555187"/>
              <a:gd name="connsiteX227" fmla="*/ 5223053 w 5362042"/>
              <a:gd name="connsiteY227" fmla="*/ 753465 h 3555187"/>
              <a:gd name="connsiteX228" fmla="*/ 5310835 w 5362042"/>
              <a:gd name="connsiteY228" fmla="*/ 724204 h 3555187"/>
              <a:gd name="connsiteX229" fmla="*/ 5296205 w 5362042"/>
              <a:gd name="connsiteY229" fmla="*/ 614476 h 3555187"/>
              <a:gd name="connsiteX230" fmla="*/ 5274259 w 5362042"/>
              <a:gd name="connsiteY230" fmla="*/ 577900 h 3555187"/>
              <a:gd name="connsiteX231" fmla="*/ 5325466 w 5362042"/>
              <a:gd name="connsiteY231" fmla="*/ 541324 h 3555187"/>
              <a:gd name="connsiteX232" fmla="*/ 5362042 w 5362042"/>
              <a:gd name="connsiteY232" fmla="*/ 482803 h 3555187"/>
              <a:gd name="connsiteX233" fmla="*/ 5347411 w 5362042"/>
              <a:gd name="connsiteY233" fmla="*/ 431596 h 3555187"/>
              <a:gd name="connsiteX234" fmla="*/ 5252314 w 5362042"/>
              <a:gd name="connsiteY234" fmla="*/ 387705 h 3555187"/>
              <a:gd name="connsiteX235" fmla="*/ 5186477 w 5362042"/>
              <a:gd name="connsiteY235" fmla="*/ 373075 h 3555187"/>
              <a:gd name="connsiteX236" fmla="*/ 5098694 w 5362042"/>
              <a:gd name="connsiteY236" fmla="*/ 380390 h 3555187"/>
              <a:gd name="connsiteX237" fmla="*/ 5098694 w 5362042"/>
              <a:gd name="connsiteY237" fmla="*/ 380390 h 3555187"/>
              <a:gd name="connsiteX238" fmla="*/ 5106010 w 5362042"/>
              <a:gd name="connsiteY238" fmla="*/ 512064 h 3555187"/>
              <a:gd name="connsiteX239" fmla="*/ 5025542 w 5362042"/>
              <a:gd name="connsiteY239" fmla="*/ 387705 h 3555187"/>
              <a:gd name="connsiteX240" fmla="*/ 4945075 w 5362042"/>
              <a:gd name="connsiteY240" fmla="*/ 343814 h 3555187"/>
              <a:gd name="connsiteX241" fmla="*/ 4791456 w 5362042"/>
              <a:gd name="connsiteY241" fmla="*/ 299923 h 3555187"/>
              <a:gd name="connsiteX242" fmla="*/ 4667098 w 5362042"/>
              <a:gd name="connsiteY242" fmla="*/ 241401 h 3555187"/>
              <a:gd name="connsiteX243" fmla="*/ 4615891 w 5362042"/>
              <a:gd name="connsiteY243" fmla="*/ 219456 h 3555187"/>
              <a:gd name="connsiteX244" fmla="*/ 4520794 w 5362042"/>
              <a:gd name="connsiteY244" fmla="*/ 219456 h 3555187"/>
              <a:gd name="connsiteX245" fmla="*/ 4469587 w 5362042"/>
              <a:gd name="connsiteY245" fmla="*/ 190195 h 3555187"/>
              <a:gd name="connsiteX246" fmla="*/ 4381805 w 5362042"/>
              <a:gd name="connsiteY246" fmla="*/ 212140 h 3555187"/>
              <a:gd name="connsiteX247" fmla="*/ 4323283 w 5362042"/>
              <a:gd name="connsiteY247" fmla="*/ 212140 h 3555187"/>
              <a:gd name="connsiteX248" fmla="*/ 4191610 w 5362042"/>
              <a:gd name="connsiteY248" fmla="*/ 197510 h 3555187"/>
              <a:gd name="connsiteX249" fmla="*/ 4228186 w 5362042"/>
              <a:gd name="connsiteY249" fmla="*/ 270662 h 3555187"/>
              <a:gd name="connsiteX250" fmla="*/ 4272077 w 5362042"/>
              <a:gd name="connsiteY250" fmla="*/ 358444 h 3555187"/>
              <a:gd name="connsiteX251" fmla="*/ 4213555 w 5362042"/>
              <a:gd name="connsiteY251" fmla="*/ 395020 h 3555187"/>
              <a:gd name="connsiteX252" fmla="*/ 4147718 w 5362042"/>
              <a:gd name="connsiteY252" fmla="*/ 358444 h 3555187"/>
              <a:gd name="connsiteX253" fmla="*/ 4118458 w 5362042"/>
              <a:gd name="connsiteY253" fmla="*/ 292608 h 3555187"/>
              <a:gd name="connsiteX254" fmla="*/ 4184294 w 5362042"/>
              <a:gd name="connsiteY254" fmla="*/ 292608 h 3555187"/>
              <a:gd name="connsiteX255" fmla="*/ 4155034 w 5362042"/>
              <a:gd name="connsiteY255" fmla="*/ 248716 h 3555187"/>
              <a:gd name="connsiteX256" fmla="*/ 4125773 w 5362042"/>
              <a:gd name="connsiteY256" fmla="*/ 241401 h 3555187"/>
              <a:gd name="connsiteX257" fmla="*/ 4125773 w 5362042"/>
              <a:gd name="connsiteY257" fmla="*/ 241401 h 3555187"/>
              <a:gd name="connsiteX258" fmla="*/ 4089197 w 5362042"/>
              <a:gd name="connsiteY258" fmla="*/ 321868 h 3555187"/>
              <a:gd name="connsiteX259" fmla="*/ 4052621 w 5362042"/>
              <a:gd name="connsiteY259" fmla="*/ 321868 h 3555187"/>
              <a:gd name="connsiteX260" fmla="*/ 3928262 w 5362042"/>
              <a:gd name="connsiteY260" fmla="*/ 314553 h 3555187"/>
              <a:gd name="connsiteX261" fmla="*/ 3877056 w 5362042"/>
              <a:gd name="connsiteY261" fmla="*/ 270662 h 3555187"/>
              <a:gd name="connsiteX262" fmla="*/ 3803904 w 5362042"/>
              <a:gd name="connsiteY262" fmla="*/ 329184 h 3555187"/>
              <a:gd name="connsiteX263" fmla="*/ 3767328 w 5362042"/>
              <a:gd name="connsiteY263" fmla="*/ 343814 h 3555187"/>
              <a:gd name="connsiteX264" fmla="*/ 3708806 w 5362042"/>
              <a:gd name="connsiteY264" fmla="*/ 292608 h 3555187"/>
              <a:gd name="connsiteX265" fmla="*/ 3708806 w 5362042"/>
              <a:gd name="connsiteY265" fmla="*/ 219456 h 3555187"/>
              <a:gd name="connsiteX266" fmla="*/ 3686861 w 5362042"/>
              <a:gd name="connsiteY266" fmla="*/ 175564 h 3555187"/>
              <a:gd name="connsiteX267" fmla="*/ 3599078 w 5362042"/>
              <a:gd name="connsiteY267" fmla="*/ 146304 h 3555187"/>
              <a:gd name="connsiteX268" fmla="*/ 3518611 w 5362042"/>
              <a:gd name="connsiteY268" fmla="*/ 124358 h 3555187"/>
              <a:gd name="connsiteX269" fmla="*/ 3416198 w 5362042"/>
              <a:gd name="connsiteY269" fmla="*/ 131673 h 3555187"/>
              <a:gd name="connsiteX270" fmla="*/ 3416198 w 5362042"/>
              <a:gd name="connsiteY270" fmla="*/ 160934 h 3555187"/>
              <a:gd name="connsiteX271" fmla="*/ 3357677 w 5362042"/>
              <a:gd name="connsiteY271" fmla="*/ 160933 h 3555187"/>
              <a:gd name="connsiteX272" fmla="*/ 3306470 w 5362042"/>
              <a:gd name="connsiteY272" fmla="*/ 65836 h 3555187"/>
              <a:gd name="connsiteX273" fmla="*/ 3291840 w 5362042"/>
              <a:gd name="connsiteY273" fmla="*/ 87782 h 3555187"/>
              <a:gd name="connsiteX274" fmla="*/ 3284525 w 5362042"/>
              <a:gd name="connsiteY274" fmla="*/ 58521 h 3555187"/>
              <a:gd name="connsiteX275" fmla="*/ 3240634 w 5362042"/>
              <a:gd name="connsiteY275" fmla="*/ 29260 h 3555187"/>
              <a:gd name="connsiteX276" fmla="*/ 3218688 w 5362042"/>
              <a:gd name="connsiteY276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45382 w 5362042"/>
              <a:gd name="connsiteY124" fmla="*/ 1426464 h 3555187"/>
              <a:gd name="connsiteX125" fmla="*/ 3716122 w 5362042"/>
              <a:gd name="connsiteY125" fmla="*/ 1521561 h 3555187"/>
              <a:gd name="connsiteX126" fmla="*/ 3716122 w 5362042"/>
              <a:gd name="connsiteY126" fmla="*/ 1521561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13632 w 5362042"/>
              <a:gd name="connsiteY129" fmla="*/ 1441094 h 3555187"/>
              <a:gd name="connsiteX130" fmla="*/ 3935578 w 5362042"/>
              <a:gd name="connsiteY130" fmla="*/ 1426464 h 3555187"/>
              <a:gd name="connsiteX131" fmla="*/ 3957523 w 5362042"/>
              <a:gd name="connsiteY131" fmla="*/ 1360627 h 3555187"/>
              <a:gd name="connsiteX132" fmla="*/ 3957523 w 5362042"/>
              <a:gd name="connsiteY132" fmla="*/ 1360627 h 3555187"/>
              <a:gd name="connsiteX133" fmla="*/ 3964838 w 5362042"/>
              <a:gd name="connsiteY133" fmla="*/ 1280160 h 3555187"/>
              <a:gd name="connsiteX134" fmla="*/ 3994099 w 5362042"/>
              <a:gd name="connsiteY134" fmla="*/ 1272844 h 3555187"/>
              <a:gd name="connsiteX135" fmla="*/ 3994099 w 5362042"/>
              <a:gd name="connsiteY135" fmla="*/ 1272844 h 3555187"/>
              <a:gd name="connsiteX136" fmla="*/ 4045306 w 5362042"/>
              <a:gd name="connsiteY136" fmla="*/ 1309420 h 3555187"/>
              <a:gd name="connsiteX137" fmla="*/ 4008730 w 5362042"/>
              <a:gd name="connsiteY137" fmla="*/ 1324051 h 3555187"/>
              <a:gd name="connsiteX138" fmla="*/ 3979469 w 5362042"/>
              <a:gd name="connsiteY138" fmla="*/ 1375257 h 3555187"/>
              <a:gd name="connsiteX139" fmla="*/ 3986784 w 5362042"/>
              <a:gd name="connsiteY139" fmla="*/ 1463040 h 3555187"/>
              <a:gd name="connsiteX140" fmla="*/ 3986784 w 5362042"/>
              <a:gd name="connsiteY140" fmla="*/ 1506931 h 3555187"/>
              <a:gd name="connsiteX141" fmla="*/ 3950208 w 5362042"/>
              <a:gd name="connsiteY141" fmla="*/ 1528876 h 3555187"/>
              <a:gd name="connsiteX142" fmla="*/ 3906317 w 5362042"/>
              <a:gd name="connsiteY142" fmla="*/ 1594713 h 3555187"/>
              <a:gd name="connsiteX143" fmla="*/ 3833165 w 5362042"/>
              <a:gd name="connsiteY143" fmla="*/ 1653235 h 3555187"/>
              <a:gd name="connsiteX144" fmla="*/ 3760013 w 5362042"/>
              <a:gd name="connsiteY144" fmla="*/ 1762963 h 3555187"/>
              <a:gd name="connsiteX145" fmla="*/ 3716122 w 5362042"/>
              <a:gd name="connsiteY145" fmla="*/ 1836115 h 3555187"/>
              <a:gd name="connsiteX146" fmla="*/ 3657600 w 5362042"/>
              <a:gd name="connsiteY146" fmla="*/ 1887321 h 3555187"/>
              <a:gd name="connsiteX147" fmla="*/ 3657600 w 5362042"/>
              <a:gd name="connsiteY147" fmla="*/ 1887321 h 3555187"/>
              <a:gd name="connsiteX148" fmla="*/ 3562502 w 5362042"/>
              <a:gd name="connsiteY148" fmla="*/ 1960473 h 3555187"/>
              <a:gd name="connsiteX149" fmla="*/ 3540557 w 5362042"/>
              <a:gd name="connsiteY149" fmla="*/ 1960473 h 3555187"/>
              <a:gd name="connsiteX150" fmla="*/ 3511296 w 5362042"/>
              <a:gd name="connsiteY150" fmla="*/ 2033625 h 3555187"/>
              <a:gd name="connsiteX151" fmla="*/ 3474720 w 5362042"/>
              <a:gd name="connsiteY151" fmla="*/ 2084832 h 3555187"/>
              <a:gd name="connsiteX152" fmla="*/ 3416198 w 5362042"/>
              <a:gd name="connsiteY152" fmla="*/ 2245766 h 3555187"/>
              <a:gd name="connsiteX153" fmla="*/ 3408883 w 5362042"/>
              <a:gd name="connsiteY153" fmla="*/ 2355494 h 3555187"/>
              <a:gd name="connsiteX154" fmla="*/ 3430829 w 5362042"/>
              <a:gd name="connsiteY154" fmla="*/ 2457907 h 3555187"/>
              <a:gd name="connsiteX155" fmla="*/ 3445459 w 5362042"/>
              <a:gd name="connsiteY155" fmla="*/ 2509113 h 3555187"/>
              <a:gd name="connsiteX156" fmla="*/ 3445459 w 5362042"/>
              <a:gd name="connsiteY156" fmla="*/ 2604211 h 3555187"/>
              <a:gd name="connsiteX157" fmla="*/ 3489350 w 5362042"/>
              <a:gd name="connsiteY157" fmla="*/ 2684678 h 3555187"/>
              <a:gd name="connsiteX158" fmla="*/ 3489350 w 5362042"/>
              <a:gd name="connsiteY158" fmla="*/ 2721254 h 3555187"/>
              <a:gd name="connsiteX159" fmla="*/ 3489350 w 5362042"/>
              <a:gd name="connsiteY159" fmla="*/ 2772460 h 3555187"/>
              <a:gd name="connsiteX160" fmla="*/ 3489350 w 5362042"/>
              <a:gd name="connsiteY160" fmla="*/ 2845612 h 3555187"/>
              <a:gd name="connsiteX161" fmla="*/ 3562502 w 5362042"/>
              <a:gd name="connsiteY161" fmla="*/ 2809036 h 3555187"/>
              <a:gd name="connsiteX162" fmla="*/ 3635654 w 5362042"/>
              <a:gd name="connsiteY162" fmla="*/ 2750515 h 3555187"/>
              <a:gd name="connsiteX163" fmla="*/ 3672230 w 5362042"/>
              <a:gd name="connsiteY163" fmla="*/ 2640787 h 3555187"/>
              <a:gd name="connsiteX164" fmla="*/ 3679546 w 5362042"/>
              <a:gd name="connsiteY164" fmla="*/ 2560320 h 3555187"/>
              <a:gd name="connsiteX165" fmla="*/ 3730752 w 5362042"/>
              <a:gd name="connsiteY165" fmla="*/ 2501798 h 3555187"/>
              <a:gd name="connsiteX166" fmla="*/ 3745382 w 5362042"/>
              <a:gd name="connsiteY166" fmla="*/ 2443276 h 3555187"/>
              <a:gd name="connsiteX167" fmla="*/ 3789274 w 5362042"/>
              <a:gd name="connsiteY167" fmla="*/ 2384755 h 3555187"/>
              <a:gd name="connsiteX168" fmla="*/ 3899002 w 5362042"/>
              <a:gd name="connsiteY168" fmla="*/ 2370124 h 3555187"/>
              <a:gd name="connsiteX169" fmla="*/ 3920947 w 5362042"/>
              <a:gd name="connsiteY169" fmla="*/ 2340864 h 3555187"/>
              <a:gd name="connsiteX170" fmla="*/ 3913632 w 5362042"/>
              <a:gd name="connsiteY170" fmla="*/ 2231136 h 3555187"/>
              <a:gd name="connsiteX171" fmla="*/ 3913632 w 5362042"/>
              <a:gd name="connsiteY171" fmla="*/ 2231136 h 3555187"/>
              <a:gd name="connsiteX172" fmla="*/ 3950208 w 5362042"/>
              <a:gd name="connsiteY172" fmla="*/ 2179929 h 3555187"/>
              <a:gd name="connsiteX173" fmla="*/ 3950208 w 5362042"/>
              <a:gd name="connsiteY173" fmla="*/ 2121408 h 3555187"/>
              <a:gd name="connsiteX174" fmla="*/ 3950208 w 5362042"/>
              <a:gd name="connsiteY174" fmla="*/ 2121408 h 3555187"/>
              <a:gd name="connsiteX175" fmla="*/ 3964838 w 5362042"/>
              <a:gd name="connsiteY175" fmla="*/ 2018995 h 3555187"/>
              <a:gd name="connsiteX176" fmla="*/ 3964838 w 5362042"/>
              <a:gd name="connsiteY176" fmla="*/ 2018995 h 3555187"/>
              <a:gd name="connsiteX177" fmla="*/ 4008730 w 5362042"/>
              <a:gd name="connsiteY177" fmla="*/ 1960473 h 3555187"/>
              <a:gd name="connsiteX178" fmla="*/ 3964838 w 5362042"/>
              <a:gd name="connsiteY178" fmla="*/ 1916582 h 3555187"/>
              <a:gd name="connsiteX179" fmla="*/ 3913632 w 5362042"/>
              <a:gd name="connsiteY179" fmla="*/ 1938528 h 3555187"/>
              <a:gd name="connsiteX180" fmla="*/ 3899002 w 5362042"/>
              <a:gd name="connsiteY180" fmla="*/ 1887321 h 3555187"/>
              <a:gd name="connsiteX181" fmla="*/ 3928262 w 5362042"/>
              <a:gd name="connsiteY181" fmla="*/ 1814169 h 3555187"/>
              <a:gd name="connsiteX182" fmla="*/ 3974258 w 5362042"/>
              <a:gd name="connsiteY182" fmla="*/ 1778645 h 3555187"/>
              <a:gd name="connsiteX183" fmla="*/ 3979469 w 5362042"/>
              <a:gd name="connsiteY183" fmla="*/ 1660576 h 3555187"/>
              <a:gd name="connsiteX184" fmla="*/ 4026517 w 5362042"/>
              <a:gd name="connsiteY184" fmla="*/ 1624000 h 3555187"/>
              <a:gd name="connsiteX185" fmla="*/ 4074566 w 5362042"/>
              <a:gd name="connsiteY185" fmla="*/ 1638604 h 3555187"/>
              <a:gd name="connsiteX186" fmla="*/ 4111142 w 5362042"/>
              <a:gd name="connsiteY186" fmla="*/ 1653235 h 3555187"/>
              <a:gd name="connsiteX187" fmla="*/ 4111142 w 5362042"/>
              <a:gd name="connsiteY187" fmla="*/ 1616659 h 3555187"/>
              <a:gd name="connsiteX188" fmla="*/ 4140403 w 5362042"/>
              <a:gd name="connsiteY188" fmla="*/ 1580083 h 3555187"/>
              <a:gd name="connsiteX189" fmla="*/ 4147718 w 5362042"/>
              <a:gd name="connsiteY189" fmla="*/ 1572768 h 3555187"/>
              <a:gd name="connsiteX190" fmla="*/ 4176979 w 5362042"/>
              <a:gd name="connsiteY190" fmla="*/ 1638604 h 3555187"/>
              <a:gd name="connsiteX191" fmla="*/ 4213555 w 5362042"/>
              <a:gd name="connsiteY191" fmla="*/ 1565452 h 3555187"/>
              <a:gd name="connsiteX192" fmla="*/ 4257446 w 5362042"/>
              <a:gd name="connsiteY192" fmla="*/ 1543507 h 3555187"/>
              <a:gd name="connsiteX193" fmla="*/ 4330598 w 5362042"/>
              <a:gd name="connsiteY193" fmla="*/ 1528876 h 3555187"/>
              <a:gd name="connsiteX194" fmla="*/ 4367174 w 5362042"/>
              <a:gd name="connsiteY194" fmla="*/ 1543507 h 3555187"/>
              <a:gd name="connsiteX195" fmla="*/ 4425696 w 5362042"/>
              <a:gd name="connsiteY195" fmla="*/ 1594713 h 3555187"/>
              <a:gd name="connsiteX196" fmla="*/ 4447642 w 5362042"/>
              <a:gd name="connsiteY196" fmla="*/ 1528876 h 3555187"/>
              <a:gd name="connsiteX197" fmla="*/ 4586630 w 5362042"/>
              <a:gd name="connsiteY197" fmla="*/ 1367942 h 3555187"/>
              <a:gd name="connsiteX198" fmla="*/ 4696358 w 5362042"/>
              <a:gd name="connsiteY198" fmla="*/ 1258214 h 3555187"/>
              <a:gd name="connsiteX199" fmla="*/ 4747565 w 5362042"/>
              <a:gd name="connsiteY199" fmla="*/ 1199692 h 3555187"/>
              <a:gd name="connsiteX200" fmla="*/ 4791456 w 5362042"/>
              <a:gd name="connsiteY200" fmla="*/ 1177747 h 3555187"/>
              <a:gd name="connsiteX201" fmla="*/ 4798771 w 5362042"/>
              <a:gd name="connsiteY201" fmla="*/ 1126540 h 3555187"/>
              <a:gd name="connsiteX202" fmla="*/ 4857293 w 5362042"/>
              <a:gd name="connsiteY202" fmla="*/ 1155801 h 3555187"/>
              <a:gd name="connsiteX203" fmla="*/ 4857293 w 5362042"/>
              <a:gd name="connsiteY203" fmla="*/ 1155801 h 3555187"/>
              <a:gd name="connsiteX204" fmla="*/ 4937760 w 5362042"/>
              <a:gd name="connsiteY204" fmla="*/ 1148486 h 3555187"/>
              <a:gd name="connsiteX205" fmla="*/ 4937760 w 5362042"/>
              <a:gd name="connsiteY205" fmla="*/ 1089964 h 3555187"/>
              <a:gd name="connsiteX206" fmla="*/ 4842662 w 5362042"/>
              <a:gd name="connsiteY206" fmla="*/ 994867 h 3555187"/>
              <a:gd name="connsiteX207" fmla="*/ 4835347 w 5362042"/>
              <a:gd name="connsiteY207" fmla="*/ 958291 h 3555187"/>
              <a:gd name="connsiteX208" fmla="*/ 4798771 w 5362042"/>
              <a:gd name="connsiteY208" fmla="*/ 914400 h 3555187"/>
              <a:gd name="connsiteX209" fmla="*/ 4798771 w 5362042"/>
              <a:gd name="connsiteY209" fmla="*/ 914400 h 3555187"/>
              <a:gd name="connsiteX210" fmla="*/ 4710988 w 5362042"/>
              <a:gd name="connsiteY210" fmla="*/ 848563 h 3555187"/>
              <a:gd name="connsiteX211" fmla="*/ 4681728 w 5362042"/>
              <a:gd name="connsiteY211" fmla="*/ 914400 h 3555187"/>
              <a:gd name="connsiteX212" fmla="*/ 4645152 w 5362042"/>
              <a:gd name="connsiteY212" fmla="*/ 863193 h 3555187"/>
              <a:gd name="connsiteX213" fmla="*/ 4645152 w 5362042"/>
              <a:gd name="connsiteY213" fmla="*/ 863193 h 3555187"/>
              <a:gd name="connsiteX214" fmla="*/ 4776826 w 5362042"/>
              <a:gd name="connsiteY214" fmla="*/ 863193 h 3555187"/>
              <a:gd name="connsiteX215" fmla="*/ 4857293 w 5362042"/>
              <a:gd name="connsiteY215" fmla="*/ 819302 h 3555187"/>
              <a:gd name="connsiteX216" fmla="*/ 4857293 w 5362042"/>
              <a:gd name="connsiteY216" fmla="*/ 760780 h 3555187"/>
              <a:gd name="connsiteX217" fmla="*/ 4864608 w 5362042"/>
              <a:gd name="connsiteY217" fmla="*/ 731520 h 3555187"/>
              <a:gd name="connsiteX218" fmla="*/ 4864608 w 5362042"/>
              <a:gd name="connsiteY218" fmla="*/ 731520 h 3555187"/>
              <a:gd name="connsiteX219" fmla="*/ 4849978 w 5362042"/>
              <a:gd name="connsiteY219" fmla="*/ 643737 h 3555187"/>
              <a:gd name="connsiteX220" fmla="*/ 4857293 w 5362042"/>
              <a:gd name="connsiteY220" fmla="*/ 607161 h 3555187"/>
              <a:gd name="connsiteX221" fmla="*/ 4901184 w 5362042"/>
              <a:gd name="connsiteY221" fmla="*/ 599846 h 3555187"/>
              <a:gd name="connsiteX222" fmla="*/ 4915814 w 5362042"/>
              <a:gd name="connsiteY222" fmla="*/ 680313 h 3555187"/>
              <a:gd name="connsiteX223" fmla="*/ 4988966 w 5362042"/>
              <a:gd name="connsiteY223" fmla="*/ 665683 h 3555187"/>
              <a:gd name="connsiteX224" fmla="*/ 5054803 w 5362042"/>
              <a:gd name="connsiteY224" fmla="*/ 651052 h 3555187"/>
              <a:gd name="connsiteX225" fmla="*/ 5098694 w 5362042"/>
              <a:gd name="connsiteY225" fmla="*/ 716889 h 3555187"/>
              <a:gd name="connsiteX226" fmla="*/ 5171846 w 5362042"/>
              <a:gd name="connsiteY226" fmla="*/ 731520 h 3555187"/>
              <a:gd name="connsiteX227" fmla="*/ 5223053 w 5362042"/>
              <a:gd name="connsiteY227" fmla="*/ 753465 h 3555187"/>
              <a:gd name="connsiteX228" fmla="*/ 5223053 w 5362042"/>
              <a:gd name="connsiteY228" fmla="*/ 753465 h 3555187"/>
              <a:gd name="connsiteX229" fmla="*/ 5310835 w 5362042"/>
              <a:gd name="connsiteY229" fmla="*/ 724204 h 3555187"/>
              <a:gd name="connsiteX230" fmla="*/ 5296205 w 5362042"/>
              <a:gd name="connsiteY230" fmla="*/ 614476 h 3555187"/>
              <a:gd name="connsiteX231" fmla="*/ 5274259 w 5362042"/>
              <a:gd name="connsiteY231" fmla="*/ 577900 h 3555187"/>
              <a:gd name="connsiteX232" fmla="*/ 5325466 w 5362042"/>
              <a:gd name="connsiteY232" fmla="*/ 541324 h 3555187"/>
              <a:gd name="connsiteX233" fmla="*/ 5362042 w 5362042"/>
              <a:gd name="connsiteY233" fmla="*/ 482803 h 3555187"/>
              <a:gd name="connsiteX234" fmla="*/ 5347411 w 5362042"/>
              <a:gd name="connsiteY234" fmla="*/ 431596 h 3555187"/>
              <a:gd name="connsiteX235" fmla="*/ 5252314 w 5362042"/>
              <a:gd name="connsiteY235" fmla="*/ 387705 h 3555187"/>
              <a:gd name="connsiteX236" fmla="*/ 5186477 w 5362042"/>
              <a:gd name="connsiteY236" fmla="*/ 373075 h 3555187"/>
              <a:gd name="connsiteX237" fmla="*/ 5098694 w 5362042"/>
              <a:gd name="connsiteY237" fmla="*/ 380390 h 3555187"/>
              <a:gd name="connsiteX238" fmla="*/ 5098694 w 5362042"/>
              <a:gd name="connsiteY238" fmla="*/ 380390 h 3555187"/>
              <a:gd name="connsiteX239" fmla="*/ 5106010 w 5362042"/>
              <a:gd name="connsiteY239" fmla="*/ 512064 h 3555187"/>
              <a:gd name="connsiteX240" fmla="*/ 5025542 w 5362042"/>
              <a:gd name="connsiteY240" fmla="*/ 387705 h 3555187"/>
              <a:gd name="connsiteX241" fmla="*/ 4945075 w 5362042"/>
              <a:gd name="connsiteY241" fmla="*/ 343814 h 3555187"/>
              <a:gd name="connsiteX242" fmla="*/ 4791456 w 5362042"/>
              <a:gd name="connsiteY242" fmla="*/ 299923 h 3555187"/>
              <a:gd name="connsiteX243" fmla="*/ 4667098 w 5362042"/>
              <a:gd name="connsiteY243" fmla="*/ 241401 h 3555187"/>
              <a:gd name="connsiteX244" fmla="*/ 4615891 w 5362042"/>
              <a:gd name="connsiteY244" fmla="*/ 219456 h 3555187"/>
              <a:gd name="connsiteX245" fmla="*/ 4520794 w 5362042"/>
              <a:gd name="connsiteY245" fmla="*/ 219456 h 3555187"/>
              <a:gd name="connsiteX246" fmla="*/ 4469587 w 5362042"/>
              <a:gd name="connsiteY246" fmla="*/ 190195 h 3555187"/>
              <a:gd name="connsiteX247" fmla="*/ 4381805 w 5362042"/>
              <a:gd name="connsiteY247" fmla="*/ 212140 h 3555187"/>
              <a:gd name="connsiteX248" fmla="*/ 4323283 w 5362042"/>
              <a:gd name="connsiteY248" fmla="*/ 212140 h 3555187"/>
              <a:gd name="connsiteX249" fmla="*/ 4191610 w 5362042"/>
              <a:gd name="connsiteY249" fmla="*/ 197510 h 3555187"/>
              <a:gd name="connsiteX250" fmla="*/ 4228186 w 5362042"/>
              <a:gd name="connsiteY250" fmla="*/ 270662 h 3555187"/>
              <a:gd name="connsiteX251" fmla="*/ 4272077 w 5362042"/>
              <a:gd name="connsiteY251" fmla="*/ 358444 h 3555187"/>
              <a:gd name="connsiteX252" fmla="*/ 4213555 w 5362042"/>
              <a:gd name="connsiteY252" fmla="*/ 395020 h 3555187"/>
              <a:gd name="connsiteX253" fmla="*/ 4147718 w 5362042"/>
              <a:gd name="connsiteY253" fmla="*/ 358444 h 3555187"/>
              <a:gd name="connsiteX254" fmla="*/ 4118458 w 5362042"/>
              <a:gd name="connsiteY254" fmla="*/ 292608 h 3555187"/>
              <a:gd name="connsiteX255" fmla="*/ 4184294 w 5362042"/>
              <a:gd name="connsiteY255" fmla="*/ 292608 h 3555187"/>
              <a:gd name="connsiteX256" fmla="*/ 4155034 w 5362042"/>
              <a:gd name="connsiteY256" fmla="*/ 248716 h 3555187"/>
              <a:gd name="connsiteX257" fmla="*/ 4125773 w 5362042"/>
              <a:gd name="connsiteY257" fmla="*/ 241401 h 3555187"/>
              <a:gd name="connsiteX258" fmla="*/ 4125773 w 5362042"/>
              <a:gd name="connsiteY258" fmla="*/ 241401 h 3555187"/>
              <a:gd name="connsiteX259" fmla="*/ 4089197 w 5362042"/>
              <a:gd name="connsiteY259" fmla="*/ 321868 h 3555187"/>
              <a:gd name="connsiteX260" fmla="*/ 4052621 w 5362042"/>
              <a:gd name="connsiteY260" fmla="*/ 321868 h 3555187"/>
              <a:gd name="connsiteX261" fmla="*/ 3928262 w 5362042"/>
              <a:gd name="connsiteY261" fmla="*/ 314553 h 3555187"/>
              <a:gd name="connsiteX262" fmla="*/ 3877056 w 5362042"/>
              <a:gd name="connsiteY262" fmla="*/ 270662 h 3555187"/>
              <a:gd name="connsiteX263" fmla="*/ 3803904 w 5362042"/>
              <a:gd name="connsiteY263" fmla="*/ 329184 h 3555187"/>
              <a:gd name="connsiteX264" fmla="*/ 3767328 w 5362042"/>
              <a:gd name="connsiteY264" fmla="*/ 343814 h 3555187"/>
              <a:gd name="connsiteX265" fmla="*/ 3708806 w 5362042"/>
              <a:gd name="connsiteY265" fmla="*/ 292608 h 3555187"/>
              <a:gd name="connsiteX266" fmla="*/ 3708806 w 5362042"/>
              <a:gd name="connsiteY266" fmla="*/ 219456 h 3555187"/>
              <a:gd name="connsiteX267" fmla="*/ 3686861 w 5362042"/>
              <a:gd name="connsiteY267" fmla="*/ 175564 h 3555187"/>
              <a:gd name="connsiteX268" fmla="*/ 3599078 w 5362042"/>
              <a:gd name="connsiteY268" fmla="*/ 146304 h 3555187"/>
              <a:gd name="connsiteX269" fmla="*/ 3518611 w 5362042"/>
              <a:gd name="connsiteY269" fmla="*/ 124358 h 3555187"/>
              <a:gd name="connsiteX270" fmla="*/ 3416198 w 5362042"/>
              <a:gd name="connsiteY270" fmla="*/ 131673 h 3555187"/>
              <a:gd name="connsiteX271" fmla="*/ 3416198 w 5362042"/>
              <a:gd name="connsiteY271" fmla="*/ 160934 h 3555187"/>
              <a:gd name="connsiteX272" fmla="*/ 3357677 w 5362042"/>
              <a:gd name="connsiteY272" fmla="*/ 160933 h 3555187"/>
              <a:gd name="connsiteX273" fmla="*/ 3306470 w 5362042"/>
              <a:gd name="connsiteY273" fmla="*/ 65836 h 3555187"/>
              <a:gd name="connsiteX274" fmla="*/ 3291840 w 5362042"/>
              <a:gd name="connsiteY274" fmla="*/ 87782 h 3555187"/>
              <a:gd name="connsiteX275" fmla="*/ 3284525 w 5362042"/>
              <a:gd name="connsiteY275" fmla="*/ 58521 h 3555187"/>
              <a:gd name="connsiteX276" fmla="*/ 3240634 w 5362042"/>
              <a:gd name="connsiteY276" fmla="*/ 29260 h 3555187"/>
              <a:gd name="connsiteX277" fmla="*/ 3218688 w 5362042"/>
              <a:gd name="connsiteY277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16122 w 5362042"/>
              <a:gd name="connsiteY126" fmla="*/ 1521561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13632 w 5362042"/>
              <a:gd name="connsiteY129" fmla="*/ 1441094 h 3555187"/>
              <a:gd name="connsiteX130" fmla="*/ 3935578 w 5362042"/>
              <a:gd name="connsiteY130" fmla="*/ 1426464 h 3555187"/>
              <a:gd name="connsiteX131" fmla="*/ 3957523 w 5362042"/>
              <a:gd name="connsiteY131" fmla="*/ 1360627 h 3555187"/>
              <a:gd name="connsiteX132" fmla="*/ 3957523 w 5362042"/>
              <a:gd name="connsiteY132" fmla="*/ 1360627 h 3555187"/>
              <a:gd name="connsiteX133" fmla="*/ 3964838 w 5362042"/>
              <a:gd name="connsiteY133" fmla="*/ 1280160 h 3555187"/>
              <a:gd name="connsiteX134" fmla="*/ 3994099 w 5362042"/>
              <a:gd name="connsiteY134" fmla="*/ 1272844 h 3555187"/>
              <a:gd name="connsiteX135" fmla="*/ 3994099 w 5362042"/>
              <a:gd name="connsiteY135" fmla="*/ 1272844 h 3555187"/>
              <a:gd name="connsiteX136" fmla="*/ 4045306 w 5362042"/>
              <a:gd name="connsiteY136" fmla="*/ 1309420 h 3555187"/>
              <a:gd name="connsiteX137" fmla="*/ 4008730 w 5362042"/>
              <a:gd name="connsiteY137" fmla="*/ 1324051 h 3555187"/>
              <a:gd name="connsiteX138" fmla="*/ 3979469 w 5362042"/>
              <a:gd name="connsiteY138" fmla="*/ 1375257 h 3555187"/>
              <a:gd name="connsiteX139" fmla="*/ 3986784 w 5362042"/>
              <a:gd name="connsiteY139" fmla="*/ 1463040 h 3555187"/>
              <a:gd name="connsiteX140" fmla="*/ 3986784 w 5362042"/>
              <a:gd name="connsiteY140" fmla="*/ 1506931 h 3555187"/>
              <a:gd name="connsiteX141" fmla="*/ 3950208 w 5362042"/>
              <a:gd name="connsiteY141" fmla="*/ 1528876 h 3555187"/>
              <a:gd name="connsiteX142" fmla="*/ 3906317 w 5362042"/>
              <a:gd name="connsiteY142" fmla="*/ 1594713 h 3555187"/>
              <a:gd name="connsiteX143" fmla="*/ 3833165 w 5362042"/>
              <a:gd name="connsiteY143" fmla="*/ 1653235 h 3555187"/>
              <a:gd name="connsiteX144" fmla="*/ 3760013 w 5362042"/>
              <a:gd name="connsiteY144" fmla="*/ 1762963 h 3555187"/>
              <a:gd name="connsiteX145" fmla="*/ 3716122 w 5362042"/>
              <a:gd name="connsiteY145" fmla="*/ 1836115 h 3555187"/>
              <a:gd name="connsiteX146" fmla="*/ 3657600 w 5362042"/>
              <a:gd name="connsiteY146" fmla="*/ 1887321 h 3555187"/>
              <a:gd name="connsiteX147" fmla="*/ 3657600 w 5362042"/>
              <a:gd name="connsiteY147" fmla="*/ 1887321 h 3555187"/>
              <a:gd name="connsiteX148" fmla="*/ 3562502 w 5362042"/>
              <a:gd name="connsiteY148" fmla="*/ 1960473 h 3555187"/>
              <a:gd name="connsiteX149" fmla="*/ 3540557 w 5362042"/>
              <a:gd name="connsiteY149" fmla="*/ 1960473 h 3555187"/>
              <a:gd name="connsiteX150" fmla="*/ 3511296 w 5362042"/>
              <a:gd name="connsiteY150" fmla="*/ 2033625 h 3555187"/>
              <a:gd name="connsiteX151" fmla="*/ 3474720 w 5362042"/>
              <a:gd name="connsiteY151" fmla="*/ 2084832 h 3555187"/>
              <a:gd name="connsiteX152" fmla="*/ 3416198 w 5362042"/>
              <a:gd name="connsiteY152" fmla="*/ 2245766 h 3555187"/>
              <a:gd name="connsiteX153" fmla="*/ 3408883 w 5362042"/>
              <a:gd name="connsiteY153" fmla="*/ 2355494 h 3555187"/>
              <a:gd name="connsiteX154" fmla="*/ 3430829 w 5362042"/>
              <a:gd name="connsiteY154" fmla="*/ 2457907 h 3555187"/>
              <a:gd name="connsiteX155" fmla="*/ 3445459 w 5362042"/>
              <a:gd name="connsiteY155" fmla="*/ 2509113 h 3555187"/>
              <a:gd name="connsiteX156" fmla="*/ 3445459 w 5362042"/>
              <a:gd name="connsiteY156" fmla="*/ 2604211 h 3555187"/>
              <a:gd name="connsiteX157" fmla="*/ 3489350 w 5362042"/>
              <a:gd name="connsiteY157" fmla="*/ 2684678 h 3555187"/>
              <a:gd name="connsiteX158" fmla="*/ 3489350 w 5362042"/>
              <a:gd name="connsiteY158" fmla="*/ 2721254 h 3555187"/>
              <a:gd name="connsiteX159" fmla="*/ 3489350 w 5362042"/>
              <a:gd name="connsiteY159" fmla="*/ 2772460 h 3555187"/>
              <a:gd name="connsiteX160" fmla="*/ 3489350 w 5362042"/>
              <a:gd name="connsiteY160" fmla="*/ 2845612 h 3555187"/>
              <a:gd name="connsiteX161" fmla="*/ 3562502 w 5362042"/>
              <a:gd name="connsiteY161" fmla="*/ 2809036 h 3555187"/>
              <a:gd name="connsiteX162" fmla="*/ 3635654 w 5362042"/>
              <a:gd name="connsiteY162" fmla="*/ 2750515 h 3555187"/>
              <a:gd name="connsiteX163" fmla="*/ 3672230 w 5362042"/>
              <a:gd name="connsiteY163" fmla="*/ 2640787 h 3555187"/>
              <a:gd name="connsiteX164" fmla="*/ 3679546 w 5362042"/>
              <a:gd name="connsiteY164" fmla="*/ 2560320 h 3555187"/>
              <a:gd name="connsiteX165" fmla="*/ 3730752 w 5362042"/>
              <a:gd name="connsiteY165" fmla="*/ 2501798 h 3555187"/>
              <a:gd name="connsiteX166" fmla="*/ 3745382 w 5362042"/>
              <a:gd name="connsiteY166" fmla="*/ 2443276 h 3555187"/>
              <a:gd name="connsiteX167" fmla="*/ 3789274 w 5362042"/>
              <a:gd name="connsiteY167" fmla="*/ 2384755 h 3555187"/>
              <a:gd name="connsiteX168" fmla="*/ 3899002 w 5362042"/>
              <a:gd name="connsiteY168" fmla="*/ 2370124 h 3555187"/>
              <a:gd name="connsiteX169" fmla="*/ 3920947 w 5362042"/>
              <a:gd name="connsiteY169" fmla="*/ 2340864 h 3555187"/>
              <a:gd name="connsiteX170" fmla="*/ 3913632 w 5362042"/>
              <a:gd name="connsiteY170" fmla="*/ 2231136 h 3555187"/>
              <a:gd name="connsiteX171" fmla="*/ 3913632 w 5362042"/>
              <a:gd name="connsiteY171" fmla="*/ 2231136 h 3555187"/>
              <a:gd name="connsiteX172" fmla="*/ 3950208 w 5362042"/>
              <a:gd name="connsiteY172" fmla="*/ 2179929 h 3555187"/>
              <a:gd name="connsiteX173" fmla="*/ 3950208 w 5362042"/>
              <a:gd name="connsiteY173" fmla="*/ 2121408 h 3555187"/>
              <a:gd name="connsiteX174" fmla="*/ 3950208 w 5362042"/>
              <a:gd name="connsiteY174" fmla="*/ 2121408 h 3555187"/>
              <a:gd name="connsiteX175" fmla="*/ 3964838 w 5362042"/>
              <a:gd name="connsiteY175" fmla="*/ 2018995 h 3555187"/>
              <a:gd name="connsiteX176" fmla="*/ 3964838 w 5362042"/>
              <a:gd name="connsiteY176" fmla="*/ 2018995 h 3555187"/>
              <a:gd name="connsiteX177" fmla="*/ 4008730 w 5362042"/>
              <a:gd name="connsiteY177" fmla="*/ 1960473 h 3555187"/>
              <a:gd name="connsiteX178" fmla="*/ 3964838 w 5362042"/>
              <a:gd name="connsiteY178" fmla="*/ 1916582 h 3555187"/>
              <a:gd name="connsiteX179" fmla="*/ 3913632 w 5362042"/>
              <a:gd name="connsiteY179" fmla="*/ 1938528 h 3555187"/>
              <a:gd name="connsiteX180" fmla="*/ 3899002 w 5362042"/>
              <a:gd name="connsiteY180" fmla="*/ 1887321 h 3555187"/>
              <a:gd name="connsiteX181" fmla="*/ 3928262 w 5362042"/>
              <a:gd name="connsiteY181" fmla="*/ 1814169 h 3555187"/>
              <a:gd name="connsiteX182" fmla="*/ 3974258 w 5362042"/>
              <a:gd name="connsiteY182" fmla="*/ 1778645 h 3555187"/>
              <a:gd name="connsiteX183" fmla="*/ 3979469 w 5362042"/>
              <a:gd name="connsiteY183" fmla="*/ 1660576 h 3555187"/>
              <a:gd name="connsiteX184" fmla="*/ 4026517 w 5362042"/>
              <a:gd name="connsiteY184" fmla="*/ 1624000 h 3555187"/>
              <a:gd name="connsiteX185" fmla="*/ 4074566 w 5362042"/>
              <a:gd name="connsiteY185" fmla="*/ 1638604 h 3555187"/>
              <a:gd name="connsiteX186" fmla="*/ 4111142 w 5362042"/>
              <a:gd name="connsiteY186" fmla="*/ 1653235 h 3555187"/>
              <a:gd name="connsiteX187" fmla="*/ 4111142 w 5362042"/>
              <a:gd name="connsiteY187" fmla="*/ 1616659 h 3555187"/>
              <a:gd name="connsiteX188" fmla="*/ 4140403 w 5362042"/>
              <a:gd name="connsiteY188" fmla="*/ 1580083 h 3555187"/>
              <a:gd name="connsiteX189" fmla="*/ 4147718 w 5362042"/>
              <a:gd name="connsiteY189" fmla="*/ 1572768 h 3555187"/>
              <a:gd name="connsiteX190" fmla="*/ 4176979 w 5362042"/>
              <a:gd name="connsiteY190" fmla="*/ 1638604 h 3555187"/>
              <a:gd name="connsiteX191" fmla="*/ 4213555 w 5362042"/>
              <a:gd name="connsiteY191" fmla="*/ 1565452 h 3555187"/>
              <a:gd name="connsiteX192" fmla="*/ 4257446 w 5362042"/>
              <a:gd name="connsiteY192" fmla="*/ 1543507 h 3555187"/>
              <a:gd name="connsiteX193" fmla="*/ 4330598 w 5362042"/>
              <a:gd name="connsiteY193" fmla="*/ 1528876 h 3555187"/>
              <a:gd name="connsiteX194" fmla="*/ 4367174 w 5362042"/>
              <a:gd name="connsiteY194" fmla="*/ 1543507 h 3555187"/>
              <a:gd name="connsiteX195" fmla="*/ 4425696 w 5362042"/>
              <a:gd name="connsiteY195" fmla="*/ 1594713 h 3555187"/>
              <a:gd name="connsiteX196" fmla="*/ 4447642 w 5362042"/>
              <a:gd name="connsiteY196" fmla="*/ 1528876 h 3555187"/>
              <a:gd name="connsiteX197" fmla="*/ 4586630 w 5362042"/>
              <a:gd name="connsiteY197" fmla="*/ 1367942 h 3555187"/>
              <a:gd name="connsiteX198" fmla="*/ 4696358 w 5362042"/>
              <a:gd name="connsiteY198" fmla="*/ 1258214 h 3555187"/>
              <a:gd name="connsiteX199" fmla="*/ 4747565 w 5362042"/>
              <a:gd name="connsiteY199" fmla="*/ 1199692 h 3555187"/>
              <a:gd name="connsiteX200" fmla="*/ 4791456 w 5362042"/>
              <a:gd name="connsiteY200" fmla="*/ 1177747 h 3555187"/>
              <a:gd name="connsiteX201" fmla="*/ 4798771 w 5362042"/>
              <a:gd name="connsiteY201" fmla="*/ 1126540 h 3555187"/>
              <a:gd name="connsiteX202" fmla="*/ 4857293 w 5362042"/>
              <a:gd name="connsiteY202" fmla="*/ 1155801 h 3555187"/>
              <a:gd name="connsiteX203" fmla="*/ 4857293 w 5362042"/>
              <a:gd name="connsiteY203" fmla="*/ 1155801 h 3555187"/>
              <a:gd name="connsiteX204" fmla="*/ 4937760 w 5362042"/>
              <a:gd name="connsiteY204" fmla="*/ 1148486 h 3555187"/>
              <a:gd name="connsiteX205" fmla="*/ 4937760 w 5362042"/>
              <a:gd name="connsiteY205" fmla="*/ 1089964 h 3555187"/>
              <a:gd name="connsiteX206" fmla="*/ 4842662 w 5362042"/>
              <a:gd name="connsiteY206" fmla="*/ 994867 h 3555187"/>
              <a:gd name="connsiteX207" fmla="*/ 4835347 w 5362042"/>
              <a:gd name="connsiteY207" fmla="*/ 958291 h 3555187"/>
              <a:gd name="connsiteX208" fmla="*/ 4798771 w 5362042"/>
              <a:gd name="connsiteY208" fmla="*/ 914400 h 3555187"/>
              <a:gd name="connsiteX209" fmla="*/ 4798771 w 5362042"/>
              <a:gd name="connsiteY209" fmla="*/ 914400 h 3555187"/>
              <a:gd name="connsiteX210" fmla="*/ 4710988 w 5362042"/>
              <a:gd name="connsiteY210" fmla="*/ 848563 h 3555187"/>
              <a:gd name="connsiteX211" fmla="*/ 4681728 w 5362042"/>
              <a:gd name="connsiteY211" fmla="*/ 914400 h 3555187"/>
              <a:gd name="connsiteX212" fmla="*/ 4645152 w 5362042"/>
              <a:gd name="connsiteY212" fmla="*/ 863193 h 3555187"/>
              <a:gd name="connsiteX213" fmla="*/ 4645152 w 5362042"/>
              <a:gd name="connsiteY213" fmla="*/ 863193 h 3555187"/>
              <a:gd name="connsiteX214" fmla="*/ 4776826 w 5362042"/>
              <a:gd name="connsiteY214" fmla="*/ 863193 h 3555187"/>
              <a:gd name="connsiteX215" fmla="*/ 4857293 w 5362042"/>
              <a:gd name="connsiteY215" fmla="*/ 819302 h 3555187"/>
              <a:gd name="connsiteX216" fmla="*/ 4857293 w 5362042"/>
              <a:gd name="connsiteY216" fmla="*/ 760780 h 3555187"/>
              <a:gd name="connsiteX217" fmla="*/ 4864608 w 5362042"/>
              <a:gd name="connsiteY217" fmla="*/ 731520 h 3555187"/>
              <a:gd name="connsiteX218" fmla="*/ 4864608 w 5362042"/>
              <a:gd name="connsiteY218" fmla="*/ 731520 h 3555187"/>
              <a:gd name="connsiteX219" fmla="*/ 4849978 w 5362042"/>
              <a:gd name="connsiteY219" fmla="*/ 643737 h 3555187"/>
              <a:gd name="connsiteX220" fmla="*/ 4857293 w 5362042"/>
              <a:gd name="connsiteY220" fmla="*/ 607161 h 3555187"/>
              <a:gd name="connsiteX221" fmla="*/ 4901184 w 5362042"/>
              <a:gd name="connsiteY221" fmla="*/ 599846 h 3555187"/>
              <a:gd name="connsiteX222" fmla="*/ 4915814 w 5362042"/>
              <a:gd name="connsiteY222" fmla="*/ 680313 h 3555187"/>
              <a:gd name="connsiteX223" fmla="*/ 4988966 w 5362042"/>
              <a:gd name="connsiteY223" fmla="*/ 665683 h 3555187"/>
              <a:gd name="connsiteX224" fmla="*/ 5054803 w 5362042"/>
              <a:gd name="connsiteY224" fmla="*/ 651052 h 3555187"/>
              <a:gd name="connsiteX225" fmla="*/ 5098694 w 5362042"/>
              <a:gd name="connsiteY225" fmla="*/ 716889 h 3555187"/>
              <a:gd name="connsiteX226" fmla="*/ 5171846 w 5362042"/>
              <a:gd name="connsiteY226" fmla="*/ 731520 h 3555187"/>
              <a:gd name="connsiteX227" fmla="*/ 5223053 w 5362042"/>
              <a:gd name="connsiteY227" fmla="*/ 753465 h 3555187"/>
              <a:gd name="connsiteX228" fmla="*/ 5223053 w 5362042"/>
              <a:gd name="connsiteY228" fmla="*/ 753465 h 3555187"/>
              <a:gd name="connsiteX229" fmla="*/ 5310835 w 5362042"/>
              <a:gd name="connsiteY229" fmla="*/ 724204 h 3555187"/>
              <a:gd name="connsiteX230" fmla="*/ 5296205 w 5362042"/>
              <a:gd name="connsiteY230" fmla="*/ 614476 h 3555187"/>
              <a:gd name="connsiteX231" fmla="*/ 5274259 w 5362042"/>
              <a:gd name="connsiteY231" fmla="*/ 577900 h 3555187"/>
              <a:gd name="connsiteX232" fmla="*/ 5325466 w 5362042"/>
              <a:gd name="connsiteY232" fmla="*/ 541324 h 3555187"/>
              <a:gd name="connsiteX233" fmla="*/ 5362042 w 5362042"/>
              <a:gd name="connsiteY233" fmla="*/ 482803 h 3555187"/>
              <a:gd name="connsiteX234" fmla="*/ 5347411 w 5362042"/>
              <a:gd name="connsiteY234" fmla="*/ 431596 h 3555187"/>
              <a:gd name="connsiteX235" fmla="*/ 5252314 w 5362042"/>
              <a:gd name="connsiteY235" fmla="*/ 387705 h 3555187"/>
              <a:gd name="connsiteX236" fmla="*/ 5186477 w 5362042"/>
              <a:gd name="connsiteY236" fmla="*/ 373075 h 3555187"/>
              <a:gd name="connsiteX237" fmla="*/ 5098694 w 5362042"/>
              <a:gd name="connsiteY237" fmla="*/ 380390 h 3555187"/>
              <a:gd name="connsiteX238" fmla="*/ 5098694 w 5362042"/>
              <a:gd name="connsiteY238" fmla="*/ 380390 h 3555187"/>
              <a:gd name="connsiteX239" fmla="*/ 5106010 w 5362042"/>
              <a:gd name="connsiteY239" fmla="*/ 512064 h 3555187"/>
              <a:gd name="connsiteX240" fmla="*/ 5025542 w 5362042"/>
              <a:gd name="connsiteY240" fmla="*/ 387705 h 3555187"/>
              <a:gd name="connsiteX241" fmla="*/ 4945075 w 5362042"/>
              <a:gd name="connsiteY241" fmla="*/ 343814 h 3555187"/>
              <a:gd name="connsiteX242" fmla="*/ 4791456 w 5362042"/>
              <a:gd name="connsiteY242" fmla="*/ 299923 h 3555187"/>
              <a:gd name="connsiteX243" fmla="*/ 4667098 w 5362042"/>
              <a:gd name="connsiteY243" fmla="*/ 241401 h 3555187"/>
              <a:gd name="connsiteX244" fmla="*/ 4615891 w 5362042"/>
              <a:gd name="connsiteY244" fmla="*/ 219456 h 3555187"/>
              <a:gd name="connsiteX245" fmla="*/ 4520794 w 5362042"/>
              <a:gd name="connsiteY245" fmla="*/ 219456 h 3555187"/>
              <a:gd name="connsiteX246" fmla="*/ 4469587 w 5362042"/>
              <a:gd name="connsiteY246" fmla="*/ 190195 h 3555187"/>
              <a:gd name="connsiteX247" fmla="*/ 4381805 w 5362042"/>
              <a:gd name="connsiteY247" fmla="*/ 212140 h 3555187"/>
              <a:gd name="connsiteX248" fmla="*/ 4323283 w 5362042"/>
              <a:gd name="connsiteY248" fmla="*/ 212140 h 3555187"/>
              <a:gd name="connsiteX249" fmla="*/ 4191610 w 5362042"/>
              <a:gd name="connsiteY249" fmla="*/ 197510 h 3555187"/>
              <a:gd name="connsiteX250" fmla="*/ 4228186 w 5362042"/>
              <a:gd name="connsiteY250" fmla="*/ 270662 h 3555187"/>
              <a:gd name="connsiteX251" fmla="*/ 4272077 w 5362042"/>
              <a:gd name="connsiteY251" fmla="*/ 358444 h 3555187"/>
              <a:gd name="connsiteX252" fmla="*/ 4213555 w 5362042"/>
              <a:gd name="connsiteY252" fmla="*/ 395020 h 3555187"/>
              <a:gd name="connsiteX253" fmla="*/ 4147718 w 5362042"/>
              <a:gd name="connsiteY253" fmla="*/ 358444 h 3555187"/>
              <a:gd name="connsiteX254" fmla="*/ 4118458 w 5362042"/>
              <a:gd name="connsiteY254" fmla="*/ 292608 h 3555187"/>
              <a:gd name="connsiteX255" fmla="*/ 4184294 w 5362042"/>
              <a:gd name="connsiteY255" fmla="*/ 292608 h 3555187"/>
              <a:gd name="connsiteX256" fmla="*/ 4155034 w 5362042"/>
              <a:gd name="connsiteY256" fmla="*/ 248716 h 3555187"/>
              <a:gd name="connsiteX257" fmla="*/ 4125773 w 5362042"/>
              <a:gd name="connsiteY257" fmla="*/ 241401 h 3555187"/>
              <a:gd name="connsiteX258" fmla="*/ 4125773 w 5362042"/>
              <a:gd name="connsiteY258" fmla="*/ 241401 h 3555187"/>
              <a:gd name="connsiteX259" fmla="*/ 4089197 w 5362042"/>
              <a:gd name="connsiteY259" fmla="*/ 321868 h 3555187"/>
              <a:gd name="connsiteX260" fmla="*/ 4052621 w 5362042"/>
              <a:gd name="connsiteY260" fmla="*/ 321868 h 3555187"/>
              <a:gd name="connsiteX261" fmla="*/ 3928262 w 5362042"/>
              <a:gd name="connsiteY261" fmla="*/ 314553 h 3555187"/>
              <a:gd name="connsiteX262" fmla="*/ 3877056 w 5362042"/>
              <a:gd name="connsiteY262" fmla="*/ 270662 h 3555187"/>
              <a:gd name="connsiteX263" fmla="*/ 3803904 w 5362042"/>
              <a:gd name="connsiteY263" fmla="*/ 329184 h 3555187"/>
              <a:gd name="connsiteX264" fmla="*/ 3767328 w 5362042"/>
              <a:gd name="connsiteY264" fmla="*/ 343814 h 3555187"/>
              <a:gd name="connsiteX265" fmla="*/ 3708806 w 5362042"/>
              <a:gd name="connsiteY265" fmla="*/ 292608 h 3555187"/>
              <a:gd name="connsiteX266" fmla="*/ 3708806 w 5362042"/>
              <a:gd name="connsiteY266" fmla="*/ 219456 h 3555187"/>
              <a:gd name="connsiteX267" fmla="*/ 3686861 w 5362042"/>
              <a:gd name="connsiteY267" fmla="*/ 175564 h 3555187"/>
              <a:gd name="connsiteX268" fmla="*/ 3599078 w 5362042"/>
              <a:gd name="connsiteY268" fmla="*/ 146304 h 3555187"/>
              <a:gd name="connsiteX269" fmla="*/ 3518611 w 5362042"/>
              <a:gd name="connsiteY269" fmla="*/ 124358 h 3555187"/>
              <a:gd name="connsiteX270" fmla="*/ 3416198 w 5362042"/>
              <a:gd name="connsiteY270" fmla="*/ 131673 h 3555187"/>
              <a:gd name="connsiteX271" fmla="*/ 3416198 w 5362042"/>
              <a:gd name="connsiteY271" fmla="*/ 160934 h 3555187"/>
              <a:gd name="connsiteX272" fmla="*/ 3357677 w 5362042"/>
              <a:gd name="connsiteY272" fmla="*/ 160933 h 3555187"/>
              <a:gd name="connsiteX273" fmla="*/ 3306470 w 5362042"/>
              <a:gd name="connsiteY273" fmla="*/ 65836 h 3555187"/>
              <a:gd name="connsiteX274" fmla="*/ 3291840 w 5362042"/>
              <a:gd name="connsiteY274" fmla="*/ 87782 h 3555187"/>
              <a:gd name="connsiteX275" fmla="*/ 3284525 w 5362042"/>
              <a:gd name="connsiteY275" fmla="*/ 58521 h 3555187"/>
              <a:gd name="connsiteX276" fmla="*/ 3240634 w 5362042"/>
              <a:gd name="connsiteY276" fmla="*/ 29260 h 3555187"/>
              <a:gd name="connsiteX277" fmla="*/ 3218688 w 5362042"/>
              <a:gd name="connsiteY277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13632 w 5362042"/>
              <a:gd name="connsiteY129" fmla="*/ 1441094 h 3555187"/>
              <a:gd name="connsiteX130" fmla="*/ 3935578 w 5362042"/>
              <a:gd name="connsiteY130" fmla="*/ 1426464 h 3555187"/>
              <a:gd name="connsiteX131" fmla="*/ 3957523 w 5362042"/>
              <a:gd name="connsiteY131" fmla="*/ 1360627 h 3555187"/>
              <a:gd name="connsiteX132" fmla="*/ 3957523 w 5362042"/>
              <a:gd name="connsiteY132" fmla="*/ 1360627 h 3555187"/>
              <a:gd name="connsiteX133" fmla="*/ 3964838 w 5362042"/>
              <a:gd name="connsiteY133" fmla="*/ 1280160 h 3555187"/>
              <a:gd name="connsiteX134" fmla="*/ 3994099 w 5362042"/>
              <a:gd name="connsiteY134" fmla="*/ 1272844 h 3555187"/>
              <a:gd name="connsiteX135" fmla="*/ 3994099 w 5362042"/>
              <a:gd name="connsiteY135" fmla="*/ 1272844 h 3555187"/>
              <a:gd name="connsiteX136" fmla="*/ 4045306 w 5362042"/>
              <a:gd name="connsiteY136" fmla="*/ 1309420 h 3555187"/>
              <a:gd name="connsiteX137" fmla="*/ 4008730 w 5362042"/>
              <a:gd name="connsiteY137" fmla="*/ 1324051 h 3555187"/>
              <a:gd name="connsiteX138" fmla="*/ 3979469 w 5362042"/>
              <a:gd name="connsiteY138" fmla="*/ 1375257 h 3555187"/>
              <a:gd name="connsiteX139" fmla="*/ 3986784 w 5362042"/>
              <a:gd name="connsiteY139" fmla="*/ 1463040 h 3555187"/>
              <a:gd name="connsiteX140" fmla="*/ 3986784 w 5362042"/>
              <a:gd name="connsiteY140" fmla="*/ 1506931 h 3555187"/>
              <a:gd name="connsiteX141" fmla="*/ 3950208 w 5362042"/>
              <a:gd name="connsiteY141" fmla="*/ 1528876 h 3555187"/>
              <a:gd name="connsiteX142" fmla="*/ 3906317 w 5362042"/>
              <a:gd name="connsiteY142" fmla="*/ 1594713 h 3555187"/>
              <a:gd name="connsiteX143" fmla="*/ 3833165 w 5362042"/>
              <a:gd name="connsiteY143" fmla="*/ 1653235 h 3555187"/>
              <a:gd name="connsiteX144" fmla="*/ 3760013 w 5362042"/>
              <a:gd name="connsiteY144" fmla="*/ 1762963 h 3555187"/>
              <a:gd name="connsiteX145" fmla="*/ 3716122 w 5362042"/>
              <a:gd name="connsiteY145" fmla="*/ 1836115 h 3555187"/>
              <a:gd name="connsiteX146" fmla="*/ 3657600 w 5362042"/>
              <a:gd name="connsiteY146" fmla="*/ 1887321 h 3555187"/>
              <a:gd name="connsiteX147" fmla="*/ 3657600 w 5362042"/>
              <a:gd name="connsiteY147" fmla="*/ 1887321 h 3555187"/>
              <a:gd name="connsiteX148" fmla="*/ 3562502 w 5362042"/>
              <a:gd name="connsiteY148" fmla="*/ 1960473 h 3555187"/>
              <a:gd name="connsiteX149" fmla="*/ 3540557 w 5362042"/>
              <a:gd name="connsiteY149" fmla="*/ 1960473 h 3555187"/>
              <a:gd name="connsiteX150" fmla="*/ 3511296 w 5362042"/>
              <a:gd name="connsiteY150" fmla="*/ 2033625 h 3555187"/>
              <a:gd name="connsiteX151" fmla="*/ 3474720 w 5362042"/>
              <a:gd name="connsiteY151" fmla="*/ 2084832 h 3555187"/>
              <a:gd name="connsiteX152" fmla="*/ 3416198 w 5362042"/>
              <a:gd name="connsiteY152" fmla="*/ 2245766 h 3555187"/>
              <a:gd name="connsiteX153" fmla="*/ 3408883 w 5362042"/>
              <a:gd name="connsiteY153" fmla="*/ 2355494 h 3555187"/>
              <a:gd name="connsiteX154" fmla="*/ 3430829 w 5362042"/>
              <a:gd name="connsiteY154" fmla="*/ 2457907 h 3555187"/>
              <a:gd name="connsiteX155" fmla="*/ 3445459 w 5362042"/>
              <a:gd name="connsiteY155" fmla="*/ 2509113 h 3555187"/>
              <a:gd name="connsiteX156" fmla="*/ 3445459 w 5362042"/>
              <a:gd name="connsiteY156" fmla="*/ 2604211 h 3555187"/>
              <a:gd name="connsiteX157" fmla="*/ 3489350 w 5362042"/>
              <a:gd name="connsiteY157" fmla="*/ 2684678 h 3555187"/>
              <a:gd name="connsiteX158" fmla="*/ 3489350 w 5362042"/>
              <a:gd name="connsiteY158" fmla="*/ 2721254 h 3555187"/>
              <a:gd name="connsiteX159" fmla="*/ 3489350 w 5362042"/>
              <a:gd name="connsiteY159" fmla="*/ 2772460 h 3555187"/>
              <a:gd name="connsiteX160" fmla="*/ 3489350 w 5362042"/>
              <a:gd name="connsiteY160" fmla="*/ 2845612 h 3555187"/>
              <a:gd name="connsiteX161" fmla="*/ 3562502 w 5362042"/>
              <a:gd name="connsiteY161" fmla="*/ 2809036 h 3555187"/>
              <a:gd name="connsiteX162" fmla="*/ 3635654 w 5362042"/>
              <a:gd name="connsiteY162" fmla="*/ 2750515 h 3555187"/>
              <a:gd name="connsiteX163" fmla="*/ 3672230 w 5362042"/>
              <a:gd name="connsiteY163" fmla="*/ 2640787 h 3555187"/>
              <a:gd name="connsiteX164" fmla="*/ 3679546 w 5362042"/>
              <a:gd name="connsiteY164" fmla="*/ 2560320 h 3555187"/>
              <a:gd name="connsiteX165" fmla="*/ 3730752 w 5362042"/>
              <a:gd name="connsiteY165" fmla="*/ 2501798 h 3555187"/>
              <a:gd name="connsiteX166" fmla="*/ 3745382 w 5362042"/>
              <a:gd name="connsiteY166" fmla="*/ 2443276 h 3555187"/>
              <a:gd name="connsiteX167" fmla="*/ 3789274 w 5362042"/>
              <a:gd name="connsiteY167" fmla="*/ 2384755 h 3555187"/>
              <a:gd name="connsiteX168" fmla="*/ 3899002 w 5362042"/>
              <a:gd name="connsiteY168" fmla="*/ 2370124 h 3555187"/>
              <a:gd name="connsiteX169" fmla="*/ 3920947 w 5362042"/>
              <a:gd name="connsiteY169" fmla="*/ 2340864 h 3555187"/>
              <a:gd name="connsiteX170" fmla="*/ 3913632 w 5362042"/>
              <a:gd name="connsiteY170" fmla="*/ 2231136 h 3555187"/>
              <a:gd name="connsiteX171" fmla="*/ 3913632 w 5362042"/>
              <a:gd name="connsiteY171" fmla="*/ 2231136 h 3555187"/>
              <a:gd name="connsiteX172" fmla="*/ 3950208 w 5362042"/>
              <a:gd name="connsiteY172" fmla="*/ 2179929 h 3555187"/>
              <a:gd name="connsiteX173" fmla="*/ 3950208 w 5362042"/>
              <a:gd name="connsiteY173" fmla="*/ 2121408 h 3555187"/>
              <a:gd name="connsiteX174" fmla="*/ 3950208 w 5362042"/>
              <a:gd name="connsiteY174" fmla="*/ 2121408 h 3555187"/>
              <a:gd name="connsiteX175" fmla="*/ 3964838 w 5362042"/>
              <a:gd name="connsiteY175" fmla="*/ 2018995 h 3555187"/>
              <a:gd name="connsiteX176" fmla="*/ 3964838 w 5362042"/>
              <a:gd name="connsiteY176" fmla="*/ 2018995 h 3555187"/>
              <a:gd name="connsiteX177" fmla="*/ 4008730 w 5362042"/>
              <a:gd name="connsiteY177" fmla="*/ 1960473 h 3555187"/>
              <a:gd name="connsiteX178" fmla="*/ 3964838 w 5362042"/>
              <a:gd name="connsiteY178" fmla="*/ 1916582 h 3555187"/>
              <a:gd name="connsiteX179" fmla="*/ 3913632 w 5362042"/>
              <a:gd name="connsiteY179" fmla="*/ 1938528 h 3555187"/>
              <a:gd name="connsiteX180" fmla="*/ 3899002 w 5362042"/>
              <a:gd name="connsiteY180" fmla="*/ 1887321 h 3555187"/>
              <a:gd name="connsiteX181" fmla="*/ 3928262 w 5362042"/>
              <a:gd name="connsiteY181" fmla="*/ 1814169 h 3555187"/>
              <a:gd name="connsiteX182" fmla="*/ 3974258 w 5362042"/>
              <a:gd name="connsiteY182" fmla="*/ 1778645 h 3555187"/>
              <a:gd name="connsiteX183" fmla="*/ 3979469 w 5362042"/>
              <a:gd name="connsiteY183" fmla="*/ 1660576 h 3555187"/>
              <a:gd name="connsiteX184" fmla="*/ 4026517 w 5362042"/>
              <a:gd name="connsiteY184" fmla="*/ 1624000 h 3555187"/>
              <a:gd name="connsiteX185" fmla="*/ 4074566 w 5362042"/>
              <a:gd name="connsiteY185" fmla="*/ 1638604 h 3555187"/>
              <a:gd name="connsiteX186" fmla="*/ 4111142 w 5362042"/>
              <a:gd name="connsiteY186" fmla="*/ 1653235 h 3555187"/>
              <a:gd name="connsiteX187" fmla="*/ 4111142 w 5362042"/>
              <a:gd name="connsiteY187" fmla="*/ 1616659 h 3555187"/>
              <a:gd name="connsiteX188" fmla="*/ 4140403 w 5362042"/>
              <a:gd name="connsiteY188" fmla="*/ 1580083 h 3555187"/>
              <a:gd name="connsiteX189" fmla="*/ 4147718 w 5362042"/>
              <a:gd name="connsiteY189" fmla="*/ 1572768 h 3555187"/>
              <a:gd name="connsiteX190" fmla="*/ 4176979 w 5362042"/>
              <a:gd name="connsiteY190" fmla="*/ 1638604 h 3555187"/>
              <a:gd name="connsiteX191" fmla="*/ 4213555 w 5362042"/>
              <a:gd name="connsiteY191" fmla="*/ 1565452 h 3555187"/>
              <a:gd name="connsiteX192" fmla="*/ 4257446 w 5362042"/>
              <a:gd name="connsiteY192" fmla="*/ 1543507 h 3555187"/>
              <a:gd name="connsiteX193" fmla="*/ 4330598 w 5362042"/>
              <a:gd name="connsiteY193" fmla="*/ 1528876 h 3555187"/>
              <a:gd name="connsiteX194" fmla="*/ 4367174 w 5362042"/>
              <a:gd name="connsiteY194" fmla="*/ 1543507 h 3555187"/>
              <a:gd name="connsiteX195" fmla="*/ 4425696 w 5362042"/>
              <a:gd name="connsiteY195" fmla="*/ 1594713 h 3555187"/>
              <a:gd name="connsiteX196" fmla="*/ 4447642 w 5362042"/>
              <a:gd name="connsiteY196" fmla="*/ 1528876 h 3555187"/>
              <a:gd name="connsiteX197" fmla="*/ 4586630 w 5362042"/>
              <a:gd name="connsiteY197" fmla="*/ 1367942 h 3555187"/>
              <a:gd name="connsiteX198" fmla="*/ 4696358 w 5362042"/>
              <a:gd name="connsiteY198" fmla="*/ 1258214 h 3555187"/>
              <a:gd name="connsiteX199" fmla="*/ 4747565 w 5362042"/>
              <a:gd name="connsiteY199" fmla="*/ 1199692 h 3555187"/>
              <a:gd name="connsiteX200" fmla="*/ 4791456 w 5362042"/>
              <a:gd name="connsiteY200" fmla="*/ 1177747 h 3555187"/>
              <a:gd name="connsiteX201" fmla="*/ 4798771 w 5362042"/>
              <a:gd name="connsiteY201" fmla="*/ 1126540 h 3555187"/>
              <a:gd name="connsiteX202" fmla="*/ 4857293 w 5362042"/>
              <a:gd name="connsiteY202" fmla="*/ 1155801 h 3555187"/>
              <a:gd name="connsiteX203" fmla="*/ 4857293 w 5362042"/>
              <a:gd name="connsiteY203" fmla="*/ 1155801 h 3555187"/>
              <a:gd name="connsiteX204" fmla="*/ 4937760 w 5362042"/>
              <a:gd name="connsiteY204" fmla="*/ 1148486 h 3555187"/>
              <a:gd name="connsiteX205" fmla="*/ 4937760 w 5362042"/>
              <a:gd name="connsiteY205" fmla="*/ 1089964 h 3555187"/>
              <a:gd name="connsiteX206" fmla="*/ 4842662 w 5362042"/>
              <a:gd name="connsiteY206" fmla="*/ 994867 h 3555187"/>
              <a:gd name="connsiteX207" fmla="*/ 4835347 w 5362042"/>
              <a:gd name="connsiteY207" fmla="*/ 958291 h 3555187"/>
              <a:gd name="connsiteX208" fmla="*/ 4798771 w 5362042"/>
              <a:gd name="connsiteY208" fmla="*/ 914400 h 3555187"/>
              <a:gd name="connsiteX209" fmla="*/ 4798771 w 5362042"/>
              <a:gd name="connsiteY209" fmla="*/ 914400 h 3555187"/>
              <a:gd name="connsiteX210" fmla="*/ 4710988 w 5362042"/>
              <a:gd name="connsiteY210" fmla="*/ 848563 h 3555187"/>
              <a:gd name="connsiteX211" fmla="*/ 4681728 w 5362042"/>
              <a:gd name="connsiteY211" fmla="*/ 914400 h 3555187"/>
              <a:gd name="connsiteX212" fmla="*/ 4645152 w 5362042"/>
              <a:gd name="connsiteY212" fmla="*/ 863193 h 3555187"/>
              <a:gd name="connsiteX213" fmla="*/ 4645152 w 5362042"/>
              <a:gd name="connsiteY213" fmla="*/ 863193 h 3555187"/>
              <a:gd name="connsiteX214" fmla="*/ 4776826 w 5362042"/>
              <a:gd name="connsiteY214" fmla="*/ 863193 h 3555187"/>
              <a:gd name="connsiteX215" fmla="*/ 4857293 w 5362042"/>
              <a:gd name="connsiteY215" fmla="*/ 819302 h 3555187"/>
              <a:gd name="connsiteX216" fmla="*/ 4857293 w 5362042"/>
              <a:gd name="connsiteY216" fmla="*/ 760780 h 3555187"/>
              <a:gd name="connsiteX217" fmla="*/ 4864608 w 5362042"/>
              <a:gd name="connsiteY217" fmla="*/ 731520 h 3555187"/>
              <a:gd name="connsiteX218" fmla="*/ 4864608 w 5362042"/>
              <a:gd name="connsiteY218" fmla="*/ 731520 h 3555187"/>
              <a:gd name="connsiteX219" fmla="*/ 4849978 w 5362042"/>
              <a:gd name="connsiteY219" fmla="*/ 643737 h 3555187"/>
              <a:gd name="connsiteX220" fmla="*/ 4857293 w 5362042"/>
              <a:gd name="connsiteY220" fmla="*/ 607161 h 3555187"/>
              <a:gd name="connsiteX221" fmla="*/ 4901184 w 5362042"/>
              <a:gd name="connsiteY221" fmla="*/ 599846 h 3555187"/>
              <a:gd name="connsiteX222" fmla="*/ 4915814 w 5362042"/>
              <a:gd name="connsiteY222" fmla="*/ 680313 h 3555187"/>
              <a:gd name="connsiteX223" fmla="*/ 4988966 w 5362042"/>
              <a:gd name="connsiteY223" fmla="*/ 665683 h 3555187"/>
              <a:gd name="connsiteX224" fmla="*/ 5054803 w 5362042"/>
              <a:gd name="connsiteY224" fmla="*/ 651052 h 3555187"/>
              <a:gd name="connsiteX225" fmla="*/ 5098694 w 5362042"/>
              <a:gd name="connsiteY225" fmla="*/ 716889 h 3555187"/>
              <a:gd name="connsiteX226" fmla="*/ 5171846 w 5362042"/>
              <a:gd name="connsiteY226" fmla="*/ 731520 h 3555187"/>
              <a:gd name="connsiteX227" fmla="*/ 5223053 w 5362042"/>
              <a:gd name="connsiteY227" fmla="*/ 753465 h 3555187"/>
              <a:gd name="connsiteX228" fmla="*/ 5223053 w 5362042"/>
              <a:gd name="connsiteY228" fmla="*/ 753465 h 3555187"/>
              <a:gd name="connsiteX229" fmla="*/ 5310835 w 5362042"/>
              <a:gd name="connsiteY229" fmla="*/ 724204 h 3555187"/>
              <a:gd name="connsiteX230" fmla="*/ 5296205 w 5362042"/>
              <a:gd name="connsiteY230" fmla="*/ 614476 h 3555187"/>
              <a:gd name="connsiteX231" fmla="*/ 5274259 w 5362042"/>
              <a:gd name="connsiteY231" fmla="*/ 577900 h 3555187"/>
              <a:gd name="connsiteX232" fmla="*/ 5325466 w 5362042"/>
              <a:gd name="connsiteY232" fmla="*/ 541324 h 3555187"/>
              <a:gd name="connsiteX233" fmla="*/ 5362042 w 5362042"/>
              <a:gd name="connsiteY233" fmla="*/ 482803 h 3555187"/>
              <a:gd name="connsiteX234" fmla="*/ 5347411 w 5362042"/>
              <a:gd name="connsiteY234" fmla="*/ 431596 h 3555187"/>
              <a:gd name="connsiteX235" fmla="*/ 5252314 w 5362042"/>
              <a:gd name="connsiteY235" fmla="*/ 387705 h 3555187"/>
              <a:gd name="connsiteX236" fmla="*/ 5186477 w 5362042"/>
              <a:gd name="connsiteY236" fmla="*/ 373075 h 3555187"/>
              <a:gd name="connsiteX237" fmla="*/ 5098694 w 5362042"/>
              <a:gd name="connsiteY237" fmla="*/ 380390 h 3555187"/>
              <a:gd name="connsiteX238" fmla="*/ 5098694 w 5362042"/>
              <a:gd name="connsiteY238" fmla="*/ 380390 h 3555187"/>
              <a:gd name="connsiteX239" fmla="*/ 5106010 w 5362042"/>
              <a:gd name="connsiteY239" fmla="*/ 512064 h 3555187"/>
              <a:gd name="connsiteX240" fmla="*/ 5025542 w 5362042"/>
              <a:gd name="connsiteY240" fmla="*/ 387705 h 3555187"/>
              <a:gd name="connsiteX241" fmla="*/ 4945075 w 5362042"/>
              <a:gd name="connsiteY241" fmla="*/ 343814 h 3555187"/>
              <a:gd name="connsiteX242" fmla="*/ 4791456 w 5362042"/>
              <a:gd name="connsiteY242" fmla="*/ 299923 h 3555187"/>
              <a:gd name="connsiteX243" fmla="*/ 4667098 w 5362042"/>
              <a:gd name="connsiteY243" fmla="*/ 241401 h 3555187"/>
              <a:gd name="connsiteX244" fmla="*/ 4615891 w 5362042"/>
              <a:gd name="connsiteY244" fmla="*/ 219456 h 3555187"/>
              <a:gd name="connsiteX245" fmla="*/ 4520794 w 5362042"/>
              <a:gd name="connsiteY245" fmla="*/ 219456 h 3555187"/>
              <a:gd name="connsiteX246" fmla="*/ 4469587 w 5362042"/>
              <a:gd name="connsiteY246" fmla="*/ 190195 h 3555187"/>
              <a:gd name="connsiteX247" fmla="*/ 4381805 w 5362042"/>
              <a:gd name="connsiteY247" fmla="*/ 212140 h 3555187"/>
              <a:gd name="connsiteX248" fmla="*/ 4323283 w 5362042"/>
              <a:gd name="connsiteY248" fmla="*/ 212140 h 3555187"/>
              <a:gd name="connsiteX249" fmla="*/ 4191610 w 5362042"/>
              <a:gd name="connsiteY249" fmla="*/ 197510 h 3555187"/>
              <a:gd name="connsiteX250" fmla="*/ 4228186 w 5362042"/>
              <a:gd name="connsiteY250" fmla="*/ 270662 h 3555187"/>
              <a:gd name="connsiteX251" fmla="*/ 4272077 w 5362042"/>
              <a:gd name="connsiteY251" fmla="*/ 358444 h 3555187"/>
              <a:gd name="connsiteX252" fmla="*/ 4213555 w 5362042"/>
              <a:gd name="connsiteY252" fmla="*/ 395020 h 3555187"/>
              <a:gd name="connsiteX253" fmla="*/ 4147718 w 5362042"/>
              <a:gd name="connsiteY253" fmla="*/ 358444 h 3555187"/>
              <a:gd name="connsiteX254" fmla="*/ 4118458 w 5362042"/>
              <a:gd name="connsiteY254" fmla="*/ 292608 h 3555187"/>
              <a:gd name="connsiteX255" fmla="*/ 4184294 w 5362042"/>
              <a:gd name="connsiteY255" fmla="*/ 292608 h 3555187"/>
              <a:gd name="connsiteX256" fmla="*/ 4155034 w 5362042"/>
              <a:gd name="connsiteY256" fmla="*/ 248716 h 3555187"/>
              <a:gd name="connsiteX257" fmla="*/ 4125773 w 5362042"/>
              <a:gd name="connsiteY257" fmla="*/ 241401 h 3555187"/>
              <a:gd name="connsiteX258" fmla="*/ 4125773 w 5362042"/>
              <a:gd name="connsiteY258" fmla="*/ 241401 h 3555187"/>
              <a:gd name="connsiteX259" fmla="*/ 4089197 w 5362042"/>
              <a:gd name="connsiteY259" fmla="*/ 321868 h 3555187"/>
              <a:gd name="connsiteX260" fmla="*/ 4052621 w 5362042"/>
              <a:gd name="connsiteY260" fmla="*/ 321868 h 3555187"/>
              <a:gd name="connsiteX261" fmla="*/ 3928262 w 5362042"/>
              <a:gd name="connsiteY261" fmla="*/ 314553 h 3555187"/>
              <a:gd name="connsiteX262" fmla="*/ 3877056 w 5362042"/>
              <a:gd name="connsiteY262" fmla="*/ 270662 h 3555187"/>
              <a:gd name="connsiteX263" fmla="*/ 3803904 w 5362042"/>
              <a:gd name="connsiteY263" fmla="*/ 329184 h 3555187"/>
              <a:gd name="connsiteX264" fmla="*/ 3767328 w 5362042"/>
              <a:gd name="connsiteY264" fmla="*/ 343814 h 3555187"/>
              <a:gd name="connsiteX265" fmla="*/ 3708806 w 5362042"/>
              <a:gd name="connsiteY265" fmla="*/ 292608 h 3555187"/>
              <a:gd name="connsiteX266" fmla="*/ 3708806 w 5362042"/>
              <a:gd name="connsiteY266" fmla="*/ 219456 h 3555187"/>
              <a:gd name="connsiteX267" fmla="*/ 3686861 w 5362042"/>
              <a:gd name="connsiteY267" fmla="*/ 175564 h 3555187"/>
              <a:gd name="connsiteX268" fmla="*/ 3599078 w 5362042"/>
              <a:gd name="connsiteY268" fmla="*/ 146304 h 3555187"/>
              <a:gd name="connsiteX269" fmla="*/ 3518611 w 5362042"/>
              <a:gd name="connsiteY269" fmla="*/ 124358 h 3555187"/>
              <a:gd name="connsiteX270" fmla="*/ 3416198 w 5362042"/>
              <a:gd name="connsiteY270" fmla="*/ 131673 h 3555187"/>
              <a:gd name="connsiteX271" fmla="*/ 3416198 w 5362042"/>
              <a:gd name="connsiteY271" fmla="*/ 160934 h 3555187"/>
              <a:gd name="connsiteX272" fmla="*/ 3357677 w 5362042"/>
              <a:gd name="connsiteY272" fmla="*/ 160933 h 3555187"/>
              <a:gd name="connsiteX273" fmla="*/ 3306470 w 5362042"/>
              <a:gd name="connsiteY273" fmla="*/ 65836 h 3555187"/>
              <a:gd name="connsiteX274" fmla="*/ 3291840 w 5362042"/>
              <a:gd name="connsiteY274" fmla="*/ 87782 h 3555187"/>
              <a:gd name="connsiteX275" fmla="*/ 3284525 w 5362042"/>
              <a:gd name="connsiteY275" fmla="*/ 58521 h 3555187"/>
              <a:gd name="connsiteX276" fmla="*/ 3240634 w 5362042"/>
              <a:gd name="connsiteY276" fmla="*/ 29260 h 3555187"/>
              <a:gd name="connsiteX277" fmla="*/ 3218688 w 5362042"/>
              <a:gd name="connsiteY277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57523 w 5362042"/>
              <a:gd name="connsiteY131" fmla="*/ 1360627 h 3555187"/>
              <a:gd name="connsiteX132" fmla="*/ 3957523 w 5362042"/>
              <a:gd name="connsiteY132" fmla="*/ 1360627 h 3555187"/>
              <a:gd name="connsiteX133" fmla="*/ 3964838 w 5362042"/>
              <a:gd name="connsiteY133" fmla="*/ 1280160 h 3555187"/>
              <a:gd name="connsiteX134" fmla="*/ 3994099 w 5362042"/>
              <a:gd name="connsiteY134" fmla="*/ 1272844 h 3555187"/>
              <a:gd name="connsiteX135" fmla="*/ 3994099 w 5362042"/>
              <a:gd name="connsiteY135" fmla="*/ 1272844 h 3555187"/>
              <a:gd name="connsiteX136" fmla="*/ 4045306 w 5362042"/>
              <a:gd name="connsiteY136" fmla="*/ 1309420 h 3555187"/>
              <a:gd name="connsiteX137" fmla="*/ 4008730 w 5362042"/>
              <a:gd name="connsiteY137" fmla="*/ 1324051 h 3555187"/>
              <a:gd name="connsiteX138" fmla="*/ 3979469 w 5362042"/>
              <a:gd name="connsiteY138" fmla="*/ 1375257 h 3555187"/>
              <a:gd name="connsiteX139" fmla="*/ 3986784 w 5362042"/>
              <a:gd name="connsiteY139" fmla="*/ 1463040 h 3555187"/>
              <a:gd name="connsiteX140" fmla="*/ 3986784 w 5362042"/>
              <a:gd name="connsiteY140" fmla="*/ 1506931 h 3555187"/>
              <a:gd name="connsiteX141" fmla="*/ 3950208 w 5362042"/>
              <a:gd name="connsiteY141" fmla="*/ 1528876 h 3555187"/>
              <a:gd name="connsiteX142" fmla="*/ 3906317 w 5362042"/>
              <a:gd name="connsiteY142" fmla="*/ 1594713 h 3555187"/>
              <a:gd name="connsiteX143" fmla="*/ 3833165 w 5362042"/>
              <a:gd name="connsiteY143" fmla="*/ 1653235 h 3555187"/>
              <a:gd name="connsiteX144" fmla="*/ 3760013 w 5362042"/>
              <a:gd name="connsiteY144" fmla="*/ 1762963 h 3555187"/>
              <a:gd name="connsiteX145" fmla="*/ 3716122 w 5362042"/>
              <a:gd name="connsiteY145" fmla="*/ 1836115 h 3555187"/>
              <a:gd name="connsiteX146" fmla="*/ 3657600 w 5362042"/>
              <a:gd name="connsiteY146" fmla="*/ 1887321 h 3555187"/>
              <a:gd name="connsiteX147" fmla="*/ 3657600 w 5362042"/>
              <a:gd name="connsiteY147" fmla="*/ 1887321 h 3555187"/>
              <a:gd name="connsiteX148" fmla="*/ 3562502 w 5362042"/>
              <a:gd name="connsiteY148" fmla="*/ 1960473 h 3555187"/>
              <a:gd name="connsiteX149" fmla="*/ 3540557 w 5362042"/>
              <a:gd name="connsiteY149" fmla="*/ 1960473 h 3555187"/>
              <a:gd name="connsiteX150" fmla="*/ 3511296 w 5362042"/>
              <a:gd name="connsiteY150" fmla="*/ 2033625 h 3555187"/>
              <a:gd name="connsiteX151" fmla="*/ 3474720 w 5362042"/>
              <a:gd name="connsiteY151" fmla="*/ 2084832 h 3555187"/>
              <a:gd name="connsiteX152" fmla="*/ 3416198 w 5362042"/>
              <a:gd name="connsiteY152" fmla="*/ 2245766 h 3555187"/>
              <a:gd name="connsiteX153" fmla="*/ 3408883 w 5362042"/>
              <a:gd name="connsiteY153" fmla="*/ 2355494 h 3555187"/>
              <a:gd name="connsiteX154" fmla="*/ 3430829 w 5362042"/>
              <a:gd name="connsiteY154" fmla="*/ 2457907 h 3555187"/>
              <a:gd name="connsiteX155" fmla="*/ 3445459 w 5362042"/>
              <a:gd name="connsiteY155" fmla="*/ 2509113 h 3555187"/>
              <a:gd name="connsiteX156" fmla="*/ 3445459 w 5362042"/>
              <a:gd name="connsiteY156" fmla="*/ 2604211 h 3555187"/>
              <a:gd name="connsiteX157" fmla="*/ 3489350 w 5362042"/>
              <a:gd name="connsiteY157" fmla="*/ 2684678 h 3555187"/>
              <a:gd name="connsiteX158" fmla="*/ 3489350 w 5362042"/>
              <a:gd name="connsiteY158" fmla="*/ 2721254 h 3555187"/>
              <a:gd name="connsiteX159" fmla="*/ 3489350 w 5362042"/>
              <a:gd name="connsiteY159" fmla="*/ 2772460 h 3555187"/>
              <a:gd name="connsiteX160" fmla="*/ 3489350 w 5362042"/>
              <a:gd name="connsiteY160" fmla="*/ 2845612 h 3555187"/>
              <a:gd name="connsiteX161" fmla="*/ 3562502 w 5362042"/>
              <a:gd name="connsiteY161" fmla="*/ 2809036 h 3555187"/>
              <a:gd name="connsiteX162" fmla="*/ 3635654 w 5362042"/>
              <a:gd name="connsiteY162" fmla="*/ 2750515 h 3555187"/>
              <a:gd name="connsiteX163" fmla="*/ 3672230 w 5362042"/>
              <a:gd name="connsiteY163" fmla="*/ 2640787 h 3555187"/>
              <a:gd name="connsiteX164" fmla="*/ 3679546 w 5362042"/>
              <a:gd name="connsiteY164" fmla="*/ 2560320 h 3555187"/>
              <a:gd name="connsiteX165" fmla="*/ 3730752 w 5362042"/>
              <a:gd name="connsiteY165" fmla="*/ 2501798 h 3555187"/>
              <a:gd name="connsiteX166" fmla="*/ 3745382 w 5362042"/>
              <a:gd name="connsiteY166" fmla="*/ 2443276 h 3555187"/>
              <a:gd name="connsiteX167" fmla="*/ 3789274 w 5362042"/>
              <a:gd name="connsiteY167" fmla="*/ 2384755 h 3555187"/>
              <a:gd name="connsiteX168" fmla="*/ 3899002 w 5362042"/>
              <a:gd name="connsiteY168" fmla="*/ 2370124 h 3555187"/>
              <a:gd name="connsiteX169" fmla="*/ 3920947 w 5362042"/>
              <a:gd name="connsiteY169" fmla="*/ 2340864 h 3555187"/>
              <a:gd name="connsiteX170" fmla="*/ 3913632 w 5362042"/>
              <a:gd name="connsiteY170" fmla="*/ 2231136 h 3555187"/>
              <a:gd name="connsiteX171" fmla="*/ 3913632 w 5362042"/>
              <a:gd name="connsiteY171" fmla="*/ 2231136 h 3555187"/>
              <a:gd name="connsiteX172" fmla="*/ 3950208 w 5362042"/>
              <a:gd name="connsiteY172" fmla="*/ 2179929 h 3555187"/>
              <a:gd name="connsiteX173" fmla="*/ 3950208 w 5362042"/>
              <a:gd name="connsiteY173" fmla="*/ 2121408 h 3555187"/>
              <a:gd name="connsiteX174" fmla="*/ 3950208 w 5362042"/>
              <a:gd name="connsiteY174" fmla="*/ 2121408 h 3555187"/>
              <a:gd name="connsiteX175" fmla="*/ 3964838 w 5362042"/>
              <a:gd name="connsiteY175" fmla="*/ 2018995 h 3555187"/>
              <a:gd name="connsiteX176" fmla="*/ 3964838 w 5362042"/>
              <a:gd name="connsiteY176" fmla="*/ 2018995 h 3555187"/>
              <a:gd name="connsiteX177" fmla="*/ 4008730 w 5362042"/>
              <a:gd name="connsiteY177" fmla="*/ 1960473 h 3555187"/>
              <a:gd name="connsiteX178" fmla="*/ 3964838 w 5362042"/>
              <a:gd name="connsiteY178" fmla="*/ 1916582 h 3555187"/>
              <a:gd name="connsiteX179" fmla="*/ 3913632 w 5362042"/>
              <a:gd name="connsiteY179" fmla="*/ 1938528 h 3555187"/>
              <a:gd name="connsiteX180" fmla="*/ 3899002 w 5362042"/>
              <a:gd name="connsiteY180" fmla="*/ 1887321 h 3555187"/>
              <a:gd name="connsiteX181" fmla="*/ 3928262 w 5362042"/>
              <a:gd name="connsiteY181" fmla="*/ 1814169 h 3555187"/>
              <a:gd name="connsiteX182" fmla="*/ 3974258 w 5362042"/>
              <a:gd name="connsiteY182" fmla="*/ 1778645 h 3555187"/>
              <a:gd name="connsiteX183" fmla="*/ 3979469 w 5362042"/>
              <a:gd name="connsiteY183" fmla="*/ 1660576 h 3555187"/>
              <a:gd name="connsiteX184" fmla="*/ 4026517 w 5362042"/>
              <a:gd name="connsiteY184" fmla="*/ 1624000 h 3555187"/>
              <a:gd name="connsiteX185" fmla="*/ 4074566 w 5362042"/>
              <a:gd name="connsiteY185" fmla="*/ 1638604 h 3555187"/>
              <a:gd name="connsiteX186" fmla="*/ 4111142 w 5362042"/>
              <a:gd name="connsiteY186" fmla="*/ 1653235 h 3555187"/>
              <a:gd name="connsiteX187" fmla="*/ 4111142 w 5362042"/>
              <a:gd name="connsiteY187" fmla="*/ 1616659 h 3555187"/>
              <a:gd name="connsiteX188" fmla="*/ 4140403 w 5362042"/>
              <a:gd name="connsiteY188" fmla="*/ 1580083 h 3555187"/>
              <a:gd name="connsiteX189" fmla="*/ 4147718 w 5362042"/>
              <a:gd name="connsiteY189" fmla="*/ 1572768 h 3555187"/>
              <a:gd name="connsiteX190" fmla="*/ 4176979 w 5362042"/>
              <a:gd name="connsiteY190" fmla="*/ 1638604 h 3555187"/>
              <a:gd name="connsiteX191" fmla="*/ 4213555 w 5362042"/>
              <a:gd name="connsiteY191" fmla="*/ 1565452 h 3555187"/>
              <a:gd name="connsiteX192" fmla="*/ 4257446 w 5362042"/>
              <a:gd name="connsiteY192" fmla="*/ 1543507 h 3555187"/>
              <a:gd name="connsiteX193" fmla="*/ 4330598 w 5362042"/>
              <a:gd name="connsiteY193" fmla="*/ 1528876 h 3555187"/>
              <a:gd name="connsiteX194" fmla="*/ 4367174 w 5362042"/>
              <a:gd name="connsiteY194" fmla="*/ 1543507 h 3555187"/>
              <a:gd name="connsiteX195" fmla="*/ 4425696 w 5362042"/>
              <a:gd name="connsiteY195" fmla="*/ 1594713 h 3555187"/>
              <a:gd name="connsiteX196" fmla="*/ 4447642 w 5362042"/>
              <a:gd name="connsiteY196" fmla="*/ 1528876 h 3555187"/>
              <a:gd name="connsiteX197" fmla="*/ 4586630 w 5362042"/>
              <a:gd name="connsiteY197" fmla="*/ 1367942 h 3555187"/>
              <a:gd name="connsiteX198" fmla="*/ 4696358 w 5362042"/>
              <a:gd name="connsiteY198" fmla="*/ 1258214 h 3555187"/>
              <a:gd name="connsiteX199" fmla="*/ 4747565 w 5362042"/>
              <a:gd name="connsiteY199" fmla="*/ 1199692 h 3555187"/>
              <a:gd name="connsiteX200" fmla="*/ 4791456 w 5362042"/>
              <a:gd name="connsiteY200" fmla="*/ 1177747 h 3555187"/>
              <a:gd name="connsiteX201" fmla="*/ 4798771 w 5362042"/>
              <a:gd name="connsiteY201" fmla="*/ 1126540 h 3555187"/>
              <a:gd name="connsiteX202" fmla="*/ 4857293 w 5362042"/>
              <a:gd name="connsiteY202" fmla="*/ 1155801 h 3555187"/>
              <a:gd name="connsiteX203" fmla="*/ 4857293 w 5362042"/>
              <a:gd name="connsiteY203" fmla="*/ 1155801 h 3555187"/>
              <a:gd name="connsiteX204" fmla="*/ 4937760 w 5362042"/>
              <a:gd name="connsiteY204" fmla="*/ 1148486 h 3555187"/>
              <a:gd name="connsiteX205" fmla="*/ 4937760 w 5362042"/>
              <a:gd name="connsiteY205" fmla="*/ 1089964 h 3555187"/>
              <a:gd name="connsiteX206" fmla="*/ 4842662 w 5362042"/>
              <a:gd name="connsiteY206" fmla="*/ 994867 h 3555187"/>
              <a:gd name="connsiteX207" fmla="*/ 4835347 w 5362042"/>
              <a:gd name="connsiteY207" fmla="*/ 958291 h 3555187"/>
              <a:gd name="connsiteX208" fmla="*/ 4798771 w 5362042"/>
              <a:gd name="connsiteY208" fmla="*/ 914400 h 3555187"/>
              <a:gd name="connsiteX209" fmla="*/ 4798771 w 5362042"/>
              <a:gd name="connsiteY209" fmla="*/ 914400 h 3555187"/>
              <a:gd name="connsiteX210" fmla="*/ 4710988 w 5362042"/>
              <a:gd name="connsiteY210" fmla="*/ 848563 h 3555187"/>
              <a:gd name="connsiteX211" fmla="*/ 4681728 w 5362042"/>
              <a:gd name="connsiteY211" fmla="*/ 914400 h 3555187"/>
              <a:gd name="connsiteX212" fmla="*/ 4645152 w 5362042"/>
              <a:gd name="connsiteY212" fmla="*/ 863193 h 3555187"/>
              <a:gd name="connsiteX213" fmla="*/ 4645152 w 5362042"/>
              <a:gd name="connsiteY213" fmla="*/ 863193 h 3555187"/>
              <a:gd name="connsiteX214" fmla="*/ 4776826 w 5362042"/>
              <a:gd name="connsiteY214" fmla="*/ 863193 h 3555187"/>
              <a:gd name="connsiteX215" fmla="*/ 4857293 w 5362042"/>
              <a:gd name="connsiteY215" fmla="*/ 819302 h 3555187"/>
              <a:gd name="connsiteX216" fmla="*/ 4857293 w 5362042"/>
              <a:gd name="connsiteY216" fmla="*/ 760780 h 3555187"/>
              <a:gd name="connsiteX217" fmla="*/ 4864608 w 5362042"/>
              <a:gd name="connsiteY217" fmla="*/ 731520 h 3555187"/>
              <a:gd name="connsiteX218" fmla="*/ 4864608 w 5362042"/>
              <a:gd name="connsiteY218" fmla="*/ 731520 h 3555187"/>
              <a:gd name="connsiteX219" fmla="*/ 4849978 w 5362042"/>
              <a:gd name="connsiteY219" fmla="*/ 643737 h 3555187"/>
              <a:gd name="connsiteX220" fmla="*/ 4857293 w 5362042"/>
              <a:gd name="connsiteY220" fmla="*/ 607161 h 3555187"/>
              <a:gd name="connsiteX221" fmla="*/ 4901184 w 5362042"/>
              <a:gd name="connsiteY221" fmla="*/ 599846 h 3555187"/>
              <a:gd name="connsiteX222" fmla="*/ 4915814 w 5362042"/>
              <a:gd name="connsiteY222" fmla="*/ 680313 h 3555187"/>
              <a:gd name="connsiteX223" fmla="*/ 4988966 w 5362042"/>
              <a:gd name="connsiteY223" fmla="*/ 665683 h 3555187"/>
              <a:gd name="connsiteX224" fmla="*/ 5054803 w 5362042"/>
              <a:gd name="connsiteY224" fmla="*/ 651052 h 3555187"/>
              <a:gd name="connsiteX225" fmla="*/ 5098694 w 5362042"/>
              <a:gd name="connsiteY225" fmla="*/ 716889 h 3555187"/>
              <a:gd name="connsiteX226" fmla="*/ 5171846 w 5362042"/>
              <a:gd name="connsiteY226" fmla="*/ 731520 h 3555187"/>
              <a:gd name="connsiteX227" fmla="*/ 5223053 w 5362042"/>
              <a:gd name="connsiteY227" fmla="*/ 753465 h 3555187"/>
              <a:gd name="connsiteX228" fmla="*/ 5223053 w 5362042"/>
              <a:gd name="connsiteY228" fmla="*/ 753465 h 3555187"/>
              <a:gd name="connsiteX229" fmla="*/ 5310835 w 5362042"/>
              <a:gd name="connsiteY229" fmla="*/ 724204 h 3555187"/>
              <a:gd name="connsiteX230" fmla="*/ 5296205 w 5362042"/>
              <a:gd name="connsiteY230" fmla="*/ 614476 h 3555187"/>
              <a:gd name="connsiteX231" fmla="*/ 5274259 w 5362042"/>
              <a:gd name="connsiteY231" fmla="*/ 577900 h 3555187"/>
              <a:gd name="connsiteX232" fmla="*/ 5325466 w 5362042"/>
              <a:gd name="connsiteY232" fmla="*/ 541324 h 3555187"/>
              <a:gd name="connsiteX233" fmla="*/ 5362042 w 5362042"/>
              <a:gd name="connsiteY233" fmla="*/ 482803 h 3555187"/>
              <a:gd name="connsiteX234" fmla="*/ 5347411 w 5362042"/>
              <a:gd name="connsiteY234" fmla="*/ 431596 h 3555187"/>
              <a:gd name="connsiteX235" fmla="*/ 5252314 w 5362042"/>
              <a:gd name="connsiteY235" fmla="*/ 387705 h 3555187"/>
              <a:gd name="connsiteX236" fmla="*/ 5186477 w 5362042"/>
              <a:gd name="connsiteY236" fmla="*/ 373075 h 3555187"/>
              <a:gd name="connsiteX237" fmla="*/ 5098694 w 5362042"/>
              <a:gd name="connsiteY237" fmla="*/ 380390 h 3555187"/>
              <a:gd name="connsiteX238" fmla="*/ 5098694 w 5362042"/>
              <a:gd name="connsiteY238" fmla="*/ 380390 h 3555187"/>
              <a:gd name="connsiteX239" fmla="*/ 5106010 w 5362042"/>
              <a:gd name="connsiteY239" fmla="*/ 512064 h 3555187"/>
              <a:gd name="connsiteX240" fmla="*/ 5025542 w 5362042"/>
              <a:gd name="connsiteY240" fmla="*/ 387705 h 3555187"/>
              <a:gd name="connsiteX241" fmla="*/ 4945075 w 5362042"/>
              <a:gd name="connsiteY241" fmla="*/ 343814 h 3555187"/>
              <a:gd name="connsiteX242" fmla="*/ 4791456 w 5362042"/>
              <a:gd name="connsiteY242" fmla="*/ 299923 h 3555187"/>
              <a:gd name="connsiteX243" fmla="*/ 4667098 w 5362042"/>
              <a:gd name="connsiteY243" fmla="*/ 241401 h 3555187"/>
              <a:gd name="connsiteX244" fmla="*/ 4615891 w 5362042"/>
              <a:gd name="connsiteY244" fmla="*/ 219456 h 3555187"/>
              <a:gd name="connsiteX245" fmla="*/ 4520794 w 5362042"/>
              <a:gd name="connsiteY245" fmla="*/ 219456 h 3555187"/>
              <a:gd name="connsiteX246" fmla="*/ 4469587 w 5362042"/>
              <a:gd name="connsiteY246" fmla="*/ 190195 h 3555187"/>
              <a:gd name="connsiteX247" fmla="*/ 4381805 w 5362042"/>
              <a:gd name="connsiteY247" fmla="*/ 212140 h 3555187"/>
              <a:gd name="connsiteX248" fmla="*/ 4323283 w 5362042"/>
              <a:gd name="connsiteY248" fmla="*/ 212140 h 3555187"/>
              <a:gd name="connsiteX249" fmla="*/ 4191610 w 5362042"/>
              <a:gd name="connsiteY249" fmla="*/ 197510 h 3555187"/>
              <a:gd name="connsiteX250" fmla="*/ 4228186 w 5362042"/>
              <a:gd name="connsiteY250" fmla="*/ 270662 h 3555187"/>
              <a:gd name="connsiteX251" fmla="*/ 4272077 w 5362042"/>
              <a:gd name="connsiteY251" fmla="*/ 358444 h 3555187"/>
              <a:gd name="connsiteX252" fmla="*/ 4213555 w 5362042"/>
              <a:gd name="connsiteY252" fmla="*/ 395020 h 3555187"/>
              <a:gd name="connsiteX253" fmla="*/ 4147718 w 5362042"/>
              <a:gd name="connsiteY253" fmla="*/ 358444 h 3555187"/>
              <a:gd name="connsiteX254" fmla="*/ 4118458 w 5362042"/>
              <a:gd name="connsiteY254" fmla="*/ 292608 h 3555187"/>
              <a:gd name="connsiteX255" fmla="*/ 4184294 w 5362042"/>
              <a:gd name="connsiteY255" fmla="*/ 292608 h 3555187"/>
              <a:gd name="connsiteX256" fmla="*/ 4155034 w 5362042"/>
              <a:gd name="connsiteY256" fmla="*/ 248716 h 3555187"/>
              <a:gd name="connsiteX257" fmla="*/ 4125773 w 5362042"/>
              <a:gd name="connsiteY257" fmla="*/ 241401 h 3555187"/>
              <a:gd name="connsiteX258" fmla="*/ 4125773 w 5362042"/>
              <a:gd name="connsiteY258" fmla="*/ 241401 h 3555187"/>
              <a:gd name="connsiteX259" fmla="*/ 4089197 w 5362042"/>
              <a:gd name="connsiteY259" fmla="*/ 321868 h 3555187"/>
              <a:gd name="connsiteX260" fmla="*/ 4052621 w 5362042"/>
              <a:gd name="connsiteY260" fmla="*/ 321868 h 3555187"/>
              <a:gd name="connsiteX261" fmla="*/ 3928262 w 5362042"/>
              <a:gd name="connsiteY261" fmla="*/ 314553 h 3555187"/>
              <a:gd name="connsiteX262" fmla="*/ 3877056 w 5362042"/>
              <a:gd name="connsiteY262" fmla="*/ 270662 h 3555187"/>
              <a:gd name="connsiteX263" fmla="*/ 3803904 w 5362042"/>
              <a:gd name="connsiteY263" fmla="*/ 329184 h 3555187"/>
              <a:gd name="connsiteX264" fmla="*/ 3767328 w 5362042"/>
              <a:gd name="connsiteY264" fmla="*/ 343814 h 3555187"/>
              <a:gd name="connsiteX265" fmla="*/ 3708806 w 5362042"/>
              <a:gd name="connsiteY265" fmla="*/ 292608 h 3555187"/>
              <a:gd name="connsiteX266" fmla="*/ 3708806 w 5362042"/>
              <a:gd name="connsiteY266" fmla="*/ 219456 h 3555187"/>
              <a:gd name="connsiteX267" fmla="*/ 3686861 w 5362042"/>
              <a:gd name="connsiteY267" fmla="*/ 175564 h 3555187"/>
              <a:gd name="connsiteX268" fmla="*/ 3599078 w 5362042"/>
              <a:gd name="connsiteY268" fmla="*/ 146304 h 3555187"/>
              <a:gd name="connsiteX269" fmla="*/ 3518611 w 5362042"/>
              <a:gd name="connsiteY269" fmla="*/ 124358 h 3555187"/>
              <a:gd name="connsiteX270" fmla="*/ 3416198 w 5362042"/>
              <a:gd name="connsiteY270" fmla="*/ 131673 h 3555187"/>
              <a:gd name="connsiteX271" fmla="*/ 3416198 w 5362042"/>
              <a:gd name="connsiteY271" fmla="*/ 160934 h 3555187"/>
              <a:gd name="connsiteX272" fmla="*/ 3357677 w 5362042"/>
              <a:gd name="connsiteY272" fmla="*/ 160933 h 3555187"/>
              <a:gd name="connsiteX273" fmla="*/ 3306470 w 5362042"/>
              <a:gd name="connsiteY273" fmla="*/ 65836 h 3555187"/>
              <a:gd name="connsiteX274" fmla="*/ 3291840 w 5362042"/>
              <a:gd name="connsiteY274" fmla="*/ 87782 h 3555187"/>
              <a:gd name="connsiteX275" fmla="*/ 3284525 w 5362042"/>
              <a:gd name="connsiteY275" fmla="*/ 58521 h 3555187"/>
              <a:gd name="connsiteX276" fmla="*/ 3240634 w 5362042"/>
              <a:gd name="connsiteY276" fmla="*/ 29260 h 3555187"/>
              <a:gd name="connsiteX277" fmla="*/ 3218688 w 5362042"/>
              <a:gd name="connsiteY277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57523 w 5362042"/>
              <a:gd name="connsiteY131" fmla="*/ 1360627 h 3555187"/>
              <a:gd name="connsiteX132" fmla="*/ 3957523 w 5362042"/>
              <a:gd name="connsiteY132" fmla="*/ 1360627 h 3555187"/>
              <a:gd name="connsiteX133" fmla="*/ 3964838 w 5362042"/>
              <a:gd name="connsiteY133" fmla="*/ 1280160 h 3555187"/>
              <a:gd name="connsiteX134" fmla="*/ 3994099 w 5362042"/>
              <a:gd name="connsiteY134" fmla="*/ 1272844 h 3555187"/>
              <a:gd name="connsiteX135" fmla="*/ 3994099 w 5362042"/>
              <a:gd name="connsiteY135" fmla="*/ 1272844 h 3555187"/>
              <a:gd name="connsiteX136" fmla="*/ 4042174 w 5362042"/>
              <a:gd name="connsiteY136" fmla="*/ 1271842 h 3555187"/>
              <a:gd name="connsiteX137" fmla="*/ 4008730 w 5362042"/>
              <a:gd name="connsiteY137" fmla="*/ 1324051 h 3555187"/>
              <a:gd name="connsiteX138" fmla="*/ 3979469 w 5362042"/>
              <a:gd name="connsiteY138" fmla="*/ 1375257 h 3555187"/>
              <a:gd name="connsiteX139" fmla="*/ 3986784 w 5362042"/>
              <a:gd name="connsiteY139" fmla="*/ 1463040 h 3555187"/>
              <a:gd name="connsiteX140" fmla="*/ 3986784 w 5362042"/>
              <a:gd name="connsiteY140" fmla="*/ 1506931 h 3555187"/>
              <a:gd name="connsiteX141" fmla="*/ 3950208 w 5362042"/>
              <a:gd name="connsiteY141" fmla="*/ 1528876 h 3555187"/>
              <a:gd name="connsiteX142" fmla="*/ 3906317 w 5362042"/>
              <a:gd name="connsiteY142" fmla="*/ 1594713 h 3555187"/>
              <a:gd name="connsiteX143" fmla="*/ 3833165 w 5362042"/>
              <a:gd name="connsiteY143" fmla="*/ 1653235 h 3555187"/>
              <a:gd name="connsiteX144" fmla="*/ 3760013 w 5362042"/>
              <a:gd name="connsiteY144" fmla="*/ 1762963 h 3555187"/>
              <a:gd name="connsiteX145" fmla="*/ 3716122 w 5362042"/>
              <a:gd name="connsiteY145" fmla="*/ 1836115 h 3555187"/>
              <a:gd name="connsiteX146" fmla="*/ 3657600 w 5362042"/>
              <a:gd name="connsiteY146" fmla="*/ 1887321 h 3555187"/>
              <a:gd name="connsiteX147" fmla="*/ 3657600 w 5362042"/>
              <a:gd name="connsiteY147" fmla="*/ 1887321 h 3555187"/>
              <a:gd name="connsiteX148" fmla="*/ 3562502 w 5362042"/>
              <a:gd name="connsiteY148" fmla="*/ 1960473 h 3555187"/>
              <a:gd name="connsiteX149" fmla="*/ 3540557 w 5362042"/>
              <a:gd name="connsiteY149" fmla="*/ 1960473 h 3555187"/>
              <a:gd name="connsiteX150" fmla="*/ 3511296 w 5362042"/>
              <a:gd name="connsiteY150" fmla="*/ 2033625 h 3555187"/>
              <a:gd name="connsiteX151" fmla="*/ 3474720 w 5362042"/>
              <a:gd name="connsiteY151" fmla="*/ 2084832 h 3555187"/>
              <a:gd name="connsiteX152" fmla="*/ 3416198 w 5362042"/>
              <a:gd name="connsiteY152" fmla="*/ 2245766 h 3555187"/>
              <a:gd name="connsiteX153" fmla="*/ 3408883 w 5362042"/>
              <a:gd name="connsiteY153" fmla="*/ 2355494 h 3555187"/>
              <a:gd name="connsiteX154" fmla="*/ 3430829 w 5362042"/>
              <a:gd name="connsiteY154" fmla="*/ 2457907 h 3555187"/>
              <a:gd name="connsiteX155" fmla="*/ 3445459 w 5362042"/>
              <a:gd name="connsiteY155" fmla="*/ 2509113 h 3555187"/>
              <a:gd name="connsiteX156" fmla="*/ 3445459 w 5362042"/>
              <a:gd name="connsiteY156" fmla="*/ 2604211 h 3555187"/>
              <a:gd name="connsiteX157" fmla="*/ 3489350 w 5362042"/>
              <a:gd name="connsiteY157" fmla="*/ 2684678 h 3555187"/>
              <a:gd name="connsiteX158" fmla="*/ 3489350 w 5362042"/>
              <a:gd name="connsiteY158" fmla="*/ 2721254 h 3555187"/>
              <a:gd name="connsiteX159" fmla="*/ 3489350 w 5362042"/>
              <a:gd name="connsiteY159" fmla="*/ 2772460 h 3555187"/>
              <a:gd name="connsiteX160" fmla="*/ 3489350 w 5362042"/>
              <a:gd name="connsiteY160" fmla="*/ 2845612 h 3555187"/>
              <a:gd name="connsiteX161" fmla="*/ 3562502 w 5362042"/>
              <a:gd name="connsiteY161" fmla="*/ 2809036 h 3555187"/>
              <a:gd name="connsiteX162" fmla="*/ 3635654 w 5362042"/>
              <a:gd name="connsiteY162" fmla="*/ 2750515 h 3555187"/>
              <a:gd name="connsiteX163" fmla="*/ 3672230 w 5362042"/>
              <a:gd name="connsiteY163" fmla="*/ 2640787 h 3555187"/>
              <a:gd name="connsiteX164" fmla="*/ 3679546 w 5362042"/>
              <a:gd name="connsiteY164" fmla="*/ 2560320 h 3555187"/>
              <a:gd name="connsiteX165" fmla="*/ 3730752 w 5362042"/>
              <a:gd name="connsiteY165" fmla="*/ 2501798 h 3555187"/>
              <a:gd name="connsiteX166" fmla="*/ 3745382 w 5362042"/>
              <a:gd name="connsiteY166" fmla="*/ 2443276 h 3555187"/>
              <a:gd name="connsiteX167" fmla="*/ 3789274 w 5362042"/>
              <a:gd name="connsiteY167" fmla="*/ 2384755 h 3555187"/>
              <a:gd name="connsiteX168" fmla="*/ 3899002 w 5362042"/>
              <a:gd name="connsiteY168" fmla="*/ 2370124 h 3555187"/>
              <a:gd name="connsiteX169" fmla="*/ 3920947 w 5362042"/>
              <a:gd name="connsiteY169" fmla="*/ 2340864 h 3555187"/>
              <a:gd name="connsiteX170" fmla="*/ 3913632 w 5362042"/>
              <a:gd name="connsiteY170" fmla="*/ 2231136 h 3555187"/>
              <a:gd name="connsiteX171" fmla="*/ 3913632 w 5362042"/>
              <a:gd name="connsiteY171" fmla="*/ 2231136 h 3555187"/>
              <a:gd name="connsiteX172" fmla="*/ 3950208 w 5362042"/>
              <a:gd name="connsiteY172" fmla="*/ 2179929 h 3555187"/>
              <a:gd name="connsiteX173" fmla="*/ 3950208 w 5362042"/>
              <a:gd name="connsiteY173" fmla="*/ 2121408 h 3555187"/>
              <a:gd name="connsiteX174" fmla="*/ 3950208 w 5362042"/>
              <a:gd name="connsiteY174" fmla="*/ 2121408 h 3555187"/>
              <a:gd name="connsiteX175" fmla="*/ 3964838 w 5362042"/>
              <a:gd name="connsiteY175" fmla="*/ 2018995 h 3555187"/>
              <a:gd name="connsiteX176" fmla="*/ 3964838 w 5362042"/>
              <a:gd name="connsiteY176" fmla="*/ 2018995 h 3555187"/>
              <a:gd name="connsiteX177" fmla="*/ 4008730 w 5362042"/>
              <a:gd name="connsiteY177" fmla="*/ 1960473 h 3555187"/>
              <a:gd name="connsiteX178" fmla="*/ 3964838 w 5362042"/>
              <a:gd name="connsiteY178" fmla="*/ 1916582 h 3555187"/>
              <a:gd name="connsiteX179" fmla="*/ 3913632 w 5362042"/>
              <a:gd name="connsiteY179" fmla="*/ 1938528 h 3555187"/>
              <a:gd name="connsiteX180" fmla="*/ 3899002 w 5362042"/>
              <a:gd name="connsiteY180" fmla="*/ 1887321 h 3555187"/>
              <a:gd name="connsiteX181" fmla="*/ 3928262 w 5362042"/>
              <a:gd name="connsiteY181" fmla="*/ 1814169 h 3555187"/>
              <a:gd name="connsiteX182" fmla="*/ 3974258 w 5362042"/>
              <a:gd name="connsiteY182" fmla="*/ 1778645 h 3555187"/>
              <a:gd name="connsiteX183" fmla="*/ 3979469 w 5362042"/>
              <a:gd name="connsiteY183" fmla="*/ 1660576 h 3555187"/>
              <a:gd name="connsiteX184" fmla="*/ 4026517 w 5362042"/>
              <a:gd name="connsiteY184" fmla="*/ 1624000 h 3555187"/>
              <a:gd name="connsiteX185" fmla="*/ 4074566 w 5362042"/>
              <a:gd name="connsiteY185" fmla="*/ 1638604 h 3555187"/>
              <a:gd name="connsiteX186" fmla="*/ 4111142 w 5362042"/>
              <a:gd name="connsiteY186" fmla="*/ 1653235 h 3555187"/>
              <a:gd name="connsiteX187" fmla="*/ 4111142 w 5362042"/>
              <a:gd name="connsiteY187" fmla="*/ 1616659 h 3555187"/>
              <a:gd name="connsiteX188" fmla="*/ 4140403 w 5362042"/>
              <a:gd name="connsiteY188" fmla="*/ 1580083 h 3555187"/>
              <a:gd name="connsiteX189" fmla="*/ 4147718 w 5362042"/>
              <a:gd name="connsiteY189" fmla="*/ 1572768 h 3555187"/>
              <a:gd name="connsiteX190" fmla="*/ 4176979 w 5362042"/>
              <a:gd name="connsiteY190" fmla="*/ 1638604 h 3555187"/>
              <a:gd name="connsiteX191" fmla="*/ 4213555 w 5362042"/>
              <a:gd name="connsiteY191" fmla="*/ 1565452 h 3555187"/>
              <a:gd name="connsiteX192" fmla="*/ 4257446 w 5362042"/>
              <a:gd name="connsiteY192" fmla="*/ 1543507 h 3555187"/>
              <a:gd name="connsiteX193" fmla="*/ 4330598 w 5362042"/>
              <a:gd name="connsiteY193" fmla="*/ 1528876 h 3555187"/>
              <a:gd name="connsiteX194" fmla="*/ 4367174 w 5362042"/>
              <a:gd name="connsiteY194" fmla="*/ 1543507 h 3555187"/>
              <a:gd name="connsiteX195" fmla="*/ 4425696 w 5362042"/>
              <a:gd name="connsiteY195" fmla="*/ 1594713 h 3555187"/>
              <a:gd name="connsiteX196" fmla="*/ 4447642 w 5362042"/>
              <a:gd name="connsiteY196" fmla="*/ 1528876 h 3555187"/>
              <a:gd name="connsiteX197" fmla="*/ 4586630 w 5362042"/>
              <a:gd name="connsiteY197" fmla="*/ 1367942 h 3555187"/>
              <a:gd name="connsiteX198" fmla="*/ 4696358 w 5362042"/>
              <a:gd name="connsiteY198" fmla="*/ 1258214 h 3555187"/>
              <a:gd name="connsiteX199" fmla="*/ 4747565 w 5362042"/>
              <a:gd name="connsiteY199" fmla="*/ 1199692 h 3555187"/>
              <a:gd name="connsiteX200" fmla="*/ 4791456 w 5362042"/>
              <a:gd name="connsiteY200" fmla="*/ 1177747 h 3555187"/>
              <a:gd name="connsiteX201" fmla="*/ 4798771 w 5362042"/>
              <a:gd name="connsiteY201" fmla="*/ 1126540 h 3555187"/>
              <a:gd name="connsiteX202" fmla="*/ 4857293 w 5362042"/>
              <a:gd name="connsiteY202" fmla="*/ 1155801 h 3555187"/>
              <a:gd name="connsiteX203" fmla="*/ 4857293 w 5362042"/>
              <a:gd name="connsiteY203" fmla="*/ 1155801 h 3555187"/>
              <a:gd name="connsiteX204" fmla="*/ 4937760 w 5362042"/>
              <a:gd name="connsiteY204" fmla="*/ 1148486 h 3555187"/>
              <a:gd name="connsiteX205" fmla="*/ 4937760 w 5362042"/>
              <a:gd name="connsiteY205" fmla="*/ 1089964 h 3555187"/>
              <a:gd name="connsiteX206" fmla="*/ 4842662 w 5362042"/>
              <a:gd name="connsiteY206" fmla="*/ 994867 h 3555187"/>
              <a:gd name="connsiteX207" fmla="*/ 4835347 w 5362042"/>
              <a:gd name="connsiteY207" fmla="*/ 958291 h 3555187"/>
              <a:gd name="connsiteX208" fmla="*/ 4798771 w 5362042"/>
              <a:gd name="connsiteY208" fmla="*/ 914400 h 3555187"/>
              <a:gd name="connsiteX209" fmla="*/ 4798771 w 5362042"/>
              <a:gd name="connsiteY209" fmla="*/ 914400 h 3555187"/>
              <a:gd name="connsiteX210" fmla="*/ 4710988 w 5362042"/>
              <a:gd name="connsiteY210" fmla="*/ 848563 h 3555187"/>
              <a:gd name="connsiteX211" fmla="*/ 4681728 w 5362042"/>
              <a:gd name="connsiteY211" fmla="*/ 914400 h 3555187"/>
              <a:gd name="connsiteX212" fmla="*/ 4645152 w 5362042"/>
              <a:gd name="connsiteY212" fmla="*/ 863193 h 3555187"/>
              <a:gd name="connsiteX213" fmla="*/ 4645152 w 5362042"/>
              <a:gd name="connsiteY213" fmla="*/ 863193 h 3555187"/>
              <a:gd name="connsiteX214" fmla="*/ 4776826 w 5362042"/>
              <a:gd name="connsiteY214" fmla="*/ 863193 h 3555187"/>
              <a:gd name="connsiteX215" fmla="*/ 4857293 w 5362042"/>
              <a:gd name="connsiteY215" fmla="*/ 819302 h 3555187"/>
              <a:gd name="connsiteX216" fmla="*/ 4857293 w 5362042"/>
              <a:gd name="connsiteY216" fmla="*/ 760780 h 3555187"/>
              <a:gd name="connsiteX217" fmla="*/ 4864608 w 5362042"/>
              <a:gd name="connsiteY217" fmla="*/ 731520 h 3555187"/>
              <a:gd name="connsiteX218" fmla="*/ 4864608 w 5362042"/>
              <a:gd name="connsiteY218" fmla="*/ 731520 h 3555187"/>
              <a:gd name="connsiteX219" fmla="*/ 4849978 w 5362042"/>
              <a:gd name="connsiteY219" fmla="*/ 643737 h 3555187"/>
              <a:gd name="connsiteX220" fmla="*/ 4857293 w 5362042"/>
              <a:gd name="connsiteY220" fmla="*/ 607161 h 3555187"/>
              <a:gd name="connsiteX221" fmla="*/ 4901184 w 5362042"/>
              <a:gd name="connsiteY221" fmla="*/ 599846 h 3555187"/>
              <a:gd name="connsiteX222" fmla="*/ 4915814 w 5362042"/>
              <a:gd name="connsiteY222" fmla="*/ 680313 h 3555187"/>
              <a:gd name="connsiteX223" fmla="*/ 4988966 w 5362042"/>
              <a:gd name="connsiteY223" fmla="*/ 665683 h 3555187"/>
              <a:gd name="connsiteX224" fmla="*/ 5054803 w 5362042"/>
              <a:gd name="connsiteY224" fmla="*/ 651052 h 3555187"/>
              <a:gd name="connsiteX225" fmla="*/ 5098694 w 5362042"/>
              <a:gd name="connsiteY225" fmla="*/ 716889 h 3555187"/>
              <a:gd name="connsiteX226" fmla="*/ 5171846 w 5362042"/>
              <a:gd name="connsiteY226" fmla="*/ 731520 h 3555187"/>
              <a:gd name="connsiteX227" fmla="*/ 5223053 w 5362042"/>
              <a:gd name="connsiteY227" fmla="*/ 753465 h 3555187"/>
              <a:gd name="connsiteX228" fmla="*/ 5223053 w 5362042"/>
              <a:gd name="connsiteY228" fmla="*/ 753465 h 3555187"/>
              <a:gd name="connsiteX229" fmla="*/ 5310835 w 5362042"/>
              <a:gd name="connsiteY229" fmla="*/ 724204 h 3555187"/>
              <a:gd name="connsiteX230" fmla="*/ 5296205 w 5362042"/>
              <a:gd name="connsiteY230" fmla="*/ 614476 h 3555187"/>
              <a:gd name="connsiteX231" fmla="*/ 5274259 w 5362042"/>
              <a:gd name="connsiteY231" fmla="*/ 577900 h 3555187"/>
              <a:gd name="connsiteX232" fmla="*/ 5325466 w 5362042"/>
              <a:gd name="connsiteY232" fmla="*/ 541324 h 3555187"/>
              <a:gd name="connsiteX233" fmla="*/ 5362042 w 5362042"/>
              <a:gd name="connsiteY233" fmla="*/ 482803 h 3555187"/>
              <a:gd name="connsiteX234" fmla="*/ 5347411 w 5362042"/>
              <a:gd name="connsiteY234" fmla="*/ 431596 h 3555187"/>
              <a:gd name="connsiteX235" fmla="*/ 5252314 w 5362042"/>
              <a:gd name="connsiteY235" fmla="*/ 387705 h 3555187"/>
              <a:gd name="connsiteX236" fmla="*/ 5186477 w 5362042"/>
              <a:gd name="connsiteY236" fmla="*/ 373075 h 3555187"/>
              <a:gd name="connsiteX237" fmla="*/ 5098694 w 5362042"/>
              <a:gd name="connsiteY237" fmla="*/ 380390 h 3555187"/>
              <a:gd name="connsiteX238" fmla="*/ 5098694 w 5362042"/>
              <a:gd name="connsiteY238" fmla="*/ 380390 h 3555187"/>
              <a:gd name="connsiteX239" fmla="*/ 5106010 w 5362042"/>
              <a:gd name="connsiteY239" fmla="*/ 512064 h 3555187"/>
              <a:gd name="connsiteX240" fmla="*/ 5025542 w 5362042"/>
              <a:gd name="connsiteY240" fmla="*/ 387705 h 3555187"/>
              <a:gd name="connsiteX241" fmla="*/ 4945075 w 5362042"/>
              <a:gd name="connsiteY241" fmla="*/ 343814 h 3555187"/>
              <a:gd name="connsiteX242" fmla="*/ 4791456 w 5362042"/>
              <a:gd name="connsiteY242" fmla="*/ 299923 h 3555187"/>
              <a:gd name="connsiteX243" fmla="*/ 4667098 w 5362042"/>
              <a:gd name="connsiteY243" fmla="*/ 241401 h 3555187"/>
              <a:gd name="connsiteX244" fmla="*/ 4615891 w 5362042"/>
              <a:gd name="connsiteY244" fmla="*/ 219456 h 3555187"/>
              <a:gd name="connsiteX245" fmla="*/ 4520794 w 5362042"/>
              <a:gd name="connsiteY245" fmla="*/ 219456 h 3555187"/>
              <a:gd name="connsiteX246" fmla="*/ 4469587 w 5362042"/>
              <a:gd name="connsiteY246" fmla="*/ 190195 h 3555187"/>
              <a:gd name="connsiteX247" fmla="*/ 4381805 w 5362042"/>
              <a:gd name="connsiteY247" fmla="*/ 212140 h 3555187"/>
              <a:gd name="connsiteX248" fmla="*/ 4323283 w 5362042"/>
              <a:gd name="connsiteY248" fmla="*/ 212140 h 3555187"/>
              <a:gd name="connsiteX249" fmla="*/ 4191610 w 5362042"/>
              <a:gd name="connsiteY249" fmla="*/ 197510 h 3555187"/>
              <a:gd name="connsiteX250" fmla="*/ 4228186 w 5362042"/>
              <a:gd name="connsiteY250" fmla="*/ 270662 h 3555187"/>
              <a:gd name="connsiteX251" fmla="*/ 4272077 w 5362042"/>
              <a:gd name="connsiteY251" fmla="*/ 358444 h 3555187"/>
              <a:gd name="connsiteX252" fmla="*/ 4213555 w 5362042"/>
              <a:gd name="connsiteY252" fmla="*/ 395020 h 3555187"/>
              <a:gd name="connsiteX253" fmla="*/ 4147718 w 5362042"/>
              <a:gd name="connsiteY253" fmla="*/ 358444 h 3555187"/>
              <a:gd name="connsiteX254" fmla="*/ 4118458 w 5362042"/>
              <a:gd name="connsiteY254" fmla="*/ 292608 h 3555187"/>
              <a:gd name="connsiteX255" fmla="*/ 4184294 w 5362042"/>
              <a:gd name="connsiteY255" fmla="*/ 292608 h 3555187"/>
              <a:gd name="connsiteX256" fmla="*/ 4155034 w 5362042"/>
              <a:gd name="connsiteY256" fmla="*/ 248716 h 3555187"/>
              <a:gd name="connsiteX257" fmla="*/ 4125773 w 5362042"/>
              <a:gd name="connsiteY257" fmla="*/ 241401 h 3555187"/>
              <a:gd name="connsiteX258" fmla="*/ 4125773 w 5362042"/>
              <a:gd name="connsiteY258" fmla="*/ 241401 h 3555187"/>
              <a:gd name="connsiteX259" fmla="*/ 4089197 w 5362042"/>
              <a:gd name="connsiteY259" fmla="*/ 321868 h 3555187"/>
              <a:gd name="connsiteX260" fmla="*/ 4052621 w 5362042"/>
              <a:gd name="connsiteY260" fmla="*/ 321868 h 3555187"/>
              <a:gd name="connsiteX261" fmla="*/ 3928262 w 5362042"/>
              <a:gd name="connsiteY261" fmla="*/ 314553 h 3555187"/>
              <a:gd name="connsiteX262" fmla="*/ 3877056 w 5362042"/>
              <a:gd name="connsiteY262" fmla="*/ 270662 h 3555187"/>
              <a:gd name="connsiteX263" fmla="*/ 3803904 w 5362042"/>
              <a:gd name="connsiteY263" fmla="*/ 329184 h 3555187"/>
              <a:gd name="connsiteX264" fmla="*/ 3767328 w 5362042"/>
              <a:gd name="connsiteY264" fmla="*/ 343814 h 3555187"/>
              <a:gd name="connsiteX265" fmla="*/ 3708806 w 5362042"/>
              <a:gd name="connsiteY265" fmla="*/ 292608 h 3555187"/>
              <a:gd name="connsiteX266" fmla="*/ 3708806 w 5362042"/>
              <a:gd name="connsiteY266" fmla="*/ 219456 h 3555187"/>
              <a:gd name="connsiteX267" fmla="*/ 3686861 w 5362042"/>
              <a:gd name="connsiteY267" fmla="*/ 175564 h 3555187"/>
              <a:gd name="connsiteX268" fmla="*/ 3599078 w 5362042"/>
              <a:gd name="connsiteY268" fmla="*/ 146304 h 3555187"/>
              <a:gd name="connsiteX269" fmla="*/ 3518611 w 5362042"/>
              <a:gd name="connsiteY269" fmla="*/ 124358 h 3555187"/>
              <a:gd name="connsiteX270" fmla="*/ 3416198 w 5362042"/>
              <a:gd name="connsiteY270" fmla="*/ 131673 h 3555187"/>
              <a:gd name="connsiteX271" fmla="*/ 3416198 w 5362042"/>
              <a:gd name="connsiteY271" fmla="*/ 160934 h 3555187"/>
              <a:gd name="connsiteX272" fmla="*/ 3357677 w 5362042"/>
              <a:gd name="connsiteY272" fmla="*/ 160933 h 3555187"/>
              <a:gd name="connsiteX273" fmla="*/ 3306470 w 5362042"/>
              <a:gd name="connsiteY273" fmla="*/ 65836 h 3555187"/>
              <a:gd name="connsiteX274" fmla="*/ 3291840 w 5362042"/>
              <a:gd name="connsiteY274" fmla="*/ 87782 h 3555187"/>
              <a:gd name="connsiteX275" fmla="*/ 3284525 w 5362042"/>
              <a:gd name="connsiteY275" fmla="*/ 58521 h 3555187"/>
              <a:gd name="connsiteX276" fmla="*/ 3240634 w 5362042"/>
              <a:gd name="connsiteY276" fmla="*/ 29260 h 3555187"/>
              <a:gd name="connsiteX277" fmla="*/ 3218688 w 5362042"/>
              <a:gd name="connsiteY277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57523 w 5362042"/>
              <a:gd name="connsiteY131" fmla="*/ 1360627 h 3555187"/>
              <a:gd name="connsiteX132" fmla="*/ 3957523 w 5362042"/>
              <a:gd name="connsiteY132" fmla="*/ 1360627 h 3555187"/>
              <a:gd name="connsiteX133" fmla="*/ 3964838 w 5362042"/>
              <a:gd name="connsiteY133" fmla="*/ 1280160 h 3555187"/>
              <a:gd name="connsiteX134" fmla="*/ 3994099 w 5362042"/>
              <a:gd name="connsiteY134" fmla="*/ 1272844 h 3555187"/>
              <a:gd name="connsiteX135" fmla="*/ 3994099 w 5362042"/>
              <a:gd name="connsiteY135" fmla="*/ 1272844 h 3555187"/>
              <a:gd name="connsiteX136" fmla="*/ 4042174 w 5362042"/>
              <a:gd name="connsiteY136" fmla="*/ 1271842 h 3555187"/>
              <a:gd name="connsiteX137" fmla="*/ 4008730 w 5362042"/>
              <a:gd name="connsiteY137" fmla="*/ 1324051 h 3555187"/>
              <a:gd name="connsiteX138" fmla="*/ 3979469 w 5362042"/>
              <a:gd name="connsiteY138" fmla="*/ 1375257 h 3555187"/>
              <a:gd name="connsiteX139" fmla="*/ 3986784 w 5362042"/>
              <a:gd name="connsiteY139" fmla="*/ 1463040 h 3555187"/>
              <a:gd name="connsiteX140" fmla="*/ 3986784 w 5362042"/>
              <a:gd name="connsiteY140" fmla="*/ 1506931 h 3555187"/>
              <a:gd name="connsiteX141" fmla="*/ 3950208 w 5362042"/>
              <a:gd name="connsiteY141" fmla="*/ 1528876 h 3555187"/>
              <a:gd name="connsiteX142" fmla="*/ 3906317 w 5362042"/>
              <a:gd name="connsiteY142" fmla="*/ 1594713 h 3555187"/>
              <a:gd name="connsiteX143" fmla="*/ 3833165 w 5362042"/>
              <a:gd name="connsiteY143" fmla="*/ 1653235 h 3555187"/>
              <a:gd name="connsiteX144" fmla="*/ 3760013 w 5362042"/>
              <a:gd name="connsiteY144" fmla="*/ 1762963 h 3555187"/>
              <a:gd name="connsiteX145" fmla="*/ 3716122 w 5362042"/>
              <a:gd name="connsiteY145" fmla="*/ 1836115 h 3555187"/>
              <a:gd name="connsiteX146" fmla="*/ 3657600 w 5362042"/>
              <a:gd name="connsiteY146" fmla="*/ 1887321 h 3555187"/>
              <a:gd name="connsiteX147" fmla="*/ 3657600 w 5362042"/>
              <a:gd name="connsiteY147" fmla="*/ 1887321 h 3555187"/>
              <a:gd name="connsiteX148" fmla="*/ 3562502 w 5362042"/>
              <a:gd name="connsiteY148" fmla="*/ 1960473 h 3555187"/>
              <a:gd name="connsiteX149" fmla="*/ 3540557 w 5362042"/>
              <a:gd name="connsiteY149" fmla="*/ 1960473 h 3555187"/>
              <a:gd name="connsiteX150" fmla="*/ 3511296 w 5362042"/>
              <a:gd name="connsiteY150" fmla="*/ 2033625 h 3555187"/>
              <a:gd name="connsiteX151" fmla="*/ 3474720 w 5362042"/>
              <a:gd name="connsiteY151" fmla="*/ 2084832 h 3555187"/>
              <a:gd name="connsiteX152" fmla="*/ 3416198 w 5362042"/>
              <a:gd name="connsiteY152" fmla="*/ 2245766 h 3555187"/>
              <a:gd name="connsiteX153" fmla="*/ 3408883 w 5362042"/>
              <a:gd name="connsiteY153" fmla="*/ 2355494 h 3555187"/>
              <a:gd name="connsiteX154" fmla="*/ 3430829 w 5362042"/>
              <a:gd name="connsiteY154" fmla="*/ 2457907 h 3555187"/>
              <a:gd name="connsiteX155" fmla="*/ 3445459 w 5362042"/>
              <a:gd name="connsiteY155" fmla="*/ 2509113 h 3555187"/>
              <a:gd name="connsiteX156" fmla="*/ 3445459 w 5362042"/>
              <a:gd name="connsiteY156" fmla="*/ 2604211 h 3555187"/>
              <a:gd name="connsiteX157" fmla="*/ 3489350 w 5362042"/>
              <a:gd name="connsiteY157" fmla="*/ 2684678 h 3555187"/>
              <a:gd name="connsiteX158" fmla="*/ 3489350 w 5362042"/>
              <a:gd name="connsiteY158" fmla="*/ 2721254 h 3555187"/>
              <a:gd name="connsiteX159" fmla="*/ 3489350 w 5362042"/>
              <a:gd name="connsiteY159" fmla="*/ 2772460 h 3555187"/>
              <a:gd name="connsiteX160" fmla="*/ 3489350 w 5362042"/>
              <a:gd name="connsiteY160" fmla="*/ 2845612 h 3555187"/>
              <a:gd name="connsiteX161" fmla="*/ 3562502 w 5362042"/>
              <a:gd name="connsiteY161" fmla="*/ 2809036 h 3555187"/>
              <a:gd name="connsiteX162" fmla="*/ 3635654 w 5362042"/>
              <a:gd name="connsiteY162" fmla="*/ 2750515 h 3555187"/>
              <a:gd name="connsiteX163" fmla="*/ 3672230 w 5362042"/>
              <a:gd name="connsiteY163" fmla="*/ 2640787 h 3555187"/>
              <a:gd name="connsiteX164" fmla="*/ 3679546 w 5362042"/>
              <a:gd name="connsiteY164" fmla="*/ 2560320 h 3555187"/>
              <a:gd name="connsiteX165" fmla="*/ 3730752 w 5362042"/>
              <a:gd name="connsiteY165" fmla="*/ 2501798 h 3555187"/>
              <a:gd name="connsiteX166" fmla="*/ 3745382 w 5362042"/>
              <a:gd name="connsiteY166" fmla="*/ 2443276 h 3555187"/>
              <a:gd name="connsiteX167" fmla="*/ 3789274 w 5362042"/>
              <a:gd name="connsiteY167" fmla="*/ 2384755 h 3555187"/>
              <a:gd name="connsiteX168" fmla="*/ 3899002 w 5362042"/>
              <a:gd name="connsiteY168" fmla="*/ 2370124 h 3555187"/>
              <a:gd name="connsiteX169" fmla="*/ 3920947 w 5362042"/>
              <a:gd name="connsiteY169" fmla="*/ 2340864 h 3555187"/>
              <a:gd name="connsiteX170" fmla="*/ 3913632 w 5362042"/>
              <a:gd name="connsiteY170" fmla="*/ 2231136 h 3555187"/>
              <a:gd name="connsiteX171" fmla="*/ 3913632 w 5362042"/>
              <a:gd name="connsiteY171" fmla="*/ 2231136 h 3555187"/>
              <a:gd name="connsiteX172" fmla="*/ 3950208 w 5362042"/>
              <a:gd name="connsiteY172" fmla="*/ 2179929 h 3555187"/>
              <a:gd name="connsiteX173" fmla="*/ 3950208 w 5362042"/>
              <a:gd name="connsiteY173" fmla="*/ 2121408 h 3555187"/>
              <a:gd name="connsiteX174" fmla="*/ 3950208 w 5362042"/>
              <a:gd name="connsiteY174" fmla="*/ 2121408 h 3555187"/>
              <a:gd name="connsiteX175" fmla="*/ 3964838 w 5362042"/>
              <a:gd name="connsiteY175" fmla="*/ 2018995 h 3555187"/>
              <a:gd name="connsiteX176" fmla="*/ 3964838 w 5362042"/>
              <a:gd name="connsiteY176" fmla="*/ 2018995 h 3555187"/>
              <a:gd name="connsiteX177" fmla="*/ 4008730 w 5362042"/>
              <a:gd name="connsiteY177" fmla="*/ 1960473 h 3555187"/>
              <a:gd name="connsiteX178" fmla="*/ 3964838 w 5362042"/>
              <a:gd name="connsiteY178" fmla="*/ 1916582 h 3555187"/>
              <a:gd name="connsiteX179" fmla="*/ 3913632 w 5362042"/>
              <a:gd name="connsiteY179" fmla="*/ 1938528 h 3555187"/>
              <a:gd name="connsiteX180" fmla="*/ 3899002 w 5362042"/>
              <a:gd name="connsiteY180" fmla="*/ 1887321 h 3555187"/>
              <a:gd name="connsiteX181" fmla="*/ 3928262 w 5362042"/>
              <a:gd name="connsiteY181" fmla="*/ 1814169 h 3555187"/>
              <a:gd name="connsiteX182" fmla="*/ 3974258 w 5362042"/>
              <a:gd name="connsiteY182" fmla="*/ 1778645 h 3555187"/>
              <a:gd name="connsiteX183" fmla="*/ 3979469 w 5362042"/>
              <a:gd name="connsiteY183" fmla="*/ 1660576 h 3555187"/>
              <a:gd name="connsiteX184" fmla="*/ 4026517 w 5362042"/>
              <a:gd name="connsiteY184" fmla="*/ 1624000 h 3555187"/>
              <a:gd name="connsiteX185" fmla="*/ 4074566 w 5362042"/>
              <a:gd name="connsiteY185" fmla="*/ 1638604 h 3555187"/>
              <a:gd name="connsiteX186" fmla="*/ 4111142 w 5362042"/>
              <a:gd name="connsiteY186" fmla="*/ 1653235 h 3555187"/>
              <a:gd name="connsiteX187" fmla="*/ 4111142 w 5362042"/>
              <a:gd name="connsiteY187" fmla="*/ 1616659 h 3555187"/>
              <a:gd name="connsiteX188" fmla="*/ 4140403 w 5362042"/>
              <a:gd name="connsiteY188" fmla="*/ 1580083 h 3555187"/>
              <a:gd name="connsiteX189" fmla="*/ 4147718 w 5362042"/>
              <a:gd name="connsiteY189" fmla="*/ 1572768 h 3555187"/>
              <a:gd name="connsiteX190" fmla="*/ 4176979 w 5362042"/>
              <a:gd name="connsiteY190" fmla="*/ 1638604 h 3555187"/>
              <a:gd name="connsiteX191" fmla="*/ 4213555 w 5362042"/>
              <a:gd name="connsiteY191" fmla="*/ 1565452 h 3555187"/>
              <a:gd name="connsiteX192" fmla="*/ 4257446 w 5362042"/>
              <a:gd name="connsiteY192" fmla="*/ 1543507 h 3555187"/>
              <a:gd name="connsiteX193" fmla="*/ 4330598 w 5362042"/>
              <a:gd name="connsiteY193" fmla="*/ 1528876 h 3555187"/>
              <a:gd name="connsiteX194" fmla="*/ 4367174 w 5362042"/>
              <a:gd name="connsiteY194" fmla="*/ 1543507 h 3555187"/>
              <a:gd name="connsiteX195" fmla="*/ 4425696 w 5362042"/>
              <a:gd name="connsiteY195" fmla="*/ 1594713 h 3555187"/>
              <a:gd name="connsiteX196" fmla="*/ 4447642 w 5362042"/>
              <a:gd name="connsiteY196" fmla="*/ 1528876 h 3555187"/>
              <a:gd name="connsiteX197" fmla="*/ 4586630 w 5362042"/>
              <a:gd name="connsiteY197" fmla="*/ 1367942 h 3555187"/>
              <a:gd name="connsiteX198" fmla="*/ 4696358 w 5362042"/>
              <a:gd name="connsiteY198" fmla="*/ 1258214 h 3555187"/>
              <a:gd name="connsiteX199" fmla="*/ 4747565 w 5362042"/>
              <a:gd name="connsiteY199" fmla="*/ 1199692 h 3555187"/>
              <a:gd name="connsiteX200" fmla="*/ 4791456 w 5362042"/>
              <a:gd name="connsiteY200" fmla="*/ 1177747 h 3555187"/>
              <a:gd name="connsiteX201" fmla="*/ 4798771 w 5362042"/>
              <a:gd name="connsiteY201" fmla="*/ 1126540 h 3555187"/>
              <a:gd name="connsiteX202" fmla="*/ 4857293 w 5362042"/>
              <a:gd name="connsiteY202" fmla="*/ 1155801 h 3555187"/>
              <a:gd name="connsiteX203" fmla="*/ 4857293 w 5362042"/>
              <a:gd name="connsiteY203" fmla="*/ 1155801 h 3555187"/>
              <a:gd name="connsiteX204" fmla="*/ 4937760 w 5362042"/>
              <a:gd name="connsiteY204" fmla="*/ 1148486 h 3555187"/>
              <a:gd name="connsiteX205" fmla="*/ 4937760 w 5362042"/>
              <a:gd name="connsiteY205" fmla="*/ 1089964 h 3555187"/>
              <a:gd name="connsiteX206" fmla="*/ 4842662 w 5362042"/>
              <a:gd name="connsiteY206" fmla="*/ 994867 h 3555187"/>
              <a:gd name="connsiteX207" fmla="*/ 4835347 w 5362042"/>
              <a:gd name="connsiteY207" fmla="*/ 958291 h 3555187"/>
              <a:gd name="connsiteX208" fmla="*/ 4798771 w 5362042"/>
              <a:gd name="connsiteY208" fmla="*/ 914400 h 3555187"/>
              <a:gd name="connsiteX209" fmla="*/ 4798771 w 5362042"/>
              <a:gd name="connsiteY209" fmla="*/ 914400 h 3555187"/>
              <a:gd name="connsiteX210" fmla="*/ 4710988 w 5362042"/>
              <a:gd name="connsiteY210" fmla="*/ 848563 h 3555187"/>
              <a:gd name="connsiteX211" fmla="*/ 4681728 w 5362042"/>
              <a:gd name="connsiteY211" fmla="*/ 914400 h 3555187"/>
              <a:gd name="connsiteX212" fmla="*/ 4645152 w 5362042"/>
              <a:gd name="connsiteY212" fmla="*/ 863193 h 3555187"/>
              <a:gd name="connsiteX213" fmla="*/ 4645152 w 5362042"/>
              <a:gd name="connsiteY213" fmla="*/ 863193 h 3555187"/>
              <a:gd name="connsiteX214" fmla="*/ 4776826 w 5362042"/>
              <a:gd name="connsiteY214" fmla="*/ 863193 h 3555187"/>
              <a:gd name="connsiteX215" fmla="*/ 4857293 w 5362042"/>
              <a:gd name="connsiteY215" fmla="*/ 819302 h 3555187"/>
              <a:gd name="connsiteX216" fmla="*/ 4857293 w 5362042"/>
              <a:gd name="connsiteY216" fmla="*/ 760780 h 3555187"/>
              <a:gd name="connsiteX217" fmla="*/ 4864608 w 5362042"/>
              <a:gd name="connsiteY217" fmla="*/ 731520 h 3555187"/>
              <a:gd name="connsiteX218" fmla="*/ 4864608 w 5362042"/>
              <a:gd name="connsiteY218" fmla="*/ 731520 h 3555187"/>
              <a:gd name="connsiteX219" fmla="*/ 4849978 w 5362042"/>
              <a:gd name="connsiteY219" fmla="*/ 643737 h 3555187"/>
              <a:gd name="connsiteX220" fmla="*/ 4857293 w 5362042"/>
              <a:gd name="connsiteY220" fmla="*/ 607161 h 3555187"/>
              <a:gd name="connsiteX221" fmla="*/ 4901184 w 5362042"/>
              <a:gd name="connsiteY221" fmla="*/ 599846 h 3555187"/>
              <a:gd name="connsiteX222" fmla="*/ 4915814 w 5362042"/>
              <a:gd name="connsiteY222" fmla="*/ 680313 h 3555187"/>
              <a:gd name="connsiteX223" fmla="*/ 4988966 w 5362042"/>
              <a:gd name="connsiteY223" fmla="*/ 665683 h 3555187"/>
              <a:gd name="connsiteX224" fmla="*/ 5054803 w 5362042"/>
              <a:gd name="connsiteY224" fmla="*/ 651052 h 3555187"/>
              <a:gd name="connsiteX225" fmla="*/ 5098694 w 5362042"/>
              <a:gd name="connsiteY225" fmla="*/ 716889 h 3555187"/>
              <a:gd name="connsiteX226" fmla="*/ 5171846 w 5362042"/>
              <a:gd name="connsiteY226" fmla="*/ 731520 h 3555187"/>
              <a:gd name="connsiteX227" fmla="*/ 5223053 w 5362042"/>
              <a:gd name="connsiteY227" fmla="*/ 753465 h 3555187"/>
              <a:gd name="connsiteX228" fmla="*/ 5223053 w 5362042"/>
              <a:gd name="connsiteY228" fmla="*/ 753465 h 3555187"/>
              <a:gd name="connsiteX229" fmla="*/ 5310835 w 5362042"/>
              <a:gd name="connsiteY229" fmla="*/ 724204 h 3555187"/>
              <a:gd name="connsiteX230" fmla="*/ 5296205 w 5362042"/>
              <a:gd name="connsiteY230" fmla="*/ 614476 h 3555187"/>
              <a:gd name="connsiteX231" fmla="*/ 5274259 w 5362042"/>
              <a:gd name="connsiteY231" fmla="*/ 577900 h 3555187"/>
              <a:gd name="connsiteX232" fmla="*/ 5325466 w 5362042"/>
              <a:gd name="connsiteY232" fmla="*/ 541324 h 3555187"/>
              <a:gd name="connsiteX233" fmla="*/ 5362042 w 5362042"/>
              <a:gd name="connsiteY233" fmla="*/ 482803 h 3555187"/>
              <a:gd name="connsiteX234" fmla="*/ 5347411 w 5362042"/>
              <a:gd name="connsiteY234" fmla="*/ 431596 h 3555187"/>
              <a:gd name="connsiteX235" fmla="*/ 5252314 w 5362042"/>
              <a:gd name="connsiteY235" fmla="*/ 387705 h 3555187"/>
              <a:gd name="connsiteX236" fmla="*/ 5186477 w 5362042"/>
              <a:gd name="connsiteY236" fmla="*/ 373075 h 3555187"/>
              <a:gd name="connsiteX237" fmla="*/ 5098694 w 5362042"/>
              <a:gd name="connsiteY237" fmla="*/ 380390 h 3555187"/>
              <a:gd name="connsiteX238" fmla="*/ 5098694 w 5362042"/>
              <a:gd name="connsiteY238" fmla="*/ 380390 h 3555187"/>
              <a:gd name="connsiteX239" fmla="*/ 5106010 w 5362042"/>
              <a:gd name="connsiteY239" fmla="*/ 512064 h 3555187"/>
              <a:gd name="connsiteX240" fmla="*/ 5025542 w 5362042"/>
              <a:gd name="connsiteY240" fmla="*/ 387705 h 3555187"/>
              <a:gd name="connsiteX241" fmla="*/ 4945075 w 5362042"/>
              <a:gd name="connsiteY241" fmla="*/ 343814 h 3555187"/>
              <a:gd name="connsiteX242" fmla="*/ 4791456 w 5362042"/>
              <a:gd name="connsiteY242" fmla="*/ 299923 h 3555187"/>
              <a:gd name="connsiteX243" fmla="*/ 4667098 w 5362042"/>
              <a:gd name="connsiteY243" fmla="*/ 241401 h 3555187"/>
              <a:gd name="connsiteX244" fmla="*/ 4615891 w 5362042"/>
              <a:gd name="connsiteY244" fmla="*/ 219456 h 3555187"/>
              <a:gd name="connsiteX245" fmla="*/ 4520794 w 5362042"/>
              <a:gd name="connsiteY245" fmla="*/ 219456 h 3555187"/>
              <a:gd name="connsiteX246" fmla="*/ 4469587 w 5362042"/>
              <a:gd name="connsiteY246" fmla="*/ 190195 h 3555187"/>
              <a:gd name="connsiteX247" fmla="*/ 4381805 w 5362042"/>
              <a:gd name="connsiteY247" fmla="*/ 212140 h 3555187"/>
              <a:gd name="connsiteX248" fmla="*/ 4323283 w 5362042"/>
              <a:gd name="connsiteY248" fmla="*/ 212140 h 3555187"/>
              <a:gd name="connsiteX249" fmla="*/ 4191610 w 5362042"/>
              <a:gd name="connsiteY249" fmla="*/ 197510 h 3555187"/>
              <a:gd name="connsiteX250" fmla="*/ 4228186 w 5362042"/>
              <a:gd name="connsiteY250" fmla="*/ 270662 h 3555187"/>
              <a:gd name="connsiteX251" fmla="*/ 4272077 w 5362042"/>
              <a:gd name="connsiteY251" fmla="*/ 358444 h 3555187"/>
              <a:gd name="connsiteX252" fmla="*/ 4213555 w 5362042"/>
              <a:gd name="connsiteY252" fmla="*/ 395020 h 3555187"/>
              <a:gd name="connsiteX253" fmla="*/ 4147718 w 5362042"/>
              <a:gd name="connsiteY253" fmla="*/ 358444 h 3555187"/>
              <a:gd name="connsiteX254" fmla="*/ 4118458 w 5362042"/>
              <a:gd name="connsiteY254" fmla="*/ 292608 h 3555187"/>
              <a:gd name="connsiteX255" fmla="*/ 4184294 w 5362042"/>
              <a:gd name="connsiteY255" fmla="*/ 292608 h 3555187"/>
              <a:gd name="connsiteX256" fmla="*/ 4155034 w 5362042"/>
              <a:gd name="connsiteY256" fmla="*/ 248716 h 3555187"/>
              <a:gd name="connsiteX257" fmla="*/ 4125773 w 5362042"/>
              <a:gd name="connsiteY257" fmla="*/ 241401 h 3555187"/>
              <a:gd name="connsiteX258" fmla="*/ 4125773 w 5362042"/>
              <a:gd name="connsiteY258" fmla="*/ 241401 h 3555187"/>
              <a:gd name="connsiteX259" fmla="*/ 4089197 w 5362042"/>
              <a:gd name="connsiteY259" fmla="*/ 321868 h 3555187"/>
              <a:gd name="connsiteX260" fmla="*/ 4052621 w 5362042"/>
              <a:gd name="connsiteY260" fmla="*/ 321868 h 3555187"/>
              <a:gd name="connsiteX261" fmla="*/ 3928262 w 5362042"/>
              <a:gd name="connsiteY261" fmla="*/ 314553 h 3555187"/>
              <a:gd name="connsiteX262" fmla="*/ 3877056 w 5362042"/>
              <a:gd name="connsiteY262" fmla="*/ 270662 h 3555187"/>
              <a:gd name="connsiteX263" fmla="*/ 3803904 w 5362042"/>
              <a:gd name="connsiteY263" fmla="*/ 329184 h 3555187"/>
              <a:gd name="connsiteX264" fmla="*/ 3767328 w 5362042"/>
              <a:gd name="connsiteY264" fmla="*/ 343814 h 3555187"/>
              <a:gd name="connsiteX265" fmla="*/ 3708806 w 5362042"/>
              <a:gd name="connsiteY265" fmla="*/ 292608 h 3555187"/>
              <a:gd name="connsiteX266" fmla="*/ 3708806 w 5362042"/>
              <a:gd name="connsiteY266" fmla="*/ 219456 h 3555187"/>
              <a:gd name="connsiteX267" fmla="*/ 3686861 w 5362042"/>
              <a:gd name="connsiteY267" fmla="*/ 175564 h 3555187"/>
              <a:gd name="connsiteX268" fmla="*/ 3599078 w 5362042"/>
              <a:gd name="connsiteY268" fmla="*/ 146304 h 3555187"/>
              <a:gd name="connsiteX269" fmla="*/ 3518611 w 5362042"/>
              <a:gd name="connsiteY269" fmla="*/ 124358 h 3555187"/>
              <a:gd name="connsiteX270" fmla="*/ 3416198 w 5362042"/>
              <a:gd name="connsiteY270" fmla="*/ 131673 h 3555187"/>
              <a:gd name="connsiteX271" fmla="*/ 3416198 w 5362042"/>
              <a:gd name="connsiteY271" fmla="*/ 160934 h 3555187"/>
              <a:gd name="connsiteX272" fmla="*/ 3357677 w 5362042"/>
              <a:gd name="connsiteY272" fmla="*/ 160933 h 3555187"/>
              <a:gd name="connsiteX273" fmla="*/ 3306470 w 5362042"/>
              <a:gd name="connsiteY273" fmla="*/ 65836 h 3555187"/>
              <a:gd name="connsiteX274" fmla="*/ 3291840 w 5362042"/>
              <a:gd name="connsiteY274" fmla="*/ 87782 h 3555187"/>
              <a:gd name="connsiteX275" fmla="*/ 3284525 w 5362042"/>
              <a:gd name="connsiteY275" fmla="*/ 58521 h 3555187"/>
              <a:gd name="connsiteX276" fmla="*/ 3240634 w 5362042"/>
              <a:gd name="connsiteY276" fmla="*/ 29260 h 3555187"/>
              <a:gd name="connsiteX277" fmla="*/ 3218688 w 5362042"/>
              <a:gd name="connsiteY277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57523 w 5362042"/>
              <a:gd name="connsiteY131" fmla="*/ 1360627 h 3555187"/>
              <a:gd name="connsiteX132" fmla="*/ 3957523 w 5362042"/>
              <a:gd name="connsiteY132" fmla="*/ 1360627 h 3555187"/>
              <a:gd name="connsiteX133" fmla="*/ 3964838 w 5362042"/>
              <a:gd name="connsiteY133" fmla="*/ 1280160 h 3555187"/>
              <a:gd name="connsiteX134" fmla="*/ 3994099 w 5362042"/>
              <a:gd name="connsiteY134" fmla="*/ 1272844 h 3555187"/>
              <a:gd name="connsiteX135" fmla="*/ 3994099 w 5362042"/>
              <a:gd name="connsiteY135" fmla="*/ 1272844 h 3555187"/>
              <a:gd name="connsiteX136" fmla="*/ 4042174 w 5362042"/>
              <a:gd name="connsiteY136" fmla="*/ 1271842 h 3555187"/>
              <a:gd name="connsiteX137" fmla="*/ 4008730 w 5362042"/>
              <a:gd name="connsiteY137" fmla="*/ 1324051 h 3555187"/>
              <a:gd name="connsiteX138" fmla="*/ 4004521 w 5362042"/>
              <a:gd name="connsiteY138" fmla="*/ 1378388 h 3555187"/>
              <a:gd name="connsiteX139" fmla="*/ 3986784 w 5362042"/>
              <a:gd name="connsiteY139" fmla="*/ 1463040 h 3555187"/>
              <a:gd name="connsiteX140" fmla="*/ 3986784 w 5362042"/>
              <a:gd name="connsiteY140" fmla="*/ 1506931 h 3555187"/>
              <a:gd name="connsiteX141" fmla="*/ 3950208 w 5362042"/>
              <a:gd name="connsiteY141" fmla="*/ 1528876 h 3555187"/>
              <a:gd name="connsiteX142" fmla="*/ 3906317 w 5362042"/>
              <a:gd name="connsiteY142" fmla="*/ 1594713 h 3555187"/>
              <a:gd name="connsiteX143" fmla="*/ 3833165 w 5362042"/>
              <a:gd name="connsiteY143" fmla="*/ 1653235 h 3555187"/>
              <a:gd name="connsiteX144" fmla="*/ 3760013 w 5362042"/>
              <a:gd name="connsiteY144" fmla="*/ 1762963 h 3555187"/>
              <a:gd name="connsiteX145" fmla="*/ 3716122 w 5362042"/>
              <a:gd name="connsiteY145" fmla="*/ 1836115 h 3555187"/>
              <a:gd name="connsiteX146" fmla="*/ 3657600 w 5362042"/>
              <a:gd name="connsiteY146" fmla="*/ 1887321 h 3555187"/>
              <a:gd name="connsiteX147" fmla="*/ 3657600 w 5362042"/>
              <a:gd name="connsiteY147" fmla="*/ 1887321 h 3555187"/>
              <a:gd name="connsiteX148" fmla="*/ 3562502 w 5362042"/>
              <a:gd name="connsiteY148" fmla="*/ 1960473 h 3555187"/>
              <a:gd name="connsiteX149" fmla="*/ 3540557 w 5362042"/>
              <a:gd name="connsiteY149" fmla="*/ 1960473 h 3555187"/>
              <a:gd name="connsiteX150" fmla="*/ 3511296 w 5362042"/>
              <a:gd name="connsiteY150" fmla="*/ 2033625 h 3555187"/>
              <a:gd name="connsiteX151" fmla="*/ 3474720 w 5362042"/>
              <a:gd name="connsiteY151" fmla="*/ 2084832 h 3555187"/>
              <a:gd name="connsiteX152" fmla="*/ 3416198 w 5362042"/>
              <a:gd name="connsiteY152" fmla="*/ 2245766 h 3555187"/>
              <a:gd name="connsiteX153" fmla="*/ 3408883 w 5362042"/>
              <a:gd name="connsiteY153" fmla="*/ 2355494 h 3555187"/>
              <a:gd name="connsiteX154" fmla="*/ 3430829 w 5362042"/>
              <a:gd name="connsiteY154" fmla="*/ 2457907 h 3555187"/>
              <a:gd name="connsiteX155" fmla="*/ 3445459 w 5362042"/>
              <a:gd name="connsiteY155" fmla="*/ 2509113 h 3555187"/>
              <a:gd name="connsiteX156" fmla="*/ 3445459 w 5362042"/>
              <a:gd name="connsiteY156" fmla="*/ 2604211 h 3555187"/>
              <a:gd name="connsiteX157" fmla="*/ 3489350 w 5362042"/>
              <a:gd name="connsiteY157" fmla="*/ 2684678 h 3555187"/>
              <a:gd name="connsiteX158" fmla="*/ 3489350 w 5362042"/>
              <a:gd name="connsiteY158" fmla="*/ 2721254 h 3555187"/>
              <a:gd name="connsiteX159" fmla="*/ 3489350 w 5362042"/>
              <a:gd name="connsiteY159" fmla="*/ 2772460 h 3555187"/>
              <a:gd name="connsiteX160" fmla="*/ 3489350 w 5362042"/>
              <a:gd name="connsiteY160" fmla="*/ 2845612 h 3555187"/>
              <a:gd name="connsiteX161" fmla="*/ 3562502 w 5362042"/>
              <a:gd name="connsiteY161" fmla="*/ 2809036 h 3555187"/>
              <a:gd name="connsiteX162" fmla="*/ 3635654 w 5362042"/>
              <a:gd name="connsiteY162" fmla="*/ 2750515 h 3555187"/>
              <a:gd name="connsiteX163" fmla="*/ 3672230 w 5362042"/>
              <a:gd name="connsiteY163" fmla="*/ 2640787 h 3555187"/>
              <a:gd name="connsiteX164" fmla="*/ 3679546 w 5362042"/>
              <a:gd name="connsiteY164" fmla="*/ 2560320 h 3555187"/>
              <a:gd name="connsiteX165" fmla="*/ 3730752 w 5362042"/>
              <a:gd name="connsiteY165" fmla="*/ 2501798 h 3555187"/>
              <a:gd name="connsiteX166" fmla="*/ 3745382 w 5362042"/>
              <a:gd name="connsiteY166" fmla="*/ 2443276 h 3555187"/>
              <a:gd name="connsiteX167" fmla="*/ 3789274 w 5362042"/>
              <a:gd name="connsiteY167" fmla="*/ 2384755 h 3555187"/>
              <a:gd name="connsiteX168" fmla="*/ 3899002 w 5362042"/>
              <a:gd name="connsiteY168" fmla="*/ 2370124 h 3555187"/>
              <a:gd name="connsiteX169" fmla="*/ 3920947 w 5362042"/>
              <a:gd name="connsiteY169" fmla="*/ 2340864 h 3555187"/>
              <a:gd name="connsiteX170" fmla="*/ 3913632 w 5362042"/>
              <a:gd name="connsiteY170" fmla="*/ 2231136 h 3555187"/>
              <a:gd name="connsiteX171" fmla="*/ 3913632 w 5362042"/>
              <a:gd name="connsiteY171" fmla="*/ 2231136 h 3555187"/>
              <a:gd name="connsiteX172" fmla="*/ 3950208 w 5362042"/>
              <a:gd name="connsiteY172" fmla="*/ 2179929 h 3555187"/>
              <a:gd name="connsiteX173" fmla="*/ 3950208 w 5362042"/>
              <a:gd name="connsiteY173" fmla="*/ 2121408 h 3555187"/>
              <a:gd name="connsiteX174" fmla="*/ 3950208 w 5362042"/>
              <a:gd name="connsiteY174" fmla="*/ 2121408 h 3555187"/>
              <a:gd name="connsiteX175" fmla="*/ 3964838 w 5362042"/>
              <a:gd name="connsiteY175" fmla="*/ 2018995 h 3555187"/>
              <a:gd name="connsiteX176" fmla="*/ 3964838 w 5362042"/>
              <a:gd name="connsiteY176" fmla="*/ 2018995 h 3555187"/>
              <a:gd name="connsiteX177" fmla="*/ 4008730 w 5362042"/>
              <a:gd name="connsiteY177" fmla="*/ 1960473 h 3555187"/>
              <a:gd name="connsiteX178" fmla="*/ 3964838 w 5362042"/>
              <a:gd name="connsiteY178" fmla="*/ 1916582 h 3555187"/>
              <a:gd name="connsiteX179" fmla="*/ 3913632 w 5362042"/>
              <a:gd name="connsiteY179" fmla="*/ 1938528 h 3555187"/>
              <a:gd name="connsiteX180" fmla="*/ 3899002 w 5362042"/>
              <a:gd name="connsiteY180" fmla="*/ 1887321 h 3555187"/>
              <a:gd name="connsiteX181" fmla="*/ 3928262 w 5362042"/>
              <a:gd name="connsiteY181" fmla="*/ 1814169 h 3555187"/>
              <a:gd name="connsiteX182" fmla="*/ 3974258 w 5362042"/>
              <a:gd name="connsiteY182" fmla="*/ 1778645 h 3555187"/>
              <a:gd name="connsiteX183" fmla="*/ 3979469 w 5362042"/>
              <a:gd name="connsiteY183" fmla="*/ 1660576 h 3555187"/>
              <a:gd name="connsiteX184" fmla="*/ 4026517 w 5362042"/>
              <a:gd name="connsiteY184" fmla="*/ 1624000 h 3555187"/>
              <a:gd name="connsiteX185" fmla="*/ 4074566 w 5362042"/>
              <a:gd name="connsiteY185" fmla="*/ 1638604 h 3555187"/>
              <a:gd name="connsiteX186" fmla="*/ 4111142 w 5362042"/>
              <a:gd name="connsiteY186" fmla="*/ 1653235 h 3555187"/>
              <a:gd name="connsiteX187" fmla="*/ 4111142 w 5362042"/>
              <a:gd name="connsiteY187" fmla="*/ 1616659 h 3555187"/>
              <a:gd name="connsiteX188" fmla="*/ 4140403 w 5362042"/>
              <a:gd name="connsiteY188" fmla="*/ 1580083 h 3555187"/>
              <a:gd name="connsiteX189" fmla="*/ 4147718 w 5362042"/>
              <a:gd name="connsiteY189" fmla="*/ 1572768 h 3555187"/>
              <a:gd name="connsiteX190" fmla="*/ 4176979 w 5362042"/>
              <a:gd name="connsiteY190" fmla="*/ 1638604 h 3555187"/>
              <a:gd name="connsiteX191" fmla="*/ 4213555 w 5362042"/>
              <a:gd name="connsiteY191" fmla="*/ 1565452 h 3555187"/>
              <a:gd name="connsiteX192" fmla="*/ 4257446 w 5362042"/>
              <a:gd name="connsiteY192" fmla="*/ 1543507 h 3555187"/>
              <a:gd name="connsiteX193" fmla="*/ 4330598 w 5362042"/>
              <a:gd name="connsiteY193" fmla="*/ 1528876 h 3555187"/>
              <a:gd name="connsiteX194" fmla="*/ 4367174 w 5362042"/>
              <a:gd name="connsiteY194" fmla="*/ 1543507 h 3555187"/>
              <a:gd name="connsiteX195" fmla="*/ 4425696 w 5362042"/>
              <a:gd name="connsiteY195" fmla="*/ 1594713 h 3555187"/>
              <a:gd name="connsiteX196" fmla="*/ 4447642 w 5362042"/>
              <a:gd name="connsiteY196" fmla="*/ 1528876 h 3555187"/>
              <a:gd name="connsiteX197" fmla="*/ 4586630 w 5362042"/>
              <a:gd name="connsiteY197" fmla="*/ 1367942 h 3555187"/>
              <a:gd name="connsiteX198" fmla="*/ 4696358 w 5362042"/>
              <a:gd name="connsiteY198" fmla="*/ 1258214 h 3555187"/>
              <a:gd name="connsiteX199" fmla="*/ 4747565 w 5362042"/>
              <a:gd name="connsiteY199" fmla="*/ 1199692 h 3555187"/>
              <a:gd name="connsiteX200" fmla="*/ 4791456 w 5362042"/>
              <a:gd name="connsiteY200" fmla="*/ 1177747 h 3555187"/>
              <a:gd name="connsiteX201" fmla="*/ 4798771 w 5362042"/>
              <a:gd name="connsiteY201" fmla="*/ 1126540 h 3555187"/>
              <a:gd name="connsiteX202" fmla="*/ 4857293 w 5362042"/>
              <a:gd name="connsiteY202" fmla="*/ 1155801 h 3555187"/>
              <a:gd name="connsiteX203" fmla="*/ 4857293 w 5362042"/>
              <a:gd name="connsiteY203" fmla="*/ 1155801 h 3555187"/>
              <a:gd name="connsiteX204" fmla="*/ 4937760 w 5362042"/>
              <a:gd name="connsiteY204" fmla="*/ 1148486 h 3555187"/>
              <a:gd name="connsiteX205" fmla="*/ 4937760 w 5362042"/>
              <a:gd name="connsiteY205" fmla="*/ 1089964 h 3555187"/>
              <a:gd name="connsiteX206" fmla="*/ 4842662 w 5362042"/>
              <a:gd name="connsiteY206" fmla="*/ 994867 h 3555187"/>
              <a:gd name="connsiteX207" fmla="*/ 4835347 w 5362042"/>
              <a:gd name="connsiteY207" fmla="*/ 958291 h 3555187"/>
              <a:gd name="connsiteX208" fmla="*/ 4798771 w 5362042"/>
              <a:gd name="connsiteY208" fmla="*/ 914400 h 3555187"/>
              <a:gd name="connsiteX209" fmla="*/ 4798771 w 5362042"/>
              <a:gd name="connsiteY209" fmla="*/ 914400 h 3555187"/>
              <a:gd name="connsiteX210" fmla="*/ 4710988 w 5362042"/>
              <a:gd name="connsiteY210" fmla="*/ 848563 h 3555187"/>
              <a:gd name="connsiteX211" fmla="*/ 4681728 w 5362042"/>
              <a:gd name="connsiteY211" fmla="*/ 914400 h 3555187"/>
              <a:gd name="connsiteX212" fmla="*/ 4645152 w 5362042"/>
              <a:gd name="connsiteY212" fmla="*/ 863193 h 3555187"/>
              <a:gd name="connsiteX213" fmla="*/ 4645152 w 5362042"/>
              <a:gd name="connsiteY213" fmla="*/ 863193 h 3555187"/>
              <a:gd name="connsiteX214" fmla="*/ 4776826 w 5362042"/>
              <a:gd name="connsiteY214" fmla="*/ 863193 h 3555187"/>
              <a:gd name="connsiteX215" fmla="*/ 4857293 w 5362042"/>
              <a:gd name="connsiteY215" fmla="*/ 819302 h 3555187"/>
              <a:gd name="connsiteX216" fmla="*/ 4857293 w 5362042"/>
              <a:gd name="connsiteY216" fmla="*/ 760780 h 3555187"/>
              <a:gd name="connsiteX217" fmla="*/ 4864608 w 5362042"/>
              <a:gd name="connsiteY217" fmla="*/ 731520 h 3555187"/>
              <a:gd name="connsiteX218" fmla="*/ 4864608 w 5362042"/>
              <a:gd name="connsiteY218" fmla="*/ 731520 h 3555187"/>
              <a:gd name="connsiteX219" fmla="*/ 4849978 w 5362042"/>
              <a:gd name="connsiteY219" fmla="*/ 643737 h 3555187"/>
              <a:gd name="connsiteX220" fmla="*/ 4857293 w 5362042"/>
              <a:gd name="connsiteY220" fmla="*/ 607161 h 3555187"/>
              <a:gd name="connsiteX221" fmla="*/ 4901184 w 5362042"/>
              <a:gd name="connsiteY221" fmla="*/ 599846 h 3555187"/>
              <a:gd name="connsiteX222" fmla="*/ 4915814 w 5362042"/>
              <a:gd name="connsiteY222" fmla="*/ 680313 h 3555187"/>
              <a:gd name="connsiteX223" fmla="*/ 4988966 w 5362042"/>
              <a:gd name="connsiteY223" fmla="*/ 665683 h 3555187"/>
              <a:gd name="connsiteX224" fmla="*/ 5054803 w 5362042"/>
              <a:gd name="connsiteY224" fmla="*/ 651052 h 3555187"/>
              <a:gd name="connsiteX225" fmla="*/ 5098694 w 5362042"/>
              <a:gd name="connsiteY225" fmla="*/ 716889 h 3555187"/>
              <a:gd name="connsiteX226" fmla="*/ 5171846 w 5362042"/>
              <a:gd name="connsiteY226" fmla="*/ 731520 h 3555187"/>
              <a:gd name="connsiteX227" fmla="*/ 5223053 w 5362042"/>
              <a:gd name="connsiteY227" fmla="*/ 753465 h 3555187"/>
              <a:gd name="connsiteX228" fmla="*/ 5223053 w 5362042"/>
              <a:gd name="connsiteY228" fmla="*/ 753465 h 3555187"/>
              <a:gd name="connsiteX229" fmla="*/ 5310835 w 5362042"/>
              <a:gd name="connsiteY229" fmla="*/ 724204 h 3555187"/>
              <a:gd name="connsiteX230" fmla="*/ 5296205 w 5362042"/>
              <a:gd name="connsiteY230" fmla="*/ 614476 h 3555187"/>
              <a:gd name="connsiteX231" fmla="*/ 5274259 w 5362042"/>
              <a:gd name="connsiteY231" fmla="*/ 577900 h 3555187"/>
              <a:gd name="connsiteX232" fmla="*/ 5325466 w 5362042"/>
              <a:gd name="connsiteY232" fmla="*/ 541324 h 3555187"/>
              <a:gd name="connsiteX233" fmla="*/ 5362042 w 5362042"/>
              <a:gd name="connsiteY233" fmla="*/ 482803 h 3555187"/>
              <a:gd name="connsiteX234" fmla="*/ 5347411 w 5362042"/>
              <a:gd name="connsiteY234" fmla="*/ 431596 h 3555187"/>
              <a:gd name="connsiteX235" fmla="*/ 5252314 w 5362042"/>
              <a:gd name="connsiteY235" fmla="*/ 387705 h 3555187"/>
              <a:gd name="connsiteX236" fmla="*/ 5186477 w 5362042"/>
              <a:gd name="connsiteY236" fmla="*/ 373075 h 3555187"/>
              <a:gd name="connsiteX237" fmla="*/ 5098694 w 5362042"/>
              <a:gd name="connsiteY237" fmla="*/ 380390 h 3555187"/>
              <a:gd name="connsiteX238" fmla="*/ 5098694 w 5362042"/>
              <a:gd name="connsiteY238" fmla="*/ 380390 h 3555187"/>
              <a:gd name="connsiteX239" fmla="*/ 5106010 w 5362042"/>
              <a:gd name="connsiteY239" fmla="*/ 512064 h 3555187"/>
              <a:gd name="connsiteX240" fmla="*/ 5025542 w 5362042"/>
              <a:gd name="connsiteY240" fmla="*/ 387705 h 3555187"/>
              <a:gd name="connsiteX241" fmla="*/ 4945075 w 5362042"/>
              <a:gd name="connsiteY241" fmla="*/ 343814 h 3555187"/>
              <a:gd name="connsiteX242" fmla="*/ 4791456 w 5362042"/>
              <a:gd name="connsiteY242" fmla="*/ 299923 h 3555187"/>
              <a:gd name="connsiteX243" fmla="*/ 4667098 w 5362042"/>
              <a:gd name="connsiteY243" fmla="*/ 241401 h 3555187"/>
              <a:gd name="connsiteX244" fmla="*/ 4615891 w 5362042"/>
              <a:gd name="connsiteY244" fmla="*/ 219456 h 3555187"/>
              <a:gd name="connsiteX245" fmla="*/ 4520794 w 5362042"/>
              <a:gd name="connsiteY245" fmla="*/ 219456 h 3555187"/>
              <a:gd name="connsiteX246" fmla="*/ 4469587 w 5362042"/>
              <a:gd name="connsiteY246" fmla="*/ 190195 h 3555187"/>
              <a:gd name="connsiteX247" fmla="*/ 4381805 w 5362042"/>
              <a:gd name="connsiteY247" fmla="*/ 212140 h 3555187"/>
              <a:gd name="connsiteX248" fmla="*/ 4323283 w 5362042"/>
              <a:gd name="connsiteY248" fmla="*/ 212140 h 3555187"/>
              <a:gd name="connsiteX249" fmla="*/ 4191610 w 5362042"/>
              <a:gd name="connsiteY249" fmla="*/ 197510 h 3555187"/>
              <a:gd name="connsiteX250" fmla="*/ 4228186 w 5362042"/>
              <a:gd name="connsiteY250" fmla="*/ 270662 h 3555187"/>
              <a:gd name="connsiteX251" fmla="*/ 4272077 w 5362042"/>
              <a:gd name="connsiteY251" fmla="*/ 358444 h 3555187"/>
              <a:gd name="connsiteX252" fmla="*/ 4213555 w 5362042"/>
              <a:gd name="connsiteY252" fmla="*/ 395020 h 3555187"/>
              <a:gd name="connsiteX253" fmla="*/ 4147718 w 5362042"/>
              <a:gd name="connsiteY253" fmla="*/ 358444 h 3555187"/>
              <a:gd name="connsiteX254" fmla="*/ 4118458 w 5362042"/>
              <a:gd name="connsiteY254" fmla="*/ 292608 h 3555187"/>
              <a:gd name="connsiteX255" fmla="*/ 4184294 w 5362042"/>
              <a:gd name="connsiteY255" fmla="*/ 292608 h 3555187"/>
              <a:gd name="connsiteX256" fmla="*/ 4155034 w 5362042"/>
              <a:gd name="connsiteY256" fmla="*/ 248716 h 3555187"/>
              <a:gd name="connsiteX257" fmla="*/ 4125773 w 5362042"/>
              <a:gd name="connsiteY257" fmla="*/ 241401 h 3555187"/>
              <a:gd name="connsiteX258" fmla="*/ 4125773 w 5362042"/>
              <a:gd name="connsiteY258" fmla="*/ 241401 h 3555187"/>
              <a:gd name="connsiteX259" fmla="*/ 4089197 w 5362042"/>
              <a:gd name="connsiteY259" fmla="*/ 321868 h 3555187"/>
              <a:gd name="connsiteX260" fmla="*/ 4052621 w 5362042"/>
              <a:gd name="connsiteY260" fmla="*/ 321868 h 3555187"/>
              <a:gd name="connsiteX261" fmla="*/ 3928262 w 5362042"/>
              <a:gd name="connsiteY261" fmla="*/ 314553 h 3555187"/>
              <a:gd name="connsiteX262" fmla="*/ 3877056 w 5362042"/>
              <a:gd name="connsiteY262" fmla="*/ 270662 h 3555187"/>
              <a:gd name="connsiteX263" fmla="*/ 3803904 w 5362042"/>
              <a:gd name="connsiteY263" fmla="*/ 329184 h 3555187"/>
              <a:gd name="connsiteX264" fmla="*/ 3767328 w 5362042"/>
              <a:gd name="connsiteY264" fmla="*/ 343814 h 3555187"/>
              <a:gd name="connsiteX265" fmla="*/ 3708806 w 5362042"/>
              <a:gd name="connsiteY265" fmla="*/ 292608 h 3555187"/>
              <a:gd name="connsiteX266" fmla="*/ 3708806 w 5362042"/>
              <a:gd name="connsiteY266" fmla="*/ 219456 h 3555187"/>
              <a:gd name="connsiteX267" fmla="*/ 3686861 w 5362042"/>
              <a:gd name="connsiteY267" fmla="*/ 175564 h 3555187"/>
              <a:gd name="connsiteX268" fmla="*/ 3599078 w 5362042"/>
              <a:gd name="connsiteY268" fmla="*/ 146304 h 3555187"/>
              <a:gd name="connsiteX269" fmla="*/ 3518611 w 5362042"/>
              <a:gd name="connsiteY269" fmla="*/ 124358 h 3555187"/>
              <a:gd name="connsiteX270" fmla="*/ 3416198 w 5362042"/>
              <a:gd name="connsiteY270" fmla="*/ 131673 h 3555187"/>
              <a:gd name="connsiteX271" fmla="*/ 3416198 w 5362042"/>
              <a:gd name="connsiteY271" fmla="*/ 160934 h 3555187"/>
              <a:gd name="connsiteX272" fmla="*/ 3357677 w 5362042"/>
              <a:gd name="connsiteY272" fmla="*/ 160933 h 3555187"/>
              <a:gd name="connsiteX273" fmla="*/ 3306470 w 5362042"/>
              <a:gd name="connsiteY273" fmla="*/ 65836 h 3555187"/>
              <a:gd name="connsiteX274" fmla="*/ 3291840 w 5362042"/>
              <a:gd name="connsiteY274" fmla="*/ 87782 h 3555187"/>
              <a:gd name="connsiteX275" fmla="*/ 3284525 w 5362042"/>
              <a:gd name="connsiteY275" fmla="*/ 58521 h 3555187"/>
              <a:gd name="connsiteX276" fmla="*/ 3240634 w 5362042"/>
              <a:gd name="connsiteY276" fmla="*/ 29260 h 3555187"/>
              <a:gd name="connsiteX277" fmla="*/ 3218688 w 5362042"/>
              <a:gd name="connsiteY277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57523 w 5362042"/>
              <a:gd name="connsiteY131" fmla="*/ 1360627 h 3555187"/>
              <a:gd name="connsiteX132" fmla="*/ 3941865 w 5362042"/>
              <a:gd name="connsiteY132" fmla="*/ 1354364 h 3555187"/>
              <a:gd name="connsiteX133" fmla="*/ 3964838 w 5362042"/>
              <a:gd name="connsiteY133" fmla="*/ 1280160 h 3555187"/>
              <a:gd name="connsiteX134" fmla="*/ 3994099 w 5362042"/>
              <a:gd name="connsiteY134" fmla="*/ 1272844 h 3555187"/>
              <a:gd name="connsiteX135" fmla="*/ 3994099 w 5362042"/>
              <a:gd name="connsiteY135" fmla="*/ 1272844 h 3555187"/>
              <a:gd name="connsiteX136" fmla="*/ 4042174 w 5362042"/>
              <a:gd name="connsiteY136" fmla="*/ 1271842 h 3555187"/>
              <a:gd name="connsiteX137" fmla="*/ 4008730 w 5362042"/>
              <a:gd name="connsiteY137" fmla="*/ 1324051 h 3555187"/>
              <a:gd name="connsiteX138" fmla="*/ 4004521 w 5362042"/>
              <a:gd name="connsiteY138" fmla="*/ 1378388 h 3555187"/>
              <a:gd name="connsiteX139" fmla="*/ 3986784 w 5362042"/>
              <a:gd name="connsiteY139" fmla="*/ 1463040 h 3555187"/>
              <a:gd name="connsiteX140" fmla="*/ 3986784 w 5362042"/>
              <a:gd name="connsiteY140" fmla="*/ 1506931 h 3555187"/>
              <a:gd name="connsiteX141" fmla="*/ 3950208 w 5362042"/>
              <a:gd name="connsiteY141" fmla="*/ 1528876 h 3555187"/>
              <a:gd name="connsiteX142" fmla="*/ 3906317 w 5362042"/>
              <a:gd name="connsiteY142" fmla="*/ 1594713 h 3555187"/>
              <a:gd name="connsiteX143" fmla="*/ 3833165 w 5362042"/>
              <a:gd name="connsiteY143" fmla="*/ 1653235 h 3555187"/>
              <a:gd name="connsiteX144" fmla="*/ 3760013 w 5362042"/>
              <a:gd name="connsiteY144" fmla="*/ 1762963 h 3555187"/>
              <a:gd name="connsiteX145" fmla="*/ 3716122 w 5362042"/>
              <a:gd name="connsiteY145" fmla="*/ 1836115 h 3555187"/>
              <a:gd name="connsiteX146" fmla="*/ 3657600 w 5362042"/>
              <a:gd name="connsiteY146" fmla="*/ 1887321 h 3555187"/>
              <a:gd name="connsiteX147" fmla="*/ 3657600 w 5362042"/>
              <a:gd name="connsiteY147" fmla="*/ 1887321 h 3555187"/>
              <a:gd name="connsiteX148" fmla="*/ 3562502 w 5362042"/>
              <a:gd name="connsiteY148" fmla="*/ 1960473 h 3555187"/>
              <a:gd name="connsiteX149" fmla="*/ 3540557 w 5362042"/>
              <a:gd name="connsiteY149" fmla="*/ 1960473 h 3555187"/>
              <a:gd name="connsiteX150" fmla="*/ 3511296 w 5362042"/>
              <a:gd name="connsiteY150" fmla="*/ 2033625 h 3555187"/>
              <a:gd name="connsiteX151" fmla="*/ 3474720 w 5362042"/>
              <a:gd name="connsiteY151" fmla="*/ 2084832 h 3555187"/>
              <a:gd name="connsiteX152" fmla="*/ 3416198 w 5362042"/>
              <a:gd name="connsiteY152" fmla="*/ 2245766 h 3555187"/>
              <a:gd name="connsiteX153" fmla="*/ 3408883 w 5362042"/>
              <a:gd name="connsiteY153" fmla="*/ 2355494 h 3555187"/>
              <a:gd name="connsiteX154" fmla="*/ 3430829 w 5362042"/>
              <a:gd name="connsiteY154" fmla="*/ 2457907 h 3555187"/>
              <a:gd name="connsiteX155" fmla="*/ 3445459 w 5362042"/>
              <a:gd name="connsiteY155" fmla="*/ 2509113 h 3555187"/>
              <a:gd name="connsiteX156" fmla="*/ 3445459 w 5362042"/>
              <a:gd name="connsiteY156" fmla="*/ 2604211 h 3555187"/>
              <a:gd name="connsiteX157" fmla="*/ 3489350 w 5362042"/>
              <a:gd name="connsiteY157" fmla="*/ 2684678 h 3555187"/>
              <a:gd name="connsiteX158" fmla="*/ 3489350 w 5362042"/>
              <a:gd name="connsiteY158" fmla="*/ 2721254 h 3555187"/>
              <a:gd name="connsiteX159" fmla="*/ 3489350 w 5362042"/>
              <a:gd name="connsiteY159" fmla="*/ 2772460 h 3555187"/>
              <a:gd name="connsiteX160" fmla="*/ 3489350 w 5362042"/>
              <a:gd name="connsiteY160" fmla="*/ 2845612 h 3555187"/>
              <a:gd name="connsiteX161" fmla="*/ 3562502 w 5362042"/>
              <a:gd name="connsiteY161" fmla="*/ 2809036 h 3555187"/>
              <a:gd name="connsiteX162" fmla="*/ 3635654 w 5362042"/>
              <a:gd name="connsiteY162" fmla="*/ 2750515 h 3555187"/>
              <a:gd name="connsiteX163" fmla="*/ 3672230 w 5362042"/>
              <a:gd name="connsiteY163" fmla="*/ 2640787 h 3555187"/>
              <a:gd name="connsiteX164" fmla="*/ 3679546 w 5362042"/>
              <a:gd name="connsiteY164" fmla="*/ 2560320 h 3555187"/>
              <a:gd name="connsiteX165" fmla="*/ 3730752 w 5362042"/>
              <a:gd name="connsiteY165" fmla="*/ 2501798 h 3555187"/>
              <a:gd name="connsiteX166" fmla="*/ 3745382 w 5362042"/>
              <a:gd name="connsiteY166" fmla="*/ 2443276 h 3555187"/>
              <a:gd name="connsiteX167" fmla="*/ 3789274 w 5362042"/>
              <a:gd name="connsiteY167" fmla="*/ 2384755 h 3555187"/>
              <a:gd name="connsiteX168" fmla="*/ 3899002 w 5362042"/>
              <a:gd name="connsiteY168" fmla="*/ 2370124 h 3555187"/>
              <a:gd name="connsiteX169" fmla="*/ 3920947 w 5362042"/>
              <a:gd name="connsiteY169" fmla="*/ 2340864 h 3555187"/>
              <a:gd name="connsiteX170" fmla="*/ 3913632 w 5362042"/>
              <a:gd name="connsiteY170" fmla="*/ 2231136 h 3555187"/>
              <a:gd name="connsiteX171" fmla="*/ 3913632 w 5362042"/>
              <a:gd name="connsiteY171" fmla="*/ 2231136 h 3555187"/>
              <a:gd name="connsiteX172" fmla="*/ 3950208 w 5362042"/>
              <a:gd name="connsiteY172" fmla="*/ 2179929 h 3555187"/>
              <a:gd name="connsiteX173" fmla="*/ 3950208 w 5362042"/>
              <a:gd name="connsiteY173" fmla="*/ 2121408 h 3555187"/>
              <a:gd name="connsiteX174" fmla="*/ 3950208 w 5362042"/>
              <a:gd name="connsiteY174" fmla="*/ 2121408 h 3555187"/>
              <a:gd name="connsiteX175" fmla="*/ 3964838 w 5362042"/>
              <a:gd name="connsiteY175" fmla="*/ 2018995 h 3555187"/>
              <a:gd name="connsiteX176" fmla="*/ 3964838 w 5362042"/>
              <a:gd name="connsiteY176" fmla="*/ 2018995 h 3555187"/>
              <a:gd name="connsiteX177" fmla="*/ 4008730 w 5362042"/>
              <a:gd name="connsiteY177" fmla="*/ 1960473 h 3555187"/>
              <a:gd name="connsiteX178" fmla="*/ 3964838 w 5362042"/>
              <a:gd name="connsiteY178" fmla="*/ 1916582 h 3555187"/>
              <a:gd name="connsiteX179" fmla="*/ 3913632 w 5362042"/>
              <a:gd name="connsiteY179" fmla="*/ 1938528 h 3555187"/>
              <a:gd name="connsiteX180" fmla="*/ 3899002 w 5362042"/>
              <a:gd name="connsiteY180" fmla="*/ 1887321 h 3555187"/>
              <a:gd name="connsiteX181" fmla="*/ 3928262 w 5362042"/>
              <a:gd name="connsiteY181" fmla="*/ 1814169 h 3555187"/>
              <a:gd name="connsiteX182" fmla="*/ 3974258 w 5362042"/>
              <a:gd name="connsiteY182" fmla="*/ 1778645 h 3555187"/>
              <a:gd name="connsiteX183" fmla="*/ 3979469 w 5362042"/>
              <a:gd name="connsiteY183" fmla="*/ 1660576 h 3555187"/>
              <a:gd name="connsiteX184" fmla="*/ 4026517 w 5362042"/>
              <a:gd name="connsiteY184" fmla="*/ 1624000 h 3555187"/>
              <a:gd name="connsiteX185" fmla="*/ 4074566 w 5362042"/>
              <a:gd name="connsiteY185" fmla="*/ 1638604 h 3555187"/>
              <a:gd name="connsiteX186" fmla="*/ 4111142 w 5362042"/>
              <a:gd name="connsiteY186" fmla="*/ 1653235 h 3555187"/>
              <a:gd name="connsiteX187" fmla="*/ 4111142 w 5362042"/>
              <a:gd name="connsiteY187" fmla="*/ 1616659 h 3555187"/>
              <a:gd name="connsiteX188" fmla="*/ 4140403 w 5362042"/>
              <a:gd name="connsiteY188" fmla="*/ 1580083 h 3555187"/>
              <a:gd name="connsiteX189" fmla="*/ 4147718 w 5362042"/>
              <a:gd name="connsiteY189" fmla="*/ 1572768 h 3555187"/>
              <a:gd name="connsiteX190" fmla="*/ 4176979 w 5362042"/>
              <a:gd name="connsiteY190" fmla="*/ 1638604 h 3555187"/>
              <a:gd name="connsiteX191" fmla="*/ 4213555 w 5362042"/>
              <a:gd name="connsiteY191" fmla="*/ 1565452 h 3555187"/>
              <a:gd name="connsiteX192" fmla="*/ 4257446 w 5362042"/>
              <a:gd name="connsiteY192" fmla="*/ 1543507 h 3555187"/>
              <a:gd name="connsiteX193" fmla="*/ 4330598 w 5362042"/>
              <a:gd name="connsiteY193" fmla="*/ 1528876 h 3555187"/>
              <a:gd name="connsiteX194" fmla="*/ 4367174 w 5362042"/>
              <a:gd name="connsiteY194" fmla="*/ 1543507 h 3555187"/>
              <a:gd name="connsiteX195" fmla="*/ 4425696 w 5362042"/>
              <a:gd name="connsiteY195" fmla="*/ 1594713 h 3555187"/>
              <a:gd name="connsiteX196" fmla="*/ 4447642 w 5362042"/>
              <a:gd name="connsiteY196" fmla="*/ 1528876 h 3555187"/>
              <a:gd name="connsiteX197" fmla="*/ 4586630 w 5362042"/>
              <a:gd name="connsiteY197" fmla="*/ 1367942 h 3555187"/>
              <a:gd name="connsiteX198" fmla="*/ 4696358 w 5362042"/>
              <a:gd name="connsiteY198" fmla="*/ 1258214 h 3555187"/>
              <a:gd name="connsiteX199" fmla="*/ 4747565 w 5362042"/>
              <a:gd name="connsiteY199" fmla="*/ 1199692 h 3555187"/>
              <a:gd name="connsiteX200" fmla="*/ 4791456 w 5362042"/>
              <a:gd name="connsiteY200" fmla="*/ 1177747 h 3555187"/>
              <a:gd name="connsiteX201" fmla="*/ 4798771 w 5362042"/>
              <a:gd name="connsiteY201" fmla="*/ 1126540 h 3555187"/>
              <a:gd name="connsiteX202" fmla="*/ 4857293 w 5362042"/>
              <a:gd name="connsiteY202" fmla="*/ 1155801 h 3555187"/>
              <a:gd name="connsiteX203" fmla="*/ 4857293 w 5362042"/>
              <a:gd name="connsiteY203" fmla="*/ 1155801 h 3555187"/>
              <a:gd name="connsiteX204" fmla="*/ 4937760 w 5362042"/>
              <a:gd name="connsiteY204" fmla="*/ 1148486 h 3555187"/>
              <a:gd name="connsiteX205" fmla="*/ 4937760 w 5362042"/>
              <a:gd name="connsiteY205" fmla="*/ 1089964 h 3555187"/>
              <a:gd name="connsiteX206" fmla="*/ 4842662 w 5362042"/>
              <a:gd name="connsiteY206" fmla="*/ 994867 h 3555187"/>
              <a:gd name="connsiteX207" fmla="*/ 4835347 w 5362042"/>
              <a:gd name="connsiteY207" fmla="*/ 958291 h 3555187"/>
              <a:gd name="connsiteX208" fmla="*/ 4798771 w 5362042"/>
              <a:gd name="connsiteY208" fmla="*/ 914400 h 3555187"/>
              <a:gd name="connsiteX209" fmla="*/ 4798771 w 5362042"/>
              <a:gd name="connsiteY209" fmla="*/ 914400 h 3555187"/>
              <a:gd name="connsiteX210" fmla="*/ 4710988 w 5362042"/>
              <a:gd name="connsiteY210" fmla="*/ 848563 h 3555187"/>
              <a:gd name="connsiteX211" fmla="*/ 4681728 w 5362042"/>
              <a:gd name="connsiteY211" fmla="*/ 914400 h 3555187"/>
              <a:gd name="connsiteX212" fmla="*/ 4645152 w 5362042"/>
              <a:gd name="connsiteY212" fmla="*/ 863193 h 3555187"/>
              <a:gd name="connsiteX213" fmla="*/ 4645152 w 5362042"/>
              <a:gd name="connsiteY213" fmla="*/ 863193 h 3555187"/>
              <a:gd name="connsiteX214" fmla="*/ 4776826 w 5362042"/>
              <a:gd name="connsiteY214" fmla="*/ 863193 h 3555187"/>
              <a:gd name="connsiteX215" fmla="*/ 4857293 w 5362042"/>
              <a:gd name="connsiteY215" fmla="*/ 819302 h 3555187"/>
              <a:gd name="connsiteX216" fmla="*/ 4857293 w 5362042"/>
              <a:gd name="connsiteY216" fmla="*/ 760780 h 3555187"/>
              <a:gd name="connsiteX217" fmla="*/ 4864608 w 5362042"/>
              <a:gd name="connsiteY217" fmla="*/ 731520 h 3555187"/>
              <a:gd name="connsiteX218" fmla="*/ 4864608 w 5362042"/>
              <a:gd name="connsiteY218" fmla="*/ 731520 h 3555187"/>
              <a:gd name="connsiteX219" fmla="*/ 4849978 w 5362042"/>
              <a:gd name="connsiteY219" fmla="*/ 643737 h 3555187"/>
              <a:gd name="connsiteX220" fmla="*/ 4857293 w 5362042"/>
              <a:gd name="connsiteY220" fmla="*/ 607161 h 3555187"/>
              <a:gd name="connsiteX221" fmla="*/ 4901184 w 5362042"/>
              <a:gd name="connsiteY221" fmla="*/ 599846 h 3555187"/>
              <a:gd name="connsiteX222" fmla="*/ 4915814 w 5362042"/>
              <a:gd name="connsiteY222" fmla="*/ 680313 h 3555187"/>
              <a:gd name="connsiteX223" fmla="*/ 4988966 w 5362042"/>
              <a:gd name="connsiteY223" fmla="*/ 665683 h 3555187"/>
              <a:gd name="connsiteX224" fmla="*/ 5054803 w 5362042"/>
              <a:gd name="connsiteY224" fmla="*/ 651052 h 3555187"/>
              <a:gd name="connsiteX225" fmla="*/ 5098694 w 5362042"/>
              <a:gd name="connsiteY225" fmla="*/ 716889 h 3555187"/>
              <a:gd name="connsiteX226" fmla="*/ 5171846 w 5362042"/>
              <a:gd name="connsiteY226" fmla="*/ 731520 h 3555187"/>
              <a:gd name="connsiteX227" fmla="*/ 5223053 w 5362042"/>
              <a:gd name="connsiteY227" fmla="*/ 753465 h 3555187"/>
              <a:gd name="connsiteX228" fmla="*/ 5223053 w 5362042"/>
              <a:gd name="connsiteY228" fmla="*/ 753465 h 3555187"/>
              <a:gd name="connsiteX229" fmla="*/ 5310835 w 5362042"/>
              <a:gd name="connsiteY229" fmla="*/ 724204 h 3555187"/>
              <a:gd name="connsiteX230" fmla="*/ 5296205 w 5362042"/>
              <a:gd name="connsiteY230" fmla="*/ 614476 h 3555187"/>
              <a:gd name="connsiteX231" fmla="*/ 5274259 w 5362042"/>
              <a:gd name="connsiteY231" fmla="*/ 577900 h 3555187"/>
              <a:gd name="connsiteX232" fmla="*/ 5325466 w 5362042"/>
              <a:gd name="connsiteY232" fmla="*/ 541324 h 3555187"/>
              <a:gd name="connsiteX233" fmla="*/ 5362042 w 5362042"/>
              <a:gd name="connsiteY233" fmla="*/ 482803 h 3555187"/>
              <a:gd name="connsiteX234" fmla="*/ 5347411 w 5362042"/>
              <a:gd name="connsiteY234" fmla="*/ 431596 h 3555187"/>
              <a:gd name="connsiteX235" fmla="*/ 5252314 w 5362042"/>
              <a:gd name="connsiteY235" fmla="*/ 387705 h 3555187"/>
              <a:gd name="connsiteX236" fmla="*/ 5186477 w 5362042"/>
              <a:gd name="connsiteY236" fmla="*/ 373075 h 3555187"/>
              <a:gd name="connsiteX237" fmla="*/ 5098694 w 5362042"/>
              <a:gd name="connsiteY237" fmla="*/ 380390 h 3555187"/>
              <a:gd name="connsiteX238" fmla="*/ 5098694 w 5362042"/>
              <a:gd name="connsiteY238" fmla="*/ 380390 h 3555187"/>
              <a:gd name="connsiteX239" fmla="*/ 5106010 w 5362042"/>
              <a:gd name="connsiteY239" fmla="*/ 512064 h 3555187"/>
              <a:gd name="connsiteX240" fmla="*/ 5025542 w 5362042"/>
              <a:gd name="connsiteY240" fmla="*/ 387705 h 3555187"/>
              <a:gd name="connsiteX241" fmla="*/ 4945075 w 5362042"/>
              <a:gd name="connsiteY241" fmla="*/ 343814 h 3555187"/>
              <a:gd name="connsiteX242" fmla="*/ 4791456 w 5362042"/>
              <a:gd name="connsiteY242" fmla="*/ 299923 h 3555187"/>
              <a:gd name="connsiteX243" fmla="*/ 4667098 w 5362042"/>
              <a:gd name="connsiteY243" fmla="*/ 241401 h 3555187"/>
              <a:gd name="connsiteX244" fmla="*/ 4615891 w 5362042"/>
              <a:gd name="connsiteY244" fmla="*/ 219456 h 3555187"/>
              <a:gd name="connsiteX245" fmla="*/ 4520794 w 5362042"/>
              <a:gd name="connsiteY245" fmla="*/ 219456 h 3555187"/>
              <a:gd name="connsiteX246" fmla="*/ 4469587 w 5362042"/>
              <a:gd name="connsiteY246" fmla="*/ 190195 h 3555187"/>
              <a:gd name="connsiteX247" fmla="*/ 4381805 w 5362042"/>
              <a:gd name="connsiteY247" fmla="*/ 212140 h 3555187"/>
              <a:gd name="connsiteX248" fmla="*/ 4323283 w 5362042"/>
              <a:gd name="connsiteY248" fmla="*/ 212140 h 3555187"/>
              <a:gd name="connsiteX249" fmla="*/ 4191610 w 5362042"/>
              <a:gd name="connsiteY249" fmla="*/ 197510 h 3555187"/>
              <a:gd name="connsiteX250" fmla="*/ 4228186 w 5362042"/>
              <a:gd name="connsiteY250" fmla="*/ 270662 h 3555187"/>
              <a:gd name="connsiteX251" fmla="*/ 4272077 w 5362042"/>
              <a:gd name="connsiteY251" fmla="*/ 358444 h 3555187"/>
              <a:gd name="connsiteX252" fmla="*/ 4213555 w 5362042"/>
              <a:gd name="connsiteY252" fmla="*/ 395020 h 3555187"/>
              <a:gd name="connsiteX253" fmla="*/ 4147718 w 5362042"/>
              <a:gd name="connsiteY253" fmla="*/ 358444 h 3555187"/>
              <a:gd name="connsiteX254" fmla="*/ 4118458 w 5362042"/>
              <a:gd name="connsiteY254" fmla="*/ 292608 h 3555187"/>
              <a:gd name="connsiteX255" fmla="*/ 4184294 w 5362042"/>
              <a:gd name="connsiteY255" fmla="*/ 292608 h 3555187"/>
              <a:gd name="connsiteX256" fmla="*/ 4155034 w 5362042"/>
              <a:gd name="connsiteY256" fmla="*/ 248716 h 3555187"/>
              <a:gd name="connsiteX257" fmla="*/ 4125773 w 5362042"/>
              <a:gd name="connsiteY257" fmla="*/ 241401 h 3555187"/>
              <a:gd name="connsiteX258" fmla="*/ 4125773 w 5362042"/>
              <a:gd name="connsiteY258" fmla="*/ 241401 h 3555187"/>
              <a:gd name="connsiteX259" fmla="*/ 4089197 w 5362042"/>
              <a:gd name="connsiteY259" fmla="*/ 321868 h 3555187"/>
              <a:gd name="connsiteX260" fmla="*/ 4052621 w 5362042"/>
              <a:gd name="connsiteY260" fmla="*/ 321868 h 3555187"/>
              <a:gd name="connsiteX261" fmla="*/ 3928262 w 5362042"/>
              <a:gd name="connsiteY261" fmla="*/ 314553 h 3555187"/>
              <a:gd name="connsiteX262" fmla="*/ 3877056 w 5362042"/>
              <a:gd name="connsiteY262" fmla="*/ 270662 h 3555187"/>
              <a:gd name="connsiteX263" fmla="*/ 3803904 w 5362042"/>
              <a:gd name="connsiteY263" fmla="*/ 329184 h 3555187"/>
              <a:gd name="connsiteX264" fmla="*/ 3767328 w 5362042"/>
              <a:gd name="connsiteY264" fmla="*/ 343814 h 3555187"/>
              <a:gd name="connsiteX265" fmla="*/ 3708806 w 5362042"/>
              <a:gd name="connsiteY265" fmla="*/ 292608 h 3555187"/>
              <a:gd name="connsiteX266" fmla="*/ 3708806 w 5362042"/>
              <a:gd name="connsiteY266" fmla="*/ 219456 h 3555187"/>
              <a:gd name="connsiteX267" fmla="*/ 3686861 w 5362042"/>
              <a:gd name="connsiteY267" fmla="*/ 175564 h 3555187"/>
              <a:gd name="connsiteX268" fmla="*/ 3599078 w 5362042"/>
              <a:gd name="connsiteY268" fmla="*/ 146304 h 3555187"/>
              <a:gd name="connsiteX269" fmla="*/ 3518611 w 5362042"/>
              <a:gd name="connsiteY269" fmla="*/ 124358 h 3555187"/>
              <a:gd name="connsiteX270" fmla="*/ 3416198 w 5362042"/>
              <a:gd name="connsiteY270" fmla="*/ 131673 h 3555187"/>
              <a:gd name="connsiteX271" fmla="*/ 3416198 w 5362042"/>
              <a:gd name="connsiteY271" fmla="*/ 160934 h 3555187"/>
              <a:gd name="connsiteX272" fmla="*/ 3357677 w 5362042"/>
              <a:gd name="connsiteY272" fmla="*/ 160933 h 3555187"/>
              <a:gd name="connsiteX273" fmla="*/ 3306470 w 5362042"/>
              <a:gd name="connsiteY273" fmla="*/ 65836 h 3555187"/>
              <a:gd name="connsiteX274" fmla="*/ 3291840 w 5362042"/>
              <a:gd name="connsiteY274" fmla="*/ 87782 h 3555187"/>
              <a:gd name="connsiteX275" fmla="*/ 3284525 w 5362042"/>
              <a:gd name="connsiteY275" fmla="*/ 58521 h 3555187"/>
              <a:gd name="connsiteX276" fmla="*/ 3240634 w 5362042"/>
              <a:gd name="connsiteY276" fmla="*/ 29260 h 3555187"/>
              <a:gd name="connsiteX277" fmla="*/ 3218688 w 5362042"/>
              <a:gd name="connsiteY277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38559 w 5362042"/>
              <a:gd name="connsiteY131" fmla="*/ 1383600 h 3555187"/>
              <a:gd name="connsiteX132" fmla="*/ 3957523 w 5362042"/>
              <a:gd name="connsiteY132" fmla="*/ 1360627 h 3555187"/>
              <a:gd name="connsiteX133" fmla="*/ 3941865 w 5362042"/>
              <a:gd name="connsiteY133" fmla="*/ 1354364 h 3555187"/>
              <a:gd name="connsiteX134" fmla="*/ 3964838 w 5362042"/>
              <a:gd name="connsiteY134" fmla="*/ 1280160 h 3555187"/>
              <a:gd name="connsiteX135" fmla="*/ 3994099 w 5362042"/>
              <a:gd name="connsiteY135" fmla="*/ 1272844 h 3555187"/>
              <a:gd name="connsiteX136" fmla="*/ 3994099 w 5362042"/>
              <a:gd name="connsiteY136" fmla="*/ 1272844 h 3555187"/>
              <a:gd name="connsiteX137" fmla="*/ 4042174 w 5362042"/>
              <a:gd name="connsiteY137" fmla="*/ 1271842 h 3555187"/>
              <a:gd name="connsiteX138" fmla="*/ 4008730 w 5362042"/>
              <a:gd name="connsiteY138" fmla="*/ 1324051 h 3555187"/>
              <a:gd name="connsiteX139" fmla="*/ 4004521 w 5362042"/>
              <a:gd name="connsiteY139" fmla="*/ 1378388 h 3555187"/>
              <a:gd name="connsiteX140" fmla="*/ 3986784 w 5362042"/>
              <a:gd name="connsiteY140" fmla="*/ 1463040 h 3555187"/>
              <a:gd name="connsiteX141" fmla="*/ 3986784 w 5362042"/>
              <a:gd name="connsiteY141" fmla="*/ 1506931 h 3555187"/>
              <a:gd name="connsiteX142" fmla="*/ 3950208 w 5362042"/>
              <a:gd name="connsiteY142" fmla="*/ 1528876 h 3555187"/>
              <a:gd name="connsiteX143" fmla="*/ 3906317 w 5362042"/>
              <a:gd name="connsiteY143" fmla="*/ 1594713 h 3555187"/>
              <a:gd name="connsiteX144" fmla="*/ 3833165 w 5362042"/>
              <a:gd name="connsiteY144" fmla="*/ 1653235 h 3555187"/>
              <a:gd name="connsiteX145" fmla="*/ 3760013 w 5362042"/>
              <a:gd name="connsiteY145" fmla="*/ 1762963 h 3555187"/>
              <a:gd name="connsiteX146" fmla="*/ 3716122 w 5362042"/>
              <a:gd name="connsiteY146" fmla="*/ 1836115 h 3555187"/>
              <a:gd name="connsiteX147" fmla="*/ 3657600 w 5362042"/>
              <a:gd name="connsiteY147" fmla="*/ 1887321 h 3555187"/>
              <a:gd name="connsiteX148" fmla="*/ 3657600 w 5362042"/>
              <a:gd name="connsiteY148" fmla="*/ 1887321 h 3555187"/>
              <a:gd name="connsiteX149" fmla="*/ 3562502 w 5362042"/>
              <a:gd name="connsiteY149" fmla="*/ 1960473 h 3555187"/>
              <a:gd name="connsiteX150" fmla="*/ 3540557 w 5362042"/>
              <a:gd name="connsiteY150" fmla="*/ 1960473 h 3555187"/>
              <a:gd name="connsiteX151" fmla="*/ 3511296 w 5362042"/>
              <a:gd name="connsiteY151" fmla="*/ 2033625 h 3555187"/>
              <a:gd name="connsiteX152" fmla="*/ 3474720 w 5362042"/>
              <a:gd name="connsiteY152" fmla="*/ 2084832 h 3555187"/>
              <a:gd name="connsiteX153" fmla="*/ 3416198 w 5362042"/>
              <a:gd name="connsiteY153" fmla="*/ 2245766 h 3555187"/>
              <a:gd name="connsiteX154" fmla="*/ 3408883 w 5362042"/>
              <a:gd name="connsiteY154" fmla="*/ 2355494 h 3555187"/>
              <a:gd name="connsiteX155" fmla="*/ 3430829 w 5362042"/>
              <a:gd name="connsiteY155" fmla="*/ 2457907 h 3555187"/>
              <a:gd name="connsiteX156" fmla="*/ 3445459 w 5362042"/>
              <a:gd name="connsiteY156" fmla="*/ 2509113 h 3555187"/>
              <a:gd name="connsiteX157" fmla="*/ 3445459 w 5362042"/>
              <a:gd name="connsiteY157" fmla="*/ 2604211 h 3555187"/>
              <a:gd name="connsiteX158" fmla="*/ 3489350 w 5362042"/>
              <a:gd name="connsiteY158" fmla="*/ 2684678 h 3555187"/>
              <a:gd name="connsiteX159" fmla="*/ 3489350 w 5362042"/>
              <a:gd name="connsiteY159" fmla="*/ 2721254 h 3555187"/>
              <a:gd name="connsiteX160" fmla="*/ 3489350 w 5362042"/>
              <a:gd name="connsiteY160" fmla="*/ 2772460 h 3555187"/>
              <a:gd name="connsiteX161" fmla="*/ 3489350 w 5362042"/>
              <a:gd name="connsiteY161" fmla="*/ 2845612 h 3555187"/>
              <a:gd name="connsiteX162" fmla="*/ 3562502 w 5362042"/>
              <a:gd name="connsiteY162" fmla="*/ 2809036 h 3555187"/>
              <a:gd name="connsiteX163" fmla="*/ 3635654 w 5362042"/>
              <a:gd name="connsiteY163" fmla="*/ 2750515 h 3555187"/>
              <a:gd name="connsiteX164" fmla="*/ 3672230 w 5362042"/>
              <a:gd name="connsiteY164" fmla="*/ 2640787 h 3555187"/>
              <a:gd name="connsiteX165" fmla="*/ 3679546 w 5362042"/>
              <a:gd name="connsiteY165" fmla="*/ 2560320 h 3555187"/>
              <a:gd name="connsiteX166" fmla="*/ 3730752 w 5362042"/>
              <a:gd name="connsiteY166" fmla="*/ 2501798 h 3555187"/>
              <a:gd name="connsiteX167" fmla="*/ 3745382 w 5362042"/>
              <a:gd name="connsiteY167" fmla="*/ 2443276 h 3555187"/>
              <a:gd name="connsiteX168" fmla="*/ 3789274 w 5362042"/>
              <a:gd name="connsiteY168" fmla="*/ 2384755 h 3555187"/>
              <a:gd name="connsiteX169" fmla="*/ 3899002 w 5362042"/>
              <a:gd name="connsiteY169" fmla="*/ 2370124 h 3555187"/>
              <a:gd name="connsiteX170" fmla="*/ 3920947 w 5362042"/>
              <a:gd name="connsiteY170" fmla="*/ 2340864 h 3555187"/>
              <a:gd name="connsiteX171" fmla="*/ 3913632 w 5362042"/>
              <a:gd name="connsiteY171" fmla="*/ 2231136 h 3555187"/>
              <a:gd name="connsiteX172" fmla="*/ 3913632 w 5362042"/>
              <a:gd name="connsiteY172" fmla="*/ 2231136 h 3555187"/>
              <a:gd name="connsiteX173" fmla="*/ 3950208 w 5362042"/>
              <a:gd name="connsiteY173" fmla="*/ 2179929 h 3555187"/>
              <a:gd name="connsiteX174" fmla="*/ 3950208 w 5362042"/>
              <a:gd name="connsiteY174" fmla="*/ 2121408 h 3555187"/>
              <a:gd name="connsiteX175" fmla="*/ 3950208 w 5362042"/>
              <a:gd name="connsiteY175" fmla="*/ 2121408 h 3555187"/>
              <a:gd name="connsiteX176" fmla="*/ 3964838 w 5362042"/>
              <a:gd name="connsiteY176" fmla="*/ 2018995 h 3555187"/>
              <a:gd name="connsiteX177" fmla="*/ 3964838 w 5362042"/>
              <a:gd name="connsiteY177" fmla="*/ 2018995 h 3555187"/>
              <a:gd name="connsiteX178" fmla="*/ 4008730 w 5362042"/>
              <a:gd name="connsiteY178" fmla="*/ 1960473 h 3555187"/>
              <a:gd name="connsiteX179" fmla="*/ 3964838 w 5362042"/>
              <a:gd name="connsiteY179" fmla="*/ 1916582 h 3555187"/>
              <a:gd name="connsiteX180" fmla="*/ 3913632 w 5362042"/>
              <a:gd name="connsiteY180" fmla="*/ 1938528 h 3555187"/>
              <a:gd name="connsiteX181" fmla="*/ 3899002 w 5362042"/>
              <a:gd name="connsiteY181" fmla="*/ 1887321 h 3555187"/>
              <a:gd name="connsiteX182" fmla="*/ 3928262 w 5362042"/>
              <a:gd name="connsiteY182" fmla="*/ 1814169 h 3555187"/>
              <a:gd name="connsiteX183" fmla="*/ 3974258 w 5362042"/>
              <a:gd name="connsiteY183" fmla="*/ 1778645 h 3555187"/>
              <a:gd name="connsiteX184" fmla="*/ 3979469 w 5362042"/>
              <a:gd name="connsiteY184" fmla="*/ 1660576 h 3555187"/>
              <a:gd name="connsiteX185" fmla="*/ 4026517 w 5362042"/>
              <a:gd name="connsiteY185" fmla="*/ 1624000 h 3555187"/>
              <a:gd name="connsiteX186" fmla="*/ 4074566 w 5362042"/>
              <a:gd name="connsiteY186" fmla="*/ 1638604 h 3555187"/>
              <a:gd name="connsiteX187" fmla="*/ 4111142 w 5362042"/>
              <a:gd name="connsiteY187" fmla="*/ 1653235 h 3555187"/>
              <a:gd name="connsiteX188" fmla="*/ 4111142 w 5362042"/>
              <a:gd name="connsiteY188" fmla="*/ 1616659 h 3555187"/>
              <a:gd name="connsiteX189" fmla="*/ 4140403 w 5362042"/>
              <a:gd name="connsiteY189" fmla="*/ 1580083 h 3555187"/>
              <a:gd name="connsiteX190" fmla="*/ 4147718 w 5362042"/>
              <a:gd name="connsiteY190" fmla="*/ 1572768 h 3555187"/>
              <a:gd name="connsiteX191" fmla="*/ 4176979 w 5362042"/>
              <a:gd name="connsiteY191" fmla="*/ 1638604 h 3555187"/>
              <a:gd name="connsiteX192" fmla="*/ 4213555 w 5362042"/>
              <a:gd name="connsiteY192" fmla="*/ 1565452 h 3555187"/>
              <a:gd name="connsiteX193" fmla="*/ 4257446 w 5362042"/>
              <a:gd name="connsiteY193" fmla="*/ 1543507 h 3555187"/>
              <a:gd name="connsiteX194" fmla="*/ 4330598 w 5362042"/>
              <a:gd name="connsiteY194" fmla="*/ 1528876 h 3555187"/>
              <a:gd name="connsiteX195" fmla="*/ 4367174 w 5362042"/>
              <a:gd name="connsiteY195" fmla="*/ 1543507 h 3555187"/>
              <a:gd name="connsiteX196" fmla="*/ 4425696 w 5362042"/>
              <a:gd name="connsiteY196" fmla="*/ 1594713 h 3555187"/>
              <a:gd name="connsiteX197" fmla="*/ 4447642 w 5362042"/>
              <a:gd name="connsiteY197" fmla="*/ 1528876 h 3555187"/>
              <a:gd name="connsiteX198" fmla="*/ 4586630 w 5362042"/>
              <a:gd name="connsiteY198" fmla="*/ 1367942 h 3555187"/>
              <a:gd name="connsiteX199" fmla="*/ 4696358 w 5362042"/>
              <a:gd name="connsiteY199" fmla="*/ 1258214 h 3555187"/>
              <a:gd name="connsiteX200" fmla="*/ 4747565 w 5362042"/>
              <a:gd name="connsiteY200" fmla="*/ 1199692 h 3555187"/>
              <a:gd name="connsiteX201" fmla="*/ 4791456 w 5362042"/>
              <a:gd name="connsiteY201" fmla="*/ 1177747 h 3555187"/>
              <a:gd name="connsiteX202" fmla="*/ 4798771 w 5362042"/>
              <a:gd name="connsiteY202" fmla="*/ 1126540 h 3555187"/>
              <a:gd name="connsiteX203" fmla="*/ 4857293 w 5362042"/>
              <a:gd name="connsiteY203" fmla="*/ 1155801 h 3555187"/>
              <a:gd name="connsiteX204" fmla="*/ 4857293 w 5362042"/>
              <a:gd name="connsiteY204" fmla="*/ 1155801 h 3555187"/>
              <a:gd name="connsiteX205" fmla="*/ 4937760 w 5362042"/>
              <a:gd name="connsiteY205" fmla="*/ 1148486 h 3555187"/>
              <a:gd name="connsiteX206" fmla="*/ 4937760 w 5362042"/>
              <a:gd name="connsiteY206" fmla="*/ 1089964 h 3555187"/>
              <a:gd name="connsiteX207" fmla="*/ 4842662 w 5362042"/>
              <a:gd name="connsiteY207" fmla="*/ 994867 h 3555187"/>
              <a:gd name="connsiteX208" fmla="*/ 4835347 w 5362042"/>
              <a:gd name="connsiteY208" fmla="*/ 958291 h 3555187"/>
              <a:gd name="connsiteX209" fmla="*/ 4798771 w 5362042"/>
              <a:gd name="connsiteY209" fmla="*/ 914400 h 3555187"/>
              <a:gd name="connsiteX210" fmla="*/ 4798771 w 5362042"/>
              <a:gd name="connsiteY210" fmla="*/ 914400 h 3555187"/>
              <a:gd name="connsiteX211" fmla="*/ 4710988 w 5362042"/>
              <a:gd name="connsiteY211" fmla="*/ 848563 h 3555187"/>
              <a:gd name="connsiteX212" fmla="*/ 4681728 w 5362042"/>
              <a:gd name="connsiteY212" fmla="*/ 914400 h 3555187"/>
              <a:gd name="connsiteX213" fmla="*/ 4645152 w 5362042"/>
              <a:gd name="connsiteY213" fmla="*/ 863193 h 3555187"/>
              <a:gd name="connsiteX214" fmla="*/ 4645152 w 5362042"/>
              <a:gd name="connsiteY214" fmla="*/ 863193 h 3555187"/>
              <a:gd name="connsiteX215" fmla="*/ 4776826 w 5362042"/>
              <a:gd name="connsiteY215" fmla="*/ 863193 h 3555187"/>
              <a:gd name="connsiteX216" fmla="*/ 4857293 w 5362042"/>
              <a:gd name="connsiteY216" fmla="*/ 819302 h 3555187"/>
              <a:gd name="connsiteX217" fmla="*/ 4857293 w 5362042"/>
              <a:gd name="connsiteY217" fmla="*/ 760780 h 3555187"/>
              <a:gd name="connsiteX218" fmla="*/ 4864608 w 5362042"/>
              <a:gd name="connsiteY218" fmla="*/ 731520 h 3555187"/>
              <a:gd name="connsiteX219" fmla="*/ 4864608 w 5362042"/>
              <a:gd name="connsiteY219" fmla="*/ 731520 h 3555187"/>
              <a:gd name="connsiteX220" fmla="*/ 4849978 w 5362042"/>
              <a:gd name="connsiteY220" fmla="*/ 643737 h 3555187"/>
              <a:gd name="connsiteX221" fmla="*/ 4857293 w 5362042"/>
              <a:gd name="connsiteY221" fmla="*/ 607161 h 3555187"/>
              <a:gd name="connsiteX222" fmla="*/ 4901184 w 5362042"/>
              <a:gd name="connsiteY222" fmla="*/ 599846 h 3555187"/>
              <a:gd name="connsiteX223" fmla="*/ 4915814 w 5362042"/>
              <a:gd name="connsiteY223" fmla="*/ 680313 h 3555187"/>
              <a:gd name="connsiteX224" fmla="*/ 4988966 w 5362042"/>
              <a:gd name="connsiteY224" fmla="*/ 665683 h 3555187"/>
              <a:gd name="connsiteX225" fmla="*/ 5054803 w 5362042"/>
              <a:gd name="connsiteY225" fmla="*/ 651052 h 3555187"/>
              <a:gd name="connsiteX226" fmla="*/ 5098694 w 5362042"/>
              <a:gd name="connsiteY226" fmla="*/ 716889 h 3555187"/>
              <a:gd name="connsiteX227" fmla="*/ 5171846 w 5362042"/>
              <a:gd name="connsiteY227" fmla="*/ 731520 h 3555187"/>
              <a:gd name="connsiteX228" fmla="*/ 5223053 w 5362042"/>
              <a:gd name="connsiteY228" fmla="*/ 753465 h 3555187"/>
              <a:gd name="connsiteX229" fmla="*/ 5223053 w 5362042"/>
              <a:gd name="connsiteY229" fmla="*/ 753465 h 3555187"/>
              <a:gd name="connsiteX230" fmla="*/ 5310835 w 5362042"/>
              <a:gd name="connsiteY230" fmla="*/ 724204 h 3555187"/>
              <a:gd name="connsiteX231" fmla="*/ 5296205 w 5362042"/>
              <a:gd name="connsiteY231" fmla="*/ 614476 h 3555187"/>
              <a:gd name="connsiteX232" fmla="*/ 5274259 w 5362042"/>
              <a:gd name="connsiteY232" fmla="*/ 577900 h 3555187"/>
              <a:gd name="connsiteX233" fmla="*/ 5325466 w 5362042"/>
              <a:gd name="connsiteY233" fmla="*/ 541324 h 3555187"/>
              <a:gd name="connsiteX234" fmla="*/ 5362042 w 5362042"/>
              <a:gd name="connsiteY234" fmla="*/ 482803 h 3555187"/>
              <a:gd name="connsiteX235" fmla="*/ 5347411 w 5362042"/>
              <a:gd name="connsiteY235" fmla="*/ 431596 h 3555187"/>
              <a:gd name="connsiteX236" fmla="*/ 5252314 w 5362042"/>
              <a:gd name="connsiteY236" fmla="*/ 387705 h 3555187"/>
              <a:gd name="connsiteX237" fmla="*/ 5186477 w 5362042"/>
              <a:gd name="connsiteY237" fmla="*/ 373075 h 3555187"/>
              <a:gd name="connsiteX238" fmla="*/ 5098694 w 5362042"/>
              <a:gd name="connsiteY238" fmla="*/ 380390 h 3555187"/>
              <a:gd name="connsiteX239" fmla="*/ 5098694 w 5362042"/>
              <a:gd name="connsiteY239" fmla="*/ 380390 h 3555187"/>
              <a:gd name="connsiteX240" fmla="*/ 5106010 w 5362042"/>
              <a:gd name="connsiteY240" fmla="*/ 512064 h 3555187"/>
              <a:gd name="connsiteX241" fmla="*/ 5025542 w 5362042"/>
              <a:gd name="connsiteY241" fmla="*/ 387705 h 3555187"/>
              <a:gd name="connsiteX242" fmla="*/ 4945075 w 5362042"/>
              <a:gd name="connsiteY242" fmla="*/ 343814 h 3555187"/>
              <a:gd name="connsiteX243" fmla="*/ 4791456 w 5362042"/>
              <a:gd name="connsiteY243" fmla="*/ 299923 h 3555187"/>
              <a:gd name="connsiteX244" fmla="*/ 4667098 w 5362042"/>
              <a:gd name="connsiteY244" fmla="*/ 241401 h 3555187"/>
              <a:gd name="connsiteX245" fmla="*/ 4615891 w 5362042"/>
              <a:gd name="connsiteY245" fmla="*/ 219456 h 3555187"/>
              <a:gd name="connsiteX246" fmla="*/ 4520794 w 5362042"/>
              <a:gd name="connsiteY246" fmla="*/ 219456 h 3555187"/>
              <a:gd name="connsiteX247" fmla="*/ 4469587 w 5362042"/>
              <a:gd name="connsiteY247" fmla="*/ 190195 h 3555187"/>
              <a:gd name="connsiteX248" fmla="*/ 4381805 w 5362042"/>
              <a:gd name="connsiteY248" fmla="*/ 212140 h 3555187"/>
              <a:gd name="connsiteX249" fmla="*/ 4323283 w 5362042"/>
              <a:gd name="connsiteY249" fmla="*/ 212140 h 3555187"/>
              <a:gd name="connsiteX250" fmla="*/ 4191610 w 5362042"/>
              <a:gd name="connsiteY250" fmla="*/ 197510 h 3555187"/>
              <a:gd name="connsiteX251" fmla="*/ 4228186 w 5362042"/>
              <a:gd name="connsiteY251" fmla="*/ 270662 h 3555187"/>
              <a:gd name="connsiteX252" fmla="*/ 4272077 w 5362042"/>
              <a:gd name="connsiteY252" fmla="*/ 358444 h 3555187"/>
              <a:gd name="connsiteX253" fmla="*/ 4213555 w 5362042"/>
              <a:gd name="connsiteY253" fmla="*/ 395020 h 3555187"/>
              <a:gd name="connsiteX254" fmla="*/ 4147718 w 5362042"/>
              <a:gd name="connsiteY254" fmla="*/ 358444 h 3555187"/>
              <a:gd name="connsiteX255" fmla="*/ 4118458 w 5362042"/>
              <a:gd name="connsiteY255" fmla="*/ 292608 h 3555187"/>
              <a:gd name="connsiteX256" fmla="*/ 4184294 w 5362042"/>
              <a:gd name="connsiteY256" fmla="*/ 292608 h 3555187"/>
              <a:gd name="connsiteX257" fmla="*/ 4155034 w 5362042"/>
              <a:gd name="connsiteY257" fmla="*/ 248716 h 3555187"/>
              <a:gd name="connsiteX258" fmla="*/ 4125773 w 5362042"/>
              <a:gd name="connsiteY258" fmla="*/ 241401 h 3555187"/>
              <a:gd name="connsiteX259" fmla="*/ 4125773 w 5362042"/>
              <a:gd name="connsiteY259" fmla="*/ 241401 h 3555187"/>
              <a:gd name="connsiteX260" fmla="*/ 4089197 w 5362042"/>
              <a:gd name="connsiteY260" fmla="*/ 321868 h 3555187"/>
              <a:gd name="connsiteX261" fmla="*/ 4052621 w 5362042"/>
              <a:gd name="connsiteY261" fmla="*/ 321868 h 3555187"/>
              <a:gd name="connsiteX262" fmla="*/ 3928262 w 5362042"/>
              <a:gd name="connsiteY262" fmla="*/ 314553 h 3555187"/>
              <a:gd name="connsiteX263" fmla="*/ 3877056 w 5362042"/>
              <a:gd name="connsiteY263" fmla="*/ 270662 h 3555187"/>
              <a:gd name="connsiteX264" fmla="*/ 3803904 w 5362042"/>
              <a:gd name="connsiteY264" fmla="*/ 329184 h 3555187"/>
              <a:gd name="connsiteX265" fmla="*/ 3767328 w 5362042"/>
              <a:gd name="connsiteY265" fmla="*/ 343814 h 3555187"/>
              <a:gd name="connsiteX266" fmla="*/ 3708806 w 5362042"/>
              <a:gd name="connsiteY266" fmla="*/ 292608 h 3555187"/>
              <a:gd name="connsiteX267" fmla="*/ 3708806 w 5362042"/>
              <a:gd name="connsiteY267" fmla="*/ 219456 h 3555187"/>
              <a:gd name="connsiteX268" fmla="*/ 3686861 w 5362042"/>
              <a:gd name="connsiteY268" fmla="*/ 175564 h 3555187"/>
              <a:gd name="connsiteX269" fmla="*/ 3599078 w 5362042"/>
              <a:gd name="connsiteY269" fmla="*/ 146304 h 3555187"/>
              <a:gd name="connsiteX270" fmla="*/ 3518611 w 5362042"/>
              <a:gd name="connsiteY270" fmla="*/ 124358 h 3555187"/>
              <a:gd name="connsiteX271" fmla="*/ 3416198 w 5362042"/>
              <a:gd name="connsiteY271" fmla="*/ 131673 h 3555187"/>
              <a:gd name="connsiteX272" fmla="*/ 3416198 w 5362042"/>
              <a:gd name="connsiteY272" fmla="*/ 160934 h 3555187"/>
              <a:gd name="connsiteX273" fmla="*/ 3357677 w 5362042"/>
              <a:gd name="connsiteY273" fmla="*/ 160933 h 3555187"/>
              <a:gd name="connsiteX274" fmla="*/ 3306470 w 5362042"/>
              <a:gd name="connsiteY274" fmla="*/ 65836 h 3555187"/>
              <a:gd name="connsiteX275" fmla="*/ 3291840 w 5362042"/>
              <a:gd name="connsiteY275" fmla="*/ 87782 h 3555187"/>
              <a:gd name="connsiteX276" fmla="*/ 3284525 w 5362042"/>
              <a:gd name="connsiteY276" fmla="*/ 58521 h 3555187"/>
              <a:gd name="connsiteX277" fmla="*/ 3240634 w 5362042"/>
              <a:gd name="connsiteY277" fmla="*/ 29260 h 3555187"/>
              <a:gd name="connsiteX278" fmla="*/ 3218688 w 5362042"/>
              <a:gd name="connsiteY278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38559 w 5362042"/>
              <a:gd name="connsiteY131" fmla="*/ 1383600 h 3555187"/>
              <a:gd name="connsiteX132" fmla="*/ 3957523 w 5362042"/>
              <a:gd name="connsiteY132" fmla="*/ 1360627 h 3555187"/>
              <a:gd name="connsiteX133" fmla="*/ 3941865 w 5362042"/>
              <a:gd name="connsiteY133" fmla="*/ 1354364 h 3555187"/>
              <a:gd name="connsiteX134" fmla="*/ 3964838 w 5362042"/>
              <a:gd name="connsiteY134" fmla="*/ 1280160 h 3555187"/>
              <a:gd name="connsiteX135" fmla="*/ 3994099 w 5362042"/>
              <a:gd name="connsiteY135" fmla="*/ 1272844 h 3555187"/>
              <a:gd name="connsiteX136" fmla="*/ 3994099 w 5362042"/>
              <a:gd name="connsiteY136" fmla="*/ 1272844 h 3555187"/>
              <a:gd name="connsiteX137" fmla="*/ 4042174 w 5362042"/>
              <a:gd name="connsiteY137" fmla="*/ 1271842 h 3555187"/>
              <a:gd name="connsiteX138" fmla="*/ 4008730 w 5362042"/>
              <a:gd name="connsiteY138" fmla="*/ 1324051 h 3555187"/>
              <a:gd name="connsiteX139" fmla="*/ 4004521 w 5362042"/>
              <a:gd name="connsiteY139" fmla="*/ 1378388 h 3555187"/>
              <a:gd name="connsiteX140" fmla="*/ 3986784 w 5362042"/>
              <a:gd name="connsiteY140" fmla="*/ 1463040 h 3555187"/>
              <a:gd name="connsiteX141" fmla="*/ 3986784 w 5362042"/>
              <a:gd name="connsiteY141" fmla="*/ 1506931 h 3555187"/>
              <a:gd name="connsiteX142" fmla="*/ 3950208 w 5362042"/>
              <a:gd name="connsiteY142" fmla="*/ 1528876 h 3555187"/>
              <a:gd name="connsiteX143" fmla="*/ 3906317 w 5362042"/>
              <a:gd name="connsiteY143" fmla="*/ 1594713 h 3555187"/>
              <a:gd name="connsiteX144" fmla="*/ 3833165 w 5362042"/>
              <a:gd name="connsiteY144" fmla="*/ 1653235 h 3555187"/>
              <a:gd name="connsiteX145" fmla="*/ 3760013 w 5362042"/>
              <a:gd name="connsiteY145" fmla="*/ 1762963 h 3555187"/>
              <a:gd name="connsiteX146" fmla="*/ 3716122 w 5362042"/>
              <a:gd name="connsiteY146" fmla="*/ 1836115 h 3555187"/>
              <a:gd name="connsiteX147" fmla="*/ 3657600 w 5362042"/>
              <a:gd name="connsiteY147" fmla="*/ 1887321 h 3555187"/>
              <a:gd name="connsiteX148" fmla="*/ 3657600 w 5362042"/>
              <a:gd name="connsiteY148" fmla="*/ 1887321 h 3555187"/>
              <a:gd name="connsiteX149" fmla="*/ 3562502 w 5362042"/>
              <a:gd name="connsiteY149" fmla="*/ 1960473 h 3555187"/>
              <a:gd name="connsiteX150" fmla="*/ 3540557 w 5362042"/>
              <a:gd name="connsiteY150" fmla="*/ 1960473 h 3555187"/>
              <a:gd name="connsiteX151" fmla="*/ 3511296 w 5362042"/>
              <a:gd name="connsiteY151" fmla="*/ 2033625 h 3555187"/>
              <a:gd name="connsiteX152" fmla="*/ 3474720 w 5362042"/>
              <a:gd name="connsiteY152" fmla="*/ 2084832 h 3555187"/>
              <a:gd name="connsiteX153" fmla="*/ 3416198 w 5362042"/>
              <a:gd name="connsiteY153" fmla="*/ 2245766 h 3555187"/>
              <a:gd name="connsiteX154" fmla="*/ 3408883 w 5362042"/>
              <a:gd name="connsiteY154" fmla="*/ 2355494 h 3555187"/>
              <a:gd name="connsiteX155" fmla="*/ 3430829 w 5362042"/>
              <a:gd name="connsiteY155" fmla="*/ 2457907 h 3555187"/>
              <a:gd name="connsiteX156" fmla="*/ 3445459 w 5362042"/>
              <a:gd name="connsiteY156" fmla="*/ 2509113 h 3555187"/>
              <a:gd name="connsiteX157" fmla="*/ 3445459 w 5362042"/>
              <a:gd name="connsiteY157" fmla="*/ 2604211 h 3555187"/>
              <a:gd name="connsiteX158" fmla="*/ 3489350 w 5362042"/>
              <a:gd name="connsiteY158" fmla="*/ 2684678 h 3555187"/>
              <a:gd name="connsiteX159" fmla="*/ 3489350 w 5362042"/>
              <a:gd name="connsiteY159" fmla="*/ 2721254 h 3555187"/>
              <a:gd name="connsiteX160" fmla="*/ 3489350 w 5362042"/>
              <a:gd name="connsiteY160" fmla="*/ 2772460 h 3555187"/>
              <a:gd name="connsiteX161" fmla="*/ 3489350 w 5362042"/>
              <a:gd name="connsiteY161" fmla="*/ 2845612 h 3555187"/>
              <a:gd name="connsiteX162" fmla="*/ 3562502 w 5362042"/>
              <a:gd name="connsiteY162" fmla="*/ 2809036 h 3555187"/>
              <a:gd name="connsiteX163" fmla="*/ 3635654 w 5362042"/>
              <a:gd name="connsiteY163" fmla="*/ 2750515 h 3555187"/>
              <a:gd name="connsiteX164" fmla="*/ 3672230 w 5362042"/>
              <a:gd name="connsiteY164" fmla="*/ 2640787 h 3555187"/>
              <a:gd name="connsiteX165" fmla="*/ 3679546 w 5362042"/>
              <a:gd name="connsiteY165" fmla="*/ 2560320 h 3555187"/>
              <a:gd name="connsiteX166" fmla="*/ 3730752 w 5362042"/>
              <a:gd name="connsiteY166" fmla="*/ 2501798 h 3555187"/>
              <a:gd name="connsiteX167" fmla="*/ 3745382 w 5362042"/>
              <a:gd name="connsiteY167" fmla="*/ 2443276 h 3555187"/>
              <a:gd name="connsiteX168" fmla="*/ 3789274 w 5362042"/>
              <a:gd name="connsiteY168" fmla="*/ 2384755 h 3555187"/>
              <a:gd name="connsiteX169" fmla="*/ 3899002 w 5362042"/>
              <a:gd name="connsiteY169" fmla="*/ 2370124 h 3555187"/>
              <a:gd name="connsiteX170" fmla="*/ 3920947 w 5362042"/>
              <a:gd name="connsiteY170" fmla="*/ 2340864 h 3555187"/>
              <a:gd name="connsiteX171" fmla="*/ 3913632 w 5362042"/>
              <a:gd name="connsiteY171" fmla="*/ 2231136 h 3555187"/>
              <a:gd name="connsiteX172" fmla="*/ 3913632 w 5362042"/>
              <a:gd name="connsiteY172" fmla="*/ 2231136 h 3555187"/>
              <a:gd name="connsiteX173" fmla="*/ 3950208 w 5362042"/>
              <a:gd name="connsiteY173" fmla="*/ 2179929 h 3555187"/>
              <a:gd name="connsiteX174" fmla="*/ 3950208 w 5362042"/>
              <a:gd name="connsiteY174" fmla="*/ 2121408 h 3555187"/>
              <a:gd name="connsiteX175" fmla="*/ 3950208 w 5362042"/>
              <a:gd name="connsiteY175" fmla="*/ 2121408 h 3555187"/>
              <a:gd name="connsiteX176" fmla="*/ 3964838 w 5362042"/>
              <a:gd name="connsiteY176" fmla="*/ 2018995 h 3555187"/>
              <a:gd name="connsiteX177" fmla="*/ 3964838 w 5362042"/>
              <a:gd name="connsiteY177" fmla="*/ 2018995 h 3555187"/>
              <a:gd name="connsiteX178" fmla="*/ 4008730 w 5362042"/>
              <a:gd name="connsiteY178" fmla="*/ 1960473 h 3555187"/>
              <a:gd name="connsiteX179" fmla="*/ 3964838 w 5362042"/>
              <a:gd name="connsiteY179" fmla="*/ 1916582 h 3555187"/>
              <a:gd name="connsiteX180" fmla="*/ 3913632 w 5362042"/>
              <a:gd name="connsiteY180" fmla="*/ 1938528 h 3555187"/>
              <a:gd name="connsiteX181" fmla="*/ 3899002 w 5362042"/>
              <a:gd name="connsiteY181" fmla="*/ 1887321 h 3555187"/>
              <a:gd name="connsiteX182" fmla="*/ 3928262 w 5362042"/>
              <a:gd name="connsiteY182" fmla="*/ 1814169 h 3555187"/>
              <a:gd name="connsiteX183" fmla="*/ 3974258 w 5362042"/>
              <a:gd name="connsiteY183" fmla="*/ 1778645 h 3555187"/>
              <a:gd name="connsiteX184" fmla="*/ 3979469 w 5362042"/>
              <a:gd name="connsiteY184" fmla="*/ 1660576 h 3555187"/>
              <a:gd name="connsiteX185" fmla="*/ 4026517 w 5362042"/>
              <a:gd name="connsiteY185" fmla="*/ 1624000 h 3555187"/>
              <a:gd name="connsiteX186" fmla="*/ 4074566 w 5362042"/>
              <a:gd name="connsiteY186" fmla="*/ 1638604 h 3555187"/>
              <a:gd name="connsiteX187" fmla="*/ 4111142 w 5362042"/>
              <a:gd name="connsiteY187" fmla="*/ 1653235 h 3555187"/>
              <a:gd name="connsiteX188" fmla="*/ 4098616 w 5362042"/>
              <a:gd name="connsiteY188" fmla="*/ 1616659 h 3555187"/>
              <a:gd name="connsiteX189" fmla="*/ 4140403 w 5362042"/>
              <a:gd name="connsiteY189" fmla="*/ 1580083 h 3555187"/>
              <a:gd name="connsiteX190" fmla="*/ 4147718 w 5362042"/>
              <a:gd name="connsiteY190" fmla="*/ 1572768 h 3555187"/>
              <a:gd name="connsiteX191" fmla="*/ 4176979 w 5362042"/>
              <a:gd name="connsiteY191" fmla="*/ 1638604 h 3555187"/>
              <a:gd name="connsiteX192" fmla="*/ 4213555 w 5362042"/>
              <a:gd name="connsiteY192" fmla="*/ 1565452 h 3555187"/>
              <a:gd name="connsiteX193" fmla="*/ 4257446 w 5362042"/>
              <a:gd name="connsiteY193" fmla="*/ 1543507 h 3555187"/>
              <a:gd name="connsiteX194" fmla="*/ 4330598 w 5362042"/>
              <a:gd name="connsiteY194" fmla="*/ 1528876 h 3555187"/>
              <a:gd name="connsiteX195" fmla="*/ 4367174 w 5362042"/>
              <a:gd name="connsiteY195" fmla="*/ 1543507 h 3555187"/>
              <a:gd name="connsiteX196" fmla="*/ 4425696 w 5362042"/>
              <a:gd name="connsiteY196" fmla="*/ 1594713 h 3555187"/>
              <a:gd name="connsiteX197" fmla="*/ 4447642 w 5362042"/>
              <a:gd name="connsiteY197" fmla="*/ 1528876 h 3555187"/>
              <a:gd name="connsiteX198" fmla="*/ 4586630 w 5362042"/>
              <a:gd name="connsiteY198" fmla="*/ 1367942 h 3555187"/>
              <a:gd name="connsiteX199" fmla="*/ 4696358 w 5362042"/>
              <a:gd name="connsiteY199" fmla="*/ 1258214 h 3555187"/>
              <a:gd name="connsiteX200" fmla="*/ 4747565 w 5362042"/>
              <a:gd name="connsiteY200" fmla="*/ 1199692 h 3555187"/>
              <a:gd name="connsiteX201" fmla="*/ 4791456 w 5362042"/>
              <a:gd name="connsiteY201" fmla="*/ 1177747 h 3555187"/>
              <a:gd name="connsiteX202" fmla="*/ 4798771 w 5362042"/>
              <a:gd name="connsiteY202" fmla="*/ 1126540 h 3555187"/>
              <a:gd name="connsiteX203" fmla="*/ 4857293 w 5362042"/>
              <a:gd name="connsiteY203" fmla="*/ 1155801 h 3555187"/>
              <a:gd name="connsiteX204" fmla="*/ 4857293 w 5362042"/>
              <a:gd name="connsiteY204" fmla="*/ 1155801 h 3555187"/>
              <a:gd name="connsiteX205" fmla="*/ 4937760 w 5362042"/>
              <a:gd name="connsiteY205" fmla="*/ 1148486 h 3555187"/>
              <a:gd name="connsiteX206" fmla="*/ 4937760 w 5362042"/>
              <a:gd name="connsiteY206" fmla="*/ 1089964 h 3555187"/>
              <a:gd name="connsiteX207" fmla="*/ 4842662 w 5362042"/>
              <a:gd name="connsiteY207" fmla="*/ 994867 h 3555187"/>
              <a:gd name="connsiteX208" fmla="*/ 4835347 w 5362042"/>
              <a:gd name="connsiteY208" fmla="*/ 958291 h 3555187"/>
              <a:gd name="connsiteX209" fmla="*/ 4798771 w 5362042"/>
              <a:gd name="connsiteY209" fmla="*/ 914400 h 3555187"/>
              <a:gd name="connsiteX210" fmla="*/ 4798771 w 5362042"/>
              <a:gd name="connsiteY210" fmla="*/ 914400 h 3555187"/>
              <a:gd name="connsiteX211" fmla="*/ 4710988 w 5362042"/>
              <a:gd name="connsiteY211" fmla="*/ 848563 h 3555187"/>
              <a:gd name="connsiteX212" fmla="*/ 4681728 w 5362042"/>
              <a:gd name="connsiteY212" fmla="*/ 914400 h 3555187"/>
              <a:gd name="connsiteX213" fmla="*/ 4645152 w 5362042"/>
              <a:gd name="connsiteY213" fmla="*/ 863193 h 3555187"/>
              <a:gd name="connsiteX214" fmla="*/ 4645152 w 5362042"/>
              <a:gd name="connsiteY214" fmla="*/ 863193 h 3555187"/>
              <a:gd name="connsiteX215" fmla="*/ 4776826 w 5362042"/>
              <a:gd name="connsiteY215" fmla="*/ 863193 h 3555187"/>
              <a:gd name="connsiteX216" fmla="*/ 4857293 w 5362042"/>
              <a:gd name="connsiteY216" fmla="*/ 819302 h 3555187"/>
              <a:gd name="connsiteX217" fmla="*/ 4857293 w 5362042"/>
              <a:gd name="connsiteY217" fmla="*/ 760780 h 3555187"/>
              <a:gd name="connsiteX218" fmla="*/ 4864608 w 5362042"/>
              <a:gd name="connsiteY218" fmla="*/ 731520 h 3555187"/>
              <a:gd name="connsiteX219" fmla="*/ 4864608 w 5362042"/>
              <a:gd name="connsiteY219" fmla="*/ 731520 h 3555187"/>
              <a:gd name="connsiteX220" fmla="*/ 4849978 w 5362042"/>
              <a:gd name="connsiteY220" fmla="*/ 643737 h 3555187"/>
              <a:gd name="connsiteX221" fmla="*/ 4857293 w 5362042"/>
              <a:gd name="connsiteY221" fmla="*/ 607161 h 3555187"/>
              <a:gd name="connsiteX222" fmla="*/ 4901184 w 5362042"/>
              <a:gd name="connsiteY222" fmla="*/ 599846 h 3555187"/>
              <a:gd name="connsiteX223" fmla="*/ 4915814 w 5362042"/>
              <a:gd name="connsiteY223" fmla="*/ 680313 h 3555187"/>
              <a:gd name="connsiteX224" fmla="*/ 4988966 w 5362042"/>
              <a:gd name="connsiteY224" fmla="*/ 665683 h 3555187"/>
              <a:gd name="connsiteX225" fmla="*/ 5054803 w 5362042"/>
              <a:gd name="connsiteY225" fmla="*/ 651052 h 3555187"/>
              <a:gd name="connsiteX226" fmla="*/ 5098694 w 5362042"/>
              <a:gd name="connsiteY226" fmla="*/ 716889 h 3555187"/>
              <a:gd name="connsiteX227" fmla="*/ 5171846 w 5362042"/>
              <a:gd name="connsiteY227" fmla="*/ 731520 h 3555187"/>
              <a:gd name="connsiteX228" fmla="*/ 5223053 w 5362042"/>
              <a:gd name="connsiteY228" fmla="*/ 753465 h 3555187"/>
              <a:gd name="connsiteX229" fmla="*/ 5223053 w 5362042"/>
              <a:gd name="connsiteY229" fmla="*/ 753465 h 3555187"/>
              <a:gd name="connsiteX230" fmla="*/ 5310835 w 5362042"/>
              <a:gd name="connsiteY230" fmla="*/ 724204 h 3555187"/>
              <a:gd name="connsiteX231" fmla="*/ 5296205 w 5362042"/>
              <a:gd name="connsiteY231" fmla="*/ 614476 h 3555187"/>
              <a:gd name="connsiteX232" fmla="*/ 5274259 w 5362042"/>
              <a:gd name="connsiteY232" fmla="*/ 577900 h 3555187"/>
              <a:gd name="connsiteX233" fmla="*/ 5325466 w 5362042"/>
              <a:gd name="connsiteY233" fmla="*/ 541324 h 3555187"/>
              <a:gd name="connsiteX234" fmla="*/ 5362042 w 5362042"/>
              <a:gd name="connsiteY234" fmla="*/ 482803 h 3555187"/>
              <a:gd name="connsiteX235" fmla="*/ 5347411 w 5362042"/>
              <a:gd name="connsiteY235" fmla="*/ 431596 h 3555187"/>
              <a:gd name="connsiteX236" fmla="*/ 5252314 w 5362042"/>
              <a:gd name="connsiteY236" fmla="*/ 387705 h 3555187"/>
              <a:gd name="connsiteX237" fmla="*/ 5186477 w 5362042"/>
              <a:gd name="connsiteY237" fmla="*/ 373075 h 3555187"/>
              <a:gd name="connsiteX238" fmla="*/ 5098694 w 5362042"/>
              <a:gd name="connsiteY238" fmla="*/ 380390 h 3555187"/>
              <a:gd name="connsiteX239" fmla="*/ 5098694 w 5362042"/>
              <a:gd name="connsiteY239" fmla="*/ 380390 h 3555187"/>
              <a:gd name="connsiteX240" fmla="*/ 5106010 w 5362042"/>
              <a:gd name="connsiteY240" fmla="*/ 512064 h 3555187"/>
              <a:gd name="connsiteX241" fmla="*/ 5025542 w 5362042"/>
              <a:gd name="connsiteY241" fmla="*/ 387705 h 3555187"/>
              <a:gd name="connsiteX242" fmla="*/ 4945075 w 5362042"/>
              <a:gd name="connsiteY242" fmla="*/ 343814 h 3555187"/>
              <a:gd name="connsiteX243" fmla="*/ 4791456 w 5362042"/>
              <a:gd name="connsiteY243" fmla="*/ 299923 h 3555187"/>
              <a:gd name="connsiteX244" fmla="*/ 4667098 w 5362042"/>
              <a:gd name="connsiteY244" fmla="*/ 241401 h 3555187"/>
              <a:gd name="connsiteX245" fmla="*/ 4615891 w 5362042"/>
              <a:gd name="connsiteY245" fmla="*/ 219456 h 3555187"/>
              <a:gd name="connsiteX246" fmla="*/ 4520794 w 5362042"/>
              <a:gd name="connsiteY246" fmla="*/ 219456 h 3555187"/>
              <a:gd name="connsiteX247" fmla="*/ 4469587 w 5362042"/>
              <a:gd name="connsiteY247" fmla="*/ 190195 h 3555187"/>
              <a:gd name="connsiteX248" fmla="*/ 4381805 w 5362042"/>
              <a:gd name="connsiteY248" fmla="*/ 212140 h 3555187"/>
              <a:gd name="connsiteX249" fmla="*/ 4323283 w 5362042"/>
              <a:gd name="connsiteY249" fmla="*/ 212140 h 3555187"/>
              <a:gd name="connsiteX250" fmla="*/ 4191610 w 5362042"/>
              <a:gd name="connsiteY250" fmla="*/ 197510 h 3555187"/>
              <a:gd name="connsiteX251" fmla="*/ 4228186 w 5362042"/>
              <a:gd name="connsiteY251" fmla="*/ 270662 h 3555187"/>
              <a:gd name="connsiteX252" fmla="*/ 4272077 w 5362042"/>
              <a:gd name="connsiteY252" fmla="*/ 358444 h 3555187"/>
              <a:gd name="connsiteX253" fmla="*/ 4213555 w 5362042"/>
              <a:gd name="connsiteY253" fmla="*/ 395020 h 3555187"/>
              <a:gd name="connsiteX254" fmla="*/ 4147718 w 5362042"/>
              <a:gd name="connsiteY254" fmla="*/ 358444 h 3555187"/>
              <a:gd name="connsiteX255" fmla="*/ 4118458 w 5362042"/>
              <a:gd name="connsiteY255" fmla="*/ 292608 h 3555187"/>
              <a:gd name="connsiteX256" fmla="*/ 4184294 w 5362042"/>
              <a:gd name="connsiteY256" fmla="*/ 292608 h 3555187"/>
              <a:gd name="connsiteX257" fmla="*/ 4155034 w 5362042"/>
              <a:gd name="connsiteY257" fmla="*/ 248716 h 3555187"/>
              <a:gd name="connsiteX258" fmla="*/ 4125773 w 5362042"/>
              <a:gd name="connsiteY258" fmla="*/ 241401 h 3555187"/>
              <a:gd name="connsiteX259" fmla="*/ 4125773 w 5362042"/>
              <a:gd name="connsiteY259" fmla="*/ 241401 h 3555187"/>
              <a:gd name="connsiteX260" fmla="*/ 4089197 w 5362042"/>
              <a:gd name="connsiteY260" fmla="*/ 321868 h 3555187"/>
              <a:gd name="connsiteX261" fmla="*/ 4052621 w 5362042"/>
              <a:gd name="connsiteY261" fmla="*/ 321868 h 3555187"/>
              <a:gd name="connsiteX262" fmla="*/ 3928262 w 5362042"/>
              <a:gd name="connsiteY262" fmla="*/ 314553 h 3555187"/>
              <a:gd name="connsiteX263" fmla="*/ 3877056 w 5362042"/>
              <a:gd name="connsiteY263" fmla="*/ 270662 h 3555187"/>
              <a:gd name="connsiteX264" fmla="*/ 3803904 w 5362042"/>
              <a:gd name="connsiteY264" fmla="*/ 329184 h 3555187"/>
              <a:gd name="connsiteX265" fmla="*/ 3767328 w 5362042"/>
              <a:gd name="connsiteY265" fmla="*/ 343814 h 3555187"/>
              <a:gd name="connsiteX266" fmla="*/ 3708806 w 5362042"/>
              <a:gd name="connsiteY266" fmla="*/ 292608 h 3555187"/>
              <a:gd name="connsiteX267" fmla="*/ 3708806 w 5362042"/>
              <a:gd name="connsiteY267" fmla="*/ 219456 h 3555187"/>
              <a:gd name="connsiteX268" fmla="*/ 3686861 w 5362042"/>
              <a:gd name="connsiteY268" fmla="*/ 175564 h 3555187"/>
              <a:gd name="connsiteX269" fmla="*/ 3599078 w 5362042"/>
              <a:gd name="connsiteY269" fmla="*/ 146304 h 3555187"/>
              <a:gd name="connsiteX270" fmla="*/ 3518611 w 5362042"/>
              <a:gd name="connsiteY270" fmla="*/ 124358 h 3555187"/>
              <a:gd name="connsiteX271" fmla="*/ 3416198 w 5362042"/>
              <a:gd name="connsiteY271" fmla="*/ 131673 h 3555187"/>
              <a:gd name="connsiteX272" fmla="*/ 3416198 w 5362042"/>
              <a:gd name="connsiteY272" fmla="*/ 160934 h 3555187"/>
              <a:gd name="connsiteX273" fmla="*/ 3357677 w 5362042"/>
              <a:gd name="connsiteY273" fmla="*/ 160933 h 3555187"/>
              <a:gd name="connsiteX274" fmla="*/ 3306470 w 5362042"/>
              <a:gd name="connsiteY274" fmla="*/ 65836 h 3555187"/>
              <a:gd name="connsiteX275" fmla="*/ 3291840 w 5362042"/>
              <a:gd name="connsiteY275" fmla="*/ 87782 h 3555187"/>
              <a:gd name="connsiteX276" fmla="*/ 3284525 w 5362042"/>
              <a:gd name="connsiteY276" fmla="*/ 58521 h 3555187"/>
              <a:gd name="connsiteX277" fmla="*/ 3240634 w 5362042"/>
              <a:gd name="connsiteY277" fmla="*/ 29260 h 3555187"/>
              <a:gd name="connsiteX278" fmla="*/ 3218688 w 5362042"/>
              <a:gd name="connsiteY278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38559 w 5362042"/>
              <a:gd name="connsiteY131" fmla="*/ 1383600 h 3555187"/>
              <a:gd name="connsiteX132" fmla="*/ 3957523 w 5362042"/>
              <a:gd name="connsiteY132" fmla="*/ 1360627 h 3555187"/>
              <a:gd name="connsiteX133" fmla="*/ 3941865 w 5362042"/>
              <a:gd name="connsiteY133" fmla="*/ 1354364 h 3555187"/>
              <a:gd name="connsiteX134" fmla="*/ 3964838 w 5362042"/>
              <a:gd name="connsiteY134" fmla="*/ 1280160 h 3555187"/>
              <a:gd name="connsiteX135" fmla="*/ 3994099 w 5362042"/>
              <a:gd name="connsiteY135" fmla="*/ 1272844 h 3555187"/>
              <a:gd name="connsiteX136" fmla="*/ 3994099 w 5362042"/>
              <a:gd name="connsiteY136" fmla="*/ 1272844 h 3555187"/>
              <a:gd name="connsiteX137" fmla="*/ 4042174 w 5362042"/>
              <a:gd name="connsiteY137" fmla="*/ 1271842 h 3555187"/>
              <a:gd name="connsiteX138" fmla="*/ 4008730 w 5362042"/>
              <a:gd name="connsiteY138" fmla="*/ 1324051 h 3555187"/>
              <a:gd name="connsiteX139" fmla="*/ 4004521 w 5362042"/>
              <a:gd name="connsiteY139" fmla="*/ 1378388 h 3555187"/>
              <a:gd name="connsiteX140" fmla="*/ 3986784 w 5362042"/>
              <a:gd name="connsiteY140" fmla="*/ 1463040 h 3555187"/>
              <a:gd name="connsiteX141" fmla="*/ 3986784 w 5362042"/>
              <a:gd name="connsiteY141" fmla="*/ 1506931 h 3555187"/>
              <a:gd name="connsiteX142" fmla="*/ 3950208 w 5362042"/>
              <a:gd name="connsiteY142" fmla="*/ 1528876 h 3555187"/>
              <a:gd name="connsiteX143" fmla="*/ 3906317 w 5362042"/>
              <a:gd name="connsiteY143" fmla="*/ 1594713 h 3555187"/>
              <a:gd name="connsiteX144" fmla="*/ 3833165 w 5362042"/>
              <a:gd name="connsiteY144" fmla="*/ 1653235 h 3555187"/>
              <a:gd name="connsiteX145" fmla="*/ 3760013 w 5362042"/>
              <a:gd name="connsiteY145" fmla="*/ 1762963 h 3555187"/>
              <a:gd name="connsiteX146" fmla="*/ 3716122 w 5362042"/>
              <a:gd name="connsiteY146" fmla="*/ 1836115 h 3555187"/>
              <a:gd name="connsiteX147" fmla="*/ 3657600 w 5362042"/>
              <a:gd name="connsiteY147" fmla="*/ 1887321 h 3555187"/>
              <a:gd name="connsiteX148" fmla="*/ 3657600 w 5362042"/>
              <a:gd name="connsiteY148" fmla="*/ 1887321 h 3555187"/>
              <a:gd name="connsiteX149" fmla="*/ 3562502 w 5362042"/>
              <a:gd name="connsiteY149" fmla="*/ 1960473 h 3555187"/>
              <a:gd name="connsiteX150" fmla="*/ 3540557 w 5362042"/>
              <a:gd name="connsiteY150" fmla="*/ 1960473 h 3555187"/>
              <a:gd name="connsiteX151" fmla="*/ 3511296 w 5362042"/>
              <a:gd name="connsiteY151" fmla="*/ 2033625 h 3555187"/>
              <a:gd name="connsiteX152" fmla="*/ 3474720 w 5362042"/>
              <a:gd name="connsiteY152" fmla="*/ 2084832 h 3555187"/>
              <a:gd name="connsiteX153" fmla="*/ 3416198 w 5362042"/>
              <a:gd name="connsiteY153" fmla="*/ 2245766 h 3555187"/>
              <a:gd name="connsiteX154" fmla="*/ 3408883 w 5362042"/>
              <a:gd name="connsiteY154" fmla="*/ 2355494 h 3555187"/>
              <a:gd name="connsiteX155" fmla="*/ 3430829 w 5362042"/>
              <a:gd name="connsiteY155" fmla="*/ 2457907 h 3555187"/>
              <a:gd name="connsiteX156" fmla="*/ 3445459 w 5362042"/>
              <a:gd name="connsiteY156" fmla="*/ 2509113 h 3555187"/>
              <a:gd name="connsiteX157" fmla="*/ 3445459 w 5362042"/>
              <a:gd name="connsiteY157" fmla="*/ 2604211 h 3555187"/>
              <a:gd name="connsiteX158" fmla="*/ 3489350 w 5362042"/>
              <a:gd name="connsiteY158" fmla="*/ 2684678 h 3555187"/>
              <a:gd name="connsiteX159" fmla="*/ 3489350 w 5362042"/>
              <a:gd name="connsiteY159" fmla="*/ 2721254 h 3555187"/>
              <a:gd name="connsiteX160" fmla="*/ 3489350 w 5362042"/>
              <a:gd name="connsiteY160" fmla="*/ 2772460 h 3555187"/>
              <a:gd name="connsiteX161" fmla="*/ 3489350 w 5362042"/>
              <a:gd name="connsiteY161" fmla="*/ 2845612 h 3555187"/>
              <a:gd name="connsiteX162" fmla="*/ 3562502 w 5362042"/>
              <a:gd name="connsiteY162" fmla="*/ 2809036 h 3555187"/>
              <a:gd name="connsiteX163" fmla="*/ 3635654 w 5362042"/>
              <a:gd name="connsiteY163" fmla="*/ 2750515 h 3555187"/>
              <a:gd name="connsiteX164" fmla="*/ 3672230 w 5362042"/>
              <a:gd name="connsiteY164" fmla="*/ 2640787 h 3555187"/>
              <a:gd name="connsiteX165" fmla="*/ 3679546 w 5362042"/>
              <a:gd name="connsiteY165" fmla="*/ 2560320 h 3555187"/>
              <a:gd name="connsiteX166" fmla="*/ 3730752 w 5362042"/>
              <a:gd name="connsiteY166" fmla="*/ 2501798 h 3555187"/>
              <a:gd name="connsiteX167" fmla="*/ 3745382 w 5362042"/>
              <a:gd name="connsiteY167" fmla="*/ 2443276 h 3555187"/>
              <a:gd name="connsiteX168" fmla="*/ 3789274 w 5362042"/>
              <a:gd name="connsiteY168" fmla="*/ 2384755 h 3555187"/>
              <a:gd name="connsiteX169" fmla="*/ 3899002 w 5362042"/>
              <a:gd name="connsiteY169" fmla="*/ 2370124 h 3555187"/>
              <a:gd name="connsiteX170" fmla="*/ 3920947 w 5362042"/>
              <a:gd name="connsiteY170" fmla="*/ 2340864 h 3555187"/>
              <a:gd name="connsiteX171" fmla="*/ 3913632 w 5362042"/>
              <a:gd name="connsiteY171" fmla="*/ 2231136 h 3555187"/>
              <a:gd name="connsiteX172" fmla="*/ 3913632 w 5362042"/>
              <a:gd name="connsiteY172" fmla="*/ 2231136 h 3555187"/>
              <a:gd name="connsiteX173" fmla="*/ 3950208 w 5362042"/>
              <a:gd name="connsiteY173" fmla="*/ 2179929 h 3555187"/>
              <a:gd name="connsiteX174" fmla="*/ 3950208 w 5362042"/>
              <a:gd name="connsiteY174" fmla="*/ 2121408 h 3555187"/>
              <a:gd name="connsiteX175" fmla="*/ 3950208 w 5362042"/>
              <a:gd name="connsiteY175" fmla="*/ 2121408 h 3555187"/>
              <a:gd name="connsiteX176" fmla="*/ 3964838 w 5362042"/>
              <a:gd name="connsiteY176" fmla="*/ 2018995 h 3555187"/>
              <a:gd name="connsiteX177" fmla="*/ 3964838 w 5362042"/>
              <a:gd name="connsiteY177" fmla="*/ 2018995 h 3555187"/>
              <a:gd name="connsiteX178" fmla="*/ 4008730 w 5362042"/>
              <a:gd name="connsiteY178" fmla="*/ 1960473 h 3555187"/>
              <a:gd name="connsiteX179" fmla="*/ 3964838 w 5362042"/>
              <a:gd name="connsiteY179" fmla="*/ 1916582 h 3555187"/>
              <a:gd name="connsiteX180" fmla="*/ 3913632 w 5362042"/>
              <a:gd name="connsiteY180" fmla="*/ 1938528 h 3555187"/>
              <a:gd name="connsiteX181" fmla="*/ 3899002 w 5362042"/>
              <a:gd name="connsiteY181" fmla="*/ 1887321 h 3555187"/>
              <a:gd name="connsiteX182" fmla="*/ 3928262 w 5362042"/>
              <a:gd name="connsiteY182" fmla="*/ 1814169 h 3555187"/>
              <a:gd name="connsiteX183" fmla="*/ 3974258 w 5362042"/>
              <a:gd name="connsiteY183" fmla="*/ 1778645 h 3555187"/>
              <a:gd name="connsiteX184" fmla="*/ 3979469 w 5362042"/>
              <a:gd name="connsiteY184" fmla="*/ 1660576 h 3555187"/>
              <a:gd name="connsiteX185" fmla="*/ 4026517 w 5362042"/>
              <a:gd name="connsiteY185" fmla="*/ 1624000 h 3555187"/>
              <a:gd name="connsiteX186" fmla="*/ 4074566 w 5362042"/>
              <a:gd name="connsiteY186" fmla="*/ 1638604 h 3555187"/>
              <a:gd name="connsiteX187" fmla="*/ 4111142 w 5362042"/>
              <a:gd name="connsiteY187" fmla="*/ 1653235 h 3555187"/>
              <a:gd name="connsiteX188" fmla="*/ 4098616 w 5362042"/>
              <a:gd name="connsiteY188" fmla="*/ 1616659 h 3555187"/>
              <a:gd name="connsiteX189" fmla="*/ 4140403 w 5362042"/>
              <a:gd name="connsiteY189" fmla="*/ 1580083 h 3555187"/>
              <a:gd name="connsiteX190" fmla="*/ 4147718 w 5362042"/>
              <a:gd name="connsiteY190" fmla="*/ 1572768 h 3555187"/>
              <a:gd name="connsiteX191" fmla="*/ 4176979 w 5362042"/>
              <a:gd name="connsiteY191" fmla="*/ 1638604 h 3555187"/>
              <a:gd name="connsiteX192" fmla="*/ 4213555 w 5362042"/>
              <a:gd name="connsiteY192" fmla="*/ 1565452 h 3555187"/>
              <a:gd name="connsiteX193" fmla="*/ 4257446 w 5362042"/>
              <a:gd name="connsiteY193" fmla="*/ 1543507 h 3555187"/>
              <a:gd name="connsiteX194" fmla="*/ 4330598 w 5362042"/>
              <a:gd name="connsiteY194" fmla="*/ 1528876 h 3555187"/>
              <a:gd name="connsiteX195" fmla="*/ 4382832 w 5362042"/>
              <a:gd name="connsiteY195" fmla="*/ 1524718 h 3555187"/>
              <a:gd name="connsiteX196" fmla="*/ 4425696 w 5362042"/>
              <a:gd name="connsiteY196" fmla="*/ 1594713 h 3555187"/>
              <a:gd name="connsiteX197" fmla="*/ 4447642 w 5362042"/>
              <a:gd name="connsiteY197" fmla="*/ 1528876 h 3555187"/>
              <a:gd name="connsiteX198" fmla="*/ 4586630 w 5362042"/>
              <a:gd name="connsiteY198" fmla="*/ 1367942 h 3555187"/>
              <a:gd name="connsiteX199" fmla="*/ 4696358 w 5362042"/>
              <a:gd name="connsiteY199" fmla="*/ 1258214 h 3555187"/>
              <a:gd name="connsiteX200" fmla="*/ 4747565 w 5362042"/>
              <a:gd name="connsiteY200" fmla="*/ 1199692 h 3555187"/>
              <a:gd name="connsiteX201" fmla="*/ 4791456 w 5362042"/>
              <a:gd name="connsiteY201" fmla="*/ 1177747 h 3555187"/>
              <a:gd name="connsiteX202" fmla="*/ 4798771 w 5362042"/>
              <a:gd name="connsiteY202" fmla="*/ 1126540 h 3555187"/>
              <a:gd name="connsiteX203" fmla="*/ 4857293 w 5362042"/>
              <a:gd name="connsiteY203" fmla="*/ 1155801 h 3555187"/>
              <a:gd name="connsiteX204" fmla="*/ 4857293 w 5362042"/>
              <a:gd name="connsiteY204" fmla="*/ 1155801 h 3555187"/>
              <a:gd name="connsiteX205" fmla="*/ 4937760 w 5362042"/>
              <a:gd name="connsiteY205" fmla="*/ 1148486 h 3555187"/>
              <a:gd name="connsiteX206" fmla="*/ 4937760 w 5362042"/>
              <a:gd name="connsiteY206" fmla="*/ 1089964 h 3555187"/>
              <a:gd name="connsiteX207" fmla="*/ 4842662 w 5362042"/>
              <a:gd name="connsiteY207" fmla="*/ 994867 h 3555187"/>
              <a:gd name="connsiteX208" fmla="*/ 4835347 w 5362042"/>
              <a:gd name="connsiteY208" fmla="*/ 958291 h 3555187"/>
              <a:gd name="connsiteX209" fmla="*/ 4798771 w 5362042"/>
              <a:gd name="connsiteY209" fmla="*/ 914400 h 3555187"/>
              <a:gd name="connsiteX210" fmla="*/ 4798771 w 5362042"/>
              <a:gd name="connsiteY210" fmla="*/ 914400 h 3555187"/>
              <a:gd name="connsiteX211" fmla="*/ 4710988 w 5362042"/>
              <a:gd name="connsiteY211" fmla="*/ 848563 h 3555187"/>
              <a:gd name="connsiteX212" fmla="*/ 4681728 w 5362042"/>
              <a:gd name="connsiteY212" fmla="*/ 914400 h 3555187"/>
              <a:gd name="connsiteX213" fmla="*/ 4645152 w 5362042"/>
              <a:gd name="connsiteY213" fmla="*/ 863193 h 3555187"/>
              <a:gd name="connsiteX214" fmla="*/ 4645152 w 5362042"/>
              <a:gd name="connsiteY214" fmla="*/ 863193 h 3555187"/>
              <a:gd name="connsiteX215" fmla="*/ 4776826 w 5362042"/>
              <a:gd name="connsiteY215" fmla="*/ 863193 h 3555187"/>
              <a:gd name="connsiteX216" fmla="*/ 4857293 w 5362042"/>
              <a:gd name="connsiteY216" fmla="*/ 819302 h 3555187"/>
              <a:gd name="connsiteX217" fmla="*/ 4857293 w 5362042"/>
              <a:gd name="connsiteY217" fmla="*/ 760780 h 3555187"/>
              <a:gd name="connsiteX218" fmla="*/ 4864608 w 5362042"/>
              <a:gd name="connsiteY218" fmla="*/ 731520 h 3555187"/>
              <a:gd name="connsiteX219" fmla="*/ 4864608 w 5362042"/>
              <a:gd name="connsiteY219" fmla="*/ 731520 h 3555187"/>
              <a:gd name="connsiteX220" fmla="*/ 4849978 w 5362042"/>
              <a:gd name="connsiteY220" fmla="*/ 643737 h 3555187"/>
              <a:gd name="connsiteX221" fmla="*/ 4857293 w 5362042"/>
              <a:gd name="connsiteY221" fmla="*/ 607161 h 3555187"/>
              <a:gd name="connsiteX222" fmla="*/ 4901184 w 5362042"/>
              <a:gd name="connsiteY222" fmla="*/ 599846 h 3555187"/>
              <a:gd name="connsiteX223" fmla="*/ 4915814 w 5362042"/>
              <a:gd name="connsiteY223" fmla="*/ 680313 h 3555187"/>
              <a:gd name="connsiteX224" fmla="*/ 4988966 w 5362042"/>
              <a:gd name="connsiteY224" fmla="*/ 665683 h 3555187"/>
              <a:gd name="connsiteX225" fmla="*/ 5054803 w 5362042"/>
              <a:gd name="connsiteY225" fmla="*/ 651052 h 3555187"/>
              <a:gd name="connsiteX226" fmla="*/ 5098694 w 5362042"/>
              <a:gd name="connsiteY226" fmla="*/ 716889 h 3555187"/>
              <a:gd name="connsiteX227" fmla="*/ 5171846 w 5362042"/>
              <a:gd name="connsiteY227" fmla="*/ 731520 h 3555187"/>
              <a:gd name="connsiteX228" fmla="*/ 5223053 w 5362042"/>
              <a:gd name="connsiteY228" fmla="*/ 753465 h 3555187"/>
              <a:gd name="connsiteX229" fmla="*/ 5223053 w 5362042"/>
              <a:gd name="connsiteY229" fmla="*/ 753465 h 3555187"/>
              <a:gd name="connsiteX230" fmla="*/ 5310835 w 5362042"/>
              <a:gd name="connsiteY230" fmla="*/ 724204 h 3555187"/>
              <a:gd name="connsiteX231" fmla="*/ 5296205 w 5362042"/>
              <a:gd name="connsiteY231" fmla="*/ 614476 h 3555187"/>
              <a:gd name="connsiteX232" fmla="*/ 5274259 w 5362042"/>
              <a:gd name="connsiteY232" fmla="*/ 577900 h 3555187"/>
              <a:gd name="connsiteX233" fmla="*/ 5325466 w 5362042"/>
              <a:gd name="connsiteY233" fmla="*/ 541324 h 3555187"/>
              <a:gd name="connsiteX234" fmla="*/ 5362042 w 5362042"/>
              <a:gd name="connsiteY234" fmla="*/ 482803 h 3555187"/>
              <a:gd name="connsiteX235" fmla="*/ 5347411 w 5362042"/>
              <a:gd name="connsiteY235" fmla="*/ 431596 h 3555187"/>
              <a:gd name="connsiteX236" fmla="*/ 5252314 w 5362042"/>
              <a:gd name="connsiteY236" fmla="*/ 387705 h 3555187"/>
              <a:gd name="connsiteX237" fmla="*/ 5186477 w 5362042"/>
              <a:gd name="connsiteY237" fmla="*/ 373075 h 3555187"/>
              <a:gd name="connsiteX238" fmla="*/ 5098694 w 5362042"/>
              <a:gd name="connsiteY238" fmla="*/ 380390 h 3555187"/>
              <a:gd name="connsiteX239" fmla="*/ 5098694 w 5362042"/>
              <a:gd name="connsiteY239" fmla="*/ 380390 h 3555187"/>
              <a:gd name="connsiteX240" fmla="*/ 5106010 w 5362042"/>
              <a:gd name="connsiteY240" fmla="*/ 512064 h 3555187"/>
              <a:gd name="connsiteX241" fmla="*/ 5025542 w 5362042"/>
              <a:gd name="connsiteY241" fmla="*/ 387705 h 3555187"/>
              <a:gd name="connsiteX242" fmla="*/ 4945075 w 5362042"/>
              <a:gd name="connsiteY242" fmla="*/ 343814 h 3555187"/>
              <a:gd name="connsiteX243" fmla="*/ 4791456 w 5362042"/>
              <a:gd name="connsiteY243" fmla="*/ 299923 h 3555187"/>
              <a:gd name="connsiteX244" fmla="*/ 4667098 w 5362042"/>
              <a:gd name="connsiteY244" fmla="*/ 241401 h 3555187"/>
              <a:gd name="connsiteX245" fmla="*/ 4615891 w 5362042"/>
              <a:gd name="connsiteY245" fmla="*/ 219456 h 3555187"/>
              <a:gd name="connsiteX246" fmla="*/ 4520794 w 5362042"/>
              <a:gd name="connsiteY246" fmla="*/ 219456 h 3555187"/>
              <a:gd name="connsiteX247" fmla="*/ 4469587 w 5362042"/>
              <a:gd name="connsiteY247" fmla="*/ 190195 h 3555187"/>
              <a:gd name="connsiteX248" fmla="*/ 4381805 w 5362042"/>
              <a:gd name="connsiteY248" fmla="*/ 212140 h 3555187"/>
              <a:gd name="connsiteX249" fmla="*/ 4323283 w 5362042"/>
              <a:gd name="connsiteY249" fmla="*/ 212140 h 3555187"/>
              <a:gd name="connsiteX250" fmla="*/ 4191610 w 5362042"/>
              <a:gd name="connsiteY250" fmla="*/ 197510 h 3555187"/>
              <a:gd name="connsiteX251" fmla="*/ 4228186 w 5362042"/>
              <a:gd name="connsiteY251" fmla="*/ 270662 h 3555187"/>
              <a:gd name="connsiteX252" fmla="*/ 4272077 w 5362042"/>
              <a:gd name="connsiteY252" fmla="*/ 358444 h 3555187"/>
              <a:gd name="connsiteX253" fmla="*/ 4213555 w 5362042"/>
              <a:gd name="connsiteY253" fmla="*/ 395020 h 3555187"/>
              <a:gd name="connsiteX254" fmla="*/ 4147718 w 5362042"/>
              <a:gd name="connsiteY254" fmla="*/ 358444 h 3555187"/>
              <a:gd name="connsiteX255" fmla="*/ 4118458 w 5362042"/>
              <a:gd name="connsiteY255" fmla="*/ 292608 h 3555187"/>
              <a:gd name="connsiteX256" fmla="*/ 4184294 w 5362042"/>
              <a:gd name="connsiteY256" fmla="*/ 292608 h 3555187"/>
              <a:gd name="connsiteX257" fmla="*/ 4155034 w 5362042"/>
              <a:gd name="connsiteY257" fmla="*/ 248716 h 3555187"/>
              <a:gd name="connsiteX258" fmla="*/ 4125773 w 5362042"/>
              <a:gd name="connsiteY258" fmla="*/ 241401 h 3555187"/>
              <a:gd name="connsiteX259" fmla="*/ 4125773 w 5362042"/>
              <a:gd name="connsiteY259" fmla="*/ 241401 h 3555187"/>
              <a:gd name="connsiteX260" fmla="*/ 4089197 w 5362042"/>
              <a:gd name="connsiteY260" fmla="*/ 321868 h 3555187"/>
              <a:gd name="connsiteX261" fmla="*/ 4052621 w 5362042"/>
              <a:gd name="connsiteY261" fmla="*/ 321868 h 3555187"/>
              <a:gd name="connsiteX262" fmla="*/ 3928262 w 5362042"/>
              <a:gd name="connsiteY262" fmla="*/ 314553 h 3555187"/>
              <a:gd name="connsiteX263" fmla="*/ 3877056 w 5362042"/>
              <a:gd name="connsiteY263" fmla="*/ 270662 h 3555187"/>
              <a:gd name="connsiteX264" fmla="*/ 3803904 w 5362042"/>
              <a:gd name="connsiteY264" fmla="*/ 329184 h 3555187"/>
              <a:gd name="connsiteX265" fmla="*/ 3767328 w 5362042"/>
              <a:gd name="connsiteY265" fmla="*/ 343814 h 3555187"/>
              <a:gd name="connsiteX266" fmla="*/ 3708806 w 5362042"/>
              <a:gd name="connsiteY266" fmla="*/ 292608 h 3555187"/>
              <a:gd name="connsiteX267" fmla="*/ 3708806 w 5362042"/>
              <a:gd name="connsiteY267" fmla="*/ 219456 h 3555187"/>
              <a:gd name="connsiteX268" fmla="*/ 3686861 w 5362042"/>
              <a:gd name="connsiteY268" fmla="*/ 175564 h 3555187"/>
              <a:gd name="connsiteX269" fmla="*/ 3599078 w 5362042"/>
              <a:gd name="connsiteY269" fmla="*/ 146304 h 3555187"/>
              <a:gd name="connsiteX270" fmla="*/ 3518611 w 5362042"/>
              <a:gd name="connsiteY270" fmla="*/ 124358 h 3555187"/>
              <a:gd name="connsiteX271" fmla="*/ 3416198 w 5362042"/>
              <a:gd name="connsiteY271" fmla="*/ 131673 h 3555187"/>
              <a:gd name="connsiteX272" fmla="*/ 3416198 w 5362042"/>
              <a:gd name="connsiteY272" fmla="*/ 160934 h 3555187"/>
              <a:gd name="connsiteX273" fmla="*/ 3357677 w 5362042"/>
              <a:gd name="connsiteY273" fmla="*/ 160933 h 3555187"/>
              <a:gd name="connsiteX274" fmla="*/ 3306470 w 5362042"/>
              <a:gd name="connsiteY274" fmla="*/ 65836 h 3555187"/>
              <a:gd name="connsiteX275" fmla="*/ 3291840 w 5362042"/>
              <a:gd name="connsiteY275" fmla="*/ 87782 h 3555187"/>
              <a:gd name="connsiteX276" fmla="*/ 3284525 w 5362042"/>
              <a:gd name="connsiteY276" fmla="*/ 58521 h 3555187"/>
              <a:gd name="connsiteX277" fmla="*/ 3240634 w 5362042"/>
              <a:gd name="connsiteY277" fmla="*/ 29260 h 3555187"/>
              <a:gd name="connsiteX278" fmla="*/ 3218688 w 5362042"/>
              <a:gd name="connsiteY278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38559 w 5362042"/>
              <a:gd name="connsiteY131" fmla="*/ 1383600 h 3555187"/>
              <a:gd name="connsiteX132" fmla="*/ 3957523 w 5362042"/>
              <a:gd name="connsiteY132" fmla="*/ 1360627 h 3555187"/>
              <a:gd name="connsiteX133" fmla="*/ 3941865 w 5362042"/>
              <a:gd name="connsiteY133" fmla="*/ 1354364 h 3555187"/>
              <a:gd name="connsiteX134" fmla="*/ 3964838 w 5362042"/>
              <a:gd name="connsiteY134" fmla="*/ 1280160 h 3555187"/>
              <a:gd name="connsiteX135" fmla="*/ 3994099 w 5362042"/>
              <a:gd name="connsiteY135" fmla="*/ 1272844 h 3555187"/>
              <a:gd name="connsiteX136" fmla="*/ 3994099 w 5362042"/>
              <a:gd name="connsiteY136" fmla="*/ 1272844 h 3555187"/>
              <a:gd name="connsiteX137" fmla="*/ 4042174 w 5362042"/>
              <a:gd name="connsiteY137" fmla="*/ 1271842 h 3555187"/>
              <a:gd name="connsiteX138" fmla="*/ 4008730 w 5362042"/>
              <a:gd name="connsiteY138" fmla="*/ 1324051 h 3555187"/>
              <a:gd name="connsiteX139" fmla="*/ 4004521 w 5362042"/>
              <a:gd name="connsiteY139" fmla="*/ 1378388 h 3555187"/>
              <a:gd name="connsiteX140" fmla="*/ 3986784 w 5362042"/>
              <a:gd name="connsiteY140" fmla="*/ 1463040 h 3555187"/>
              <a:gd name="connsiteX141" fmla="*/ 3986784 w 5362042"/>
              <a:gd name="connsiteY141" fmla="*/ 1506931 h 3555187"/>
              <a:gd name="connsiteX142" fmla="*/ 3950208 w 5362042"/>
              <a:gd name="connsiteY142" fmla="*/ 1528876 h 3555187"/>
              <a:gd name="connsiteX143" fmla="*/ 3906317 w 5362042"/>
              <a:gd name="connsiteY143" fmla="*/ 1594713 h 3555187"/>
              <a:gd name="connsiteX144" fmla="*/ 3833165 w 5362042"/>
              <a:gd name="connsiteY144" fmla="*/ 1653235 h 3555187"/>
              <a:gd name="connsiteX145" fmla="*/ 3760013 w 5362042"/>
              <a:gd name="connsiteY145" fmla="*/ 1762963 h 3555187"/>
              <a:gd name="connsiteX146" fmla="*/ 3716122 w 5362042"/>
              <a:gd name="connsiteY146" fmla="*/ 1836115 h 3555187"/>
              <a:gd name="connsiteX147" fmla="*/ 3657600 w 5362042"/>
              <a:gd name="connsiteY147" fmla="*/ 1887321 h 3555187"/>
              <a:gd name="connsiteX148" fmla="*/ 3657600 w 5362042"/>
              <a:gd name="connsiteY148" fmla="*/ 1887321 h 3555187"/>
              <a:gd name="connsiteX149" fmla="*/ 3562502 w 5362042"/>
              <a:gd name="connsiteY149" fmla="*/ 1960473 h 3555187"/>
              <a:gd name="connsiteX150" fmla="*/ 3540557 w 5362042"/>
              <a:gd name="connsiteY150" fmla="*/ 1960473 h 3555187"/>
              <a:gd name="connsiteX151" fmla="*/ 3511296 w 5362042"/>
              <a:gd name="connsiteY151" fmla="*/ 2033625 h 3555187"/>
              <a:gd name="connsiteX152" fmla="*/ 3474720 w 5362042"/>
              <a:gd name="connsiteY152" fmla="*/ 2084832 h 3555187"/>
              <a:gd name="connsiteX153" fmla="*/ 3416198 w 5362042"/>
              <a:gd name="connsiteY153" fmla="*/ 2245766 h 3555187"/>
              <a:gd name="connsiteX154" fmla="*/ 3408883 w 5362042"/>
              <a:gd name="connsiteY154" fmla="*/ 2355494 h 3555187"/>
              <a:gd name="connsiteX155" fmla="*/ 3430829 w 5362042"/>
              <a:gd name="connsiteY155" fmla="*/ 2457907 h 3555187"/>
              <a:gd name="connsiteX156" fmla="*/ 3445459 w 5362042"/>
              <a:gd name="connsiteY156" fmla="*/ 2509113 h 3555187"/>
              <a:gd name="connsiteX157" fmla="*/ 3445459 w 5362042"/>
              <a:gd name="connsiteY157" fmla="*/ 2604211 h 3555187"/>
              <a:gd name="connsiteX158" fmla="*/ 3489350 w 5362042"/>
              <a:gd name="connsiteY158" fmla="*/ 2684678 h 3555187"/>
              <a:gd name="connsiteX159" fmla="*/ 3489350 w 5362042"/>
              <a:gd name="connsiteY159" fmla="*/ 2721254 h 3555187"/>
              <a:gd name="connsiteX160" fmla="*/ 3489350 w 5362042"/>
              <a:gd name="connsiteY160" fmla="*/ 2772460 h 3555187"/>
              <a:gd name="connsiteX161" fmla="*/ 3489350 w 5362042"/>
              <a:gd name="connsiteY161" fmla="*/ 2845612 h 3555187"/>
              <a:gd name="connsiteX162" fmla="*/ 3562502 w 5362042"/>
              <a:gd name="connsiteY162" fmla="*/ 2809036 h 3555187"/>
              <a:gd name="connsiteX163" fmla="*/ 3635654 w 5362042"/>
              <a:gd name="connsiteY163" fmla="*/ 2750515 h 3555187"/>
              <a:gd name="connsiteX164" fmla="*/ 3672230 w 5362042"/>
              <a:gd name="connsiteY164" fmla="*/ 2640787 h 3555187"/>
              <a:gd name="connsiteX165" fmla="*/ 3679546 w 5362042"/>
              <a:gd name="connsiteY165" fmla="*/ 2560320 h 3555187"/>
              <a:gd name="connsiteX166" fmla="*/ 3730752 w 5362042"/>
              <a:gd name="connsiteY166" fmla="*/ 2501798 h 3555187"/>
              <a:gd name="connsiteX167" fmla="*/ 3745382 w 5362042"/>
              <a:gd name="connsiteY167" fmla="*/ 2443276 h 3555187"/>
              <a:gd name="connsiteX168" fmla="*/ 3789274 w 5362042"/>
              <a:gd name="connsiteY168" fmla="*/ 2384755 h 3555187"/>
              <a:gd name="connsiteX169" fmla="*/ 3899002 w 5362042"/>
              <a:gd name="connsiteY169" fmla="*/ 2370124 h 3555187"/>
              <a:gd name="connsiteX170" fmla="*/ 3920947 w 5362042"/>
              <a:gd name="connsiteY170" fmla="*/ 2340864 h 3555187"/>
              <a:gd name="connsiteX171" fmla="*/ 3913632 w 5362042"/>
              <a:gd name="connsiteY171" fmla="*/ 2231136 h 3555187"/>
              <a:gd name="connsiteX172" fmla="*/ 3913632 w 5362042"/>
              <a:gd name="connsiteY172" fmla="*/ 2231136 h 3555187"/>
              <a:gd name="connsiteX173" fmla="*/ 3950208 w 5362042"/>
              <a:gd name="connsiteY173" fmla="*/ 2179929 h 3555187"/>
              <a:gd name="connsiteX174" fmla="*/ 3950208 w 5362042"/>
              <a:gd name="connsiteY174" fmla="*/ 2121408 h 3555187"/>
              <a:gd name="connsiteX175" fmla="*/ 3950208 w 5362042"/>
              <a:gd name="connsiteY175" fmla="*/ 2121408 h 3555187"/>
              <a:gd name="connsiteX176" fmla="*/ 3964838 w 5362042"/>
              <a:gd name="connsiteY176" fmla="*/ 2018995 h 3555187"/>
              <a:gd name="connsiteX177" fmla="*/ 3964838 w 5362042"/>
              <a:gd name="connsiteY177" fmla="*/ 2018995 h 3555187"/>
              <a:gd name="connsiteX178" fmla="*/ 4008730 w 5362042"/>
              <a:gd name="connsiteY178" fmla="*/ 1960473 h 3555187"/>
              <a:gd name="connsiteX179" fmla="*/ 3964838 w 5362042"/>
              <a:gd name="connsiteY179" fmla="*/ 1916582 h 3555187"/>
              <a:gd name="connsiteX180" fmla="*/ 3913632 w 5362042"/>
              <a:gd name="connsiteY180" fmla="*/ 1938528 h 3555187"/>
              <a:gd name="connsiteX181" fmla="*/ 3899002 w 5362042"/>
              <a:gd name="connsiteY181" fmla="*/ 1887321 h 3555187"/>
              <a:gd name="connsiteX182" fmla="*/ 3928262 w 5362042"/>
              <a:gd name="connsiteY182" fmla="*/ 1814169 h 3555187"/>
              <a:gd name="connsiteX183" fmla="*/ 3974258 w 5362042"/>
              <a:gd name="connsiteY183" fmla="*/ 1778645 h 3555187"/>
              <a:gd name="connsiteX184" fmla="*/ 3979469 w 5362042"/>
              <a:gd name="connsiteY184" fmla="*/ 1660576 h 3555187"/>
              <a:gd name="connsiteX185" fmla="*/ 4026517 w 5362042"/>
              <a:gd name="connsiteY185" fmla="*/ 1624000 h 3555187"/>
              <a:gd name="connsiteX186" fmla="*/ 4074566 w 5362042"/>
              <a:gd name="connsiteY186" fmla="*/ 1638604 h 3555187"/>
              <a:gd name="connsiteX187" fmla="*/ 4111142 w 5362042"/>
              <a:gd name="connsiteY187" fmla="*/ 1653235 h 3555187"/>
              <a:gd name="connsiteX188" fmla="*/ 4098616 w 5362042"/>
              <a:gd name="connsiteY188" fmla="*/ 1616659 h 3555187"/>
              <a:gd name="connsiteX189" fmla="*/ 4140403 w 5362042"/>
              <a:gd name="connsiteY189" fmla="*/ 1580083 h 3555187"/>
              <a:gd name="connsiteX190" fmla="*/ 4147718 w 5362042"/>
              <a:gd name="connsiteY190" fmla="*/ 1572768 h 3555187"/>
              <a:gd name="connsiteX191" fmla="*/ 4176979 w 5362042"/>
              <a:gd name="connsiteY191" fmla="*/ 1638604 h 3555187"/>
              <a:gd name="connsiteX192" fmla="*/ 4213555 w 5362042"/>
              <a:gd name="connsiteY192" fmla="*/ 1565452 h 3555187"/>
              <a:gd name="connsiteX193" fmla="*/ 4257446 w 5362042"/>
              <a:gd name="connsiteY193" fmla="*/ 1543507 h 3555187"/>
              <a:gd name="connsiteX194" fmla="*/ 4330598 w 5362042"/>
              <a:gd name="connsiteY194" fmla="*/ 1528876 h 3555187"/>
              <a:gd name="connsiteX195" fmla="*/ 4382832 w 5362042"/>
              <a:gd name="connsiteY195" fmla="*/ 1524718 h 3555187"/>
              <a:gd name="connsiteX196" fmla="*/ 4425696 w 5362042"/>
              <a:gd name="connsiteY196" fmla="*/ 1594713 h 3555187"/>
              <a:gd name="connsiteX197" fmla="*/ 4447642 w 5362042"/>
              <a:gd name="connsiteY197" fmla="*/ 1528876 h 3555187"/>
              <a:gd name="connsiteX198" fmla="*/ 4589762 w 5362042"/>
              <a:gd name="connsiteY198" fmla="*/ 1330364 h 3555187"/>
              <a:gd name="connsiteX199" fmla="*/ 4696358 w 5362042"/>
              <a:gd name="connsiteY199" fmla="*/ 1258214 h 3555187"/>
              <a:gd name="connsiteX200" fmla="*/ 4747565 w 5362042"/>
              <a:gd name="connsiteY200" fmla="*/ 1199692 h 3555187"/>
              <a:gd name="connsiteX201" fmla="*/ 4791456 w 5362042"/>
              <a:gd name="connsiteY201" fmla="*/ 1177747 h 3555187"/>
              <a:gd name="connsiteX202" fmla="*/ 4798771 w 5362042"/>
              <a:gd name="connsiteY202" fmla="*/ 1126540 h 3555187"/>
              <a:gd name="connsiteX203" fmla="*/ 4857293 w 5362042"/>
              <a:gd name="connsiteY203" fmla="*/ 1155801 h 3555187"/>
              <a:gd name="connsiteX204" fmla="*/ 4857293 w 5362042"/>
              <a:gd name="connsiteY204" fmla="*/ 1155801 h 3555187"/>
              <a:gd name="connsiteX205" fmla="*/ 4937760 w 5362042"/>
              <a:gd name="connsiteY205" fmla="*/ 1148486 h 3555187"/>
              <a:gd name="connsiteX206" fmla="*/ 4937760 w 5362042"/>
              <a:gd name="connsiteY206" fmla="*/ 1089964 h 3555187"/>
              <a:gd name="connsiteX207" fmla="*/ 4842662 w 5362042"/>
              <a:gd name="connsiteY207" fmla="*/ 994867 h 3555187"/>
              <a:gd name="connsiteX208" fmla="*/ 4835347 w 5362042"/>
              <a:gd name="connsiteY208" fmla="*/ 958291 h 3555187"/>
              <a:gd name="connsiteX209" fmla="*/ 4798771 w 5362042"/>
              <a:gd name="connsiteY209" fmla="*/ 914400 h 3555187"/>
              <a:gd name="connsiteX210" fmla="*/ 4798771 w 5362042"/>
              <a:gd name="connsiteY210" fmla="*/ 914400 h 3555187"/>
              <a:gd name="connsiteX211" fmla="*/ 4710988 w 5362042"/>
              <a:gd name="connsiteY211" fmla="*/ 848563 h 3555187"/>
              <a:gd name="connsiteX212" fmla="*/ 4681728 w 5362042"/>
              <a:gd name="connsiteY212" fmla="*/ 914400 h 3555187"/>
              <a:gd name="connsiteX213" fmla="*/ 4645152 w 5362042"/>
              <a:gd name="connsiteY213" fmla="*/ 863193 h 3555187"/>
              <a:gd name="connsiteX214" fmla="*/ 4645152 w 5362042"/>
              <a:gd name="connsiteY214" fmla="*/ 863193 h 3555187"/>
              <a:gd name="connsiteX215" fmla="*/ 4776826 w 5362042"/>
              <a:gd name="connsiteY215" fmla="*/ 863193 h 3555187"/>
              <a:gd name="connsiteX216" fmla="*/ 4857293 w 5362042"/>
              <a:gd name="connsiteY216" fmla="*/ 819302 h 3555187"/>
              <a:gd name="connsiteX217" fmla="*/ 4857293 w 5362042"/>
              <a:gd name="connsiteY217" fmla="*/ 760780 h 3555187"/>
              <a:gd name="connsiteX218" fmla="*/ 4864608 w 5362042"/>
              <a:gd name="connsiteY218" fmla="*/ 731520 h 3555187"/>
              <a:gd name="connsiteX219" fmla="*/ 4864608 w 5362042"/>
              <a:gd name="connsiteY219" fmla="*/ 731520 h 3555187"/>
              <a:gd name="connsiteX220" fmla="*/ 4849978 w 5362042"/>
              <a:gd name="connsiteY220" fmla="*/ 643737 h 3555187"/>
              <a:gd name="connsiteX221" fmla="*/ 4857293 w 5362042"/>
              <a:gd name="connsiteY221" fmla="*/ 607161 h 3555187"/>
              <a:gd name="connsiteX222" fmla="*/ 4901184 w 5362042"/>
              <a:gd name="connsiteY222" fmla="*/ 599846 h 3555187"/>
              <a:gd name="connsiteX223" fmla="*/ 4915814 w 5362042"/>
              <a:gd name="connsiteY223" fmla="*/ 680313 h 3555187"/>
              <a:gd name="connsiteX224" fmla="*/ 4988966 w 5362042"/>
              <a:gd name="connsiteY224" fmla="*/ 665683 h 3555187"/>
              <a:gd name="connsiteX225" fmla="*/ 5054803 w 5362042"/>
              <a:gd name="connsiteY225" fmla="*/ 651052 h 3555187"/>
              <a:gd name="connsiteX226" fmla="*/ 5098694 w 5362042"/>
              <a:gd name="connsiteY226" fmla="*/ 716889 h 3555187"/>
              <a:gd name="connsiteX227" fmla="*/ 5171846 w 5362042"/>
              <a:gd name="connsiteY227" fmla="*/ 731520 h 3555187"/>
              <a:gd name="connsiteX228" fmla="*/ 5223053 w 5362042"/>
              <a:gd name="connsiteY228" fmla="*/ 753465 h 3555187"/>
              <a:gd name="connsiteX229" fmla="*/ 5223053 w 5362042"/>
              <a:gd name="connsiteY229" fmla="*/ 753465 h 3555187"/>
              <a:gd name="connsiteX230" fmla="*/ 5310835 w 5362042"/>
              <a:gd name="connsiteY230" fmla="*/ 724204 h 3555187"/>
              <a:gd name="connsiteX231" fmla="*/ 5296205 w 5362042"/>
              <a:gd name="connsiteY231" fmla="*/ 614476 h 3555187"/>
              <a:gd name="connsiteX232" fmla="*/ 5274259 w 5362042"/>
              <a:gd name="connsiteY232" fmla="*/ 577900 h 3555187"/>
              <a:gd name="connsiteX233" fmla="*/ 5325466 w 5362042"/>
              <a:gd name="connsiteY233" fmla="*/ 541324 h 3555187"/>
              <a:gd name="connsiteX234" fmla="*/ 5362042 w 5362042"/>
              <a:gd name="connsiteY234" fmla="*/ 482803 h 3555187"/>
              <a:gd name="connsiteX235" fmla="*/ 5347411 w 5362042"/>
              <a:gd name="connsiteY235" fmla="*/ 431596 h 3555187"/>
              <a:gd name="connsiteX236" fmla="*/ 5252314 w 5362042"/>
              <a:gd name="connsiteY236" fmla="*/ 387705 h 3555187"/>
              <a:gd name="connsiteX237" fmla="*/ 5186477 w 5362042"/>
              <a:gd name="connsiteY237" fmla="*/ 373075 h 3555187"/>
              <a:gd name="connsiteX238" fmla="*/ 5098694 w 5362042"/>
              <a:gd name="connsiteY238" fmla="*/ 380390 h 3555187"/>
              <a:gd name="connsiteX239" fmla="*/ 5098694 w 5362042"/>
              <a:gd name="connsiteY239" fmla="*/ 380390 h 3555187"/>
              <a:gd name="connsiteX240" fmla="*/ 5106010 w 5362042"/>
              <a:gd name="connsiteY240" fmla="*/ 512064 h 3555187"/>
              <a:gd name="connsiteX241" fmla="*/ 5025542 w 5362042"/>
              <a:gd name="connsiteY241" fmla="*/ 387705 h 3555187"/>
              <a:gd name="connsiteX242" fmla="*/ 4945075 w 5362042"/>
              <a:gd name="connsiteY242" fmla="*/ 343814 h 3555187"/>
              <a:gd name="connsiteX243" fmla="*/ 4791456 w 5362042"/>
              <a:gd name="connsiteY243" fmla="*/ 299923 h 3555187"/>
              <a:gd name="connsiteX244" fmla="*/ 4667098 w 5362042"/>
              <a:gd name="connsiteY244" fmla="*/ 241401 h 3555187"/>
              <a:gd name="connsiteX245" fmla="*/ 4615891 w 5362042"/>
              <a:gd name="connsiteY245" fmla="*/ 219456 h 3555187"/>
              <a:gd name="connsiteX246" fmla="*/ 4520794 w 5362042"/>
              <a:gd name="connsiteY246" fmla="*/ 219456 h 3555187"/>
              <a:gd name="connsiteX247" fmla="*/ 4469587 w 5362042"/>
              <a:gd name="connsiteY247" fmla="*/ 190195 h 3555187"/>
              <a:gd name="connsiteX248" fmla="*/ 4381805 w 5362042"/>
              <a:gd name="connsiteY248" fmla="*/ 212140 h 3555187"/>
              <a:gd name="connsiteX249" fmla="*/ 4323283 w 5362042"/>
              <a:gd name="connsiteY249" fmla="*/ 212140 h 3555187"/>
              <a:gd name="connsiteX250" fmla="*/ 4191610 w 5362042"/>
              <a:gd name="connsiteY250" fmla="*/ 197510 h 3555187"/>
              <a:gd name="connsiteX251" fmla="*/ 4228186 w 5362042"/>
              <a:gd name="connsiteY251" fmla="*/ 270662 h 3555187"/>
              <a:gd name="connsiteX252" fmla="*/ 4272077 w 5362042"/>
              <a:gd name="connsiteY252" fmla="*/ 358444 h 3555187"/>
              <a:gd name="connsiteX253" fmla="*/ 4213555 w 5362042"/>
              <a:gd name="connsiteY253" fmla="*/ 395020 h 3555187"/>
              <a:gd name="connsiteX254" fmla="*/ 4147718 w 5362042"/>
              <a:gd name="connsiteY254" fmla="*/ 358444 h 3555187"/>
              <a:gd name="connsiteX255" fmla="*/ 4118458 w 5362042"/>
              <a:gd name="connsiteY255" fmla="*/ 292608 h 3555187"/>
              <a:gd name="connsiteX256" fmla="*/ 4184294 w 5362042"/>
              <a:gd name="connsiteY256" fmla="*/ 292608 h 3555187"/>
              <a:gd name="connsiteX257" fmla="*/ 4155034 w 5362042"/>
              <a:gd name="connsiteY257" fmla="*/ 248716 h 3555187"/>
              <a:gd name="connsiteX258" fmla="*/ 4125773 w 5362042"/>
              <a:gd name="connsiteY258" fmla="*/ 241401 h 3555187"/>
              <a:gd name="connsiteX259" fmla="*/ 4125773 w 5362042"/>
              <a:gd name="connsiteY259" fmla="*/ 241401 h 3555187"/>
              <a:gd name="connsiteX260" fmla="*/ 4089197 w 5362042"/>
              <a:gd name="connsiteY260" fmla="*/ 321868 h 3555187"/>
              <a:gd name="connsiteX261" fmla="*/ 4052621 w 5362042"/>
              <a:gd name="connsiteY261" fmla="*/ 321868 h 3555187"/>
              <a:gd name="connsiteX262" fmla="*/ 3928262 w 5362042"/>
              <a:gd name="connsiteY262" fmla="*/ 314553 h 3555187"/>
              <a:gd name="connsiteX263" fmla="*/ 3877056 w 5362042"/>
              <a:gd name="connsiteY263" fmla="*/ 270662 h 3555187"/>
              <a:gd name="connsiteX264" fmla="*/ 3803904 w 5362042"/>
              <a:gd name="connsiteY264" fmla="*/ 329184 h 3555187"/>
              <a:gd name="connsiteX265" fmla="*/ 3767328 w 5362042"/>
              <a:gd name="connsiteY265" fmla="*/ 343814 h 3555187"/>
              <a:gd name="connsiteX266" fmla="*/ 3708806 w 5362042"/>
              <a:gd name="connsiteY266" fmla="*/ 292608 h 3555187"/>
              <a:gd name="connsiteX267" fmla="*/ 3708806 w 5362042"/>
              <a:gd name="connsiteY267" fmla="*/ 219456 h 3555187"/>
              <a:gd name="connsiteX268" fmla="*/ 3686861 w 5362042"/>
              <a:gd name="connsiteY268" fmla="*/ 175564 h 3555187"/>
              <a:gd name="connsiteX269" fmla="*/ 3599078 w 5362042"/>
              <a:gd name="connsiteY269" fmla="*/ 146304 h 3555187"/>
              <a:gd name="connsiteX270" fmla="*/ 3518611 w 5362042"/>
              <a:gd name="connsiteY270" fmla="*/ 124358 h 3555187"/>
              <a:gd name="connsiteX271" fmla="*/ 3416198 w 5362042"/>
              <a:gd name="connsiteY271" fmla="*/ 131673 h 3555187"/>
              <a:gd name="connsiteX272" fmla="*/ 3416198 w 5362042"/>
              <a:gd name="connsiteY272" fmla="*/ 160934 h 3555187"/>
              <a:gd name="connsiteX273" fmla="*/ 3357677 w 5362042"/>
              <a:gd name="connsiteY273" fmla="*/ 160933 h 3555187"/>
              <a:gd name="connsiteX274" fmla="*/ 3306470 w 5362042"/>
              <a:gd name="connsiteY274" fmla="*/ 65836 h 3555187"/>
              <a:gd name="connsiteX275" fmla="*/ 3291840 w 5362042"/>
              <a:gd name="connsiteY275" fmla="*/ 87782 h 3555187"/>
              <a:gd name="connsiteX276" fmla="*/ 3284525 w 5362042"/>
              <a:gd name="connsiteY276" fmla="*/ 58521 h 3555187"/>
              <a:gd name="connsiteX277" fmla="*/ 3240634 w 5362042"/>
              <a:gd name="connsiteY277" fmla="*/ 29260 h 3555187"/>
              <a:gd name="connsiteX278" fmla="*/ 3218688 w 5362042"/>
              <a:gd name="connsiteY278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38559 w 5362042"/>
              <a:gd name="connsiteY131" fmla="*/ 1383600 h 3555187"/>
              <a:gd name="connsiteX132" fmla="*/ 3957523 w 5362042"/>
              <a:gd name="connsiteY132" fmla="*/ 1360627 h 3555187"/>
              <a:gd name="connsiteX133" fmla="*/ 3941865 w 5362042"/>
              <a:gd name="connsiteY133" fmla="*/ 1354364 h 3555187"/>
              <a:gd name="connsiteX134" fmla="*/ 3964838 w 5362042"/>
              <a:gd name="connsiteY134" fmla="*/ 1280160 h 3555187"/>
              <a:gd name="connsiteX135" fmla="*/ 3994099 w 5362042"/>
              <a:gd name="connsiteY135" fmla="*/ 1272844 h 3555187"/>
              <a:gd name="connsiteX136" fmla="*/ 3994099 w 5362042"/>
              <a:gd name="connsiteY136" fmla="*/ 1272844 h 3555187"/>
              <a:gd name="connsiteX137" fmla="*/ 4042174 w 5362042"/>
              <a:gd name="connsiteY137" fmla="*/ 1271842 h 3555187"/>
              <a:gd name="connsiteX138" fmla="*/ 4008730 w 5362042"/>
              <a:gd name="connsiteY138" fmla="*/ 1324051 h 3555187"/>
              <a:gd name="connsiteX139" fmla="*/ 4004521 w 5362042"/>
              <a:gd name="connsiteY139" fmla="*/ 1378388 h 3555187"/>
              <a:gd name="connsiteX140" fmla="*/ 3986784 w 5362042"/>
              <a:gd name="connsiteY140" fmla="*/ 1463040 h 3555187"/>
              <a:gd name="connsiteX141" fmla="*/ 3986784 w 5362042"/>
              <a:gd name="connsiteY141" fmla="*/ 1506931 h 3555187"/>
              <a:gd name="connsiteX142" fmla="*/ 3950208 w 5362042"/>
              <a:gd name="connsiteY142" fmla="*/ 1528876 h 3555187"/>
              <a:gd name="connsiteX143" fmla="*/ 3906317 w 5362042"/>
              <a:gd name="connsiteY143" fmla="*/ 1594713 h 3555187"/>
              <a:gd name="connsiteX144" fmla="*/ 3833165 w 5362042"/>
              <a:gd name="connsiteY144" fmla="*/ 1653235 h 3555187"/>
              <a:gd name="connsiteX145" fmla="*/ 3760013 w 5362042"/>
              <a:gd name="connsiteY145" fmla="*/ 1762963 h 3555187"/>
              <a:gd name="connsiteX146" fmla="*/ 3716122 w 5362042"/>
              <a:gd name="connsiteY146" fmla="*/ 1836115 h 3555187"/>
              <a:gd name="connsiteX147" fmla="*/ 3657600 w 5362042"/>
              <a:gd name="connsiteY147" fmla="*/ 1887321 h 3555187"/>
              <a:gd name="connsiteX148" fmla="*/ 3657600 w 5362042"/>
              <a:gd name="connsiteY148" fmla="*/ 1887321 h 3555187"/>
              <a:gd name="connsiteX149" fmla="*/ 3562502 w 5362042"/>
              <a:gd name="connsiteY149" fmla="*/ 1960473 h 3555187"/>
              <a:gd name="connsiteX150" fmla="*/ 3540557 w 5362042"/>
              <a:gd name="connsiteY150" fmla="*/ 1960473 h 3555187"/>
              <a:gd name="connsiteX151" fmla="*/ 3511296 w 5362042"/>
              <a:gd name="connsiteY151" fmla="*/ 2033625 h 3555187"/>
              <a:gd name="connsiteX152" fmla="*/ 3474720 w 5362042"/>
              <a:gd name="connsiteY152" fmla="*/ 2084832 h 3555187"/>
              <a:gd name="connsiteX153" fmla="*/ 3416198 w 5362042"/>
              <a:gd name="connsiteY153" fmla="*/ 2245766 h 3555187"/>
              <a:gd name="connsiteX154" fmla="*/ 3408883 w 5362042"/>
              <a:gd name="connsiteY154" fmla="*/ 2355494 h 3555187"/>
              <a:gd name="connsiteX155" fmla="*/ 3430829 w 5362042"/>
              <a:gd name="connsiteY155" fmla="*/ 2457907 h 3555187"/>
              <a:gd name="connsiteX156" fmla="*/ 3445459 w 5362042"/>
              <a:gd name="connsiteY156" fmla="*/ 2509113 h 3555187"/>
              <a:gd name="connsiteX157" fmla="*/ 3445459 w 5362042"/>
              <a:gd name="connsiteY157" fmla="*/ 2604211 h 3555187"/>
              <a:gd name="connsiteX158" fmla="*/ 3489350 w 5362042"/>
              <a:gd name="connsiteY158" fmla="*/ 2684678 h 3555187"/>
              <a:gd name="connsiteX159" fmla="*/ 3489350 w 5362042"/>
              <a:gd name="connsiteY159" fmla="*/ 2721254 h 3555187"/>
              <a:gd name="connsiteX160" fmla="*/ 3489350 w 5362042"/>
              <a:gd name="connsiteY160" fmla="*/ 2772460 h 3555187"/>
              <a:gd name="connsiteX161" fmla="*/ 3489350 w 5362042"/>
              <a:gd name="connsiteY161" fmla="*/ 2845612 h 3555187"/>
              <a:gd name="connsiteX162" fmla="*/ 3562502 w 5362042"/>
              <a:gd name="connsiteY162" fmla="*/ 2809036 h 3555187"/>
              <a:gd name="connsiteX163" fmla="*/ 3635654 w 5362042"/>
              <a:gd name="connsiteY163" fmla="*/ 2750515 h 3555187"/>
              <a:gd name="connsiteX164" fmla="*/ 3672230 w 5362042"/>
              <a:gd name="connsiteY164" fmla="*/ 2640787 h 3555187"/>
              <a:gd name="connsiteX165" fmla="*/ 3679546 w 5362042"/>
              <a:gd name="connsiteY165" fmla="*/ 2560320 h 3555187"/>
              <a:gd name="connsiteX166" fmla="*/ 3730752 w 5362042"/>
              <a:gd name="connsiteY166" fmla="*/ 2501798 h 3555187"/>
              <a:gd name="connsiteX167" fmla="*/ 3745382 w 5362042"/>
              <a:gd name="connsiteY167" fmla="*/ 2443276 h 3555187"/>
              <a:gd name="connsiteX168" fmla="*/ 3789274 w 5362042"/>
              <a:gd name="connsiteY168" fmla="*/ 2384755 h 3555187"/>
              <a:gd name="connsiteX169" fmla="*/ 3899002 w 5362042"/>
              <a:gd name="connsiteY169" fmla="*/ 2370124 h 3555187"/>
              <a:gd name="connsiteX170" fmla="*/ 3920947 w 5362042"/>
              <a:gd name="connsiteY170" fmla="*/ 2340864 h 3555187"/>
              <a:gd name="connsiteX171" fmla="*/ 3913632 w 5362042"/>
              <a:gd name="connsiteY171" fmla="*/ 2231136 h 3555187"/>
              <a:gd name="connsiteX172" fmla="*/ 3913632 w 5362042"/>
              <a:gd name="connsiteY172" fmla="*/ 2231136 h 3555187"/>
              <a:gd name="connsiteX173" fmla="*/ 3950208 w 5362042"/>
              <a:gd name="connsiteY173" fmla="*/ 2179929 h 3555187"/>
              <a:gd name="connsiteX174" fmla="*/ 3950208 w 5362042"/>
              <a:gd name="connsiteY174" fmla="*/ 2121408 h 3555187"/>
              <a:gd name="connsiteX175" fmla="*/ 3950208 w 5362042"/>
              <a:gd name="connsiteY175" fmla="*/ 2121408 h 3555187"/>
              <a:gd name="connsiteX176" fmla="*/ 3964838 w 5362042"/>
              <a:gd name="connsiteY176" fmla="*/ 2018995 h 3555187"/>
              <a:gd name="connsiteX177" fmla="*/ 3964838 w 5362042"/>
              <a:gd name="connsiteY177" fmla="*/ 2018995 h 3555187"/>
              <a:gd name="connsiteX178" fmla="*/ 4008730 w 5362042"/>
              <a:gd name="connsiteY178" fmla="*/ 1960473 h 3555187"/>
              <a:gd name="connsiteX179" fmla="*/ 3964838 w 5362042"/>
              <a:gd name="connsiteY179" fmla="*/ 1916582 h 3555187"/>
              <a:gd name="connsiteX180" fmla="*/ 3913632 w 5362042"/>
              <a:gd name="connsiteY180" fmla="*/ 1938528 h 3555187"/>
              <a:gd name="connsiteX181" fmla="*/ 3899002 w 5362042"/>
              <a:gd name="connsiteY181" fmla="*/ 1887321 h 3555187"/>
              <a:gd name="connsiteX182" fmla="*/ 3928262 w 5362042"/>
              <a:gd name="connsiteY182" fmla="*/ 1814169 h 3555187"/>
              <a:gd name="connsiteX183" fmla="*/ 3974258 w 5362042"/>
              <a:gd name="connsiteY183" fmla="*/ 1778645 h 3555187"/>
              <a:gd name="connsiteX184" fmla="*/ 3979469 w 5362042"/>
              <a:gd name="connsiteY184" fmla="*/ 1660576 h 3555187"/>
              <a:gd name="connsiteX185" fmla="*/ 4026517 w 5362042"/>
              <a:gd name="connsiteY185" fmla="*/ 1624000 h 3555187"/>
              <a:gd name="connsiteX186" fmla="*/ 4074566 w 5362042"/>
              <a:gd name="connsiteY186" fmla="*/ 1638604 h 3555187"/>
              <a:gd name="connsiteX187" fmla="*/ 4111142 w 5362042"/>
              <a:gd name="connsiteY187" fmla="*/ 1653235 h 3555187"/>
              <a:gd name="connsiteX188" fmla="*/ 4098616 w 5362042"/>
              <a:gd name="connsiteY188" fmla="*/ 1616659 h 3555187"/>
              <a:gd name="connsiteX189" fmla="*/ 4140403 w 5362042"/>
              <a:gd name="connsiteY189" fmla="*/ 1580083 h 3555187"/>
              <a:gd name="connsiteX190" fmla="*/ 4147718 w 5362042"/>
              <a:gd name="connsiteY190" fmla="*/ 1572768 h 3555187"/>
              <a:gd name="connsiteX191" fmla="*/ 4176979 w 5362042"/>
              <a:gd name="connsiteY191" fmla="*/ 1638604 h 3555187"/>
              <a:gd name="connsiteX192" fmla="*/ 4213555 w 5362042"/>
              <a:gd name="connsiteY192" fmla="*/ 1565452 h 3555187"/>
              <a:gd name="connsiteX193" fmla="*/ 4257446 w 5362042"/>
              <a:gd name="connsiteY193" fmla="*/ 1543507 h 3555187"/>
              <a:gd name="connsiteX194" fmla="*/ 4330598 w 5362042"/>
              <a:gd name="connsiteY194" fmla="*/ 1528876 h 3555187"/>
              <a:gd name="connsiteX195" fmla="*/ 4382832 w 5362042"/>
              <a:gd name="connsiteY195" fmla="*/ 1524718 h 3555187"/>
              <a:gd name="connsiteX196" fmla="*/ 4425696 w 5362042"/>
              <a:gd name="connsiteY196" fmla="*/ 1594713 h 3555187"/>
              <a:gd name="connsiteX197" fmla="*/ 4447642 w 5362042"/>
              <a:gd name="connsiteY197" fmla="*/ 1528876 h 3555187"/>
              <a:gd name="connsiteX198" fmla="*/ 4589762 w 5362042"/>
              <a:gd name="connsiteY198" fmla="*/ 1330364 h 3555187"/>
              <a:gd name="connsiteX199" fmla="*/ 4696358 w 5362042"/>
              <a:gd name="connsiteY199" fmla="*/ 1258214 h 3555187"/>
              <a:gd name="connsiteX200" fmla="*/ 4747565 w 5362042"/>
              <a:gd name="connsiteY200" fmla="*/ 1199692 h 3555187"/>
              <a:gd name="connsiteX201" fmla="*/ 4791456 w 5362042"/>
              <a:gd name="connsiteY201" fmla="*/ 1177747 h 3555187"/>
              <a:gd name="connsiteX202" fmla="*/ 4779982 w 5362042"/>
              <a:gd name="connsiteY202" fmla="*/ 1117146 h 3555187"/>
              <a:gd name="connsiteX203" fmla="*/ 4857293 w 5362042"/>
              <a:gd name="connsiteY203" fmla="*/ 1155801 h 3555187"/>
              <a:gd name="connsiteX204" fmla="*/ 4857293 w 5362042"/>
              <a:gd name="connsiteY204" fmla="*/ 1155801 h 3555187"/>
              <a:gd name="connsiteX205" fmla="*/ 4937760 w 5362042"/>
              <a:gd name="connsiteY205" fmla="*/ 1148486 h 3555187"/>
              <a:gd name="connsiteX206" fmla="*/ 4937760 w 5362042"/>
              <a:gd name="connsiteY206" fmla="*/ 1089964 h 3555187"/>
              <a:gd name="connsiteX207" fmla="*/ 4842662 w 5362042"/>
              <a:gd name="connsiteY207" fmla="*/ 994867 h 3555187"/>
              <a:gd name="connsiteX208" fmla="*/ 4835347 w 5362042"/>
              <a:gd name="connsiteY208" fmla="*/ 958291 h 3555187"/>
              <a:gd name="connsiteX209" fmla="*/ 4798771 w 5362042"/>
              <a:gd name="connsiteY209" fmla="*/ 914400 h 3555187"/>
              <a:gd name="connsiteX210" fmla="*/ 4798771 w 5362042"/>
              <a:gd name="connsiteY210" fmla="*/ 914400 h 3555187"/>
              <a:gd name="connsiteX211" fmla="*/ 4710988 w 5362042"/>
              <a:gd name="connsiteY211" fmla="*/ 848563 h 3555187"/>
              <a:gd name="connsiteX212" fmla="*/ 4681728 w 5362042"/>
              <a:gd name="connsiteY212" fmla="*/ 914400 h 3555187"/>
              <a:gd name="connsiteX213" fmla="*/ 4645152 w 5362042"/>
              <a:gd name="connsiteY213" fmla="*/ 863193 h 3555187"/>
              <a:gd name="connsiteX214" fmla="*/ 4645152 w 5362042"/>
              <a:gd name="connsiteY214" fmla="*/ 863193 h 3555187"/>
              <a:gd name="connsiteX215" fmla="*/ 4776826 w 5362042"/>
              <a:gd name="connsiteY215" fmla="*/ 863193 h 3555187"/>
              <a:gd name="connsiteX216" fmla="*/ 4857293 w 5362042"/>
              <a:gd name="connsiteY216" fmla="*/ 819302 h 3555187"/>
              <a:gd name="connsiteX217" fmla="*/ 4857293 w 5362042"/>
              <a:gd name="connsiteY217" fmla="*/ 760780 h 3555187"/>
              <a:gd name="connsiteX218" fmla="*/ 4864608 w 5362042"/>
              <a:gd name="connsiteY218" fmla="*/ 731520 h 3555187"/>
              <a:gd name="connsiteX219" fmla="*/ 4864608 w 5362042"/>
              <a:gd name="connsiteY219" fmla="*/ 731520 h 3555187"/>
              <a:gd name="connsiteX220" fmla="*/ 4849978 w 5362042"/>
              <a:gd name="connsiteY220" fmla="*/ 643737 h 3555187"/>
              <a:gd name="connsiteX221" fmla="*/ 4857293 w 5362042"/>
              <a:gd name="connsiteY221" fmla="*/ 607161 h 3555187"/>
              <a:gd name="connsiteX222" fmla="*/ 4901184 w 5362042"/>
              <a:gd name="connsiteY222" fmla="*/ 599846 h 3555187"/>
              <a:gd name="connsiteX223" fmla="*/ 4915814 w 5362042"/>
              <a:gd name="connsiteY223" fmla="*/ 680313 h 3555187"/>
              <a:gd name="connsiteX224" fmla="*/ 4988966 w 5362042"/>
              <a:gd name="connsiteY224" fmla="*/ 665683 h 3555187"/>
              <a:gd name="connsiteX225" fmla="*/ 5054803 w 5362042"/>
              <a:gd name="connsiteY225" fmla="*/ 651052 h 3555187"/>
              <a:gd name="connsiteX226" fmla="*/ 5098694 w 5362042"/>
              <a:gd name="connsiteY226" fmla="*/ 716889 h 3555187"/>
              <a:gd name="connsiteX227" fmla="*/ 5171846 w 5362042"/>
              <a:gd name="connsiteY227" fmla="*/ 731520 h 3555187"/>
              <a:gd name="connsiteX228" fmla="*/ 5223053 w 5362042"/>
              <a:gd name="connsiteY228" fmla="*/ 753465 h 3555187"/>
              <a:gd name="connsiteX229" fmla="*/ 5223053 w 5362042"/>
              <a:gd name="connsiteY229" fmla="*/ 753465 h 3555187"/>
              <a:gd name="connsiteX230" fmla="*/ 5310835 w 5362042"/>
              <a:gd name="connsiteY230" fmla="*/ 724204 h 3555187"/>
              <a:gd name="connsiteX231" fmla="*/ 5296205 w 5362042"/>
              <a:gd name="connsiteY231" fmla="*/ 614476 h 3555187"/>
              <a:gd name="connsiteX232" fmla="*/ 5274259 w 5362042"/>
              <a:gd name="connsiteY232" fmla="*/ 577900 h 3555187"/>
              <a:gd name="connsiteX233" fmla="*/ 5325466 w 5362042"/>
              <a:gd name="connsiteY233" fmla="*/ 541324 h 3555187"/>
              <a:gd name="connsiteX234" fmla="*/ 5362042 w 5362042"/>
              <a:gd name="connsiteY234" fmla="*/ 482803 h 3555187"/>
              <a:gd name="connsiteX235" fmla="*/ 5347411 w 5362042"/>
              <a:gd name="connsiteY235" fmla="*/ 431596 h 3555187"/>
              <a:gd name="connsiteX236" fmla="*/ 5252314 w 5362042"/>
              <a:gd name="connsiteY236" fmla="*/ 387705 h 3555187"/>
              <a:gd name="connsiteX237" fmla="*/ 5186477 w 5362042"/>
              <a:gd name="connsiteY237" fmla="*/ 373075 h 3555187"/>
              <a:gd name="connsiteX238" fmla="*/ 5098694 w 5362042"/>
              <a:gd name="connsiteY238" fmla="*/ 380390 h 3555187"/>
              <a:gd name="connsiteX239" fmla="*/ 5098694 w 5362042"/>
              <a:gd name="connsiteY239" fmla="*/ 380390 h 3555187"/>
              <a:gd name="connsiteX240" fmla="*/ 5106010 w 5362042"/>
              <a:gd name="connsiteY240" fmla="*/ 512064 h 3555187"/>
              <a:gd name="connsiteX241" fmla="*/ 5025542 w 5362042"/>
              <a:gd name="connsiteY241" fmla="*/ 387705 h 3555187"/>
              <a:gd name="connsiteX242" fmla="*/ 4945075 w 5362042"/>
              <a:gd name="connsiteY242" fmla="*/ 343814 h 3555187"/>
              <a:gd name="connsiteX243" fmla="*/ 4791456 w 5362042"/>
              <a:gd name="connsiteY243" fmla="*/ 299923 h 3555187"/>
              <a:gd name="connsiteX244" fmla="*/ 4667098 w 5362042"/>
              <a:gd name="connsiteY244" fmla="*/ 241401 h 3555187"/>
              <a:gd name="connsiteX245" fmla="*/ 4615891 w 5362042"/>
              <a:gd name="connsiteY245" fmla="*/ 219456 h 3555187"/>
              <a:gd name="connsiteX246" fmla="*/ 4520794 w 5362042"/>
              <a:gd name="connsiteY246" fmla="*/ 219456 h 3555187"/>
              <a:gd name="connsiteX247" fmla="*/ 4469587 w 5362042"/>
              <a:gd name="connsiteY247" fmla="*/ 190195 h 3555187"/>
              <a:gd name="connsiteX248" fmla="*/ 4381805 w 5362042"/>
              <a:gd name="connsiteY248" fmla="*/ 212140 h 3555187"/>
              <a:gd name="connsiteX249" fmla="*/ 4323283 w 5362042"/>
              <a:gd name="connsiteY249" fmla="*/ 212140 h 3555187"/>
              <a:gd name="connsiteX250" fmla="*/ 4191610 w 5362042"/>
              <a:gd name="connsiteY250" fmla="*/ 197510 h 3555187"/>
              <a:gd name="connsiteX251" fmla="*/ 4228186 w 5362042"/>
              <a:gd name="connsiteY251" fmla="*/ 270662 h 3555187"/>
              <a:gd name="connsiteX252" fmla="*/ 4272077 w 5362042"/>
              <a:gd name="connsiteY252" fmla="*/ 358444 h 3555187"/>
              <a:gd name="connsiteX253" fmla="*/ 4213555 w 5362042"/>
              <a:gd name="connsiteY253" fmla="*/ 395020 h 3555187"/>
              <a:gd name="connsiteX254" fmla="*/ 4147718 w 5362042"/>
              <a:gd name="connsiteY254" fmla="*/ 358444 h 3555187"/>
              <a:gd name="connsiteX255" fmla="*/ 4118458 w 5362042"/>
              <a:gd name="connsiteY255" fmla="*/ 292608 h 3555187"/>
              <a:gd name="connsiteX256" fmla="*/ 4184294 w 5362042"/>
              <a:gd name="connsiteY256" fmla="*/ 292608 h 3555187"/>
              <a:gd name="connsiteX257" fmla="*/ 4155034 w 5362042"/>
              <a:gd name="connsiteY257" fmla="*/ 248716 h 3555187"/>
              <a:gd name="connsiteX258" fmla="*/ 4125773 w 5362042"/>
              <a:gd name="connsiteY258" fmla="*/ 241401 h 3555187"/>
              <a:gd name="connsiteX259" fmla="*/ 4125773 w 5362042"/>
              <a:gd name="connsiteY259" fmla="*/ 241401 h 3555187"/>
              <a:gd name="connsiteX260" fmla="*/ 4089197 w 5362042"/>
              <a:gd name="connsiteY260" fmla="*/ 321868 h 3555187"/>
              <a:gd name="connsiteX261" fmla="*/ 4052621 w 5362042"/>
              <a:gd name="connsiteY261" fmla="*/ 321868 h 3555187"/>
              <a:gd name="connsiteX262" fmla="*/ 3928262 w 5362042"/>
              <a:gd name="connsiteY262" fmla="*/ 314553 h 3555187"/>
              <a:gd name="connsiteX263" fmla="*/ 3877056 w 5362042"/>
              <a:gd name="connsiteY263" fmla="*/ 270662 h 3555187"/>
              <a:gd name="connsiteX264" fmla="*/ 3803904 w 5362042"/>
              <a:gd name="connsiteY264" fmla="*/ 329184 h 3555187"/>
              <a:gd name="connsiteX265" fmla="*/ 3767328 w 5362042"/>
              <a:gd name="connsiteY265" fmla="*/ 343814 h 3555187"/>
              <a:gd name="connsiteX266" fmla="*/ 3708806 w 5362042"/>
              <a:gd name="connsiteY266" fmla="*/ 292608 h 3555187"/>
              <a:gd name="connsiteX267" fmla="*/ 3708806 w 5362042"/>
              <a:gd name="connsiteY267" fmla="*/ 219456 h 3555187"/>
              <a:gd name="connsiteX268" fmla="*/ 3686861 w 5362042"/>
              <a:gd name="connsiteY268" fmla="*/ 175564 h 3555187"/>
              <a:gd name="connsiteX269" fmla="*/ 3599078 w 5362042"/>
              <a:gd name="connsiteY269" fmla="*/ 146304 h 3555187"/>
              <a:gd name="connsiteX270" fmla="*/ 3518611 w 5362042"/>
              <a:gd name="connsiteY270" fmla="*/ 124358 h 3555187"/>
              <a:gd name="connsiteX271" fmla="*/ 3416198 w 5362042"/>
              <a:gd name="connsiteY271" fmla="*/ 131673 h 3555187"/>
              <a:gd name="connsiteX272" fmla="*/ 3416198 w 5362042"/>
              <a:gd name="connsiteY272" fmla="*/ 160934 h 3555187"/>
              <a:gd name="connsiteX273" fmla="*/ 3357677 w 5362042"/>
              <a:gd name="connsiteY273" fmla="*/ 160933 h 3555187"/>
              <a:gd name="connsiteX274" fmla="*/ 3306470 w 5362042"/>
              <a:gd name="connsiteY274" fmla="*/ 65836 h 3555187"/>
              <a:gd name="connsiteX275" fmla="*/ 3291840 w 5362042"/>
              <a:gd name="connsiteY275" fmla="*/ 87782 h 3555187"/>
              <a:gd name="connsiteX276" fmla="*/ 3284525 w 5362042"/>
              <a:gd name="connsiteY276" fmla="*/ 58521 h 3555187"/>
              <a:gd name="connsiteX277" fmla="*/ 3240634 w 5362042"/>
              <a:gd name="connsiteY277" fmla="*/ 29260 h 3555187"/>
              <a:gd name="connsiteX278" fmla="*/ 3218688 w 5362042"/>
              <a:gd name="connsiteY278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38559 w 5362042"/>
              <a:gd name="connsiteY131" fmla="*/ 1383600 h 3555187"/>
              <a:gd name="connsiteX132" fmla="*/ 3957523 w 5362042"/>
              <a:gd name="connsiteY132" fmla="*/ 1360627 h 3555187"/>
              <a:gd name="connsiteX133" fmla="*/ 3941865 w 5362042"/>
              <a:gd name="connsiteY133" fmla="*/ 1354364 h 3555187"/>
              <a:gd name="connsiteX134" fmla="*/ 3964838 w 5362042"/>
              <a:gd name="connsiteY134" fmla="*/ 1280160 h 3555187"/>
              <a:gd name="connsiteX135" fmla="*/ 3994099 w 5362042"/>
              <a:gd name="connsiteY135" fmla="*/ 1272844 h 3555187"/>
              <a:gd name="connsiteX136" fmla="*/ 3994099 w 5362042"/>
              <a:gd name="connsiteY136" fmla="*/ 1272844 h 3555187"/>
              <a:gd name="connsiteX137" fmla="*/ 4042174 w 5362042"/>
              <a:gd name="connsiteY137" fmla="*/ 1271842 h 3555187"/>
              <a:gd name="connsiteX138" fmla="*/ 4008730 w 5362042"/>
              <a:gd name="connsiteY138" fmla="*/ 1324051 h 3555187"/>
              <a:gd name="connsiteX139" fmla="*/ 4004521 w 5362042"/>
              <a:gd name="connsiteY139" fmla="*/ 1378388 h 3555187"/>
              <a:gd name="connsiteX140" fmla="*/ 3986784 w 5362042"/>
              <a:gd name="connsiteY140" fmla="*/ 1463040 h 3555187"/>
              <a:gd name="connsiteX141" fmla="*/ 3986784 w 5362042"/>
              <a:gd name="connsiteY141" fmla="*/ 1506931 h 3555187"/>
              <a:gd name="connsiteX142" fmla="*/ 3950208 w 5362042"/>
              <a:gd name="connsiteY142" fmla="*/ 1528876 h 3555187"/>
              <a:gd name="connsiteX143" fmla="*/ 3906317 w 5362042"/>
              <a:gd name="connsiteY143" fmla="*/ 1594713 h 3555187"/>
              <a:gd name="connsiteX144" fmla="*/ 3833165 w 5362042"/>
              <a:gd name="connsiteY144" fmla="*/ 1653235 h 3555187"/>
              <a:gd name="connsiteX145" fmla="*/ 3760013 w 5362042"/>
              <a:gd name="connsiteY145" fmla="*/ 1762963 h 3555187"/>
              <a:gd name="connsiteX146" fmla="*/ 3716122 w 5362042"/>
              <a:gd name="connsiteY146" fmla="*/ 1836115 h 3555187"/>
              <a:gd name="connsiteX147" fmla="*/ 3657600 w 5362042"/>
              <a:gd name="connsiteY147" fmla="*/ 1887321 h 3555187"/>
              <a:gd name="connsiteX148" fmla="*/ 3657600 w 5362042"/>
              <a:gd name="connsiteY148" fmla="*/ 1887321 h 3555187"/>
              <a:gd name="connsiteX149" fmla="*/ 3562502 w 5362042"/>
              <a:gd name="connsiteY149" fmla="*/ 1960473 h 3555187"/>
              <a:gd name="connsiteX150" fmla="*/ 3540557 w 5362042"/>
              <a:gd name="connsiteY150" fmla="*/ 1960473 h 3555187"/>
              <a:gd name="connsiteX151" fmla="*/ 3511296 w 5362042"/>
              <a:gd name="connsiteY151" fmla="*/ 2033625 h 3555187"/>
              <a:gd name="connsiteX152" fmla="*/ 3474720 w 5362042"/>
              <a:gd name="connsiteY152" fmla="*/ 2084832 h 3555187"/>
              <a:gd name="connsiteX153" fmla="*/ 3416198 w 5362042"/>
              <a:gd name="connsiteY153" fmla="*/ 2245766 h 3555187"/>
              <a:gd name="connsiteX154" fmla="*/ 3408883 w 5362042"/>
              <a:gd name="connsiteY154" fmla="*/ 2355494 h 3555187"/>
              <a:gd name="connsiteX155" fmla="*/ 3430829 w 5362042"/>
              <a:gd name="connsiteY155" fmla="*/ 2457907 h 3555187"/>
              <a:gd name="connsiteX156" fmla="*/ 3445459 w 5362042"/>
              <a:gd name="connsiteY156" fmla="*/ 2509113 h 3555187"/>
              <a:gd name="connsiteX157" fmla="*/ 3445459 w 5362042"/>
              <a:gd name="connsiteY157" fmla="*/ 2604211 h 3555187"/>
              <a:gd name="connsiteX158" fmla="*/ 3489350 w 5362042"/>
              <a:gd name="connsiteY158" fmla="*/ 2684678 h 3555187"/>
              <a:gd name="connsiteX159" fmla="*/ 3489350 w 5362042"/>
              <a:gd name="connsiteY159" fmla="*/ 2721254 h 3555187"/>
              <a:gd name="connsiteX160" fmla="*/ 3489350 w 5362042"/>
              <a:gd name="connsiteY160" fmla="*/ 2772460 h 3555187"/>
              <a:gd name="connsiteX161" fmla="*/ 3489350 w 5362042"/>
              <a:gd name="connsiteY161" fmla="*/ 2845612 h 3555187"/>
              <a:gd name="connsiteX162" fmla="*/ 3562502 w 5362042"/>
              <a:gd name="connsiteY162" fmla="*/ 2809036 h 3555187"/>
              <a:gd name="connsiteX163" fmla="*/ 3635654 w 5362042"/>
              <a:gd name="connsiteY163" fmla="*/ 2750515 h 3555187"/>
              <a:gd name="connsiteX164" fmla="*/ 3672230 w 5362042"/>
              <a:gd name="connsiteY164" fmla="*/ 2640787 h 3555187"/>
              <a:gd name="connsiteX165" fmla="*/ 3679546 w 5362042"/>
              <a:gd name="connsiteY165" fmla="*/ 2560320 h 3555187"/>
              <a:gd name="connsiteX166" fmla="*/ 3730752 w 5362042"/>
              <a:gd name="connsiteY166" fmla="*/ 2501798 h 3555187"/>
              <a:gd name="connsiteX167" fmla="*/ 3745382 w 5362042"/>
              <a:gd name="connsiteY167" fmla="*/ 2443276 h 3555187"/>
              <a:gd name="connsiteX168" fmla="*/ 3789274 w 5362042"/>
              <a:gd name="connsiteY168" fmla="*/ 2384755 h 3555187"/>
              <a:gd name="connsiteX169" fmla="*/ 3899002 w 5362042"/>
              <a:gd name="connsiteY169" fmla="*/ 2370124 h 3555187"/>
              <a:gd name="connsiteX170" fmla="*/ 3920947 w 5362042"/>
              <a:gd name="connsiteY170" fmla="*/ 2340864 h 3555187"/>
              <a:gd name="connsiteX171" fmla="*/ 3913632 w 5362042"/>
              <a:gd name="connsiteY171" fmla="*/ 2231136 h 3555187"/>
              <a:gd name="connsiteX172" fmla="*/ 3913632 w 5362042"/>
              <a:gd name="connsiteY172" fmla="*/ 2231136 h 3555187"/>
              <a:gd name="connsiteX173" fmla="*/ 3950208 w 5362042"/>
              <a:gd name="connsiteY173" fmla="*/ 2179929 h 3555187"/>
              <a:gd name="connsiteX174" fmla="*/ 3950208 w 5362042"/>
              <a:gd name="connsiteY174" fmla="*/ 2121408 h 3555187"/>
              <a:gd name="connsiteX175" fmla="*/ 3950208 w 5362042"/>
              <a:gd name="connsiteY175" fmla="*/ 2121408 h 3555187"/>
              <a:gd name="connsiteX176" fmla="*/ 3964838 w 5362042"/>
              <a:gd name="connsiteY176" fmla="*/ 2018995 h 3555187"/>
              <a:gd name="connsiteX177" fmla="*/ 3964838 w 5362042"/>
              <a:gd name="connsiteY177" fmla="*/ 2018995 h 3555187"/>
              <a:gd name="connsiteX178" fmla="*/ 4008730 w 5362042"/>
              <a:gd name="connsiteY178" fmla="*/ 1960473 h 3555187"/>
              <a:gd name="connsiteX179" fmla="*/ 3964838 w 5362042"/>
              <a:gd name="connsiteY179" fmla="*/ 1916582 h 3555187"/>
              <a:gd name="connsiteX180" fmla="*/ 3913632 w 5362042"/>
              <a:gd name="connsiteY180" fmla="*/ 1938528 h 3555187"/>
              <a:gd name="connsiteX181" fmla="*/ 3899002 w 5362042"/>
              <a:gd name="connsiteY181" fmla="*/ 1887321 h 3555187"/>
              <a:gd name="connsiteX182" fmla="*/ 3928262 w 5362042"/>
              <a:gd name="connsiteY182" fmla="*/ 1814169 h 3555187"/>
              <a:gd name="connsiteX183" fmla="*/ 3974258 w 5362042"/>
              <a:gd name="connsiteY183" fmla="*/ 1778645 h 3555187"/>
              <a:gd name="connsiteX184" fmla="*/ 3979469 w 5362042"/>
              <a:gd name="connsiteY184" fmla="*/ 1660576 h 3555187"/>
              <a:gd name="connsiteX185" fmla="*/ 4026517 w 5362042"/>
              <a:gd name="connsiteY185" fmla="*/ 1624000 h 3555187"/>
              <a:gd name="connsiteX186" fmla="*/ 4074566 w 5362042"/>
              <a:gd name="connsiteY186" fmla="*/ 1638604 h 3555187"/>
              <a:gd name="connsiteX187" fmla="*/ 4111142 w 5362042"/>
              <a:gd name="connsiteY187" fmla="*/ 1653235 h 3555187"/>
              <a:gd name="connsiteX188" fmla="*/ 4098616 w 5362042"/>
              <a:gd name="connsiteY188" fmla="*/ 1616659 h 3555187"/>
              <a:gd name="connsiteX189" fmla="*/ 4140403 w 5362042"/>
              <a:gd name="connsiteY189" fmla="*/ 1580083 h 3555187"/>
              <a:gd name="connsiteX190" fmla="*/ 4147718 w 5362042"/>
              <a:gd name="connsiteY190" fmla="*/ 1572768 h 3555187"/>
              <a:gd name="connsiteX191" fmla="*/ 4176979 w 5362042"/>
              <a:gd name="connsiteY191" fmla="*/ 1638604 h 3555187"/>
              <a:gd name="connsiteX192" fmla="*/ 4213555 w 5362042"/>
              <a:gd name="connsiteY192" fmla="*/ 1565452 h 3555187"/>
              <a:gd name="connsiteX193" fmla="*/ 4257446 w 5362042"/>
              <a:gd name="connsiteY193" fmla="*/ 1543507 h 3555187"/>
              <a:gd name="connsiteX194" fmla="*/ 4330598 w 5362042"/>
              <a:gd name="connsiteY194" fmla="*/ 1528876 h 3555187"/>
              <a:gd name="connsiteX195" fmla="*/ 4382832 w 5362042"/>
              <a:gd name="connsiteY195" fmla="*/ 1524718 h 3555187"/>
              <a:gd name="connsiteX196" fmla="*/ 4425696 w 5362042"/>
              <a:gd name="connsiteY196" fmla="*/ 1594713 h 3555187"/>
              <a:gd name="connsiteX197" fmla="*/ 4447642 w 5362042"/>
              <a:gd name="connsiteY197" fmla="*/ 1528876 h 3555187"/>
              <a:gd name="connsiteX198" fmla="*/ 4589762 w 5362042"/>
              <a:gd name="connsiteY198" fmla="*/ 1330364 h 3555187"/>
              <a:gd name="connsiteX199" fmla="*/ 4696358 w 5362042"/>
              <a:gd name="connsiteY199" fmla="*/ 1258214 h 3555187"/>
              <a:gd name="connsiteX200" fmla="*/ 4747565 w 5362042"/>
              <a:gd name="connsiteY200" fmla="*/ 1199692 h 3555187"/>
              <a:gd name="connsiteX201" fmla="*/ 4769536 w 5362042"/>
              <a:gd name="connsiteY201" fmla="*/ 1168353 h 3555187"/>
              <a:gd name="connsiteX202" fmla="*/ 4779982 w 5362042"/>
              <a:gd name="connsiteY202" fmla="*/ 1117146 h 3555187"/>
              <a:gd name="connsiteX203" fmla="*/ 4857293 w 5362042"/>
              <a:gd name="connsiteY203" fmla="*/ 1155801 h 3555187"/>
              <a:gd name="connsiteX204" fmla="*/ 4857293 w 5362042"/>
              <a:gd name="connsiteY204" fmla="*/ 1155801 h 3555187"/>
              <a:gd name="connsiteX205" fmla="*/ 4937760 w 5362042"/>
              <a:gd name="connsiteY205" fmla="*/ 1148486 h 3555187"/>
              <a:gd name="connsiteX206" fmla="*/ 4937760 w 5362042"/>
              <a:gd name="connsiteY206" fmla="*/ 1089964 h 3555187"/>
              <a:gd name="connsiteX207" fmla="*/ 4842662 w 5362042"/>
              <a:gd name="connsiteY207" fmla="*/ 994867 h 3555187"/>
              <a:gd name="connsiteX208" fmla="*/ 4835347 w 5362042"/>
              <a:gd name="connsiteY208" fmla="*/ 958291 h 3555187"/>
              <a:gd name="connsiteX209" fmla="*/ 4798771 w 5362042"/>
              <a:gd name="connsiteY209" fmla="*/ 914400 h 3555187"/>
              <a:gd name="connsiteX210" fmla="*/ 4798771 w 5362042"/>
              <a:gd name="connsiteY210" fmla="*/ 914400 h 3555187"/>
              <a:gd name="connsiteX211" fmla="*/ 4710988 w 5362042"/>
              <a:gd name="connsiteY211" fmla="*/ 848563 h 3555187"/>
              <a:gd name="connsiteX212" fmla="*/ 4681728 w 5362042"/>
              <a:gd name="connsiteY212" fmla="*/ 914400 h 3555187"/>
              <a:gd name="connsiteX213" fmla="*/ 4645152 w 5362042"/>
              <a:gd name="connsiteY213" fmla="*/ 863193 h 3555187"/>
              <a:gd name="connsiteX214" fmla="*/ 4645152 w 5362042"/>
              <a:gd name="connsiteY214" fmla="*/ 863193 h 3555187"/>
              <a:gd name="connsiteX215" fmla="*/ 4776826 w 5362042"/>
              <a:gd name="connsiteY215" fmla="*/ 863193 h 3555187"/>
              <a:gd name="connsiteX216" fmla="*/ 4857293 w 5362042"/>
              <a:gd name="connsiteY216" fmla="*/ 819302 h 3555187"/>
              <a:gd name="connsiteX217" fmla="*/ 4857293 w 5362042"/>
              <a:gd name="connsiteY217" fmla="*/ 760780 h 3555187"/>
              <a:gd name="connsiteX218" fmla="*/ 4864608 w 5362042"/>
              <a:gd name="connsiteY218" fmla="*/ 731520 h 3555187"/>
              <a:gd name="connsiteX219" fmla="*/ 4864608 w 5362042"/>
              <a:gd name="connsiteY219" fmla="*/ 731520 h 3555187"/>
              <a:gd name="connsiteX220" fmla="*/ 4849978 w 5362042"/>
              <a:gd name="connsiteY220" fmla="*/ 643737 h 3555187"/>
              <a:gd name="connsiteX221" fmla="*/ 4857293 w 5362042"/>
              <a:gd name="connsiteY221" fmla="*/ 607161 h 3555187"/>
              <a:gd name="connsiteX222" fmla="*/ 4901184 w 5362042"/>
              <a:gd name="connsiteY222" fmla="*/ 599846 h 3555187"/>
              <a:gd name="connsiteX223" fmla="*/ 4915814 w 5362042"/>
              <a:gd name="connsiteY223" fmla="*/ 680313 h 3555187"/>
              <a:gd name="connsiteX224" fmla="*/ 4988966 w 5362042"/>
              <a:gd name="connsiteY224" fmla="*/ 665683 h 3555187"/>
              <a:gd name="connsiteX225" fmla="*/ 5054803 w 5362042"/>
              <a:gd name="connsiteY225" fmla="*/ 651052 h 3555187"/>
              <a:gd name="connsiteX226" fmla="*/ 5098694 w 5362042"/>
              <a:gd name="connsiteY226" fmla="*/ 716889 h 3555187"/>
              <a:gd name="connsiteX227" fmla="*/ 5171846 w 5362042"/>
              <a:gd name="connsiteY227" fmla="*/ 731520 h 3555187"/>
              <a:gd name="connsiteX228" fmla="*/ 5223053 w 5362042"/>
              <a:gd name="connsiteY228" fmla="*/ 753465 h 3555187"/>
              <a:gd name="connsiteX229" fmla="*/ 5223053 w 5362042"/>
              <a:gd name="connsiteY229" fmla="*/ 753465 h 3555187"/>
              <a:gd name="connsiteX230" fmla="*/ 5310835 w 5362042"/>
              <a:gd name="connsiteY230" fmla="*/ 724204 h 3555187"/>
              <a:gd name="connsiteX231" fmla="*/ 5296205 w 5362042"/>
              <a:gd name="connsiteY231" fmla="*/ 614476 h 3555187"/>
              <a:gd name="connsiteX232" fmla="*/ 5274259 w 5362042"/>
              <a:gd name="connsiteY232" fmla="*/ 577900 h 3555187"/>
              <a:gd name="connsiteX233" fmla="*/ 5325466 w 5362042"/>
              <a:gd name="connsiteY233" fmla="*/ 541324 h 3555187"/>
              <a:gd name="connsiteX234" fmla="*/ 5362042 w 5362042"/>
              <a:gd name="connsiteY234" fmla="*/ 482803 h 3555187"/>
              <a:gd name="connsiteX235" fmla="*/ 5347411 w 5362042"/>
              <a:gd name="connsiteY235" fmla="*/ 431596 h 3555187"/>
              <a:gd name="connsiteX236" fmla="*/ 5252314 w 5362042"/>
              <a:gd name="connsiteY236" fmla="*/ 387705 h 3555187"/>
              <a:gd name="connsiteX237" fmla="*/ 5186477 w 5362042"/>
              <a:gd name="connsiteY237" fmla="*/ 373075 h 3555187"/>
              <a:gd name="connsiteX238" fmla="*/ 5098694 w 5362042"/>
              <a:gd name="connsiteY238" fmla="*/ 380390 h 3555187"/>
              <a:gd name="connsiteX239" fmla="*/ 5098694 w 5362042"/>
              <a:gd name="connsiteY239" fmla="*/ 380390 h 3555187"/>
              <a:gd name="connsiteX240" fmla="*/ 5106010 w 5362042"/>
              <a:gd name="connsiteY240" fmla="*/ 512064 h 3555187"/>
              <a:gd name="connsiteX241" fmla="*/ 5025542 w 5362042"/>
              <a:gd name="connsiteY241" fmla="*/ 387705 h 3555187"/>
              <a:gd name="connsiteX242" fmla="*/ 4945075 w 5362042"/>
              <a:gd name="connsiteY242" fmla="*/ 343814 h 3555187"/>
              <a:gd name="connsiteX243" fmla="*/ 4791456 w 5362042"/>
              <a:gd name="connsiteY243" fmla="*/ 299923 h 3555187"/>
              <a:gd name="connsiteX244" fmla="*/ 4667098 w 5362042"/>
              <a:gd name="connsiteY244" fmla="*/ 241401 h 3555187"/>
              <a:gd name="connsiteX245" fmla="*/ 4615891 w 5362042"/>
              <a:gd name="connsiteY245" fmla="*/ 219456 h 3555187"/>
              <a:gd name="connsiteX246" fmla="*/ 4520794 w 5362042"/>
              <a:gd name="connsiteY246" fmla="*/ 219456 h 3555187"/>
              <a:gd name="connsiteX247" fmla="*/ 4469587 w 5362042"/>
              <a:gd name="connsiteY247" fmla="*/ 190195 h 3555187"/>
              <a:gd name="connsiteX248" fmla="*/ 4381805 w 5362042"/>
              <a:gd name="connsiteY248" fmla="*/ 212140 h 3555187"/>
              <a:gd name="connsiteX249" fmla="*/ 4323283 w 5362042"/>
              <a:gd name="connsiteY249" fmla="*/ 212140 h 3555187"/>
              <a:gd name="connsiteX250" fmla="*/ 4191610 w 5362042"/>
              <a:gd name="connsiteY250" fmla="*/ 197510 h 3555187"/>
              <a:gd name="connsiteX251" fmla="*/ 4228186 w 5362042"/>
              <a:gd name="connsiteY251" fmla="*/ 270662 h 3555187"/>
              <a:gd name="connsiteX252" fmla="*/ 4272077 w 5362042"/>
              <a:gd name="connsiteY252" fmla="*/ 358444 h 3555187"/>
              <a:gd name="connsiteX253" fmla="*/ 4213555 w 5362042"/>
              <a:gd name="connsiteY253" fmla="*/ 395020 h 3555187"/>
              <a:gd name="connsiteX254" fmla="*/ 4147718 w 5362042"/>
              <a:gd name="connsiteY254" fmla="*/ 358444 h 3555187"/>
              <a:gd name="connsiteX255" fmla="*/ 4118458 w 5362042"/>
              <a:gd name="connsiteY255" fmla="*/ 292608 h 3555187"/>
              <a:gd name="connsiteX256" fmla="*/ 4184294 w 5362042"/>
              <a:gd name="connsiteY256" fmla="*/ 292608 h 3555187"/>
              <a:gd name="connsiteX257" fmla="*/ 4155034 w 5362042"/>
              <a:gd name="connsiteY257" fmla="*/ 248716 h 3555187"/>
              <a:gd name="connsiteX258" fmla="*/ 4125773 w 5362042"/>
              <a:gd name="connsiteY258" fmla="*/ 241401 h 3555187"/>
              <a:gd name="connsiteX259" fmla="*/ 4125773 w 5362042"/>
              <a:gd name="connsiteY259" fmla="*/ 241401 h 3555187"/>
              <a:gd name="connsiteX260" fmla="*/ 4089197 w 5362042"/>
              <a:gd name="connsiteY260" fmla="*/ 321868 h 3555187"/>
              <a:gd name="connsiteX261" fmla="*/ 4052621 w 5362042"/>
              <a:gd name="connsiteY261" fmla="*/ 321868 h 3555187"/>
              <a:gd name="connsiteX262" fmla="*/ 3928262 w 5362042"/>
              <a:gd name="connsiteY262" fmla="*/ 314553 h 3555187"/>
              <a:gd name="connsiteX263" fmla="*/ 3877056 w 5362042"/>
              <a:gd name="connsiteY263" fmla="*/ 270662 h 3555187"/>
              <a:gd name="connsiteX264" fmla="*/ 3803904 w 5362042"/>
              <a:gd name="connsiteY264" fmla="*/ 329184 h 3555187"/>
              <a:gd name="connsiteX265" fmla="*/ 3767328 w 5362042"/>
              <a:gd name="connsiteY265" fmla="*/ 343814 h 3555187"/>
              <a:gd name="connsiteX266" fmla="*/ 3708806 w 5362042"/>
              <a:gd name="connsiteY266" fmla="*/ 292608 h 3555187"/>
              <a:gd name="connsiteX267" fmla="*/ 3708806 w 5362042"/>
              <a:gd name="connsiteY267" fmla="*/ 219456 h 3555187"/>
              <a:gd name="connsiteX268" fmla="*/ 3686861 w 5362042"/>
              <a:gd name="connsiteY268" fmla="*/ 175564 h 3555187"/>
              <a:gd name="connsiteX269" fmla="*/ 3599078 w 5362042"/>
              <a:gd name="connsiteY269" fmla="*/ 146304 h 3555187"/>
              <a:gd name="connsiteX270" fmla="*/ 3518611 w 5362042"/>
              <a:gd name="connsiteY270" fmla="*/ 124358 h 3555187"/>
              <a:gd name="connsiteX271" fmla="*/ 3416198 w 5362042"/>
              <a:gd name="connsiteY271" fmla="*/ 131673 h 3555187"/>
              <a:gd name="connsiteX272" fmla="*/ 3416198 w 5362042"/>
              <a:gd name="connsiteY272" fmla="*/ 160934 h 3555187"/>
              <a:gd name="connsiteX273" fmla="*/ 3357677 w 5362042"/>
              <a:gd name="connsiteY273" fmla="*/ 160933 h 3555187"/>
              <a:gd name="connsiteX274" fmla="*/ 3306470 w 5362042"/>
              <a:gd name="connsiteY274" fmla="*/ 65836 h 3555187"/>
              <a:gd name="connsiteX275" fmla="*/ 3291840 w 5362042"/>
              <a:gd name="connsiteY275" fmla="*/ 87782 h 3555187"/>
              <a:gd name="connsiteX276" fmla="*/ 3284525 w 5362042"/>
              <a:gd name="connsiteY276" fmla="*/ 58521 h 3555187"/>
              <a:gd name="connsiteX277" fmla="*/ 3240634 w 5362042"/>
              <a:gd name="connsiteY277" fmla="*/ 29260 h 3555187"/>
              <a:gd name="connsiteX278" fmla="*/ 3218688 w 5362042"/>
              <a:gd name="connsiteY278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38559 w 5362042"/>
              <a:gd name="connsiteY131" fmla="*/ 1383600 h 3555187"/>
              <a:gd name="connsiteX132" fmla="*/ 3957523 w 5362042"/>
              <a:gd name="connsiteY132" fmla="*/ 1360627 h 3555187"/>
              <a:gd name="connsiteX133" fmla="*/ 3941865 w 5362042"/>
              <a:gd name="connsiteY133" fmla="*/ 1354364 h 3555187"/>
              <a:gd name="connsiteX134" fmla="*/ 3964838 w 5362042"/>
              <a:gd name="connsiteY134" fmla="*/ 1280160 h 3555187"/>
              <a:gd name="connsiteX135" fmla="*/ 3994099 w 5362042"/>
              <a:gd name="connsiteY135" fmla="*/ 1272844 h 3555187"/>
              <a:gd name="connsiteX136" fmla="*/ 3994099 w 5362042"/>
              <a:gd name="connsiteY136" fmla="*/ 1272844 h 3555187"/>
              <a:gd name="connsiteX137" fmla="*/ 4042174 w 5362042"/>
              <a:gd name="connsiteY137" fmla="*/ 1271842 h 3555187"/>
              <a:gd name="connsiteX138" fmla="*/ 4008730 w 5362042"/>
              <a:gd name="connsiteY138" fmla="*/ 1324051 h 3555187"/>
              <a:gd name="connsiteX139" fmla="*/ 4004521 w 5362042"/>
              <a:gd name="connsiteY139" fmla="*/ 1378388 h 3555187"/>
              <a:gd name="connsiteX140" fmla="*/ 3986784 w 5362042"/>
              <a:gd name="connsiteY140" fmla="*/ 1463040 h 3555187"/>
              <a:gd name="connsiteX141" fmla="*/ 3986784 w 5362042"/>
              <a:gd name="connsiteY141" fmla="*/ 1506931 h 3555187"/>
              <a:gd name="connsiteX142" fmla="*/ 3950208 w 5362042"/>
              <a:gd name="connsiteY142" fmla="*/ 1528876 h 3555187"/>
              <a:gd name="connsiteX143" fmla="*/ 3906317 w 5362042"/>
              <a:gd name="connsiteY143" fmla="*/ 1594713 h 3555187"/>
              <a:gd name="connsiteX144" fmla="*/ 3833165 w 5362042"/>
              <a:gd name="connsiteY144" fmla="*/ 1653235 h 3555187"/>
              <a:gd name="connsiteX145" fmla="*/ 3760013 w 5362042"/>
              <a:gd name="connsiteY145" fmla="*/ 1762963 h 3555187"/>
              <a:gd name="connsiteX146" fmla="*/ 3716122 w 5362042"/>
              <a:gd name="connsiteY146" fmla="*/ 1836115 h 3555187"/>
              <a:gd name="connsiteX147" fmla="*/ 3657600 w 5362042"/>
              <a:gd name="connsiteY147" fmla="*/ 1887321 h 3555187"/>
              <a:gd name="connsiteX148" fmla="*/ 3657600 w 5362042"/>
              <a:gd name="connsiteY148" fmla="*/ 1887321 h 3555187"/>
              <a:gd name="connsiteX149" fmla="*/ 3562502 w 5362042"/>
              <a:gd name="connsiteY149" fmla="*/ 1960473 h 3555187"/>
              <a:gd name="connsiteX150" fmla="*/ 3540557 w 5362042"/>
              <a:gd name="connsiteY150" fmla="*/ 1960473 h 3555187"/>
              <a:gd name="connsiteX151" fmla="*/ 3511296 w 5362042"/>
              <a:gd name="connsiteY151" fmla="*/ 2033625 h 3555187"/>
              <a:gd name="connsiteX152" fmla="*/ 3474720 w 5362042"/>
              <a:gd name="connsiteY152" fmla="*/ 2084832 h 3555187"/>
              <a:gd name="connsiteX153" fmla="*/ 3416198 w 5362042"/>
              <a:gd name="connsiteY153" fmla="*/ 2245766 h 3555187"/>
              <a:gd name="connsiteX154" fmla="*/ 3408883 w 5362042"/>
              <a:gd name="connsiteY154" fmla="*/ 2355494 h 3555187"/>
              <a:gd name="connsiteX155" fmla="*/ 3430829 w 5362042"/>
              <a:gd name="connsiteY155" fmla="*/ 2457907 h 3555187"/>
              <a:gd name="connsiteX156" fmla="*/ 3445459 w 5362042"/>
              <a:gd name="connsiteY156" fmla="*/ 2509113 h 3555187"/>
              <a:gd name="connsiteX157" fmla="*/ 3445459 w 5362042"/>
              <a:gd name="connsiteY157" fmla="*/ 2604211 h 3555187"/>
              <a:gd name="connsiteX158" fmla="*/ 3489350 w 5362042"/>
              <a:gd name="connsiteY158" fmla="*/ 2684678 h 3555187"/>
              <a:gd name="connsiteX159" fmla="*/ 3489350 w 5362042"/>
              <a:gd name="connsiteY159" fmla="*/ 2721254 h 3555187"/>
              <a:gd name="connsiteX160" fmla="*/ 3489350 w 5362042"/>
              <a:gd name="connsiteY160" fmla="*/ 2772460 h 3555187"/>
              <a:gd name="connsiteX161" fmla="*/ 3489350 w 5362042"/>
              <a:gd name="connsiteY161" fmla="*/ 2845612 h 3555187"/>
              <a:gd name="connsiteX162" fmla="*/ 3562502 w 5362042"/>
              <a:gd name="connsiteY162" fmla="*/ 2809036 h 3555187"/>
              <a:gd name="connsiteX163" fmla="*/ 3635654 w 5362042"/>
              <a:gd name="connsiteY163" fmla="*/ 2750515 h 3555187"/>
              <a:gd name="connsiteX164" fmla="*/ 3672230 w 5362042"/>
              <a:gd name="connsiteY164" fmla="*/ 2640787 h 3555187"/>
              <a:gd name="connsiteX165" fmla="*/ 3679546 w 5362042"/>
              <a:gd name="connsiteY165" fmla="*/ 2560320 h 3555187"/>
              <a:gd name="connsiteX166" fmla="*/ 3730752 w 5362042"/>
              <a:gd name="connsiteY166" fmla="*/ 2501798 h 3555187"/>
              <a:gd name="connsiteX167" fmla="*/ 3745382 w 5362042"/>
              <a:gd name="connsiteY167" fmla="*/ 2443276 h 3555187"/>
              <a:gd name="connsiteX168" fmla="*/ 3789274 w 5362042"/>
              <a:gd name="connsiteY168" fmla="*/ 2384755 h 3555187"/>
              <a:gd name="connsiteX169" fmla="*/ 3899002 w 5362042"/>
              <a:gd name="connsiteY169" fmla="*/ 2370124 h 3555187"/>
              <a:gd name="connsiteX170" fmla="*/ 3920947 w 5362042"/>
              <a:gd name="connsiteY170" fmla="*/ 2340864 h 3555187"/>
              <a:gd name="connsiteX171" fmla="*/ 3913632 w 5362042"/>
              <a:gd name="connsiteY171" fmla="*/ 2231136 h 3555187"/>
              <a:gd name="connsiteX172" fmla="*/ 3913632 w 5362042"/>
              <a:gd name="connsiteY172" fmla="*/ 2231136 h 3555187"/>
              <a:gd name="connsiteX173" fmla="*/ 3950208 w 5362042"/>
              <a:gd name="connsiteY173" fmla="*/ 2179929 h 3555187"/>
              <a:gd name="connsiteX174" fmla="*/ 3950208 w 5362042"/>
              <a:gd name="connsiteY174" fmla="*/ 2121408 h 3555187"/>
              <a:gd name="connsiteX175" fmla="*/ 3950208 w 5362042"/>
              <a:gd name="connsiteY175" fmla="*/ 2121408 h 3555187"/>
              <a:gd name="connsiteX176" fmla="*/ 3964838 w 5362042"/>
              <a:gd name="connsiteY176" fmla="*/ 2018995 h 3555187"/>
              <a:gd name="connsiteX177" fmla="*/ 3964838 w 5362042"/>
              <a:gd name="connsiteY177" fmla="*/ 2018995 h 3555187"/>
              <a:gd name="connsiteX178" fmla="*/ 4008730 w 5362042"/>
              <a:gd name="connsiteY178" fmla="*/ 1960473 h 3555187"/>
              <a:gd name="connsiteX179" fmla="*/ 3964838 w 5362042"/>
              <a:gd name="connsiteY179" fmla="*/ 1916582 h 3555187"/>
              <a:gd name="connsiteX180" fmla="*/ 3913632 w 5362042"/>
              <a:gd name="connsiteY180" fmla="*/ 1938528 h 3555187"/>
              <a:gd name="connsiteX181" fmla="*/ 3899002 w 5362042"/>
              <a:gd name="connsiteY181" fmla="*/ 1887321 h 3555187"/>
              <a:gd name="connsiteX182" fmla="*/ 3928262 w 5362042"/>
              <a:gd name="connsiteY182" fmla="*/ 1814169 h 3555187"/>
              <a:gd name="connsiteX183" fmla="*/ 3974258 w 5362042"/>
              <a:gd name="connsiteY183" fmla="*/ 1778645 h 3555187"/>
              <a:gd name="connsiteX184" fmla="*/ 3979469 w 5362042"/>
              <a:gd name="connsiteY184" fmla="*/ 1660576 h 3555187"/>
              <a:gd name="connsiteX185" fmla="*/ 4026517 w 5362042"/>
              <a:gd name="connsiteY185" fmla="*/ 1624000 h 3555187"/>
              <a:gd name="connsiteX186" fmla="*/ 4074566 w 5362042"/>
              <a:gd name="connsiteY186" fmla="*/ 1638604 h 3555187"/>
              <a:gd name="connsiteX187" fmla="*/ 4111142 w 5362042"/>
              <a:gd name="connsiteY187" fmla="*/ 1653235 h 3555187"/>
              <a:gd name="connsiteX188" fmla="*/ 4098616 w 5362042"/>
              <a:gd name="connsiteY188" fmla="*/ 1616659 h 3555187"/>
              <a:gd name="connsiteX189" fmla="*/ 4140403 w 5362042"/>
              <a:gd name="connsiteY189" fmla="*/ 1580083 h 3555187"/>
              <a:gd name="connsiteX190" fmla="*/ 4147718 w 5362042"/>
              <a:gd name="connsiteY190" fmla="*/ 1572768 h 3555187"/>
              <a:gd name="connsiteX191" fmla="*/ 4176979 w 5362042"/>
              <a:gd name="connsiteY191" fmla="*/ 1638604 h 3555187"/>
              <a:gd name="connsiteX192" fmla="*/ 4213555 w 5362042"/>
              <a:gd name="connsiteY192" fmla="*/ 1565452 h 3555187"/>
              <a:gd name="connsiteX193" fmla="*/ 4257446 w 5362042"/>
              <a:gd name="connsiteY193" fmla="*/ 1543507 h 3555187"/>
              <a:gd name="connsiteX194" fmla="*/ 4330598 w 5362042"/>
              <a:gd name="connsiteY194" fmla="*/ 1528876 h 3555187"/>
              <a:gd name="connsiteX195" fmla="*/ 4382832 w 5362042"/>
              <a:gd name="connsiteY195" fmla="*/ 1524718 h 3555187"/>
              <a:gd name="connsiteX196" fmla="*/ 4425696 w 5362042"/>
              <a:gd name="connsiteY196" fmla="*/ 1594713 h 3555187"/>
              <a:gd name="connsiteX197" fmla="*/ 4447642 w 5362042"/>
              <a:gd name="connsiteY197" fmla="*/ 1528876 h 3555187"/>
              <a:gd name="connsiteX198" fmla="*/ 4589762 w 5362042"/>
              <a:gd name="connsiteY198" fmla="*/ 1330364 h 3555187"/>
              <a:gd name="connsiteX199" fmla="*/ 4696358 w 5362042"/>
              <a:gd name="connsiteY199" fmla="*/ 1258214 h 3555187"/>
              <a:gd name="connsiteX200" fmla="*/ 4747565 w 5362042"/>
              <a:gd name="connsiteY200" fmla="*/ 1199692 h 3555187"/>
              <a:gd name="connsiteX201" fmla="*/ 4769536 w 5362042"/>
              <a:gd name="connsiteY201" fmla="*/ 1168353 h 3555187"/>
              <a:gd name="connsiteX202" fmla="*/ 4779982 w 5362042"/>
              <a:gd name="connsiteY202" fmla="*/ 1117146 h 3555187"/>
              <a:gd name="connsiteX203" fmla="*/ 4857293 w 5362042"/>
              <a:gd name="connsiteY203" fmla="*/ 1155801 h 3555187"/>
              <a:gd name="connsiteX204" fmla="*/ 4857293 w 5362042"/>
              <a:gd name="connsiteY204" fmla="*/ 1155801 h 3555187"/>
              <a:gd name="connsiteX205" fmla="*/ 4937760 w 5362042"/>
              <a:gd name="connsiteY205" fmla="*/ 1148486 h 3555187"/>
              <a:gd name="connsiteX206" fmla="*/ 4937760 w 5362042"/>
              <a:gd name="connsiteY206" fmla="*/ 1089964 h 3555187"/>
              <a:gd name="connsiteX207" fmla="*/ 4842662 w 5362042"/>
              <a:gd name="connsiteY207" fmla="*/ 994867 h 3555187"/>
              <a:gd name="connsiteX208" fmla="*/ 4835347 w 5362042"/>
              <a:gd name="connsiteY208" fmla="*/ 958291 h 3555187"/>
              <a:gd name="connsiteX209" fmla="*/ 4798771 w 5362042"/>
              <a:gd name="connsiteY209" fmla="*/ 914400 h 3555187"/>
              <a:gd name="connsiteX210" fmla="*/ 4798771 w 5362042"/>
              <a:gd name="connsiteY210" fmla="*/ 914400 h 3555187"/>
              <a:gd name="connsiteX211" fmla="*/ 4707857 w 5362042"/>
              <a:gd name="connsiteY211" fmla="*/ 886141 h 3555187"/>
              <a:gd name="connsiteX212" fmla="*/ 4681728 w 5362042"/>
              <a:gd name="connsiteY212" fmla="*/ 914400 h 3555187"/>
              <a:gd name="connsiteX213" fmla="*/ 4645152 w 5362042"/>
              <a:gd name="connsiteY213" fmla="*/ 863193 h 3555187"/>
              <a:gd name="connsiteX214" fmla="*/ 4645152 w 5362042"/>
              <a:gd name="connsiteY214" fmla="*/ 863193 h 3555187"/>
              <a:gd name="connsiteX215" fmla="*/ 4776826 w 5362042"/>
              <a:gd name="connsiteY215" fmla="*/ 863193 h 3555187"/>
              <a:gd name="connsiteX216" fmla="*/ 4857293 w 5362042"/>
              <a:gd name="connsiteY216" fmla="*/ 819302 h 3555187"/>
              <a:gd name="connsiteX217" fmla="*/ 4857293 w 5362042"/>
              <a:gd name="connsiteY217" fmla="*/ 760780 h 3555187"/>
              <a:gd name="connsiteX218" fmla="*/ 4864608 w 5362042"/>
              <a:gd name="connsiteY218" fmla="*/ 731520 h 3555187"/>
              <a:gd name="connsiteX219" fmla="*/ 4864608 w 5362042"/>
              <a:gd name="connsiteY219" fmla="*/ 731520 h 3555187"/>
              <a:gd name="connsiteX220" fmla="*/ 4849978 w 5362042"/>
              <a:gd name="connsiteY220" fmla="*/ 643737 h 3555187"/>
              <a:gd name="connsiteX221" fmla="*/ 4857293 w 5362042"/>
              <a:gd name="connsiteY221" fmla="*/ 607161 h 3555187"/>
              <a:gd name="connsiteX222" fmla="*/ 4901184 w 5362042"/>
              <a:gd name="connsiteY222" fmla="*/ 599846 h 3555187"/>
              <a:gd name="connsiteX223" fmla="*/ 4915814 w 5362042"/>
              <a:gd name="connsiteY223" fmla="*/ 680313 h 3555187"/>
              <a:gd name="connsiteX224" fmla="*/ 4988966 w 5362042"/>
              <a:gd name="connsiteY224" fmla="*/ 665683 h 3555187"/>
              <a:gd name="connsiteX225" fmla="*/ 5054803 w 5362042"/>
              <a:gd name="connsiteY225" fmla="*/ 651052 h 3555187"/>
              <a:gd name="connsiteX226" fmla="*/ 5098694 w 5362042"/>
              <a:gd name="connsiteY226" fmla="*/ 716889 h 3555187"/>
              <a:gd name="connsiteX227" fmla="*/ 5171846 w 5362042"/>
              <a:gd name="connsiteY227" fmla="*/ 731520 h 3555187"/>
              <a:gd name="connsiteX228" fmla="*/ 5223053 w 5362042"/>
              <a:gd name="connsiteY228" fmla="*/ 753465 h 3555187"/>
              <a:gd name="connsiteX229" fmla="*/ 5223053 w 5362042"/>
              <a:gd name="connsiteY229" fmla="*/ 753465 h 3555187"/>
              <a:gd name="connsiteX230" fmla="*/ 5310835 w 5362042"/>
              <a:gd name="connsiteY230" fmla="*/ 724204 h 3555187"/>
              <a:gd name="connsiteX231" fmla="*/ 5296205 w 5362042"/>
              <a:gd name="connsiteY231" fmla="*/ 614476 h 3555187"/>
              <a:gd name="connsiteX232" fmla="*/ 5274259 w 5362042"/>
              <a:gd name="connsiteY232" fmla="*/ 577900 h 3555187"/>
              <a:gd name="connsiteX233" fmla="*/ 5325466 w 5362042"/>
              <a:gd name="connsiteY233" fmla="*/ 541324 h 3555187"/>
              <a:gd name="connsiteX234" fmla="*/ 5362042 w 5362042"/>
              <a:gd name="connsiteY234" fmla="*/ 482803 h 3555187"/>
              <a:gd name="connsiteX235" fmla="*/ 5347411 w 5362042"/>
              <a:gd name="connsiteY235" fmla="*/ 431596 h 3555187"/>
              <a:gd name="connsiteX236" fmla="*/ 5252314 w 5362042"/>
              <a:gd name="connsiteY236" fmla="*/ 387705 h 3555187"/>
              <a:gd name="connsiteX237" fmla="*/ 5186477 w 5362042"/>
              <a:gd name="connsiteY237" fmla="*/ 373075 h 3555187"/>
              <a:gd name="connsiteX238" fmla="*/ 5098694 w 5362042"/>
              <a:gd name="connsiteY238" fmla="*/ 380390 h 3555187"/>
              <a:gd name="connsiteX239" fmla="*/ 5098694 w 5362042"/>
              <a:gd name="connsiteY239" fmla="*/ 380390 h 3555187"/>
              <a:gd name="connsiteX240" fmla="*/ 5106010 w 5362042"/>
              <a:gd name="connsiteY240" fmla="*/ 512064 h 3555187"/>
              <a:gd name="connsiteX241" fmla="*/ 5025542 w 5362042"/>
              <a:gd name="connsiteY241" fmla="*/ 387705 h 3555187"/>
              <a:gd name="connsiteX242" fmla="*/ 4945075 w 5362042"/>
              <a:gd name="connsiteY242" fmla="*/ 343814 h 3555187"/>
              <a:gd name="connsiteX243" fmla="*/ 4791456 w 5362042"/>
              <a:gd name="connsiteY243" fmla="*/ 299923 h 3555187"/>
              <a:gd name="connsiteX244" fmla="*/ 4667098 w 5362042"/>
              <a:gd name="connsiteY244" fmla="*/ 241401 h 3555187"/>
              <a:gd name="connsiteX245" fmla="*/ 4615891 w 5362042"/>
              <a:gd name="connsiteY245" fmla="*/ 219456 h 3555187"/>
              <a:gd name="connsiteX246" fmla="*/ 4520794 w 5362042"/>
              <a:gd name="connsiteY246" fmla="*/ 219456 h 3555187"/>
              <a:gd name="connsiteX247" fmla="*/ 4469587 w 5362042"/>
              <a:gd name="connsiteY247" fmla="*/ 190195 h 3555187"/>
              <a:gd name="connsiteX248" fmla="*/ 4381805 w 5362042"/>
              <a:gd name="connsiteY248" fmla="*/ 212140 h 3555187"/>
              <a:gd name="connsiteX249" fmla="*/ 4323283 w 5362042"/>
              <a:gd name="connsiteY249" fmla="*/ 212140 h 3555187"/>
              <a:gd name="connsiteX250" fmla="*/ 4191610 w 5362042"/>
              <a:gd name="connsiteY250" fmla="*/ 197510 h 3555187"/>
              <a:gd name="connsiteX251" fmla="*/ 4228186 w 5362042"/>
              <a:gd name="connsiteY251" fmla="*/ 270662 h 3555187"/>
              <a:gd name="connsiteX252" fmla="*/ 4272077 w 5362042"/>
              <a:gd name="connsiteY252" fmla="*/ 358444 h 3555187"/>
              <a:gd name="connsiteX253" fmla="*/ 4213555 w 5362042"/>
              <a:gd name="connsiteY253" fmla="*/ 395020 h 3555187"/>
              <a:gd name="connsiteX254" fmla="*/ 4147718 w 5362042"/>
              <a:gd name="connsiteY254" fmla="*/ 358444 h 3555187"/>
              <a:gd name="connsiteX255" fmla="*/ 4118458 w 5362042"/>
              <a:gd name="connsiteY255" fmla="*/ 292608 h 3555187"/>
              <a:gd name="connsiteX256" fmla="*/ 4184294 w 5362042"/>
              <a:gd name="connsiteY256" fmla="*/ 292608 h 3555187"/>
              <a:gd name="connsiteX257" fmla="*/ 4155034 w 5362042"/>
              <a:gd name="connsiteY257" fmla="*/ 248716 h 3555187"/>
              <a:gd name="connsiteX258" fmla="*/ 4125773 w 5362042"/>
              <a:gd name="connsiteY258" fmla="*/ 241401 h 3555187"/>
              <a:gd name="connsiteX259" fmla="*/ 4125773 w 5362042"/>
              <a:gd name="connsiteY259" fmla="*/ 241401 h 3555187"/>
              <a:gd name="connsiteX260" fmla="*/ 4089197 w 5362042"/>
              <a:gd name="connsiteY260" fmla="*/ 321868 h 3555187"/>
              <a:gd name="connsiteX261" fmla="*/ 4052621 w 5362042"/>
              <a:gd name="connsiteY261" fmla="*/ 321868 h 3555187"/>
              <a:gd name="connsiteX262" fmla="*/ 3928262 w 5362042"/>
              <a:gd name="connsiteY262" fmla="*/ 314553 h 3555187"/>
              <a:gd name="connsiteX263" fmla="*/ 3877056 w 5362042"/>
              <a:gd name="connsiteY263" fmla="*/ 270662 h 3555187"/>
              <a:gd name="connsiteX264" fmla="*/ 3803904 w 5362042"/>
              <a:gd name="connsiteY264" fmla="*/ 329184 h 3555187"/>
              <a:gd name="connsiteX265" fmla="*/ 3767328 w 5362042"/>
              <a:gd name="connsiteY265" fmla="*/ 343814 h 3555187"/>
              <a:gd name="connsiteX266" fmla="*/ 3708806 w 5362042"/>
              <a:gd name="connsiteY266" fmla="*/ 292608 h 3555187"/>
              <a:gd name="connsiteX267" fmla="*/ 3708806 w 5362042"/>
              <a:gd name="connsiteY267" fmla="*/ 219456 h 3555187"/>
              <a:gd name="connsiteX268" fmla="*/ 3686861 w 5362042"/>
              <a:gd name="connsiteY268" fmla="*/ 175564 h 3555187"/>
              <a:gd name="connsiteX269" fmla="*/ 3599078 w 5362042"/>
              <a:gd name="connsiteY269" fmla="*/ 146304 h 3555187"/>
              <a:gd name="connsiteX270" fmla="*/ 3518611 w 5362042"/>
              <a:gd name="connsiteY270" fmla="*/ 124358 h 3555187"/>
              <a:gd name="connsiteX271" fmla="*/ 3416198 w 5362042"/>
              <a:gd name="connsiteY271" fmla="*/ 131673 h 3555187"/>
              <a:gd name="connsiteX272" fmla="*/ 3416198 w 5362042"/>
              <a:gd name="connsiteY272" fmla="*/ 160934 h 3555187"/>
              <a:gd name="connsiteX273" fmla="*/ 3357677 w 5362042"/>
              <a:gd name="connsiteY273" fmla="*/ 160933 h 3555187"/>
              <a:gd name="connsiteX274" fmla="*/ 3306470 w 5362042"/>
              <a:gd name="connsiteY274" fmla="*/ 65836 h 3555187"/>
              <a:gd name="connsiteX275" fmla="*/ 3291840 w 5362042"/>
              <a:gd name="connsiteY275" fmla="*/ 87782 h 3555187"/>
              <a:gd name="connsiteX276" fmla="*/ 3284525 w 5362042"/>
              <a:gd name="connsiteY276" fmla="*/ 58521 h 3555187"/>
              <a:gd name="connsiteX277" fmla="*/ 3240634 w 5362042"/>
              <a:gd name="connsiteY277" fmla="*/ 29260 h 3555187"/>
              <a:gd name="connsiteX278" fmla="*/ 3218688 w 5362042"/>
              <a:gd name="connsiteY278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38559 w 5362042"/>
              <a:gd name="connsiteY131" fmla="*/ 1383600 h 3555187"/>
              <a:gd name="connsiteX132" fmla="*/ 3957523 w 5362042"/>
              <a:gd name="connsiteY132" fmla="*/ 1360627 h 3555187"/>
              <a:gd name="connsiteX133" fmla="*/ 3941865 w 5362042"/>
              <a:gd name="connsiteY133" fmla="*/ 1354364 h 3555187"/>
              <a:gd name="connsiteX134" fmla="*/ 3964838 w 5362042"/>
              <a:gd name="connsiteY134" fmla="*/ 1280160 h 3555187"/>
              <a:gd name="connsiteX135" fmla="*/ 3994099 w 5362042"/>
              <a:gd name="connsiteY135" fmla="*/ 1272844 h 3555187"/>
              <a:gd name="connsiteX136" fmla="*/ 3994099 w 5362042"/>
              <a:gd name="connsiteY136" fmla="*/ 1272844 h 3555187"/>
              <a:gd name="connsiteX137" fmla="*/ 4042174 w 5362042"/>
              <a:gd name="connsiteY137" fmla="*/ 1271842 h 3555187"/>
              <a:gd name="connsiteX138" fmla="*/ 4008730 w 5362042"/>
              <a:gd name="connsiteY138" fmla="*/ 1324051 h 3555187"/>
              <a:gd name="connsiteX139" fmla="*/ 4004521 w 5362042"/>
              <a:gd name="connsiteY139" fmla="*/ 1378388 h 3555187"/>
              <a:gd name="connsiteX140" fmla="*/ 3986784 w 5362042"/>
              <a:gd name="connsiteY140" fmla="*/ 1463040 h 3555187"/>
              <a:gd name="connsiteX141" fmla="*/ 3986784 w 5362042"/>
              <a:gd name="connsiteY141" fmla="*/ 1506931 h 3555187"/>
              <a:gd name="connsiteX142" fmla="*/ 3950208 w 5362042"/>
              <a:gd name="connsiteY142" fmla="*/ 1528876 h 3555187"/>
              <a:gd name="connsiteX143" fmla="*/ 3906317 w 5362042"/>
              <a:gd name="connsiteY143" fmla="*/ 1594713 h 3555187"/>
              <a:gd name="connsiteX144" fmla="*/ 3833165 w 5362042"/>
              <a:gd name="connsiteY144" fmla="*/ 1653235 h 3555187"/>
              <a:gd name="connsiteX145" fmla="*/ 3760013 w 5362042"/>
              <a:gd name="connsiteY145" fmla="*/ 1762963 h 3555187"/>
              <a:gd name="connsiteX146" fmla="*/ 3716122 w 5362042"/>
              <a:gd name="connsiteY146" fmla="*/ 1836115 h 3555187"/>
              <a:gd name="connsiteX147" fmla="*/ 3657600 w 5362042"/>
              <a:gd name="connsiteY147" fmla="*/ 1887321 h 3555187"/>
              <a:gd name="connsiteX148" fmla="*/ 3657600 w 5362042"/>
              <a:gd name="connsiteY148" fmla="*/ 1887321 h 3555187"/>
              <a:gd name="connsiteX149" fmla="*/ 3562502 w 5362042"/>
              <a:gd name="connsiteY149" fmla="*/ 1960473 h 3555187"/>
              <a:gd name="connsiteX150" fmla="*/ 3540557 w 5362042"/>
              <a:gd name="connsiteY150" fmla="*/ 1960473 h 3555187"/>
              <a:gd name="connsiteX151" fmla="*/ 3511296 w 5362042"/>
              <a:gd name="connsiteY151" fmla="*/ 2033625 h 3555187"/>
              <a:gd name="connsiteX152" fmla="*/ 3474720 w 5362042"/>
              <a:gd name="connsiteY152" fmla="*/ 2084832 h 3555187"/>
              <a:gd name="connsiteX153" fmla="*/ 3416198 w 5362042"/>
              <a:gd name="connsiteY153" fmla="*/ 2245766 h 3555187"/>
              <a:gd name="connsiteX154" fmla="*/ 3408883 w 5362042"/>
              <a:gd name="connsiteY154" fmla="*/ 2355494 h 3555187"/>
              <a:gd name="connsiteX155" fmla="*/ 3430829 w 5362042"/>
              <a:gd name="connsiteY155" fmla="*/ 2457907 h 3555187"/>
              <a:gd name="connsiteX156" fmla="*/ 3445459 w 5362042"/>
              <a:gd name="connsiteY156" fmla="*/ 2509113 h 3555187"/>
              <a:gd name="connsiteX157" fmla="*/ 3445459 w 5362042"/>
              <a:gd name="connsiteY157" fmla="*/ 2604211 h 3555187"/>
              <a:gd name="connsiteX158" fmla="*/ 3489350 w 5362042"/>
              <a:gd name="connsiteY158" fmla="*/ 2684678 h 3555187"/>
              <a:gd name="connsiteX159" fmla="*/ 3489350 w 5362042"/>
              <a:gd name="connsiteY159" fmla="*/ 2721254 h 3555187"/>
              <a:gd name="connsiteX160" fmla="*/ 3489350 w 5362042"/>
              <a:gd name="connsiteY160" fmla="*/ 2772460 h 3555187"/>
              <a:gd name="connsiteX161" fmla="*/ 3489350 w 5362042"/>
              <a:gd name="connsiteY161" fmla="*/ 2845612 h 3555187"/>
              <a:gd name="connsiteX162" fmla="*/ 3562502 w 5362042"/>
              <a:gd name="connsiteY162" fmla="*/ 2809036 h 3555187"/>
              <a:gd name="connsiteX163" fmla="*/ 3635654 w 5362042"/>
              <a:gd name="connsiteY163" fmla="*/ 2750515 h 3555187"/>
              <a:gd name="connsiteX164" fmla="*/ 3672230 w 5362042"/>
              <a:gd name="connsiteY164" fmla="*/ 2640787 h 3555187"/>
              <a:gd name="connsiteX165" fmla="*/ 3679546 w 5362042"/>
              <a:gd name="connsiteY165" fmla="*/ 2560320 h 3555187"/>
              <a:gd name="connsiteX166" fmla="*/ 3730752 w 5362042"/>
              <a:gd name="connsiteY166" fmla="*/ 2501798 h 3555187"/>
              <a:gd name="connsiteX167" fmla="*/ 3745382 w 5362042"/>
              <a:gd name="connsiteY167" fmla="*/ 2443276 h 3555187"/>
              <a:gd name="connsiteX168" fmla="*/ 3789274 w 5362042"/>
              <a:gd name="connsiteY168" fmla="*/ 2384755 h 3555187"/>
              <a:gd name="connsiteX169" fmla="*/ 3899002 w 5362042"/>
              <a:gd name="connsiteY169" fmla="*/ 2370124 h 3555187"/>
              <a:gd name="connsiteX170" fmla="*/ 3920947 w 5362042"/>
              <a:gd name="connsiteY170" fmla="*/ 2340864 h 3555187"/>
              <a:gd name="connsiteX171" fmla="*/ 3913632 w 5362042"/>
              <a:gd name="connsiteY171" fmla="*/ 2231136 h 3555187"/>
              <a:gd name="connsiteX172" fmla="*/ 3913632 w 5362042"/>
              <a:gd name="connsiteY172" fmla="*/ 2231136 h 3555187"/>
              <a:gd name="connsiteX173" fmla="*/ 3950208 w 5362042"/>
              <a:gd name="connsiteY173" fmla="*/ 2179929 h 3555187"/>
              <a:gd name="connsiteX174" fmla="*/ 3950208 w 5362042"/>
              <a:gd name="connsiteY174" fmla="*/ 2121408 h 3555187"/>
              <a:gd name="connsiteX175" fmla="*/ 3950208 w 5362042"/>
              <a:gd name="connsiteY175" fmla="*/ 2121408 h 3555187"/>
              <a:gd name="connsiteX176" fmla="*/ 3964838 w 5362042"/>
              <a:gd name="connsiteY176" fmla="*/ 2018995 h 3555187"/>
              <a:gd name="connsiteX177" fmla="*/ 3964838 w 5362042"/>
              <a:gd name="connsiteY177" fmla="*/ 2018995 h 3555187"/>
              <a:gd name="connsiteX178" fmla="*/ 4008730 w 5362042"/>
              <a:gd name="connsiteY178" fmla="*/ 1960473 h 3555187"/>
              <a:gd name="connsiteX179" fmla="*/ 3964838 w 5362042"/>
              <a:gd name="connsiteY179" fmla="*/ 1916582 h 3555187"/>
              <a:gd name="connsiteX180" fmla="*/ 3913632 w 5362042"/>
              <a:gd name="connsiteY180" fmla="*/ 1938528 h 3555187"/>
              <a:gd name="connsiteX181" fmla="*/ 3899002 w 5362042"/>
              <a:gd name="connsiteY181" fmla="*/ 1887321 h 3555187"/>
              <a:gd name="connsiteX182" fmla="*/ 3928262 w 5362042"/>
              <a:gd name="connsiteY182" fmla="*/ 1814169 h 3555187"/>
              <a:gd name="connsiteX183" fmla="*/ 3974258 w 5362042"/>
              <a:gd name="connsiteY183" fmla="*/ 1778645 h 3555187"/>
              <a:gd name="connsiteX184" fmla="*/ 3979469 w 5362042"/>
              <a:gd name="connsiteY184" fmla="*/ 1660576 h 3555187"/>
              <a:gd name="connsiteX185" fmla="*/ 4026517 w 5362042"/>
              <a:gd name="connsiteY185" fmla="*/ 1624000 h 3555187"/>
              <a:gd name="connsiteX186" fmla="*/ 4074566 w 5362042"/>
              <a:gd name="connsiteY186" fmla="*/ 1638604 h 3555187"/>
              <a:gd name="connsiteX187" fmla="*/ 4111142 w 5362042"/>
              <a:gd name="connsiteY187" fmla="*/ 1653235 h 3555187"/>
              <a:gd name="connsiteX188" fmla="*/ 4098616 w 5362042"/>
              <a:gd name="connsiteY188" fmla="*/ 1616659 h 3555187"/>
              <a:gd name="connsiteX189" fmla="*/ 4140403 w 5362042"/>
              <a:gd name="connsiteY189" fmla="*/ 1580083 h 3555187"/>
              <a:gd name="connsiteX190" fmla="*/ 4147718 w 5362042"/>
              <a:gd name="connsiteY190" fmla="*/ 1572768 h 3555187"/>
              <a:gd name="connsiteX191" fmla="*/ 4176979 w 5362042"/>
              <a:gd name="connsiteY191" fmla="*/ 1638604 h 3555187"/>
              <a:gd name="connsiteX192" fmla="*/ 4213555 w 5362042"/>
              <a:gd name="connsiteY192" fmla="*/ 1565452 h 3555187"/>
              <a:gd name="connsiteX193" fmla="*/ 4257446 w 5362042"/>
              <a:gd name="connsiteY193" fmla="*/ 1543507 h 3555187"/>
              <a:gd name="connsiteX194" fmla="*/ 4330598 w 5362042"/>
              <a:gd name="connsiteY194" fmla="*/ 1528876 h 3555187"/>
              <a:gd name="connsiteX195" fmla="*/ 4382832 w 5362042"/>
              <a:gd name="connsiteY195" fmla="*/ 1524718 h 3555187"/>
              <a:gd name="connsiteX196" fmla="*/ 4425696 w 5362042"/>
              <a:gd name="connsiteY196" fmla="*/ 1594713 h 3555187"/>
              <a:gd name="connsiteX197" fmla="*/ 4447642 w 5362042"/>
              <a:gd name="connsiteY197" fmla="*/ 1528876 h 3555187"/>
              <a:gd name="connsiteX198" fmla="*/ 4589762 w 5362042"/>
              <a:gd name="connsiteY198" fmla="*/ 1330364 h 3555187"/>
              <a:gd name="connsiteX199" fmla="*/ 4696358 w 5362042"/>
              <a:gd name="connsiteY199" fmla="*/ 1258214 h 3555187"/>
              <a:gd name="connsiteX200" fmla="*/ 4747565 w 5362042"/>
              <a:gd name="connsiteY200" fmla="*/ 1199692 h 3555187"/>
              <a:gd name="connsiteX201" fmla="*/ 4769536 w 5362042"/>
              <a:gd name="connsiteY201" fmla="*/ 1168353 h 3555187"/>
              <a:gd name="connsiteX202" fmla="*/ 4779982 w 5362042"/>
              <a:gd name="connsiteY202" fmla="*/ 1117146 h 3555187"/>
              <a:gd name="connsiteX203" fmla="*/ 4857293 w 5362042"/>
              <a:gd name="connsiteY203" fmla="*/ 1155801 h 3555187"/>
              <a:gd name="connsiteX204" fmla="*/ 4857293 w 5362042"/>
              <a:gd name="connsiteY204" fmla="*/ 1155801 h 3555187"/>
              <a:gd name="connsiteX205" fmla="*/ 4937760 w 5362042"/>
              <a:gd name="connsiteY205" fmla="*/ 1148486 h 3555187"/>
              <a:gd name="connsiteX206" fmla="*/ 4937760 w 5362042"/>
              <a:gd name="connsiteY206" fmla="*/ 1089964 h 3555187"/>
              <a:gd name="connsiteX207" fmla="*/ 4842662 w 5362042"/>
              <a:gd name="connsiteY207" fmla="*/ 994867 h 3555187"/>
              <a:gd name="connsiteX208" fmla="*/ 4835347 w 5362042"/>
              <a:gd name="connsiteY208" fmla="*/ 958291 h 3555187"/>
              <a:gd name="connsiteX209" fmla="*/ 4798771 w 5362042"/>
              <a:gd name="connsiteY209" fmla="*/ 914400 h 3555187"/>
              <a:gd name="connsiteX210" fmla="*/ 4798771 w 5362042"/>
              <a:gd name="connsiteY210" fmla="*/ 914400 h 3555187"/>
              <a:gd name="connsiteX211" fmla="*/ 4707857 w 5362042"/>
              <a:gd name="connsiteY211" fmla="*/ 886141 h 3555187"/>
              <a:gd name="connsiteX212" fmla="*/ 4681728 w 5362042"/>
              <a:gd name="connsiteY212" fmla="*/ 914400 h 3555187"/>
              <a:gd name="connsiteX213" fmla="*/ 4645152 w 5362042"/>
              <a:gd name="connsiteY213" fmla="*/ 863193 h 3555187"/>
              <a:gd name="connsiteX214" fmla="*/ 4645152 w 5362042"/>
              <a:gd name="connsiteY214" fmla="*/ 863193 h 3555187"/>
              <a:gd name="connsiteX215" fmla="*/ 4708909 w 5362042"/>
              <a:gd name="connsiteY215" fmla="*/ 863769 h 3555187"/>
              <a:gd name="connsiteX216" fmla="*/ 4776826 w 5362042"/>
              <a:gd name="connsiteY216" fmla="*/ 863193 h 3555187"/>
              <a:gd name="connsiteX217" fmla="*/ 4857293 w 5362042"/>
              <a:gd name="connsiteY217" fmla="*/ 819302 h 3555187"/>
              <a:gd name="connsiteX218" fmla="*/ 4857293 w 5362042"/>
              <a:gd name="connsiteY218" fmla="*/ 760780 h 3555187"/>
              <a:gd name="connsiteX219" fmla="*/ 4864608 w 5362042"/>
              <a:gd name="connsiteY219" fmla="*/ 731520 h 3555187"/>
              <a:gd name="connsiteX220" fmla="*/ 4864608 w 5362042"/>
              <a:gd name="connsiteY220" fmla="*/ 731520 h 3555187"/>
              <a:gd name="connsiteX221" fmla="*/ 4849978 w 5362042"/>
              <a:gd name="connsiteY221" fmla="*/ 643737 h 3555187"/>
              <a:gd name="connsiteX222" fmla="*/ 4857293 w 5362042"/>
              <a:gd name="connsiteY222" fmla="*/ 607161 h 3555187"/>
              <a:gd name="connsiteX223" fmla="*/ 4901184 w 5362042"/>
              <a:gd name="connsiteY223" fmla="*/ 599846 h 3555187"/>
              <a:gd name="connsiteX224" fmla="*/ 4915814 w 5362042"/>
              <a:gd name="connsiteY224" fmla="*/ 680313 h 3555187"/>
              <a:gd name="connsiteX225" fmla="*/ 4988966 w 5362042"/>
              <a:gd name="connsiteY225" fmla="*/ 665683 h 3555187"/>
              <a:gd name="connsiteX226" fmla="*/ 5054803 w 5362042"/>
              <a:gd name="connsiteY226" fmla="*/ 651052 h 3555187"/>
              <a:gd name="connsiteX227" fmla="*/ 5098694 w 5362042"/>
              <a:gd name="connsiteY227" fmla="*/ 716889 h 3555187"/>
              <a:gd name="connsiteX228" fmla="*/ 5171846 w 5362042"/>
              <a:gd name="connsiteY228" fmla="*/ 731520 h 3555187"/>
              <a:gd name="connsiteX229" fmla="*/ 5223053 w 5362042"/>
              <a:gd name="connsiteY229" fmla="*/ 753465 h 3555187"/>
              <a:gd name="connsiteX230" fmla="*/ 5223053 w 5362042"/>
              <a:gd name="connsiteY230" fmla="*/ 753465 h 3555187"/>
              <a:gd name="connsiteX231" fmla="*/ 5310835 w 5362042"/>
              <a:gd name="connsiteY231" fmla="*/ 724204 h 3555187"/>
              <a:gd name="connsiteX232" fmla="*/ 5296205 w 5362042"/>
              <a:gd name="connsiteY232" fmla="*/ 614476 h 3555187"/>
              <a:gd name="connsiteX233" fmla="*/ 5274259 w 5362042"/>
              <a:gd name="connsiteY233" fmla="*/ 577900 h 3555187"/>
              <a:gd name="connsiteX234" fmla="*/ 5325466 w 5362042"/>
              <a:gd name="connsiteY234" fmla="*/ 541324 h 3555187"/>
              <a:gd name="connsiteX235" fmla="*/ 5362042 w 5362042"/>
              <a:gd name="connsiteY235" fmla="*/ 482803 h 3555187"/>
              <a:gd name="connsiteX236" fmla="*/ 5347411 w 5362042"/>
              <a:gd name="connsiteY236" fmla="*/ 431596 h 3555187"/>
              <a:gd name="connsiteX237" fmla="*/ 5252314 w 5362042"/>
              <a:gd name="connsiteY237" fmla="*/ 387705 h 3555187"/>
              <a:gd name="connsiteX238" fmla="*/ 5186477 w 5362042"/>
              <a:gd name="connsiteY238" fmla="*/ 373075 h 3555187"/>
              <a:gd name="connsiteX239" fmla="*/ 5098694 w 5362042"/>
              <a:gd name="connsiteY239" fmla="*/ 380390 h 3555187"/>
              <a:gd name="connsiteX240" fmla="*/ 5098694 w 5362042"/>
              <a:gd name="connsiteY240" fmla="*/ 380390 h 3555187"/>
              <a:gd name="connsiteX241" fmla="*/ 5106010 w 5362042"/>
              <a:gd name="connsiteY241" fmla="*/ 512064 h 3555187"/>
              <a:gd name="connsiteX242" fmla="*/ 5025542 w 5362042"/>
              <a:gd name="connsiteY242" fmla="*/ 387705 h 3555187"/>
              <a:gd name="connsiteX243" fmla="*/ 4945075 w 5362042"/>
              <a:gd name="connsiteY243" fmla="*/ 343814 h 3555187"/>
              <a:gd name="connsiteX244" fmla="*/ 4791456 w 5362042"/>
              <a:gd name="connsiteY244" fmla="*/ 299923 h 3555187"/>
              <a:gd name="connsiteX245" fmla="*/ 4667098 w 5362042"/>
              <a:gd name="connsiteY245" fmla="*/ 241401 h 3555187"/>
              <a:gd name="connsiteX246" fmla="*/ 4615891 w 5362042"/>
              <a:gd name="connsiteY246" fmla="*/ 219456 h 3555187"/>
              <a:gd name="connsiteX247" fmla="*/ 4520794 w 5362042"/>
              <a:gd name="connsiteY247" fmla="*/ 219456 h 3555187"/>
              <a:gd name="connsiteX248" fmla="*/ 4469587 w 5362042"/>
              <a:gd name="connsiteY248" fmla="*/ 190195 h 3555187"/>
              <a:gd name="connsiteX249" fmla="*/ 4381805 w 5362042"/>
              <a:gd name="connsiteY249" fmla="*/ 212140 h 3555187"/>
              <a:gd name="connsiteX250" fmla="*/ 4323283 w 5362042"/>
              <a:gd name="connsiteY250" fmla="*/ 212140 h 3555187"/>
              <a:gd name="connsiteX251" fmla="*/ 4191610 w 5362042"/>
              <a:gd name="connsiteY251" fmla="*/ 197510 h 3555187"/>
              <a:gd name="connsiteX252" fmla="*/ 4228186 w 5362042"/>
              <a:gd name="connsiteY252" fmla="*/ 270662 h 3555187"/>
              <a:gd name="connsiteX253" fmla="*/ 4272077 w 5362042"/>
              <a:gd name="connsiteY253" fmla="*/ 358444 h 3555187"/>
              <a:gd name="connsiteX254" fmla="*/ 4213555 w 5362042"/>
              <a:gd name="connsiteY254" fmla="*/ 395020 h 3555187"/>
              <a:gd name="connsiteX255" fmla="*/ 4147718 w 5362042"/>
              <a:gd name="connsiteY255" fmla="*/ 358444 h 3555187"/>
              <a:gd name="connsiteX256" fmla="*/ 4118458 w 5362042"/>
              <a:gd name="connsiteY256" fmla="*/ 292608 h 3555187"/>
              <a:gd name="connsiteX257" fmla="*/ 4184294 w 5362042"/>
              <a:gd name="connsiteY257" fmla="*/ 292608 h 3555187"/>
              <a:gd name="connsiteX258" fmla="*/ 4155034 w 5362042"/>
              <a:gd name="connsiteY258" fmla="*/ 248716 h 3555187"/>
              <a:gd name="connsiteX259" fmla="*/ 4125773 w 5362042"/>
              <a:gd name="connsiteY259" fmla="*/ 241401 h 3555187"/>
              <a:gd name="connsiteX260" fmla="*/ 4125773 w 5362042"/>
              <a:gd name="connsiteY260" fmla="*/ 241401 h 3555187"/>
              <a:gd name="connsiteX261" fmla="*/ 4089197 w 5362042"/>
              <a:gd name="connsiteY261" fmla="*/ 321868 h 3555187"/>
              <a:gd name="connsiteX262" fmla="*/ 4052621 w 5362042"/>
              <a:gd name="connsiteY262" fmla="*/ 321868 h 3555187"/>
              <a:gd name="connsiteX263" fmla="*/ 3928262 w 5362042"/>
              <a:gd name="connsiteY263" fmla="*/ 314553 h 3555187"/>
              <a:gd name="connsiteX264" fmla="*/ 3877056 w 5362042"/>
              <a:gd name="connsiteY264" fmla="*/ 270662 h 3555187"/>
              <a:gd name="connsiteX265" fmla="*/ 3803904 w 5362042"/>
              <a:gd name="connsiteY265" fmla="*/ 329184 h 3555187"/>
              <a:gd name="connsiteX266" fmla="*/ 3767328 w 5362042"/>
              <a:gd name="connsiteY266" fmla="*/ 343814 h 3555187"/>
              <a:gd name="connsiteX267" fmla="*/ 3708806 w 5362042"/>
              <a:gd name="connsiteY267" fmla="*/ 292608 h 3555187"/>
              <a:gd name="connsiteX268" fmla="*/ 3708806 w 5362042"/>
              <a:gd name="connsiteY268" fmla="*/ 219456 h 3555187"/>
              <a:gd name="connsiteX269" fmla="*/ 3686861 w 5362042"/>
              <a:gd name="connsiteY269" fmla="*/ 175564 h 3555187"/>
              <a:gd name="connsiteX270" fmla="*/ 3599078 w 5362042"/>
              <a:gd name="connsiteY270" fmla="*/ 146304 h 3555187"/>
              <a:gd name="connsiteX271" fmla="*/ 3518611 w 5362042"/>
              <a:gd name="connsiteY271" fmla="*/ 124358 h 3555187"/>
              <a:gd name="connsiteX272" fmla="*/ 3416198 w 5362042"/>
              <a:gd name="connsiteY272" fmla="*/ 131673 h 3555187"/>
              <a:gd name="connsiteX273" fmla="*/ 3416198 w 5362042"/>
              <a:gd name="connsiteY273" fmla="*/ 160934 h 3555187"/>
              <a:gd name="connsiteX274" fmla="*/ 3357677 w 5362042"/>
              <a:gd name="connsiteY274" fmla="*/ 160933 h 3555187"/>
              <a:gd name="connsiteX275" fmla="*/ 3306470 w 5362042"/>
              <a:gd name="connsiteY275" fmla="*/ 65836 h 3555187"/>
              <a:gd name="connsiteX276" fmla="*/ 3291840 w 5362042"/>
              <a:gd name="connsiteY276" fmla="*/ 87782 h 3555187"/>
              <a:gd name="connsiteX277" fmla="*/ 3284525 w 5362042"/>
              <a:gd name="connsiteY277" fmla="*/ 58521 h 3555187"/>
              <a:gd name="connsiteX278" fmla="*/ 3240634 w 5362042"/>
              <a:gd name="connsiteY278" fmla="*/ 29260 h 3555187"/>
              <a:gd name="connsiteX279" fmla="*/ 3218688 w 5362042"/>
              <a:gd name="connsiteY279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38559 w 5362042"/>
              <a:gd name="connsiteY131" fmla="*/ 1383600 h 3555187"/>
              <a:gd name="connsiteX132" fmla="*/ 3957523 w 5362042"/>
              <a:gd name="connsiteY132" fmla="*/ 1360627 h 3555187"/>
              <a:gd name="connsiteX133" fmla="*/ 3941865 w 5362042"/>
              <a:gd name="connsiteY133" fmla="*/ 1354364 h 3555187"/>
              <a:gd name="connsiteX134" fmla="*/ 3964838 w 5362042"/>
              <a:gd name="connsiteY134" fmla="*/ 1280160 h 3555187"/>
              <a:gd name="connsiteX135" fmla="*/ 3994099 w 5362042"/>
              <a:gd name="connsiteY135" fmla="*/ 1272844 h 3555187"/>
              <a:gd name="connsiteX136" fmla="*/ 3994099 w 5362042"/>
              <a:gd name="connsiteY136" fmla="*/ 1272844 h 3555187"/>
              <a:gd name="connsiteX137" fmla="*/ 4042174 w 5362042"/>
              <a:gd name="connsiteY137" fmla="*/ 1271842 h 3555187"/>
              <a:gd name="connsiteX138" fmla="*/ 4008730 w 5362042"/>
              <a:gd name="connsiteY138" fmla="*/ 1324051 h 3555187"/>
              <a:gd name="connsiteX139" fmla="*/ 4004521 w 5362042"/>
              <a:gd name="connsiteY139" fmla="*/ 1378388 h 3555187"/>
              <a:gd name="connsiteX140" fmla="*/ 3986784 w 5362042"/>
              <a:gd name="connsiteY140" fmla="*/ 1463040 h 3555187"/>
              <a:gd name="connsiteX141" fmla="*/ 3986784 w 5362042"/>
              <a:gd name="connsiteY141" fmla="*/ 1506931 h 3555187"/>
              <a:gd name="connsiteX142" fmla="*/ 3950208 w 5362042"/>
              <a:gd name="connsiteY142" fmla="*/ 1528876 h 3555187"/>
              <a:gd name="connsiteX143" fmla="*/ 3906317 w 5362042"/>
              <a:gd name="connsiteY143" fmla="*/ 1594713 h 3555187"/>
              <a:gd name="connsiteX144" fmla="*/ 3833165 w 5362042"/>
              <a:gd name="connsiteY144" fmla="*/ 1653235 h 3555187"/>
              <a:gd name="connsiteX145" fmla="*/ 3760013 w 5362042"/>
              <a:gd name="connsiteY145" fmla="*/ 1762963 h 3555187"/>
              <a:gd name="connsiteX146" fmla="*/ 3716122 w 5362042"/>
              <a:gd name="connsiteY146" fmla="*/ 1836115 h 3555187"/>
              <a:gd name="connsiteX147" fmla="*/ 3657600 w 5362042"/>
              <a:gd name="connsiteY147" fmla="*/ 1887321 h 3555187"/>
              <a:gd name="connsiteX148" fmla="*/ 3657600 w 5362042"/>
              <a:gd name="connsiteY148" fmla="*/ 1887321 h 3555187"/>
              <a:gd name="connsiteX149" fmla="*/ 3562502 w 5362042"/>
              <a:gd name="connsiteY149" fmla="*/ 1960473 h 3555187"/>
              <a:gd name="connsiteX150" fmla="*/ 3540557 w 5362042"/>
              <a:gd name="connsiteY150" fmla="*/ 1960473 h 3555187"/>
              <a:gd name="connsiteX151" fmla="*/ 3511296 w 5362042"/>
              <a:gd name="connsiteY151" fmla="*/ 2033625 h 3555187"/>
              <a:gd name="connsiteX152" fmla="*/ 3474720 w 5362042"/>
              <a:gd name="connsiteY152" fmla="*/ 2084832 h 3555187"/>
              <a:gd name="connsiteX153" fmla="*/ 3416198 w 5362042"/>
              <a:gd name="connsiteY153" fmla="*/ 2245766 h 3555187"/>
              <a:gd name="connsiteX154" fmla="*/ 3408883 w 5362042"/>
              <a:gd name="connsiteY154" fmla="*/ 2355494 h 3555187"/>
              <a:gd name="connsiteX155" fmla="*/ 3430829 w 5362042"/>
              <a:gd name="connsiteY155" fmla="*/ 2457907 h 3555187"/>
              <a:gd name="connsiteX156" fmla="*/ 3445459 w 5362042"/>
              <a:gd name="connsiteY156" fmla="*/ 2509113 h 3555187"/>
              <a:gd name="connsiteX157" fmla="*/ 3445459 w 5362042"/>
              <a:gd name="connsiteY157" fmla="*/ 2604211 h 3555187"/>
              <a:gd name="connsiteX158" fmla="*/ 3489350 w 5362042"/>
              <a:gd name="connsiteY158" fmla="*/ 2684678 h 3555187"/>
              <a:gd name="connsiteX159" fmla="*/ 3489350 w 5362042"/>
              <a:gd name="connsiteY159" fmla="*/ 2721254 h 3555187"/>
              <a:gd name="connsiteX160" fmla="*/ 3489350 w 5362042"/>
              <a:gd name="connsiteY160" fmla="*/ 2772460 h 3555187"/>
              <a:gd name="connsiteX161" fmla="*/ 3489350 w 5362042"/>
              <a:gd name="connsiteY161" fmla="*/ 2845612 h 3555187"/>
              <a:gd name="connsiteX162" fmla="*/ 3562502 w 5362042"/>
              <a:gd name="connsiteY162" fmla="*/ 2809036 h 3555187"/>
              <a:gd name="connsiteX163" fmla="*/ 3635654 w 5362042"/>
              <a:gd name="connsiteY163" fmla="*/ 2750515 h 3555187"/>
              <a:gd name="connsiteX164" fmla="*/ 3672230 w 5362042"/>
              <a:gd name="connsiteY164" fmla="*/ 2640787 h 3555187"/>
              <a:gd name="connsiteX165" fmla="*/ 3679546 w 5362042"/>
              <a:gd name="connsiteY165" fmla="*/ 2560320 h 3555187"/>
              <a:gd name="connsiteX166" fmla="*/ 3730752 w 5362042"/>
              <a:gd name="connsiteY166" fmla="*/ 2501798 h 3555187"/>
              <a:gd name="connsiteX167" fmla="*/ 3745382 w 5362042"/>
              <a:gd name="connsiteY167" fmla="*/ 2443276 h 3555187"/>
              <a:gd name="connsiteX168" fmla="*/ 3789274 w 5362042"/>
              <a:gd name="connsiteY168" fmla="*/ 2384755 h 3555187"/>
              <a:gd name="connsiteX169" fmla="*/ 3899002 w 5362042"/>
              <a:gd name="connsiteY169" fmla="*/ 2370124 h 3555187"/>
              <a:gd name="connsiteX170" fmla="*/ 3920947 w 5362042"/>
              <a:gd name="connsiteY170" fmla="*/ 2340864 h 3555187"/>
              <a:gd name="connsiteX171" fmla="*/ 3913632 w 5362042"/>
              <a:gd name="connsiteY171" fmla="*/ 2231136 h 3555187"/>
              <a:gd name="connsiteX172" fmla="*/ 3913632 w 5362042"/>
              <a:gd name="connsiteY172" fmla="*/ 2231136 h 3555187"/>
              <a:gd name="connsiteX173" fmla="*/ 3950208 w 5362042"/>
              <a:gd name="connsiteY173" fmla="*/ 2179929 h 3555187"/>
              <a:gd name="connsiteX174" fmla="*/ 3950208 w 5362042"/>
              <a:gd name="connsiteY174" fmla="*/ 2121408 h 3555187"/>
              <a:gd name="connsiteX175" fmla="*/ 3950208 w 5362042"/>
              <a:gd name="connsiteY175" fmla="*/ 2121408 h 3555187"/>
              <a:gd name="connsiteX176" fmla="*/ 3964838 w 5362042"/>
              <a:gd name="connsiteY176" fmla="*/ 2018995 h 3555187"/>
              <a:gd name="connsiteX177" fmla="*/ 3964838 w 5362042"/>
              <a:gd name="connsiteY177" fmla="*/ 2018995 h 3555187"/>
              <a:gd name="connsiteX178" fmla="*/ 4008730 w 5362042"/>
              <a:gd name="connsiteY178" fmla="*/ 1960473 h 3555187"/>
              <a:gd name="connsiteX179" fmla="*/ 3964838 w 5362042"/>
              <a:gd name="connsiteY179" fmla="*/ 1916582 h 3555187"/>
              <a:gd name="connsiteX180" fmla="*/ 3913632 w 5362042"/>
              <a:gd name="connsiteY180" fmla="*/ 1938528 h 3555187"/>
              <a:gd name="connsiteX181" fmla="*/ 3899002 w 5362042"/>
              <a:gd name="connsiteY181" fmla="*/ 1887321 h 3555187"/>
              <a:gd name="connsiteX182" fmla="*/ 3928262 w 5362042"/>
              <a:gd name="connsiteY182" fmla="*/ 1814169 h 3555187"/>
              <a:gd name="connsiteX183" fmla="*/ 3974258 w 5362042"/>
              <a:gd name="connsiteY183" fmla="*/ 1778645 h 3555187"/>
              <a:gd name="connsiteX184" fmla="*/ 3979469 w 5362042"/>
              <a:gd name="connsiteY184" fmla="*/ 1660576 h 3555187"/>
              <a:gd name="connsiteX185" fmla="*/ 4026517 w 5362042"/>
              <a:gd name="connsiteY185" fmla="*/ 1624000 h 3555187"/>
              <a:gd name="connsiteX186" fmla="*/ 4074566 w 5362042"/>
              <a:gd name="connsiteY186" fmla="*/ 1638604 h 3555187"/>
              <a:gd name="connsiteX187" fmla="*/ 4111142 w 5362042"/>
              <a:gd name="connsiteY187" fmla="*/ 1653235 h 3555187"/>
              <a:gd name="connsiteX188" fmla="*/ 4098616 w 5362042"/>
              <a:gd name="connsiteY188" fmla="*/ 1616659 h 3555187"/>
              <a:gd name="connsiteX189" fmla="*/ 4140403 w 5362042"/>
              <a:gd name="connsiteY189" fmla="*/ 1580083 h 3555187"/>
              <a:gd name="connsiteX190" fmla="*/ 4147718 w 5362042"/>
              <a:gd name="connsiteY190" fmla="*/ 1572768 h 3555187"/>
              <a:gd name="connsiteX191" fmla="*/ 4176979 w 5362042"/>
              <a:gd name="connsiteY191" fmla="*/ 1638604 h 3555187"/>
              <a:gd name="connsiteX192" fmla="*/ 4213555 w 5362042"/>
              <a:gd name="connsiteY192" fmla="*/ 1565452 h 3555187"/>
              <a:gd name="connsiteX193" fmla="*/ 4257446 w 5362042"/>
              <a:gd name="connsiteY193" fmla="*/ 1543507 h 3555187"/>
              <a:gd name="connsiteX194" fmla="*/ 4330598 w 5362042"/>
              <a:gd name="connsiteY194" fmla="*/ 1528876 h 3555187"/>
              <a:gd name="connsiteX195" fmla="*/ 4382832 w 5362042"/>
              <a:gd name="connsiteY195" fmla="*/ 1524718 h 3555187"/>
              <a:gd name="connsiteX196" fmla="*/ 4425696 w 5362042"/>
              <a:gd name="connsiteY196" fmla="*/ 1594713 h 3555187"/>
              <a:gd name="connsiteX197" fmla="*/ 4447642 w 5362042"/>
              <a:gd name="connsiteY197" fmla="*/ 1528876 h 3555187"/>
              <a:gd name="connsiteX198" fmla="*/ 4589762 w 5362042"/>
              <a:gd name="connsiteY198" fmla="*/ 1330364 h 3555187"/>
              <a:gd name="connsiteX199" fmla="*/ 4696358 w 5362042"/>
              <a:gd name="connsiteY199" fmla="*/ 1258214 h 3555187"/>
              <a:gd name="connsiteX200" fmla="*/ 4747565 w 5362042"/>
              <a:gd name="connsiteY200" fmla="*/ 1199692 h 3555187"/>
              <a:gd name="connsiteX201" fmla="*/ 4769536 w 5362042"/>
              <a:gd name="connsiteY201" fmla="*/ 1168353 h 3555187"/>
              <a:gd name="connsiteX202" fmla="*/ 4779982 w 5362042"/>
              <a:gd name="connsiteY202" fmla="*/ 1117146 h 3555187"/>
              <a:gd name="connsiteX203" fmla="*/ 4857293 w 5362042"/>
              <a:gd name="connsiteY203" fmla="*/ 1155801 h 3555187"/>
              <a:gd name="connsiteX204" fmla="*/ 4857293 w 5362042"/>
              <a:gd name="connsiteY204" fmla="*/ 1155801 h 3555187"/>
              <a:gd name="connsiteX205" fmla="*/ 4937760 w 5362042"/>
              <a:gd name="connsiteY205" fmla="*/ 1148486 h 3555187"/>
              <a:gd name="connsiteX206" fmla="*/ 4937760 w 5362042"/>
              <a:gd name="connsiteY206" fmla="*/ 1089964 h 3555187"/>
              <a:gd name="connsiteX207" fmla="*/ 4842662 w 5362042"/>
              <a:gd name="connsiteY207" fmla="*/ 994867 h 3555187"/>
              <a:gd name="connsiteX208" fmla="*/ 4835347 w 5362042"/>
              <a:gd name="connsiteY208" fmla="*/ 958291 h 3555187"/>
              <a:gd name="connsiteX209" fmla="*/ 4798771 w 5362042"/>
              <a:gd name="connsiteY209" fmla="*/ 914400 h 3555187"/>
              <a:gd name="connsiteX210" fmla="*/ 4798771 w 5362042"/>
              <a:gd name="connsiteY210" fmla="*/ 914400 h 3555187"/>
              <a:gd name="connsiteX211" fmla="*/ 4707857 w 5362042"/>
              <a:gd name="connsiteY211" fmla="*/ 886141 h 3555187"/>
              <a:gd name="connsiteX212" fmla="*/ 4681728 w 5362042"/>
              <a:gd name="connsiteY212" fmla="*/ 914400 h 3555187"/>
              <a:gd name="connsiteX213" fmla="*/ 4645152 w 5362042"/>
              <a:gd name="connsiteY213" fmla="*/ 863193 h 3555187"/>
              <a:gd name="connsiteX214" fmla="*/ 4645152 w 5362042"/>
              <a:gd name="connsiteY214" fmla="*/ 863193 h 3555187"/>
              <a:gd name="connsiteX215" fmla="*/ 4690120 w 5362042"/>
              <a:gd name="connsiteY215" fmla="*/ 807402 h 3555187"/>
              <a:gd name="connsiteX216" fmla="*/ 4776826 w 5362042"/>
              <a:gd name="connsiteY216" fmla="*/ 863193 h 3555187"/>
              <a:gd name="connsiteX217" fmla="*/ 4857293 w 5362042"/>
              <a:gd name="connsiteY217" fmla="*/ 819302 h 3555187"/>
              <a:gd name="connsiteX218" fmla="*/ 4857293 w 5362042"/>
              <a:gd name="connsiteY218" fmla="*/ 760780 h 3555187"/>
              <a:gd name="connsiteX219" fmla="*/ 4864608 w 5362042"/>
              <a:gd name="connsiteY219" fmla="*/ 731520 h 3555187"/>
              <a:gd name="connsiteX220" fmla="*/ 4864608 w 5362042"/>
              <a:gd name="connsiteY220" fmla="*/ 731520 h 3555187"/>
              <a:gd name="connsiteX221" fmla="*/ 4849978 w 5362042"/>
              <a:gd name="connsiteY221" fmla="*/ 643737 h 3555187"/>
              <a:gd name="connsiteX222" fmla="*/ 4857293 w 5362042"/>
              <a:gd name="connsiteY222" fmla="*/ 607161 h 3555187"/>
              <a:gd name="connsiteX223" fmla="*/ 4901184 w 5362042"/>
              <a:gd name="connsiteY223" fmla="*/ 599846 h 3555187"/>
              <a:gd name="connsiteX224" fmla="*/ 4915814 w 5362042"/>
              <a:gd name="connsiteY224" fmla="*/ 680313 h 3555187"/>
              <a:gd name="connsiteX225" fmla="*/ 4988966 w 5362042"/>
              <a:gd name="connsiteY225" fmla="*/ 665683 h 3555187"/>
              <a:gd name="connsiteX226" fmla="*/ 5054803 w 5362042"/>
              <a:gd name="connsiteY226" fmla="*/ 651052 h 3555187"/>
              <a:gd name="connsiteX227" fmla="*/ 5098694 w 5362042"/>
              <a:gd name="connsiteY227" fmla="*/ 716889 h 3555187"/>
              <a:gd name="connsiteX228" fmla="*/ 5171846 w 5362042"/>
              <a:gd name="connsiteY228" fmla="*/ 731520 h 3555187"/>
              <a:gd name="connsiteX229" fmla="*/ 5223053 w 5362042"/>
              <a:gd name="connsiteY229" fmla="*/ 753465 h 3555187"/>
              <a:gd name="connsiteX230" fmla="*/ 5223053 w 5362042"/>
              <a:gd name="connsiteY230" fmla="*/ 753465 h 3555187"/>
              <a:gd name="connsiteX231" fmla="*/ 5310835 w 5362042"/>
              <a:gd name="connsiteY231" fmla="*/ 724204 h 3555187"/>
              <a:gd name="connsiteX232" fmla="*/ 5296205 w 5362042"/>
              <a:gd name="connsiteY232" fmla="*/ 614476 h 3555187"/>
              <a:gd name="connsiteX233" fmla="*/ 5274259 w 5362042"/>
              <a:gd name="connsiteY233" fmla="*/ 577900 h 3555187"/>
              <a:gd name="connsiteX234" fmla="*/ 5325466 w 5362042"/>
              <a:gd name="connsiteY234" fmla="*/ 541324 h 3555187"/>
              <a:gd name="connsiteX235" fmla="*/ 5362042 w 5362042"/>
              <a:gd name="connsiteY235" fmla="*/ 482803 h 3555187"/>
              <a:gd name="connsiteX236" fmla="*/ 5347411 w 5362042"/>
              <a:gd name="connsiteY236" fmla="*/ 431596 h 3555187"/>
              <a:gd name="connsiteX237" fmla="*/ 5252314 w 5362042"/>
              <a:gd name="connsiteY237" fmla="*/ 387705 h 3555187"/>
              <a:gd name="connsiteX238" fmla="*/ 5186477 w 5362042"/>
              <a:gd name="connsiteY238" fmla="*/ 373075 h 3555187"/>
              <a:gd name="connsiteX239" fmla="*/ 5098694 w 5362042"/>
              <a:gd name="connsiteY239" fmla="*/ 380390 h 3555187"/>
              <a:gd name="connsiteX240" fmla="*/ 5098694 w 5362042"/>
              <a:gd name="connsiteY240" fmla="*/ 380390 h 3555187"/>
              <a:gd name="connsiteX241" fmla="*/ 5106010 w 5362042"/>
              <a:gd name="connsiteY241" fmla="*/ 512064 h 3555187"/>
              <a:gd name="connsiteX242" fmla="*/ 5025542 w 5362042"/>
              <a:gd name="connsiteY242" fmla="*/ 387705 h 3555187"/>
              <a:gd name="connsiteX243" fmla="*/ 4945075 w 5362042"/>
              <a:gd name="connsiteY243" fmla="*/ 343814 h 3555187"/>
              <a:gd name="connsiteX244" fmla="*/ 4791456 w 5362042"/>
              <a:gd name="connsiteY244" fmla="*/ 299923 h 3555187"/>
              <a:gd name="connsiteX245" fmla="*/ 4667098 w 5362042"/>
              <a:gd name="connsiteY245" fmla="*/ 241401 h 3555187"/>
              <a:gd name="connsiteX246" fmla="*/ 4615891 w 5362042"/>
              <a:gd name="connsiteY246" fmla="*/ 219456 h 3555187"/>
              <a:gd name="connsiteX247" fmla="*/ 4520794 w 5362042"/>
              <a:gd name="connsiteY247" fmla="*/ 219456 h 3555187"/>
              <a:gd name="connsiteX248" fmla="*/ 4469587 w 5362042"/>
              <a:gd name="connsiteY248" fmla="*/ 190195 h 3555187"/>
              <a:gd name="connsiteX249" fmla="*/ 4381805 w 5362042"/>
              <a:gd name="connsiteY249" fmla="*/ 212140 h 3555187"/>
              <a:gd name="connsiteX250" fmla="*/ 4323283 w 5362042"/>
              <a:gd name="connsiteY250" fmla="*/ 212140 h 3555187"/>
              <a:gd name="connsiteX251" fmla="*/ 4191610 w 5362042"/>
              <a:gd name="connsiteY251" fmla="*/ 197510 h 3555187"/>
              <a:gd name="connsiteX252" fmla="*/ 4228186 w 5362042"/>
              <a:gd name="connsiteY252" fmla="*/ 270662 h 3555187"/>
              <a:gd name="connsiteX253" fmla="*/ 4272077 w 5362042"/>
              <a:gd name="connsiteY253" fmla="*/ 358444 h 3555187"/>
              <a:gd name="connsiteX254" fmla="*/ 4213555 w 5362042"/>
              <a:gd name="connsiteY254" fmla="*/ 395020 h 3555187"/>
              <a:gd name="connsiteX255" fmla="*/ 4147718 w 5362042"/>
              <a:gd name="connsiteY255" fmla="*/ 358444 h 3555187"/>
              <a:gd name="connsiteX256" fmla="*/ 4118458 w 5362042"/>
              <a:gd name="connsiteY256" fmla="*/ 292608 h 3555187"/>
              <a:gd name="connsiteX257" fmla="*/ 4184294 w 5362042"/>
              <a:gd name="connsiteY257" fmla="*/ 292608 h 3555187"/>
              <a:gd name="connsiteX258" fmla="*/ 4155034 w 5362042"/>
              <a:gd name="connsiteY258" fmla="*/ 248716 h 3555187"/>
              <a:gd name="connsiteX259" fmla="*/ 4125773 w 5362042"/>
              <a:gd name="connsiteY259" fmla="*/ 241401 h 3555187"/>
              <a:gd name="connsiteX260" fmla="*/ 4125773 w 5362042"/>
              <a:gd name="connsiteY260" fmla="*/ 241401 h 3555187"/>
              <a:gd name="connsiteX261" fmla="*/ 4089197 w 5362042"/>
              <a:gd name="connsiteY261" fmla="*/ 321868 h 3555187"/>
              <a:gd name="connsiteX262" fmla="*/ 4052621 w 5362042"/>
              <a:gd name="connsiteY262" fmla="*/ 321868 h 3555187"/>
              <a:gd name="connsiteX263" fmla="*/ 3928262 w 5362042"/>
              <a:gd name="connsiteY263" fmla="*/ 314553 h 3555187"/>
              <a:gd name="connsiteX264" fmla="*/ 3877056 w 5362042"/>
              <a:gd name="connsiteY264" fmla="*/ 270662 h 3555187"/>
              <a:gd name="connsiteX265" fmla="*/ 3803904 w 5362042"/>
              <a:gd name="connsiteY265" fmla="*/ 329184 h 3555187"/>
              <a:gd name="connsiteX266" fmla="*/ 3767328 w 5362042"/>
              <a:gd name="connsiteY266" fmla="*/ 343814 h 3555187"/>
              <a:gd name="connsiteX267" fmla="*/ 3708806 w 5362042"/>
              <a:gd name="connsiteY267" fmla="*/ 292608 h 3555187"/>
              <a:gd name="connsiteX268" fmla="*/ 3708806 w 5362042"/>
              <a:gd name="connsiteY268" fmla="*/ 219456 h 3555187"/>
              <a:gd name="connsiteX269" fmla="*/ 3686861 w 5362042"/>
              <a:gd name="connsiteY269" fmla="*/ 175564 h 3555187"/>
              <a:gd name="connsiteX270" fmla="*/ 3599078 w 5362042"/>
              <a:gd name="connsiteY270" fmla="*/ 146304 h 3555187"/>
              <a:gd name="connsiteX271" fmla="*/ 3518611 w 5362042"/>
              <a:gd name="connsiteY271" fmla="*/ 124358 h 3555187"/>
              <a:gd name="connsiteX272" fmla="*/ 3416198 w 5362042"/>
              <a:gd name="connsiteY272" fmla="*/ 131673 h 3555187"/>
              <a:gd name="connsiteX273" fmla="*/ 3416198 w 5362042"/>
              <a:gd name="connsiteY273" fmla="*/ 160934 h 3555187"/>
              <a:gd name="connsiteX274" fmla="*/ 3357677 w 5362042"/>
              <a:gd name="connsiteY274" fmla="*/ 160933 h 3555187"/>
              <a:gd name="connsiteX275" fmla="*/ 3306470 w 5362042"/>
              <a:gd name="connsiteY275" fmla="*/ 65836 h 3555187"/>
              <a:gd name="connsiteX276" fmla="*/ 3291840 w 5362042"/>
              <a:gd name="connsiteY276" fmla="*/ 87782 h 3555187"/>
              <a:gd name="connsiteX277" fmla="*/ 3284525 w 5362042"/>
              <a:gd name="connsiteY277" fmla="*/ 58521 h 3555187"/>
              <a:gd name="connsiteX278" fmla="*/ 3240634 w 5362042"/>
              <a:gd name="connsiteY278" fmla="*/ 29260 h 3555187"/>
              <a:gd name="connsiteX279" fmla="*/ 3218688 w 5362042"/>
              <a:gd name="connsiteY279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38559 w 5362042"/>
              <a:gd name="connsiteY131" fmla="*/ 1383600 h 3555187"/>
              <a:gd name="connsiteX132" fmla="*/ 3957523 w 5362042"/>
              <a:gd name="connsiteY132" fmla="*/ 1360627 h 3555187"/>
              <a:gd name="connsiteX133" fmla="*/ 3941865 w 5362042"/>
              <a:gd name="connsiteY133" fmla="*/ 1354364 h 3555187"/>
              <a:gd name="connsiteX134" fmla="*/ 3964838 w 5362042"/>
              <a:gd name="connsiteY134" fmla="*/ 1280160 h 3555187"/>
              <a:gd name="connsiteX135" fmla="*/ 3994099 w 5362042"/>
              <a:gd name="connsiteY135" fmla="*/ 1272844 h 3555187"/>
              <a:gd name="connsiteX136" fmla="*/ 3994099 w 5362042"/>
              <a:gd name="connsiteY136" fmla="*/ 1272844 h 3555187"/>
              <a:gd name="connsiteX137" fmla="*/ 4042174 w 5362042"/>
              <a:gd name="connsiteY137" fmla="*/ 1271842 h 3555187"/>
              <a:gd name="connsiteX138" fmla="*/ 4008730 w 5362042"/>
              <a:gd name="connsiteY138" fmla="*/ 1324051 h 3555187"/>
              <a:gd name="connsiteX139" fmla="*/ 4004521 w 5362042"/>
              <a:gd name="connsiteY139" fmla="*/ 1378388 h 3555187"/>
              <a:gd name="connsiteX140" fmla="*/ 3986784 w 5362042"/>
              <a:gd name="connsiteY140" fmla="*/ 1463040 h 3555187"/>
              <a:gd name="connsiteX141" fmla="*/ 3986784 w 5362042"/>
              <a:gd name="connsiteY141" fmla="*/ 1506931 h 3555187"/>
              <a:gd name="connsiteX142" fmla="*/ 3950208 w 5362042"/>
              <a:gd name="connsiteY142" fmla="*/ 1528876 h 3555187"/>
              <a:gd name="connsiteX143" fmla="*/ 3906317 w 5362042"/>
              <a:gd name="connsiteY143" fmla="*/ 1594713 h 3555187"/>
              <a:gd name="connsiteX144" fmla="*/ 3833165 w 5362042"/>
              <a:gd name="connsiteY144" fmla="*/ 1653235 h 3555187"/>
              <a:gd name="connsiteX145" fmla="*/ 3760013 w 5362042"/>
              <a:gd name="connsiteY145" fmla="*/ 1762963 h 3555187"/>
              <a:gd name="connsiteX146" fmla="*/ 3716122 w 5362042"/>
              <a:gd name="connsiteY146" fmla="*/ 1836115 h 3555187"/>
              <a:gd name="connsiteX147" fmla="*/ 3657600 w 5362042"/>
              <a:gd name="connsiteY147" fmla="*/ 1887321 h 3555187"/>
              <a:gd name="connsiteX148" fmla="*/ 3657600 w 5362042"/>
              <a:gd name="connsiteY148" fmla="*/ 1887321 h 3555187"/>
              <a:gd name="connsiteX149" fmla="*/ 3562502 w 5362042"/>
              <a:gd name="connsiteY149" fmla="*/ 1960473 h 3555187"/>
              <a:gd name="connsiteX150" fmla="*/ 3540557 w 5362042"/>
              <a:gd name="connsiteY150" fmla="*/ 1960473 h 3555187"/>
              <a:gd name="connsiteX151" fmla="*/ 3511296 w 5362042"/>
              <a:gd name="connsiteY151" fmla="*/ 2033625 h 3555187"/>
              <a:gd name="connsiteX152" fmla="*/ 3474720 w 5362042"/>
              <a:gd name="connsiteY152" fmla="*/ 2084832 h 3555187"/>
              <a:gd name="connsiteX153" fmla="*/ 3416198 w 5362042"/>
              <a:gd name="connsiteY153" fmla="*/ 2245766 h 3555187"/>
              <a:gd name="connsiteX154" fmla="*/ 3408883 w 5362042"/>
              <a:gd name="connsiteY154" fmla="*/ 2355494 h 3555187"/>
              <a:gd name="connsiteX155" fmla="*/ 3430829 w 5362042"/>
              <a:gd name="connsiteY155" fmla="*/ 2457907 h 3555187"/>
              <a:gd name="connsiteX156" fmla="*/ 3445459 w 5362042"/>
              <a:gd name="connsiteY156" fmla="*/ 2509113 h 3555187"/>
              <a:gd name="connsiteX157" fmla="*/ 3445459 w 5362042"/>
              <a:gd name="connsiteY157" fmla="*/ 2604211 h 3555187"/>
              <a:gd name="connsiteX158" fmla="*/ 3489350 w 5362042"/>
              <a:gd name="connsiteY158" fmla="*/ 2684678 h 3555187"/>
              <a:gd name="connsiteX159" fmla="*/ 3489350 w 5362042"/>
              <a:gd name="connsiteY159" fmla="*/ 2721254 h 3555187"/>
              <a:gd name="connsiteX160" fmla="*/ 3489350 w 5362042"/>
              <a:gd name="connsiteY160" fmla="*/ 2772460 h 3555187"/>
              <a:gd name="connsiteX161" fmla="*/ 3489350 w 5362042"/>
              <a:gd name="connsiteY161" fmla="*/ 2845612 h 3555187"/>
              <a:gd name="connsiteX162" fmla="*/ 3562502 w 5362042"/>
              <a:gd name="connsiteY162" fmla="*/ 2809036 h 3555187"/>
              <a:gd name="connsiteX163" fmla="*/ 3635654 w 5362042"/>
              <a:gd name="connsiteY163" fmla="*/ 2750515 h 3555187"/>
              <a:gd name="connsiteX164" fmla="*/ 3672230 w 5362042"/>
              <a:gd name="connsiteY164" fmla="*/ 2640787 h 3555187"/>
              <a:gd name="connsiteX165" fmla="*/ 3679546 w 5362042"/>
              <a:gd name="connsiteY165" fmla="*/ 2560320 h 3555187"/>
              <a:gd name="connsiteX166" fmla="*/ 3730752 w 5362042"/>
              <a:gd name="connsiteY166" fmla="*/ 2501798 h 3555187"/>
              <a:gd name="connsiteX167" fmla="*/ 3745382 w 5362042"/>
              <a:gd name="connsiteY167" fmla="*/ 2443276 h 3555187"/>
              <a:gd name="connsiteX168" fmla="*/ 3789274 w 5362042"/>
              <a:gd name="connsiteY168" fmla="*/ 2384755 h 3555187"/>
              <a:gd name="connsiteX169" fmla="*/ 3899002 w 5362042"/>
              <a:gd name="connsiteY169" fmla="*/ 2370124 h 3555187"/>
              <a:gd name="connsiteX170" fmla="*/ 3920947 w 5362042"/>
              <a:gd name="connsiteY170" fmla="*/ 2340864 h 3555187"/>
              <a:gd name="connsiteX171" fmla="*/ 3913632 w 5362042"/>
              <a:gd name="connsiteY171" fmla="*/ 2231136 h 3555187"/>
              <a:gd name="connsiteX172" fmla="*/ 3913632 w 5362042"/>
              <a:gd name="connsiteY172" fmla="*/ 2231136 h 3555187"/>
              <a:gd name="connsiteX173" fmla="*/ 3950208 w 5362042"/>
              <a:gd name="connsiteY173" fmla="*/ 2179929 h 3555187"/>
              <a:gd name="connsiteX174" fmla="*/ 3950208 w 5362042"/>
              <a:gd name="connsiteY174" fmla="*/ 2121408 h 3555187"/>
              <a:gd name="connsiteX175" fmla="*/ 3950208 w 5362042"/>
              <a:gd name="connsiteY175" fmla="*/ 2121408 h 3555187"/>
              <a:gd name="connsiteX176" fmla="*/ 3964838 w 5362042"/>
              <a:gd name="connsiteY176" fmla="*/ 2018995 h 3555187"/>
              <a:gd name="connsiteX177" fmla="*/ 3964838 w 5362042"/>
              <a:gd name="connsiteY177" fmla="*/ 2018995 h 3555187"/>
              <a:gd name="connsiteX178" fmla="*/ 4008730 w 5362042"/>
              <a:gd name="connsiteY178" fmla="*/ 1960473 h 3555187"/>
              <a:gd name="connsiteX179" fmla="*/ 3964838 w 5362042"/>
              <a:gd name="connsiteY179" fmla="*/ 1916582 h 3555187"/>
              <a:gd name="connsiteX180" fmla="*/ 3913632 w 5362042"/>
              <a:gd name="connsiteY180" fmla="*/ 1938528 h 3555187"/>
              <a:gd name="connsiteX181" fmla="*/ 3899002 w 5362042"/>
              <a:gd name="connsiteY181" fmla="*/ 1887321 h 3555187"/>
              <a:gd name="connsiteX182" fmla="*/ 3928262 w 5362042"/>
              <a:gd name="connsiteY182" fmla="*/ 1814169 h 3555187"/>
              <a:gd name="connsiteX183" fmla="*/ 3974258 w 5362042"/>
              <a:gd name="connsiteY183" fmla="*/ 1778645 h 3555187"/>
              <a:gd name="connsiteX184" fmla="*/ 3979469 w 5362042"/>
              <a:gd name="connsiteY184" fmla="*/ 1660576 h 3555187"/>
              <a:gd name="connsiteX185" fmla="*/ 4026517 w 5362042"/>
              <a:gd name="connsiteY185" fmla="*/ 1624000 h 3555187"/>
              <a:gd name="connsiteX186" fmla="*/ 4074566 w 5362042"/>
              <a:gd name="connsiteY186" fmla="*/ 1638604 h 3555187"/>
              <a:gd name="connsiteX187" fmla="*/ 4111142 w 5362042"/>
              <a:gd name="connsiteY187" fmla="*/ 1653235 h 3555187"/>
              <a:gd name="connsiteX188" fmla="*/ 4098616 w 5362042"/>
              <a:gd name="connsiteY188" fmla="*/ 1616659 h 3555187"/>
              <a:gd name="connsiteX189" fmla="*/ 4140403 w 5362042"/>
              <a:gd name="connsiteY189" fmla="*/ 1580083 h 3555187"/>
              <a:gd name="connsiteX190" fmla="*/ 4147718 w 5362042"/>
              <a:gd name="connsiteY190" fmla="*/ 1572768 h 3555187"/>
              <a:gd name="connsiteX191" fmla="*/ 4176979 w 5362042"/>
              <a:gd name="connsiteY191" fmla="*/ 1638604 h 3555187"/>
              <a:gd name="connsiteX192" fmla="*/ 4213555 w 5362042"/>
              <a:gd name="connsiteY192" fmla="*/ 1565452 h 3555187"/>
              <a:gd name="connsiteX193" fmla="*/ 4257446 w 5362042"/>
              <a:gd name="connsiteY193" fmla="*/ 1543507 h 3555187"/>
              <a:gd name="connsiteX194" fmla="*/ 4330598 w 5362042"/>
              <a:gd name="connsiteY194" fmla="*/ 1528876 h 3555187"/>
              <a:gd name="connsiteX195" fmla="*/ 4382832 w 5362042"/>
              <a:gd name="connsiteY195" fmla="*/ 1524718 h 3555187"/>
              <a:gd name="connsiteX196" fmla="*/ 4425696 w 5362042"/>
              <a:gd name="connsiteY196" fmla="*/ 1594713 h 3555187"/>
              <a:gd name="connsiteX197" fmla="*/ 4447642 w 5362042"/>
              <a:gd name="connsiteY197" fmla="*/ 1528876 h 3555187"/>
              <a:gd name="connsiteX198" fmla="*/ 4589762 w 5362042"/>
              <a:gd name="connsiteY198" fmla="*/ 1330364 h 3555187"/>
              <a:gd name="connsiteX199" fmla="*/ 4696358 w 5362042"/>
              <a:gd name="connsiteY199" fmla="*/ 1258214 h 3555187"/>
              <a:gd name="connsiteX200" fmla="*/ 4747565 w 5362042"/>
              <a:gd name="connsiteY200" fmla="*/ 1199692 h 3555187"/>
              <a:gd name="connsiteX201" fmla="*/ 4769536 w 5362042"/>
              <a:gd name="connsiteY201" fmla="*/ 1168353 h 3555187"/>
              <a:gd name="connsiteX202" fmla="*/ 4779982 w 5362042"/>
              <a:gd name="connsiteY202" fmla="*/ 1117146 h 3555187"/>
              <a:gd name="connsiteX203" fmla="*/ 4857293 w 5362042"/>
              <a:gd name="connsiteY203" fmla="*/ 1155801 h 3555187"/>
              <a:gd name="connsiteX204" fmla="*/ 4857293 w 5362042"/>
              <a:gd name="connsiteY204" fmla="*/ 1155801 h 3555187"/>
              <a:gd name="connsiteX205" fmla="*/ 4937760 w 5362042"/>
              <a:gd name="connsiteY205" fmla="*/ 1148486 h 3555187"/>
              <a:gd name="connsiteX206" fmla="*/ 4937760 w 5362042"/>
              <a:gd name="connsiteY206" fmla="*/ 1089964 h 3555187"/>
              <a:gd name="connsiteX207" fmla="*/ 4842662 w 5362042"/>
              <a:gd name="connsiteY207" fmla="*/ 994867 h 3555187"/>
              <a:gd name="connsiteX208" fmla="*/ 4835347 w 5362042"/>
              <a:gd name="connsiteY208" fmla="*/ 958291 h 3555187"/>
              <a:gd name="connsiteX209" fmla="*/ 4798771 w 5362042"/>
              <a:gd name="connsiteY209" fmla="*/ 914400 h 3555187"/>
              <a:gd name="connsiteX210" fmla="*/ 4798771 w 5362042"/>
              <a:gd name="connsiteY210" fmla="*/ 914400 h 3555187"/>
              <a:gd name="connsiteX211" fmla="*/ 4707857 w 5362042"/>
              <a:gd name="connsiteY211" fmla="*/ 886141 h 3555187"/>
              <a:gd name="connsiteX212" fmla="*/ 4681728 w 5362042"/>
              <a:gd name="connsiteY212" fmla="*/ 914400 h 3555187"/>
              <a:gd name="connsiteX213" fmla="*/ 4645152 w 5362042"/>
              <a:gd name="connsiteY213" fmla="*/ 863193 h 3555187"/>
              <a:gd name="connsiteX214" fmla="*/ 4645152 w 5362042"/>
              <a:gd name="connsiteY214" fmla="*/ 863193 h 3555187"/>
              <a:gd name="connsiteX215" fmla="*/ 4690120 w 5362042"/>
              <a:gd name="connsiteY215" fmla="*/ 807402 h 3555187"/>
              <a:gd name="connsiteX216" fmla="*/ 4776826 w 5362042"/>
              <a:gd name="connsiteY216" fmla="*/ 863193 h 3555187"/>
              <a:gd name="connsiteX217" fmla="*/ 4857293 w 5362042"/>
              <a:gd name="connsiteY217" fmla="*/ 819302 h 3555187"/>
              <a:gd name="connsiteX218" fmla="*/ 4857293 w 5362042"/>
              <a:gd name="connsiteY218" fmla="*/ 760780 h 3555187"/>
              <a:gd name="connsiteX219" fmla="*/ 4864608 w 5362042"/>
              <a:gd name="connsiteY219" fmla="*/ 731520 h 3555187"/>
              <a:gd name="connsiteX220" fmla="*/ 4864608 w 5362042"/>
              <a:gd name="connsiteY220" fmla="*/ 731520 h 3555187"/>
              <a:gd name="connsiteX221" fmla="*/ 4849978 w 5362042"/>
              <a:gd name="connsiteY221" fmla="*/ 643737 h 3555187"/>
              <a:gd name="connsiteX222" fmla="*/ 4851030 w 5362042"/>
              <a:gd name="connsiteY222" fmla="*/ 591504 h 3555187"/>
              <a:gd name="connsiteX223" fmla="*/ 4901184 w 5362042"/>
              <a:gd name="connsiteY223" fmla="*/ 599846 h 3555187"/>
              <a:gd name="connsiteX224" fmla="*/ 4915814 w 5362042"/>
              <a:gd name="connsiteY224" fmla="*/ 680313 h 3555187"/>
              <a:gd name="connsiteX225" fmla="*/ 4988966 w 5362042"/>
              <a:gd name="connsiteY225" fmla="*/ 665683 h 3555187"/>
              <a:gd name="connsiteX226" fmla="*/ 5054803 w 5362042"/>
              <a:gd name="connsiteY226" fmla="*/ 651052 h 3555187"/>
              <a:gd name="connsiteX227" fmla="*/ 5098694 w 5362042"/>
              <a:gd name="connsiteY227" fmla="*/ 716889 h 3555187"/>
              <a:gd name="connsiteX228" fmla="*/ 5171846 w 5362042"/>
              <a:gd name="connsiteY228" fmla="*/ 731520 h 3555187"/>
              <a:gd name="connsiteX229" fmla="*/ 5223053 w 5362042"/>
              <a:gd name="connsiteY229" fmla="*/ 753465 h 3555187"/>
              <a:gd name="connsiteX230" fmla="*/ 5223053 w 5362042"/>
              <a:gd name="connsiteY230" fmla="*/ 753465 h 3555187"/>
              <a:gd name="connsiteX231" fmla="*/ 5310835 w 5362042"/>
              <a:gd name="connsiteY231" fmla="*/ 724204 h 3555187"/>
              <a:gd name="connsiteX232" fmla="*/ 5296205 w 5362042"/>
              <a:gd name="connsiteY232" fmla="*/ 614476 h 3555187"/>
              <a:gd name="connsiteX233" fmla="*/ 5274259 w 5362042"/>
              <a:gd name="connsiteY233" fmla="*/ 577900 h 3555187"/>
              <a:gd name="connsiteX234" fmla="*/ 5325466 w 5362042"/>
              <a:gd name="connsiteY234" fmla="*/ 541324 h 3555187"/>
              <a:gd name="connsiteX235" fmla="*/ 5362042 w 5362042"/>
              <a:gd name="connsiteY235" fmla="*/ 482803 h 3555187"/>
              <a:gd name="connsiteX236" fmla="*/ 5347411 w 5362042"/>
              <a:gd name="connsiteY236" fmla="*/ 431596 h 3555187"/>
              <a:gd name="connsiteX237" fmla="*/ 5252314 w 5362042"/>
              <a:gd name="connsiteY237" fmla="*/ 387705 h 3555187"/>
              <a:gd name="connsiteX238" fmla="*/ 5186477 w 5362042"/>
              <a:gd name="connsiteY238" fmla="*/ 373075 h 3555187"/>
              <a:gd name="connsiteX239" fmla="*/ 5098694 w 5362042"/>
              <a:gd name="connsiteY239" fmla="*/ 380390 h 3555187"/>
              <a:gd name="connsiteX240" fmla="*/ 5098694 w 5362042"/>
              <a:gd name="connsiteY240" fmla="*/ 380390 h 3555187"/>
              <a:gd name="connsiteX241" fmla="*/ 5106010 w 5362042"/>
              <a:gd name="connsiteY241" fmla="*/ 512064 h 3555187"/>
              <a:gd name="connsiteX242" fmla="*/ 5025542 w 5362042"/>
              <a:gd name="connsiteY242" fmla="*/ 387705 h 3555187"/>
              <a:gd name="connsiteX243" fmla="*/ 4945075 w 5362042"/>
              <a:gd name="connsiteY243" fmla="*/ 343814 h 3555187"/>
              <a:gd name="connsiteX244" fmla="*/ 4791456 w 5362042"/>
              <a:gd name="connsiteY244" fmla="*/ 299923 h 3555187"/>
              <a:gd name="connsiteX245" fmla="*/ 4667098 w 5362042"/>
              <a:gd name="connsiteY245" fmla="*/ 241401 h 3555187"/>
              <a:gd name="connsiteX246" fmla="*/ 4615891 w 5362042"/>
              <a:gd name="connsiteY246" fmla="*/ 219456 h 3555187"/>
              <a:gd name="connsiteX247" fmla="*/ 4520794 w 5362042"/>
              <a:gd name="connsiteY247" fmla="*/ 219456 h 3555187"/>
              <a:gd name="connsiteX248" fmla="*/ 4469587 w 5362042"/>
              <a:gd name="connsiteY248" fmla="*/ 190195 h 3555187"/>
              <a:gd name="connsiteX249" fmla="*/ 4381805 w 5362042"/>
              <a:gd name="connsiteY249" fmla="*/ 212140 h 3555187"/>
              <a:gd name="connsiteX250" fmla="*/ 4323283 w 5362042"/>
              <a:gd name="connsiteY250" fmla="*/ 212140 h 3555187"/>
              <a:gd name="connsiteX251" fmla="*/ 4191610 w 5362042"/>
              <a:gd name="connsiteY251" fmla="*/ 197510 h 3555187"/>
              <a:gd name="connsiteX252" fmla="*/ 4228186 w 5362042"/>
              <a:gd name="connsiteY252" fmla="*/ 270662 h 3555187"/>
              <a:gd name="connsiteX253" fmla="*/ 4272077 w 5362042"/>
              <a:gd name="connsiteY253" fmla="*/ 358444 h 3555187"/>
              <a:gd name="connsiteX254" fmla="*/ 4213555 w 5362042"/>
              <a:gd name="connsiteY254" fmla="*/ 395020 h 3555187"/>
              <a:gd name="connsiteX255" fmla="*/ 4147718 w 5362042"/>
              <a:gd name="connsiteY255" fmla="*/ 358444 h 3555187"/>
              <a:gd name="connsiteX256" fmla="*/ 4118458 w 5362042"/>
              <a:gd name="connsiteY256" fmla="*/ 292608 h 3555187"/>
              <a:gd name="connsiteX257" fmla="*/ 4184294 w 5362042"/>
              <a:gd name="connsiteY257" fmla="*/ 292608 h 3555187"/>
              <a:gd name="connsiteX258" fmla="*/ 4155034 w 5362042"/>
              <a:gd name="connsiteY258" fmla="*/ 248716 h 3555187"/>
              <a:gd name="connsiteX259" fmla="*/ 4125773 w 5362042"/>
              <a:gd name="connsiteY259" fmla="*/ 241401 h 3555187"/>
              <a:gd name="connsiteX260" fmla="*/ 4125773 w 5362042"/>
              <a:gd name="connsiteY260" fmla="*/ 241401 h 3555187"/>
              <a:gd name="connsiteX261" fmla="*/ 4089197 w 5362042"/>
              <a:gd name="connsiteY261" fmla="*/ 321868 h 3555187"/>
              <a:gd name="connsiteX262" fmla="*/ 4052621 w 5362042"/>
              <a:gd name="connsiteY262" fmla="*/ 321868 h 3555187"/>
              <a:gd name="connsiteX263" fmla="*/ 3928262 w 5362042"/>
              <a:gd name="connsiteY263" fmla="*/ 314553 h 3555187"/>
              <a:gd name="connsiteX264" fmla="*/ 3877056 w 5362042"/>
              <a:gd name="connsiteY264" fmla="*/ 270662 h 3555187"/>
              <a:gd name="connsiteX265" fmla="*/ 3803904 w 5362042"/>
              <a:gd name="connsiteY265" fmla="*/ 329184 h 3555187"/>
              <a:gd name="connsiteX266" fmla="*/ 3767328 w 5362042"/>
              <a:gd name="connsiteY266" fmla="*/ 343814 h 3555187"/>
              <a:gd name="connsiteX267" fmla="*/ 3708806 w 5362042"/>
              <a:gd name="connsiteY267" fmla="*/ 292608 h 3555187"/>
              <a:gd name="connsiteX268" fmla="*/ 3708806 w 5362042"/>
              <a:gd name="connsiteY268" fmla="*/ 219456 h 3555187"/>
              <a:gd name="connsiteX269" fmla="*/ 3686861 w 5362042"/>
              <a:gd name="connsiteY269" fmla="*/ 175564 h 3555187"/>
              <a:gd name="connsiteX270" fmla="*/ 3599078 w 5362042"/>
              <a:gd name="connsiteY270" fmla="*/ 146304 h 3555187"/>
              <a:gd name="connsiteX271" fmla="*/ 3518611 w 5362042"/>
              <a:gd name="connsiteY271" fmla="*/ 124358 h 3555187"/>
              <a:gd name="connsiteX272" fmla="*/ 3416198 w 5362042"/>
              <a:gd name="connsiteY272" fmla="*/ 131673 h 3555187"/>
              <a:gd name="connsiteX273" fmla="*/ 3416198 w 5362042"/>
              <a:gd name="connsiteY273" fmla="*/ 160934 h 3555187"/>
              <a:gd name="connsiteX274" fmla="*/ 3357677 w 5362042"/>
              <a:gd name="connsiteY274" fmla="*/ 160933 h 3555187"/>
              <a:gd name="connsiteX275" fmla="*/ 3306470 w 5362042"/>
              <a:gd name="connsiteY275" fmla="*/ 65836 h 3555187"/>
              <a:gd name="connsiteX276" fmla="*/ 3291840 w 5362042"/>
              <a:gd name="connsiteY276" fmla="*/ 87782 h 3555187"/>
              <a:gd name="connsiteX277" fmla="*/ 3284525 w 5362042"/>
              <a:gd name="connsiteY277" fmla="*/ 58521 h 3555187"/>
              <a:gd name="connsiteX278" fmla="*/ 3240634 w 5362042"/>
              <a:gd name="connsiteY278" fmla="*/ 29260 h 3555187"/>
              <a:gd name="connsiteX279" fmla="*/ 3218688 w 5362042"/>
              <a:gd name="connsiteY279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38559 w 5362042"/>
              <a:gd name="connsiteY131" fmla="*/ 1383600 h 3555187"/>
              <a:gd name="connsiteX132" fmla="*/ 3957523 w 5362042"/>
              <a:gd name="connsiteY132" fmla="*/ 1360627 h 3555187"/>
              <a:gd name="connsiteX133" fmla="*/ 3941865 w 5362042"/>
              <a:gd name="connsiteY133" fmla="*/ 1354364 h 3555187"/>
              <a:gd name="connsiteX134" fmla="*/ 3964838 w 5362042"/>
              <a:gd name="connsiteY134" fmla="*/ 1280160 h 3555187"/>
              <a:gd name="connsiteX135" fmla="*/ 3994099 w 5362042"/>
              <a:gd name="connsiteY135" fmla="*/ 1272844 h 3555187"/>
              <a:gd name="connsiteX136" fmla="*/ 3994099 w 5362042"/>
              <a:gd name="connsiteY136" fmla="*/ 1272844 h 3555187"/>
              <a:gd name="connsiteX137" fmla="*/ 4042174 w 5362042"/>
              <a:gd name="connsiteY137" fmla="*/ 1271842 h 3555187"/>
              <a:gd name="connsiteX138" fmla="*/ 4008730 w 5362042"/>
              <a:gd name="connsiteY138" fmla="*/ 1324051 h 3555187"/>
              <a:gd name="connsiteX139" fmla="*/ 4004521 w 5362042"/>
              <a:gd name="connsiteY139" fmla="*/ 1378388 h 3555187"/>
              <a:gd name="connsiteX140" fmla="*/ 3986784 w 5362042"/>
              <a:gd name="connsiteY140" fmla="*/ 1463040 h 3555187"/>
              <a:gd name="connsiteX141" fmla="*/ 3986784 w 5362042"/>
              <a:gd name="connsiteY141" fmla="*/ 1506931 h 3555187"/>
              <a:gd name="connsiteX142" fmla="*/ 3950208 w 5362042"/>
              <a:gd name="connsiteY142" fmla="*/ 1528876 h 3555187"/>
              <a:gd name="connsiteX143" fmla="*/ 3906317 w 5362042"/>
              <a:gd name="connsiteY143" fmla="*/ 1594713 h 3555187"/>
              <a:gd name="connsiteX144" fmla="*/ 3833165 w 5362042"/>
              <a:gd name="connsiteY144" fmla="*/ 1653235 h 3555187"/>
              <a:gd name="connsiteX145" fmla="*/ 3760013 w 5362042"/>
              <a:gd name="connsiteY145" fmla="*/ 1762963 h 3555187"/>
              <a:gd name="connsiteX146" fmla="*/ 3716122 w 5362042"/>
              <a:gd name="connsiteY146" fmla="*/ 1836115 h 3555187"/>
              <a:gd name="connsiteX147" fmla="*/ 3657600 w 5362042"/>
              <a:gd name="connsiteY147" fmla="*/ 1887321 h 3555187"/>
              <a:gd name="connsiteX148" fmla="*/ 3657600 w 5362042"/>
              <a:gd name="connsiteY148" fmla="*/ 1887321 h 3555187"/>
              <a:gd name="connsiteX149" fmla="*/ 3562502 w 5362042"/>
              <a:gd name="connsiteY149" fmla="*/ 1960473 h 3555187"/>
              <a:gd name="connsiteX150" fmla="*/ 3540557 w 5362042"/>
              <a:gd name="connsiteY150" fmla="*/ 1960473 h 3555187"/>
              <a:gd name="connsiteX151" fmla="*/ 3511296 w 5362042"/>
              <a:gd name="connsiteY151" fmla="*/ 2033625 h 3555187"/>
              <a:gd name="connsiteX152" fmla="*/ 3474720 w 5362042"/>
              <a:gd name="connsiteY152" fmla="*/ 2084832 h 3555187"/>
              <a:gd name="connsiteX153" fmla="*/ 3416198 w 5362042"/>
              <a:gd name="connsiteY153" fmla="*/ 2245766 h 3555187"/>
              <a:gd name="connsiteX154" fmla="*/ 3408883 w 5362042"/>
              <a:gd name="connsiteY154" fmla="*/ 2355494 h 3555187"/>
              <a:gd name="connsiteX155" fmla="*/ 3430829 w 5362042"/>
              <a:gd name="connsiteY155" fmla="*/ 2457907 h 3555187"/>
              <a:gd name="connsiteX156" fmla="*/ 3445459 w 5362042"/>
              <a:gd name="connsiteY156" fmla="*/ 2509113 h 3555187"/>
              <a:gd name="connsiteX157" fmla="*/ 3445459 w 5362042"/>
              <a:gd name="connsiteY157" fmla="*/ 2604211 h 3555187"/>
              <a:gd name="connsiteX158" fmla="*/ 3489350 w 5362042"/>
              <a:gd name="connsiteY158" fmla="*/ 2684678 h 3555187"/>
              <a:gd name="connsiteX159" fmla="*/ 3489350 w 5362042"/>
              <a:gd name="connsiteY159" fmla="*/ 2721254 h 3555187"/>
              <a:gd name="connsiteX160" fmla="*/ 3489350 w 5362042"/>
              <a:gd name="connsiteY160" fmla="*/ 2772460 h 3555187"/>
              <a:gd name="connsiteX161" fmla="*/ 3489350 w 5362042"/>
              <a:gd name="connsiteY161" fmla="*/ 2845612 h 3555187"/>
              <a:gd name="connsiteX162" fmla="*/ 3562502 w 5362042"/>
              <a:gd name="connsiteY162" fmla="*/ 2809036 h 3555187"/>
              <a:gd name="connsiteX163" fmla="*/ 3635654 w 5362042"/>
              <a:gd name="connsiteY163" fmla="*/ 2750515 h 3555187"/>
              <a:gd name="connsiteX164" fmla="*/ 3672230 w 5362042"/>
              <a:gd name="connsiteY164" fmla="*/ 2640787 h 3555187"/>
              <a:gd name="connsiteX165" fmla="*/ 3679546 w 5362042"/>
              <a:gd name="connsiteY165" fmla="*/ 2560320 h 3555187"/>
              <a:gd name="connsiteX166" fmla="*/ 3730752 w 5362042"/>
              <a:gd name="connsiteY166" fmla="*/ 2501798 h 3555187"/>
              <a:gd name="connsiteX167" fmla="*/ 3745382 w 5362042"/>
              <a:gd name="connsiteY167" fmla="*/ 2443276 h 3555187"/>
              <a:gd name="connsiteX168" fmla="*/ 3789274 w 5362042"/>
              <a:gd name="connsiteY168" fmla="*/ 2384755 h 3555187"/>
              <a:gd name="connsiteX169" fmla="*/ 3899002 w 5362042"/>
              <a:gd name="connsiteY169" fmla="*/ 2370124 h 3555187"/>
              <a:gd name="connsiteX170" fmla="*/ 3920947 w 5362042"/>
              <a:gd name="connsiteY170" fmla="*/ 2340864 h 3555187"/>
              <a:gd name="connsiteX171" fmla="*/ 3913632 w 5362042"/>
              <a:gd name="connsiteY171" fmla="*/ 2231136 h 3555187"/>
              <a:gd name="connsiteX172" fmla="*/ 3913632 w 5362042"/>
              <a:gd name="connsiteY172" fmla="*/ 2231136 h 3555187"/>
              <a:gd name="connsiteX173" fmla="*/ 3950208 w 5362042"/>
              <a:gd name="connsiteY173" fmla="*/ 2179929 h 3555187"/>
              <a:gd name="connsiteX174" fmla="*/ 3950208 w 5362042"/>
              <a:gd name="connsiteY174" fmla="*/ 2121408 h 3555187"/>
              <a:gd name="connsiteX175" fmla="*/ 3950208 w 5362042"/>
              <a:gd name="connsiteY175" fmla="*/ 2121408 h 3555187"/>
              <a:gd name="connsiteX176" fmla="*/ 3964838 w 5362042"/>
              <a:gd name="connsiteY176" fmla="*/ 2018995 h 3555187"/>
              <a:gd name="connsiteX177" fmla="*/ 3964838 w 5362042"/>
              <a:gd name="connsiteY177" fmla="*/ 2018995 h 3555187"/>
              <a:gd name="connsiteX178" fmla="*/ 4008730 w 5362042"/>
              <a:gd name="connsiteY178" fmla="*/ 1960473 h 3555187"/>
              <a:gd name="connsiteX179" fmla="*/ 3964838 w 5362042"/>
              <a:gd name="connsiteY179" fmla="*/ 1916582 h 3555187"/>
              <a:gd name="connsiteX180" fmla="*/ 3913632 w 5362042"/>
              <a:gd name="connsiteY180" fmla="*/ 1938528 h 3555187"/>
              <a:gd name="connsiteX181" fmla="*/ 3899002 w 5362042"/>
              <a:gd name="connsiteY181" fmla="*/ 1887321 h 3555187"/>
              <a:gd name="connsiteX182" fmla="*/ 3928262 w 5362042"/>
              <a:gd name="connsiteY182" fmla="*/ 1814169 h 3555187"/>
              <a:gd name="connsiteX183" fmla="*/ 3974258 w 5362042"/>
              <a:gd name="connsiteY183" fmla="*/ 1778645 h 3555187"/>
              <a:gd name="connsiteX184" fmla="*/ 3979469 w 5362042"/>
              <a:gd name="connsiteY184" fmla="*/ 1660576 h 3555187"/>
              <a:gd name="connsiteX185" fmla="*/ 4026517 w 5362042"/>
              <a:gd name="connsiteY185" fmla="*/ 1624000 h 3555187"/>
              <a:gd name="connsiteX186" fmla="*/ 4074566 w 5362042"/>
              <a:gd name="connsiteY186" fmla="*/ 1638604 h 3555187"/>
              <a:gd name="connsiteX187" fmla="*/ 4111142 w 5362042"/>
              <a:gd name="connsiteY187" fmla="*/ 1653235 h 3555187"/>
              <a:gd name="connsiteX188" fmla="*/ 4098616 w 5362042"/>
              <a:gd name="connsiteY188" fmla="*/ 1616659 h 3555187"/>
              <a:gd name="connsiteX189" fmla="*/ 4140403 w 5362042"/>
              <a:gd name="connsiteY189" fmla="*/ 1580083 h 3555187"/>
              <a:gd name="connsiteX190" fmla="*/ 4147718 w 5362042"/>
              <a:gd name="connsiteY190" fmla="*/ 1572768 h 3555187"/>
              <a:gd name="connsiteX191" fmla="*/ 4176979 w 5362042"/>
              <a:gd name="connsiteY191" fmla="*/ 1638604 h 3555187"/>
              <a:gd name="connsiteX192" fmla="*/ 4213555 w 5362042"/>
              <a:gd name="connsiteY192" fmla="*/ 1565452 h 3555187"/>
              <a:gd name="connsiteX193" fmla="*/ 4257446 w 5362042"/>
              <a:gd name="connsiteY193" fmla="*/ 1543507 h 3555187"/>
              <a:gd name="connsiteX194" fmla="*/ 4330598 w 5362042"/>
              <a:gd name="connsiteY194" fmla="*/ 1528876 h 3555187"/>
              <a:gd name="connsiteX195" fmla="*/ 4382832 w 5362042"/>
              <a:gd name="connsiteY195" fmla="*/ 1524718 h 3555187"/>
              <a:gd name="connsiteX196" fmla="*/ 4425696 w 5362042"/>
              <a:gd name="connsiteY196" fmla="*/ 1594713 h 3555187"/>
              <a:gd name="connsiteX197" fmla="*/ 4447642 w 5362042"/>
              <a:gd name="connsiteY197" fmla="*/ 1528876 h 3555187"/>
              <a:gd name="connsiteX198" fmla="*/ 4589762 w 5362042"/>
              <a:gd name="connsiteY198" fmla="*/ 1330364 h 3555187"/>
              <a:gd name="connsiteX199" fmla="*/ 4696358 w 5362042"/>
              <a:gd name="connsiteY199" fmla="*/ 1258214 h 3555187"/>
              <a:gd name="connsiteX200" fmla="*/ 4747565 w 5362042"/>
              <a:gd name="connsiteY200" fmla="*/ 1199692 h 3555187"/>
              <a:gd name="connsiteX201" fmla="*/ 4769536 w 5362042"/>
              <a:gd name="connsiteY201" fmla="*/ 1168353 h 3555187"/>
              <a:gd name="connsiteX202" fmla="*/ 4779982 w 5362042"/>
              <a:gd name="connsiteY202" fmla="*/ 1117146 h 3555187"/>
              <a:gd name="connsiteX203" fmla="*/ 4857293 w 5362042"/>
              <a:gd name="connsiteY203" fmla="*/ 1155801 h 3555187"/>
              <a:gd name="connsiteX204" fmla="*/ 4857293 w 5362042"/>
              <a:gd name="connsiteY204" fmla="*/ 1155801 h 3555187"/>
              <a:gd name="connsiteX205" fmla="*/ 4937760 w 5362042"/>
              <a:gd name="connsiteY205" fmla="*/ 1148486 h 3555187"/>
              <a:gd name="connsiteX206" fmla="*/ 4937760 w 5362042"/>
              <a:gd name="connsiteY206" fmla="*/ 1089964 h 3555187"/>
              <a:gd name="connsiteX207" fmla="*/ 4842662 w 5362042"/>
              <a:gd name="connsiteY207" fmla="*/ 994867 h 3555187"/>
              <a:gd name="connsiteX208" fmla="*/ 4835347 w 5362042"/>
              <a:gd name="connsiteY208" fmla="*/ 958291 h 3555187"/>
              <a:gd name="connsiteX209" fmla="*/ 4798771 w 5362042"/>
              <a:gd name="connsiteY209" fmla="*/ 914400 h 3555187"/>
              <a:gd name="connsiteX210" fmla="*/ 4798771 w 5362042"/>
              <a:gd name="connsiteY210" fmla="*/ 914400 h 3555187"/>
              <a:gd name="connsiteX211" fmla="*/ 4707857 w 5362042"/>
              <a:gd name="connsiteY211" fmla="*/ 886141 h 3555187"/>
              <a:gd name="connsiteX212" fmla="*/ 4681728 w 5362042"/>
              <a:gd name="connsiteY212" fmla="*/ 914400 h 3555187"/>
              <a:gd name="connsiteX213" fmla="*/ 4645152 w 5362042"/>
              <a:gd name="connsiteY213" fmla="*/ 863193 h 3555187"/>
              <a:gd name="connsiteX214" fmla="*/ 4645152 w 5362042"/>
              <a:gd name="connsiteY214" fmla="*/ 863193 h 3555187"/>
              <a:gd name="connsiteX215" fmla="*/ 4690120 w 5362042"/>
              <a:gd name="connsiteY215" fmla="*/ 807402 h 3555187"/>
              <a:gd name="connsiteX216" fmla="*/ 4776826 w 5362042"/>
              <a:gd name="connsiteY216" fmla="*/ 863193 h 3555187"/>
              <a:gd name="connsiteX217" fmla="*/ 4857293 w 5362042"/>
              <a:gd name="connsiteY217" fmla="*/ 819302 h 3555187"/>
              <a:gd name="connsiteX218" fmla="*/ 4857293 w 5362042"/>
              <a:gd name="connsiteY218" fmla="*/ 760780 h 3555187"/>
              <a:gd name="connsiteX219" fmla="*/ 4864608 w 5362042"/>
              <a:gd name="connsiteY219" fmla="*/ 731520 h 3555187"/>
              <a:gd name="connsiteX220" fmla="*/ 4864608 w 5362042"/>
              <a:gd name="connsiteY220" fmla="*/ 731520 h 3555187"/>
              <a:gd name="connsiteX221" fmla="*/ 4849978 w 5362042"/>
              <a:gd name="connsiteY221" fmla="*/ 643737 h 3555187"/>
              <a:gd name="connsiteX222" fmla="*/ 4851030 w 5362042"/>
              <a:gd name="connsiteY222" fmla="*/ 591504 h 3555187"/>
              <a:gd name="connsiteX223" fmla="*/ 4901184 w 5362042"/>
              <a:gd name="connsiteY223" fmla="*/ 599846 h 3555187"/>
              <a:gd name="connsiteX224" fmla="*/ 4915814 w 5362042"/>
              <a:gd name="connsiteY224" fmla="*/ 680313 h 3555187"/>
              <a:gd name="connsiteX225" fmla="*/ 4988966 w 5362042"/>
              <a:gd name="connsiteY225" fmla="*/ 665683 h 3555187"/>
              <a:gd name="connsiteX226" fmla="*/ 5054803 w 5362042"/>
              <a:gd name="connsiteY226" fmla="*/ 651052 h 3555187"/>
              <a:gd name="connsiteX227" fmla="*/ 5098694 w 5362042"/>
              <a:gd name="connsiteY227" fmla="*/ 716889 h 3555187"/>
              <a:gd name="connsiteX228" fmla="*/ 5178109 w 5362042"/>
              <a:gd name="connsiteY228" fmla="*/ 706468 h 3555187"/>
              <a:gd name="connsiteX229" fmla="*/ 5223053 w 5362042"/>
              <a:gd name="connsiteY229" fmla="*/ 753465 h 3555187"/>
              <a:gd name="connsiteX230" fmla="*/ 5223053 w 5362042"/>
              <a:gd name="connsiteY230" fmla="*/ 753465 h 3555187"/>
              <a:gd name="connsiteX231" fmla="*/ 5310835 w 5362042"/>
              <a:gd name="connsiteY231" fmla="*/ 724204 h 3555187"/>
              <a:gd name="connsiteX232" fmla="*/ 5296205 w 5362042"/>
              <a:gd name="connsiteY232" fmla="*/ 614476 h 3555187"/>
              <a:gd name="connsiteX233" fmla="*/ 5274259 w 5362042"/>
              <a:gd name="connsiteY233" fmla="*/ 577900 h 3555187"/>
              <a:gd name="connsiteX234" fmla="*/ 5325466 w 5362042"/>
              <a:gd name="connsiteY234" fmla="*/ 541324 h 3555187"/>
              <a:gd name="connsiteX235" fmla="*/ 5362042 w 5362042"/>
              <a:gd name="connsiteY235" fmla="*/ 482803 h 3555187"/>
              <a:gd name="connsiteX236" fmla="*/ 5347411 w 5362042"/>
              <a:gd name="connsiteY236" fmla="*/ 431596 h 3555187"/>
              <a:gd name="connsiteX237" fmla="*/ 5252314 w 5362042"/>
              <a:gd name="connsiteY237" fmla="*/ 387705 h 3555187"/>
              <a:gd name="connsiteX238" fmla="*/ 5186477 w 5362042"/>
              <a:gd name="connsiteY238" fmla="*/ 373075 h 3555187"/>
              <a:gd name="connsiteX239" fmla="*/ 5098694 w 5362042"/>
              <a:gd name="connsiteY239" fmla="*/ 380390 h 3555187"/>
              <a:gd name="connsiteX240" fmla="*/ 5098694 w 5362042"/>
              <a:gd name="connsiteY240" fmla="*/ 380390 h 3555187"/>
              <a:gd name="connsiteX241" fmla="*/ 5106010 w 5362042"/>
              <a:gd name="connsiteY241" fmla="*/ 512064 h 3555187"/>
              <a:gd name="connsiteX242" fmla="*/ 5025542 w 5362042"/>
              <a:gd name="connsiteY242" fmla="*/ 387705 h 3555187"/>
              <a:gd name="connsiteX243" fmla="*/ 4945075 w 5362042"/>
              <a:gd name="connsiteY243" fmla="*/ 343814 h 3555187"/>
              <a:gd name="connsiteX244" fmla="*/ 4791456 w 5362042"/>
              <a:gd name="connsiteY244" fmla="*/ 299923 h 3555187"/>
              <a:gd name="connsiteX245" fmla="*/ 4667098 w 5362042"/>
              <a:gd name="connsiteY245" fmla="*/ 241401 h 3555187"/>
              <a:gd name="connsiteX246" fmla="*/ 4615891 w 5362042"/>
              <a:gd name="connsiteY246" fmla="*/ 219456 h 3555187"/>
              <a:gd name="connsiteX247" fmla="*/ 4520794 w 5362042"/>
              <a:gd name="connsiteY247" fmla="*/ 219456 h 3555187"/>
              <a:gd name="connsiteX248" fmla="*/ 4469587 w 5362042"/>
              <a:gd name="connsiteY248" fmla="*/ 190195 h 3555187"/>
              <a:gd name="connsiteX249" fmla="*/ 4381805 w 5362042"/>
              <a:gd name="connsiteY249" fmla="*/ 212140 h 3555187"/>
              <a:gd name="connsiteX250" fmla="*/ 4323283 w 5362042"/>
              <a:gd name="connsiteY250" fmla="*/ 212140 h 3555187"/>
              <a:gd name="connsiteX251" fmla="*/ 4191610 w 5362042"/>
              <a:gd name="connsiteY251" fmla="*/ 197510 h 3555187"/>
              <a:gd name="connsiteX252" fmla="*/ 4228186 w 5362042"/>
              <a:gd name="connsiteY252" fmla="*/ 270662 h 3555187"/>
              <a:gd name="connsiteX253" fmla="*/ 4272077 w 5362042"/>
              <a:gd name="connsiteY253" fmla="*/ 358444 h 3555187"/>
              <a:gd name="connsiteX254" fmla="*/ 4213555 w 5362042"/>
              <a:gd name="connsiteY254" fmla="*/ 395020 h 3555187"/>
              <a:gd name="connsiteX255" fmla="*/ 4147718 w 5362042"/>
              <a:gd name="connsiteY255" fmla="*/ 358444 h 3555187"/>
              <a:gd name="connsiteX256" fmla="*/ 4118458 w 5362042"/>
              <a:gd name="connsiteY256" fmla="*/ 292608 h 3555187"/>
              <a:gd name="connsiteX257" fmla="*/ 4184294 w 5362042"/>
              <a:gd name="connsiteY257" fmla="*/ 292608 h 3555187"/>
              <a:gd name="connsiteX258" fmla="*/ 4155034 w 5362042"/>
              <a:gd name="connsiteY258" fmla="*/ 248716 h 3555187"/>
              <a:gd name="connsiteX259" fmla="*/ 4125773 w 5362042"/>
              <a:gd name="connsiteY259" fmla="*/ 241401 h 3555187"/>
              <a:gd name="connsiteX260" fmla="*/ 4125773 w 5362042"/>
              <a:gd name="connsiteY260" fmla="*/ 241401 h 3555187"/>
              <a:gd name="connsiteX261" fmla="*/ 4089197 w 5362042"/>
              <a:gd name="connsiteY261" fmla="*/ 321868 h 3555187"/>
              <a:gd name="connsiteX262" fmla="*/ 4052621 w 5362042"/>
              <a:gd name="connsiteY262" fmla="*/ 321868 h 3555187"/>
              <a:gd name="connsiteX263" fmla="*/ 3928262 w 5362042"/>
              <a:gd name="connsiteY263" fmla="*/ 314553 h 3555187"/>
              <a:gd name="connsiteX264" fmla="*/ 3877056 w 5362042"/>
              <a:gd name="connsiteY264" fmla="*/ 270662 h 3555187"/>
              <a:gd name="connsiteX265" fmla="*/ 3803904 w 5362042"/>
              <a:gd name="connsiteY265" fmla="*/ 329184 h 3555187"/>
              <a:gd name="connsiteX266" fmla="*/ 3767328 w 5362042"/>
              <a:gd name="connsiteY266" fmla="*/ 343814 h 3555187"/>
              <a:gd name="connsiteX267" fmla="*/ 3708806 w 5362042"/>
              <a:gd name="connsiteY267" fmla="*/ 292608 h 3555187"/>
              <a:gd name="connsiteX268" fmla="*/ 3708806 w 5362042"/>
              <a:gd name="connsiteY268" fmla="*/ 219456 h 3555187"/>
              <a:gd name="connsiteX269" fmla="*/ 3686861 w 5362042"/>
              <a:gd name="connsiteY269" fmla="*/ 175564 h 3555187"/>
              <a:gd name="connsiteX270" fmla="*/ 3599078 w 5362042"/>
              <a:gd name="connsiteY270" fmla="*/ 146304 h 3555187"/>
              <a:gd name="connsiteX271" fmla="*/ 3518611 w 5362042"/>
              <a:gd name="connsiteY271" fmla="*/ 124358 h 3555187"/>
              <a:gd name="connsiteX272" fmla="*/ 3416198 w 5362042"/>
              <a:gd name="connsiteY272" fmla="*/ 131673 h 3555187"/>
              <a:gd name="connsiteX273" fmla="*/ 3416198 w 5362042"/>
              <a:gd name="connsiteY273" fmla="*/ 160934 h 3555187"/>
              <a:gd name="connsiteX274" fmla="*/ 3357677 w 5362042"/>
              <a:gd name="connsiteY274" fmla="*/ 160933 h 3555187"/>
              <a:gd name="connsiteX275" fmla="*/ 3306470 w 5362042"/>
              <a:gd name="connsiteY275" fmla="*/ 65836 h 3555187"/>
              <a:gd name="connsiteX276" fmla="*/ 3291840 w 5362042"/>
              <a:gd name="connsiteY276" fmla="*/ 87782 h 3555187"/>
              <a:gd name="connsiteX277" fmla="*/ 3284525 w 5362042"/>
              <a:gd name="connsiteY277" fmla="*/ 58521 h 3555187"/>
              <a:gd name="connsiteX278" fmla="*/ 3240634 w 5362042"/>
              <a:gd name="connsiteY278" fmla="*/ 29260 h 3555187"/>
              <a:gd name="connsiteX279" fmla="*/ 3218688 w 5362042"/>
              <a:gd name="connsiteY279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38559 w 5362042"/>
              <a:gd name="connsiteY131" fmla="*/ 1383600 h 3555187"/>
              <a:gd name="connsiteX132" fmla="*/ 3957523 w 5362042"/>
              <a:gd name="connsiteY132" fmla="*/ 1360627 h 3555187"/>
              <a:gd name="connsiteX133" fmla="*/ 3941865 w 5362042"/>
              <a:gd name="connsiteY133" fmla="*/ 1354364 h 3555187"/>
              <a:gd name="connsiteX134" fmla="*/ 3964838 w 5362042"/>
              <a:gd name="connsiteY134" fmla="*/ 1280160 h 3555187"/>
              <a:gd name="connsiteX135" fmla="*/ 3994099 w 5362042"/>
              <a:gd name="connsiteY135" fmla="*/ 1272844 h 3555187"/>
              <a:gd name="connsiteX136" fmla="*/ 3994099 w 5362042"/>
              <a:gd name="connsiteY136" fmla="*/ 1272844 h 3555187"/>
              <a:gd name="connsiteX137" fmla="*/ 4042174 w 5362042"/>
              <a:gd name="connsiteY137" fmla="*/ 1271842 h 3555187"/>
              <a:gd name="connsiteX138" fmla="*/ 4008730 w 5362042"/>
              <a:gd name="connsiteY138" fmla="*/ 1324051 h 3555187"/>
              <a:gd name="connsiteX139" fmla="*/ 4004521 w 5362042"/>
              <a:gd name="connsiteY139" fmla="*/ 1378388 h 3555187"/>
              <a:gd name="connsiteX140" fmla="*/ 3986784 w 5362042"/>
              <a:gd name="connsiteY140" fmla="*/ 1463040 h 3555187"/>
              <a:gd name="connsiteX141" fmla="*/ 3986784 w 5362042"/>
              <a:gd name="connsiteY141" fmla="*/ 1506931 h 3555187"/>
              <a:gd name="connsiteX142" fmla="*/ 3950208 w 5362042"/>
              <a:gd name="connsiteY142" fmla="*/ 1528876 h 3555187"/>
              <a:gd name="connsiteX143" fmla="*/ 3906317 w 5362042"/>
              <a:gd name="connsiteY143" fmla="*/ 1594713 h 3555187"/>
              <a:gd name="connsiteX144" fmla="*/ 3833165 w 5362042"/>
              <a:gd name="connsiteY144" fmla="*/ 1653235 h 3555187"/>
              <a:gd name="connsiteX145" fmla="*/ 3760013 w 5362042"/>
              <a:gd name="connsiteY145" fmla="*/ 1762963 h 3555187"/>
              <a:gd name="connsiteX146" fmla="*/ 3716122 w 5362042"/>
              <a:gd name="connsiteY146" fmla="*/ 1836115 h 3555187"/>
              <a:gd name="connsiteX147" fmla="*/ 3657600 w 5362042"/>
              <a:gd name="connsiteY147" fmla="*/ 1887321 h 3555187"/>
              <a:gd name="connsiteX148" fmla="*/ 3657600 w 5362042"/>
              <a:gd name="connsiteY148" fmla="*/ 1887321 h 3555187"/>
              <a:gd name="connsiteX149" fmla="*/ 3562502 w 5362042"/>
              <a:gd name="connsiteY149" fmla="*/ 1960473 h 3555187"/>
              <a:gd name="connsiteX150" fmla="*/ 3540557 w 5362042"/>
              <a:gd name="connsiteY150" fmla="*/ 1960473 h 3555187"/>
              <a:gd name="connsiteX151" fmla="*/ 3511296 w 5362042"/>
              <a:gd name="connsiteY151" fmla="*/ 2033625 h 3555187"/>
              <a:gd name="connsiteX152" fmla="*/ 3474720 w 5362042"/>
              <a:gd name="connsiteY152" fmla="*/ 2084832 h 3555187"/>
              <a:gd name="connsiteX153" fmla="*/ 3416198 w 5362042"/>
              <a:gd name="connsiteY153" fmla="*/ 2245766 h 3555187"/>
              <a:gd name="connsiteX154" fmla="*/ 3408883 w 5362042"/>
              <a:gd name="connsiteY154" fmla="*/ 2355494 h 3555187"/>
              <a:gd name="connsiteX155" fmla="*/ 3430829 w 5362042"/>
              <a:gd name="connsiteY155" fmla="*/ 2457907 h 3555187"/>
              <a:gd name="connsiteX156" fmla="*/ 3445459 w 5362042"/>
              <a:gd name="connsiteY156" fmla="*/ 2509113 h 3555187"/>
              <a:gd name="connsiteX157" fmla="*/ 3445459 w 5362042"/>
              <a:gd name="connsiteY157" fmla="*/ 2604211 h 3555187"/>
              <a:gd name="connsiteX158" fmla="*/ 3489350 w 5362042"/>
              <a:gd name="connsiteY158" fmla="*/ 2684678 h 3555187"/>
              <a:gd name="connsiteX159" fmla="*/ 3489350 w 5362042"/>
              <a:gd name="connsiteY159" fmla="*/ 2721254 h 3555187"/>
              <a:gd name="connsiteX160" fmla="*/ 3489350 w 5362042"/>
              <a:gd name="connsiteY160" fmla="*/ 2772460 h 3555187"/>
              <a:gd name="connsiteX161" fmla="*/ 3489350 w 5362042"/>
              <a:gd name="connsiteY161" fmla="*/ 2845612 h 3555187"/>
              <a:gd name="connsiteX162" fmla="*/ 3562502 w 5362042"/>
              <a:gd name="connsiteY162" fmla="*/ 2809036 h 3555187"/>
              <a:gd name="connsiteX163" fmla="*/ 3635654 w 5362042"/>
              <a:gd name="connsiteY163" fmla="*/ 2750515 h 3555187"/>
              <a:gd name="connsiteX164" fmla="*/ 3672230 w 5362042"/>
              <a:gd name="connsiteY164" fmla="*/ 2640787 h 3555187"/>
              <a:gd name="connsiteX165" fmla="*/ 3679546 w 5362042"/>
              <a:gd name="connsiteY165" fmla="*/ 2560320 h 3555187"/>
              <a:gd name="connsiteX166" fmla="*/ 3730752 w 5362042"/>
              <a:gd name="connsiteY166" fmla="*/ 2501798 h 3555187"/>
              <a:gd name="connsiteX167" fmla="*/ 3745382 w 5362042"/>
              <a:gd name="connsiteY167" fmla="*/ 2443276 h 3555187"/>
              <a:gd name="connsiteX168" fmla="*/ 3789274 w 5362042"/>
              <a:gd name="connsiteY168" fmla="*/ 2384755 h 3555187"/>
              <a:gd name="connsiteX169" fmla="*/ 3899002 w 5362042"/>
              <a:gd name="connsiteY169" fmla="*/ 2370124 h 3555187"/>
              <a:gd name="connsiteX170" fmla="*/ 3920947 w 5362042"/>
              <a:gd name="connsiteY170" fmla="*/ 2340864 h 3555187"/>
              <a:gd name="connsiteX171" fmla="*/ 3913632 w 5362042"/>
              <a:gd name="connsiteY171" fmla="*/ 2231136 h 3555187"/>
              <a:gd name="connsiteX172" fmla="*/ 3913632 w 5362042"/>
              <a:gd name="connsiteY172" fmla="*/ 2231136 h 3555187"/>
              <a:gd name="connsiteX173" fmla="*/ 3950208 w 5362042"/>
              <a:gd name="connsiteY173" fmla="*/ 2179929 h 3555187"/>
              <a:gd name="connsiteX174" fmla="*/ 3950208 w 5362042"/>
              <a:gd name="connsiteY174" fmla="*/ 2121408 h 3555187"/>
              <a:gd name="connsiteX175" fmla="*/ 3950208 w 5362042"/>
              <a:gd name="connsiteY175" fmla="*/ 2121408 h 3555187"/>
              <a:gd name="connsiteX176" fmla="*/ 3964838 w 5362042"/>
              <a:gd name="connsiteY176" fmla="*/ 2018995 h 3555187"/>
              <a:gd name="connsiteX177" fmla="*/ 3964838 w 5362042"/>
              <a:gd name="connsiteY177" fmla="*/ 2018995 h 3555187"/>
              <a:gd name="connsiteX178" fmla="*/ 4008730 w 5362042"/>
              <a:gd name="connsiteY178" fmla="*/ 1960473 h 3555187"/>
              <a:gd name="connsiteX179" fmla="*/ 3964838 w 5362042"/>
              <a:gd name="connsiteY179" fmla="*/ 1916582 h 3555187"/>
              <a:gd name="connsiteX180" fmla="*/ 3913632 w 5362042"/>
              <a:gd name="connsiteY180" fmla="*/ 1938528 h 3555187"/>
              <a:gd name="connsiteX181" fmla="*/ 3899002 w 5362042"/>
              <a:gd name="connsiteY181" fmla="*/ 1887321 h 3555187"/>
              <a:gd name="connsiteX182" fmla="*/ 3928262 w 5362042"/>
              <a:gd name="connsiteY182" fmla="*/ 1814169 h 3555187"/>
              <a:gd name="connsiteX183" fmla="*/ 3974258 w 5362042"/>
              <a:gd name="connsiteY183" fmla="*/ 1778645 h 3555187"/>
              <a:gd name="connsiteX184" fmla="*/ 3979469 w 5362042"/>
              <a:gd name="connsiteY184" fmla="*/ 1660576 h 3555187"/>
              <a:gd name="connsiteX185" fmla="*/ 4026517 w 5362042"/>
              <a:gd name="connsiteY185" fmla="*/ 1624000 h 3555187"/>
              <a:gd name="connsiteX186" fmla="*/ 4074566 w 5362042"/>
              <a:gd name="connsiteY186" fmla="*/ 1638604 h 3555187"/>
              <a:gd name="connsiteX187" fmla="*/ 4111142 w 5362042"/>
              <a:gd name="connsiteY187" fmla="*/ 1653235 h 3555187"/>
              <a:gd name="connsiteX188" fmla="*/ 4098616 w 5362042"/>
              <a:gd name="connsiteY188" fmla="*/ 1616659 h 3555187"/>
              <a:gd name="connsiteX189" fmla="*/ 4140403 w 5362042"/>
              <a:gd name="connsiteY189" fmla="*/ 1580083 h 3555187"/>
              <a:gd name="connsiteX190" fmla="*/ 4147718 w 5362042"/>
              <a:gd name="connsiteY190" fmla="*/ 1572768 h 3555187"/>
              <a:gd name="connsiteX191" fmla="*/ 4176979 w 5362042"/>
              <a:gd name="connsiteY191" fmla="*/ 1638604 h 3555187"/>
              <a:gd name="connsiteX192" fmla="*/ 4213555 w 5362042"/>
              <a:gd name="connsiteY192" fmla="*/ 1565452 h 3555187"/>
              <a:gd name="connsiteX193" fmla="*/ 4257446 w 5362042"/>
              <a:gd name="connsiteY193" fmla="*/ 1543507 h 3555187"/>
              <a:gd name="connsiteX194" fmla="*/ 4330598 w 5362042"/>
              <a:gd name="connsiteY194" fmla="*/ 1528876 h 3555187"/>
              <a:gd name="connsiteX195" fmla="*/ 4382832 w 5362042"/>
              <a:gd name="connsiteY195" fmla="*/ 1524718 h 3555187"/>
              <a:gd name="connsiteX196" fmla="*/ 4425696 w 5362042"/>
              <a:gd name="connsiteY196" fmla="*/ 1594713 h 3555187"/>
              <a:gd name="connsiteX197" fmla="*/ 4447642 w 5362042"/>
              <a:gd name="connsiteY197" fmla="*/ 1528876 h 3555187"/>
              <a:gd name="connsiteX198" fmla="*/ 4589762 w 5362042"/>
              <a:gd name="connsiteY198" fmla="*/ 1330364 h 3555187"/>
              <a:gd name="connsiteX199" fmla="*/ 4696358 w 5362042"/>
              <a:gd name="connsiteY199" fmla="*/ 1258214 h 3555187"/>
              <a:gd name="connsiteX200" fmla="*/ 4747565 w 5362042"/>
              <a:gd name="connsiteY200" fmla="*/ 1199692 h 3555187"/>
              <a:gd name="connsiteX201" fmla="*/ 4769536 w 5362042"/>
              <a:gd name="connsiteY201" fmla="*/ 1168353 h 3555187"/>
              <a:gd name="connsiteX202" fmla="*/ 4779982 w 5362042"/>
              <a:gd name="connsiteY202" fmla="*/ 1117146 h 3555187"/>
              <a:gd name="connsiteX203" fmla="*/ 4857293 w 5362042"/>
              <a:gd name="connsiteY203" fmla="*/ 1155801 h 3555187"/>
              <a:gd name="connsiteX204" fmla="*/ 4857293 w 5362042"/>
              <a:gd name="connsiteY204" fmla="*/ 1155801 h 3555187"/>
              <a:gd name="connsiteX205" fmla="*/ 4937760 w 5362042"/>
              <a:gd name="connsiteY205" fmla="*/ 1148486 h 3555187"/>
              <a:gd name="connsiteX206" fmla="*/ 4937760 w 5362042"/>
              <a:gd name="connsiteY206" fmla="*/ 1089964 h 3555187"/>
              <a:gd name="connsiteX207" fmla="*/ 4842662 w 5362042"/>
              <a:gd name="connsiteY207" fmla="*/ 994867 h 3555187"/>
              <a:gd name="connsiteX208" fmla="*/ 4835347 w 5362042"/>
              <a:gd name="connsiteY208" fmla="*/ 958291 h 3555187"/>
              <a:gd name="connsiteX209" fmla="*/ 4798771 w 5362042"/>
              <a:gd name="connsiteY209" fmla="*/ 914400 h 3555187"/>
              <a:gd name="connsiteX210" fmla="*/ 4798771 w 5362042"/>
              <a:gd name="connsiteY210" fmla="*/ 914400 h 3555187"/>
              <a:gd name="connsiteX211" fmla="*/ 4707857 w 5362042"/>
              <a:gd name="connsiteY211" fmla="*/ 886141 h 3555187"/>
              <a:gd name="connsiteX212" fmla="*/ 4681728 w 5362042"/>
              <a:gd name="connsiteY212" fmla="*/ 914400 h 3555187"/>
              <a:gd name="connsiteX213" fmla="*/ 4645152 w 5362042"/>
              <a:gd name="connsiteY213" fmla="*/ 863193 h 3555187"/>
              <a:gd name="connsiteX214" fmla="*/ 4645152 w 5362042"/>
              <a:gd name="connsiteY214" fmla="*/ 863193 h 3555187"/>
              <a:gd name="connsiteX215" fmla="*/ 4690120 w 5362042"/>
              <a:gd name="connsiteY215" fmla="*/ 807402 h 3555187"/>
              <a:gd name="connsiteX216" fmla="*/ 4776826 w 5362042"/>
              <a:gd name="connsiteY216" fmla="*/ 863193 h 3555187"/>
              <a:gd name="connsiteX217" fmla="*/ 4857293 w 5362042"/>
              <a:gd name="connsiteY217" fmla="*/ 819302 h 3555187"/>
              <a:gd name="connsiteX218" fmla="*/ 4857293 w 5362042"/>
              <a:gd name="connsiteY218" fmla="*/ 760780 h 3555187"/>
              <a:gd name="connsiteX219" fmla="*/ 4864608 w 5362042"/>
              <a:gd name="connsiteY219" fmla="*/ 731520 h 3555187"/>
              <a:gd name="connsiteX220" fmla="*/ 4864608 w 5362042"/>
              <a:gd name="connsiteY220" fmla="*/ 731520 h 3555187"/>
              <a:gd name="connsiteX221" fmla="*/ 4849978 w 5362042"/>
              <a:gd name="connsiteY221" fmla="*/ 643737 h 3555187"/>
              <a:gd name="connsiteX222" fmla="*/ 4851030 w 5362042"/>
              <a:gd name="connsiteY222" fmla="*/ 591504 h 3555187"/>
              <a:gd name="connsiteX223" fmla="*/ 4901184 w 5362042"/>
              <a:gd name="connsiteY223" fmla="*/ 599846 h 3555187"/>
              <a:gd name="connsiteX224" fmla="*/ 4915814 w 5362042"/>
              <a:gd name="connsiteY224" fmla="*/ 680313 h 3555187"/>
              <a:gd name="connsiteX225" fmla="*/ 4988966 w 5362042"/>
              <a:gd name="connsiteY225" fmla="*/ 665683 h 3555187"/>
              <a:gd name="connsiteX226" fmla="*/ 5054803 w 5362042"/>
              <a:gd name="connsiteY226" fmla="*/ 651052 h 3555187"/>
              <a:gd name="connsiteX227" fmla="*/ 5098694 w 5362042"/>
              <a:gd name="connsiteY227" fmla="*/ 716889 h 3555187"/>
              <a:gd name="connsiteX228" fmla="*/ 5178109 w 5362042"/>
              <a:gd name="connsiteY228" fmla="*/ 706468 h 3555187"/>
              <a:gd name="connsiteX229" fmla="*/ 5223053 w 5362042"/>
              <a:gd name="connsiteY229" fmla="*/ 753465 h 3555187"/>
              <a:gd name="connsiteX230" fmla="*/ 5223053 w 5362042"/>
              <a:gd name="connsiteY230" fmla="*/ 753465 h 3555187"/>
              <a:gd name="connsiteX231" fmla="*/ 5310835 w 5362042"/>
              <a:gd name="connsiteY231" fmla="*/ 724204 h 3555187"/>
              <a:gd name="connsiteX232" fmla="*/ 5269449 w 5362042"/>
              <a:gd name="connsiteY232" fmla="*/ 663353 h 3555187"/>
              <a:gd name="connsiteX233" fmla="*/ 5296205 w 5362042"/>
              <a:gd name="connsiteY233" fmla="*/ 614476 h 3555187"/>
              <a:gd name="connsiteX234" fmla="*/ 5274259 w 5362042"/>
              <a:gd name="connsiteY234" fmla="*/ 577900 h 3555187"/>
              <a:gd name="connsiteX235" fmla="*/ 5325466 w 5362042"/>
              <a:gd name="connsiteY235" fmla="*/ 541324 h 3555187"/>
              <a:gd name="connsiteX236" fmla="*/ 5362042 w 5362042"/>
              <a:gd name="connsiteY236" fmla="*/ 482803 h 3555187"/>
              <a:gd name="connsiteX237" fmla="*/ 5347411 w 5362042"/>
              <a:gd name="connsiteY237" fmla="*/ 431596 h 3555187"/>
              <a:gd name="connsiteX238" fmla="*/ 5252314 w 5362042"/>
              <a:gd name="connsiteY238" fmla="*/ 387705 h 3555187"/>
              <a:gd name="connsiteX239" fmla="*/ 5186477 w 5362042"/>
              <a:gd name="connsiteY239" fmla="*/ 373075 h 3555187"/>
              <a:gd name="connsiteX240" fmla="*/ 5098694 w 5362042"/>
              <a:gd name="connsiteY240" fmla="*/ 380390 h 3555187"/>
              <a:gd name="connsiteX241" fmla="*/ 5098694 w 5362042"/>
              <a:gd name="connsiteY241" fmla="*/ 380390 h 3555187"/>
              <a:gd name="connsiteX242" fmla="*/ 5106010 w 5362042"/>
              <a:gd name="connsiteY242" fmla="*/ 512064 h 3555187"/>
              <a:gd name="connsiteX243" fmla="*/ 5025542 w 5362042"/>
              <a:gd name="connsiteY243" fmla="*/ 387705 h 3555187"/>
              <a:gd name="connsiteX244" fmla="*/ 4945075 w 5362042"/>
              <a:gd name="connsiteY244" fmla="*/ 343814 h 3555187"/>
              <a:gd name="connsiteX245" fmla="*/ 4791456 w 5362042"/>
              <a:gd name="connsiteY245" fmla="*/ 299923 h 3555187"/>
              <a:gd name="connsiteX246" fmla="*/ 4667098 w 5362042"/>
              <a:gd name="connsiteY246" fmla="*/ 241401 h 3555187"/>
              <a:gd name="connsiteX247" fmla="*/ 4615891 w 5362042"/>
              <a:gd name="connsiteY247" fmla="*/ 219456 h 3555187"/>
              <a:gd name="connsiteX248" fmla="*/ 4520794 w 5362042"/>
              <a:gd name="connsiteY248" fmla="*/ 219456 h 3555187"/>
              <a:gd name="connsiteX249" fmla="*/ 4469587 w 5362042"/>
              <a:gd name="connsiteY249" fmla="*/ 190195 h 3555187"/>
              <a:gd name="connsiteX250" fmla="*/ 4381805 w 5362042"/>
              <a:gd name="connsiteY250" fmla="*/ 212140 h 3555187"/>
              <a:gd name="connsiteX251" fmla="*/ 4323283 w 5362042"/>
              <a:gd name="connsiteY251" fmla="*/ 212140 h 3555187"/>
              <a:gd name="connsiteX252" fmla="*/ 4191610 w 5362042"/>
              <a:gd name="connsiteY252" fmla="*/ 197510 h 3555187"/>
              <a:gd name="connsiteX253" fmla="*/ 4228186 w 5362042"/>
              <a:gd name="connsiteY253" fmla="*/ 270662 h 3555187"/>
              <a:gd name="connsiteX254" fmla="*/ 4272077 w 5362042"/>
              <a:gd name="connsiteY254" fmla="*/ 358444 h 3555187"/>
              <a:gd name="connsiteX255" fmla="*/ 4213555 w 5362042"/>
              <a:gd name="connsiteY255" fmla="*/ 395020 h 3555187"/>
              <a:gd name="connsiteX256" fmla="*/ 4147718 w 5362042"/>
              <a:gd name="connsiteY256" fmla="*/ 358444 h 3555187"/>
              <a:gd name="connsiteX257" fmla="*/ 4118458 w 5362042"/>
              <a:gd name="connsiteY257" fmla="*/ 292608 h 3555187"/>
              <a:gd name="connsiteX258" fmla="*/ 4184294 w 5362042"/>
              <a:gd name="connsiteY258" fmla="*/ 292608 h 3555187"/>
              <a:gd name="connsiteX259" fmla="*/ 4155034 w 5362042"/>
              <a:gd name="connsiteY259" fmla="*/ 248716 h 3555187"/>
              <a:gd name="connsiteX260" fmla="*/ 4125773 w 5362042"/>
              <a:gd name="connsiteY260" fmla="*/ 241401 h 3555187"/>
              <a:gd name="connsiteX261" fmla="*/ 4125773 w 5362042"/>
              <a:gd name="connsiteY261" fmla="*/ 241401 h 3555187"/>
              <a:gd name="connsiteX262" fmla="*/ 4089197 w 5362042"/>
              <a:gd name="connsiteY262" fmla="*/ 321868 h 3555187"/>
              <a:gd name="connsiteX263" fmla="*/ 4052621 w 5362042"/>
              <a:gd name="connsiteY263" fmla="*/ 321868 h 3555187"/>
              <a:gd name="connsiteX264" fmla="*/ 3928262 w 5362042"/>
              <a:gd name="connsiteY264" fmla="*/ 314553 h 3555187"/>
              <a:gd name="connsiteX265" fmla="*/ 3877056 w 5362042"/>
              <a:gd name="connsiteY265" fmla="*/ 270662 h 3555187"/>
              <a:gd name="connsiteX266" fmla="*/ 3803904 w 5362042"/>
              <a:gd name="connsiteY266" fmla="*/ 329184 h 3555187"/>
              <a:gd name="connsiteX267" fmla="*/ 3767328 w 5362042"/>
              <a:gd name="connsiteY267" fmla="*/ 343814 h 3555187"/>
              <a:gd name="connsiteX268" fmla="*/ 3708806 w 5362042"/>
              <a:gd name="connsiteY268" fmla="*/ 292608 h 3555187"/>
              <a:gd name="connsiteX269" fmla="*/ 3708806 w 5362042"/>
              <a:gd name="connsiteY269" fmla="*/ 219456 h 3555187"/>
              <a:gd name="connsiteX270" fmla="*/ 3686861 w 5362042"/>
              <a:gd name="connsiteY270" fmla="*/ 175564 h 3555187"/>
              <a:gd name="connsiteX271" fmla="*/ 3599078 w 5362042"/>
              <a:gd name="connsiteY271" fmla="*/ 146304 h 3555187"/>
              <a:gd name="connsiteX272" fmla="*/ 3518611 w 5362042"/>
              <a:gd name="connsiteY272" fmla="*/ 124358 h 3555187"/>
              <a:gd name="connsiteX273" fmla="*/ 3416198 w 5362042"/>
              <a:gd name="connsiteY273" fmla="*/ 131673 h 3555187"/>
              <a:gd name="connsiteX274" fmla="*/ 3416198 w 5362042"/>
              <a:gd name="connsiteY274" fmla="*/ 160934 h 3555187"/>
              <a:gd name="connsiteX275" fmla="*/ 3357677 w 5362042"/>
              <a:gd name="connsiteY275" fmla="*/ 160933 h 3555187"/>
              <a:gd name="connsiteX276" fmla="*/ 3306470 w 5362042"/>
              <a:gd name="connsiteY276" fmla="*/ 65836 h 3555187"/>
              <a:gd name="connsiteX277" fmla="*/ 3291840 w 5362042"/>
              <a:gd name="connsiteY277" fmla="*/ 87782 h 3555187"/>
              <a:gd name="connsiteX278" fmla="*/ 3284525 w 5362042"/>
              <a:gd name="connsiteY278" fmla="*/ 58521 h 3555187"/>
              <a:gd name="connsiteX279" fmla="*/ 3240634 w 5362042"/>
              <a:gd name="connsiteY279" fmla="*/ 29260 h 3555187"/>
              <a:gd name="connsiteX280" fmla="*/ 3218688 w 5362042"/>
              <a:gd name="connsiteY280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38559 w 5362042"/>
              <a:gd name="connsiteY131" fmla="*/ 1383600 h 3555187"/>
              <a:gd name="connsiteX132" fmla="*/ 3957523 w 5362042"/>
              <a:gd name="connsiteY132" fmla="*/ 1360627 h 3555187"/>
              <a:gd name="connsiteX133" fmla="*/ 3941865 w 5362042"/>
              <a:gd name="connsiteY133" fmla="*/ 1354364 h 3555187"/>
              <a:gd name="connsiteX134" fmla="*/ 3964838 w 5362042"/>
              <a:gd name="connsiteY134" fmla="*/ 1280160 h 3555187"/>
              <a:gd name="connsiteX135" fmla="*/ 3994099 w 5362042"/>
              <a:gd name="connsiteY135" fmla="*/ 1272844 h 3555187"/>
              <a:gd name="connsiteX136" fmla="*/ 3994099 w 5362042"/>
              <a:gd name="connsiteY136" fmla="*/ 1272844 h 3555187"/>
              <a:gd name="connsiteX137" fmla="*/ 4042174 w 5362042"/>
              <a:gd name="connsiteY137" fmla="*/ 1271842 h 3555187"/>
              <a:gd name="connsiteX138" fmla="*/ 4008730 w 5362042"/>
              <a:gd name="connsiteY138" fmla="*/ 1324051 h 3555187"/>
              <a:gd name="connsiteX139" fmla="*/ 4004521 w 5362042"/>
              <a:gd name="connsiteY139" fmla="*/ 1378388 h 3555187"/>
              <a:gd name="connsiteX140" fmla="*/ 3986784 w 5362042"/>
              <a:gd name="connsiteY140" fmla="*/ 1463040 h 3555187"/>
              <a:gd name="connsiteX141" fmla="*/ 3986784 w 5362042"/>
              <a:gd name="connsiteY141" fmla="*/ 1506931 h 3555187"/>
              <a:gd name="connsiteX142" fmla="*/ 3950208 w 5362042"/>
              <a:gd name="connsiteY142" fmla="*/ 1528876 h 3555187"/>
              <a:gd name="connsiteX143" fmla="*/ 3906317 w 5362042"/>
              <a:gd name="connsiteY143" fmla="*/ 1594713 h 3555187"/>
              <a:gd name="connsiteX144" fmla="*/ 3833165 w 5362042"/>
              <a:gd name="connsiteY144" fmla="*/ 1653235 h 3555187"/>
              <a:gd name="connsiteX145" fmla="*/ 3760013 w 5362042"/>
              <a:gd name="connsiteY145" fmla="*/ 1762963 h 3555187"/>
              <a:gd name="connsiteX146" fmla="*/ 3716122 w 5362042"/>
              <a:gd name="connsiteY146" fmla="*/ 1836115 h 3555187"/>
              <a:gd name="connsiteX147" fmla="*/ 3657600 w 5362042"/>
              <a:gd name="connsiteY147" fmla="*/ 1887321 h 3555187"/>
              <a:gd name="connsiteX148" fmla="*/ 3657600 w 5362042"/>
              <a:gd name="connsiteY148" fmla="*/ 1887321 h 3555187"/>
              <a:gd name="connsiteX149" fmla="*/ 3562502 w 5362042"/>
              <a:gd name="connsiteY149" fmla="*/ 1960473 h 3555187"/>
              <a:gd name="connsiteX150" fmla="*/ 3540557 w 5362042"/>
              <a:gd name="connsiteY150" fmla="*/ 1960473 h 3555187"/>
              <a:gd name="connsiteX151" fmla="*/ 3511296 w 5362042"/>
              <a:gd name="connsiteY151" fmla="*/ 2033625 h 3555187"/>
              <a:gd name="connsiteX152" fmla="*/ 3474720 w 5362042"/>
              <a:gd name="connsiteY152" fmla="*/ 2084832 h 3555187"/>
              <a:gd name="connsiteX153" fmla="*/ 3416198 w 5362042"/>
              <a:gd name="connsiteY153" fmla="*/ 2245766 h 3555187"/>
              <a:gd name="connsiteX154" fmla="*/ 3408883 w 5362042"/>
              <a:gd name="connsiteY154" fmla="*/ 2355494 h 3555187"/>
              <a:gd name="connsiteX155" fmla="*/ 3430829 w 5362042"/>
              <a:gd name="connsiteY155" fmla="*/ 2457907 h 3555187"/>
              <a:gd name="connsiteX156" fmla="*/ 3445459 w 5362042"/>
              <a:gd name="connsiteY156" fmla="*/ 2509113 h 3555187"/>
              <a:gd name="connsiteX157" fmla="*/ 3445459 w 5362042"/>
              <a:gd name="connsiteY157" fmla="*/ 2604211 h 3555187"/>
              <a:gd name="connsiteX158" fmla="*/ 3489350 w 5362042"/>
              <a:gd name="connsiteY158" fmla="*/ 2684678 h 3555187"/>
              <a:gd name="connsiteX159" fmla="*/ 3489350 w 5362042"/>
              <a:gd name="connsiteY159" fmla="*/ 2721254 h 3555187"/>
              <a:gd name="connsiteX160" fmla="*/ 3489350 w 5362042"/>
              <a:gd name="connsiteY160" fmla="*/ 2772460 h 3555187"/>
              <a:gd name="connsiteX161" fmla="*/ 3489350 w 5362042"/>
              <a:gd name="connsiteY161" fmla="*/ 2845612 h 3555187"/>
              <a:gd name="connsiteX162" fmla="*/ 3562502 w 5362042"/>
              <a:gd name="connsiteY162" fmla="*/ 2809036 h 3555187"/>
              <a:gd name="connsiteX163" fmla="*/ 3635654 w 5362042"/>
              <a:gd name="connsiteY163" fmla="*/ 2750515 h 3555187"/>
              <a:gd name="connsiteX164" fmla="*/ 3672230 w 5362042"/>
              <a:gd name="connsiteY164" fmla="*/ 2640787 h 3555187"/>
              <a:gd name="connsiteX165" fmla="*/ 3679546 w 5362042"/>
              <a:gd name="connsiteY165" fmla="*/ 2560320 h 3555187"/>
              <a:gd name="connsiteX166" fmla="*/ 3730752 w 5362042"/>
              <a:gd name="connsiteY166" fmla="*/ 2501798 h 3555187"/>
              <a:gd name="connsiteX167" fmla="*/ 3745382 w 5362042"/>
              <a:gd name="connsiteY167" fmla="*/ 2443276 h 3555187"/>
              <a:gd name="connsiteX168" fmla="*/ 3789274 w 5362042"/>
              <a:gd name="connsiteY168" fmla="*/ 2384755 h 3555187"/>
              <a:gd name="connsiteX169" fmla="*/ 3899002 w 5362042"/>
              <a:gd name="connsiteY169" fmla="*/ 2370124 h 3555187"/>
              <a:gd name="connsiteX170" fmla="*/ 3920947 w 5362042"/>
              <a:gd name="connsiteY170" fmla="*/ 2340864 h 3555187"/>
              <a:gd name="connsiteX171" fmla="*/ 3913632 w 5362042"/>
              <a:gd name="connsiteY171" fmla="*/ 2231136 h 3555187"/>
              <a:gd name="connsiteX172" fmla="*/ 3913632 w 5362042"/>
              <a:gd name="connsiteY172" fmla="*/ 2231136 h 3555187"/>
              <a:gd name="connsiteX173" fmla="*/ 3950208 w 5362042"/>
              <a:gd name="connsiteY173" fmla="*/ 2179929 h 3555187"/>
              <a:gd name="connsiteX174" fmla="*/ 3950208 w 5362042"/>
              <a:gd name="connsiteY174" fmla="*/ 2121408 h 3555187"/>
              <a:gd name="connsiteX175" fmla="*/ 3950208 w 5362042"/>
              <a:gd name="connsiteY175" fmla="*/ 2121408 h 3555187"/>
              <a:gd name="connsiteX176" fmla="*/ 3964838 w 5362042"/>
              <a:gd name="connsiteY176" fmla="*/ 2018995 h 3555187"/>
              <a:gd name="connsiteX177" fmla="*/ 3964838 w 5362042"/>
              <a:gd name="connsiteY177" fmla="*/ 2018995 h 3555187"/>
              <a:gd name="connsiteX178" fmla="*/ 4008730 w 5362042"/>
              <a:gd name="connsiteY178" fmla="*/ 1960473 h 3555187"/>
              <a:gd name="connsiteX179" fmla="*/ 3964838 w 5362042"/>
              <a:gd name="connsiteY179" fmla="*/ 1916582 h 3555187"/>
              <a:gd name="connsiteX180" fmla="*/ 3913632 w 5362042"/>
              <a:gd name="connsiteY180" fmla="*/ 1938528 h 3555187"/>
              <a:gd name="connsiteX181" fmla="*/ 3899002 w 5362042"/>
              <a:gd name="connsiteY181" fmla="*/ 1887321 h 3555187"/>
              <a:gd name="connsiteX182" fmla="*/ 3928262 w 5362042"/>
              <a:gd name="connsiteY182" fmla="*/ 1814169 h 3555187"/>
              <a:gd name="connsiteX183" fmla="*/ 3974258 w 5362042"/>
              <a:gd name="connsiteY183" fmla="*/ 1778645 h 3555187"/>
              <a:gd name="connsiteX184" fmla="*/ 3979469 w 5362042"/>
              <a:gd name="connsiteY184" fmla="*/ 1660576 h 3555187"/>
              <a:gd name="connsiteX185" fmla="*/ 4026517 w 5362042"/>
              <a:gd name="connsiteY185" fmla="*/ 1624000 h 3555187"/>
              <a:gd name="connsiteX186" fmla="*/ 4074566 w 5362042"/>
              <a:gd name="connsiteY186" fmla="*/ 1638604 h 3555187"/>
              <a:gd name="connsiteX187" fmla="*/ 4111142 w 5362042"/>
              <a:gd name="connsiteY187" fmla="*/ 1653235 h 3555187"/>
              <a:gd name="connsiteX188" fmla="*/ 4098616 w 5362042"/>
              <a:gd name="connsiteY188" fmla="*/ 1616659 h 3555187"/>
              <a:gd name="connsiteX189" fmla="*/ 4140403 w 5362042"/>
              <a:gd name="connsiteY189" fmla="*/ 1580083 h 3555187"/>
              <a:gd name="connsiteX190" fmla="*/ 4147718 w 5362042"/>
              <a:gd name="connsiteY190" fmla="*/ 1572768 h 3555187"/>
              <a:gd name="connsiteX191" fmla="*/ 4176979 w 5362042"/>
              <a:gd name="connsiteY191" fmla="*/ 1638604 h 3555187"/>
              <a:gd name="connsiteX192" fmla="*/ 4213555 w 5362042"/>
              <a:gd name="connsiteY192" fmla="*/ 1565452 h 3555187"/>
              <a:gd name="connsiteX193" fmla="*/ 4257446 w 5362042"/>
              <a:gd name="connsiteY193" fmla="*/ 1543507 h 3555187"/>
              <a:gd name="connsiteX194" fmla="*/ 4330598 w 5362042"/>
              <a:gd name="connsiteY194" fmla="*/ 1528876 h 3555187"/>
              <a:gd name="connsiteX195" fmla="*/ 4382832 w 5362042"/>
              <a:gd name="connsiteY195" fmla="*/ 1524718 h 3555187"/>
              <a:gd name="connsiteX196" fmla="*/ 4425696 w 5362042"/>
              <a:gd name="connsiteY196" fmla="*/ 1594713 h 3555187"/>
              <a:gd name="connsiteX197" fmla="*/ 4447642 w 5362042"/>
              <a:gd name="connsiteY197" fmla="*/ 1528876 h 3555187"/>
              <a:gd name="connsiteX198" fmla="*/ 4589762 w 5362042"/>
              <a:gd name="connsiteY198" fmla="*/ 1330364 h 3555187"/>
              <a:gd name="connsiteX199" fmla="*/ 4696358 w 5362042"/>
              <a:gd name="connsiteY199" fmla="*/ 1258214 h 3555187"/>
              <a:gd name="connsiteX200" fmla="*/ 4747565 w 5362042"/>
              <a:gd name="connsiteY200" fmla="*/ 1199692 h 3555187"/>
              <a:gd name="connsiteX201" fmla="*/ 4769536 w 5362042"/>
              <a:gd name="connsiteY201" fmla="*/ 1168353 h 3555187"/>
              <a:gd name="connsiteX202" fmla="*/ 4779982 w 5362042"/>
              <a:gd name="connsiteY202" fmla="*/ 1117146 h 3555187"/>
              <a:gd name="connsiteX203" fmla="*/ 4857293 w 5362042"/>
              <a:gd name="connsiteY203" fmla="*/ 1155801 h 3555187"/>
              <a:gd name="connsiteX204" fmla="*/ 4857293 w 5362042"/>
              <a:gd name="connsiteY204" fmla="*/ 1155801 h 3555187"/>
              <a:gd name="connsiteX205" fmla="*/ 4937760 w 5362042"/>
              <a:gd name="connsiteY205" fmla="*/ 1148486 h 3555187"/>
              <a:gd name="connsiteX206" fmla="*/ 4937760 w 5362042"/>
              <a:gd name="connsiteY206" fmla="*/ 1089964 h 3555187"/>
              <a:gd name="connsiteX207" fmla="*/ 4842662 w 5362042"/>
              <a:gd name="connsiteY207" fmla="*/ 994867 h 3555187"/>
              <a:gd name="connsiteX208" fmla="*/ 4835347 w 5362042"/>
              <a:gd name="connsiteY208" fmla="*/ 958291 h 3555187"/>
              <a:gd name="connsiteX209" fmla="*/ 4798771 w 5362042"/>
              <a:gd name="connsiteY209" fmla="*/ 914400 h 3555187"/>
              <a:gd name="connsiteX210" fmla="*/ 4798771 w 5362042"/>
              <a:gd name="connsiteY210" fmla="*/ 914400 h 3555187"/>
              <a:gd name="connsiteX211" fmla="*/ 4707857 w 5362042"/>
              <a:gd name="connsiteY211" fmla="*/ 886141 h 3555187"/>
              <a:gd name="connsiteX212" fmla="*/ 4681728 w 5362042"/>
              <a:gd name="connsiteY212" fmla="*/ 914400 h 3555187"/>
              <a:gd name="connsiteX213" fmla="*/ 4645152 w 5362042"/>
              <a:gd name="connsiteY213" fmla="*/ 863193 h 3555187"/>
              <a:gd name="connsiteX214" fmla="*/ 4645152 w 5362042"/>
              <a:gd name="connsiteY214" fmla="*/ 863193 h 3555187"/>
              <a:gd name="connsiteX215" fmla="*/ 4690120 w 5362042"/>
              <a:gd name="connsiteY215" fmla="*/ 807402 h 3555187"/>
              <a:gd name="connsiteX216" fmla="*/ 4776826 w 5362042"/>
              <a:gd name="connsiteY216" fmla="*/ 863193 h 3555187"/>
              <a:gd name="connsiteX217" fmla="*/ 4857293 w 5362042"/>
              <a:gd name="connsiteY217" fmla="*/ 819302 h 3555187"/>
              <a:gd name="connsiteX218" fmla="*/ 4857293 w 5362042"/>
              <a:gd name="connsiteY218" fmla="*/ 760780 h 3555187"/>
              <a:gd name="connsiteX219" fmla="*/ 4864608 w 5362042"/>
              <a:gd name="connsiteY219" fmla="*/ 731520 h 3555187"/>
              <a:gd name="connsiteX220" fmla="*/ 4864608 w 5362042"/>
              <a:gd name="connsiteY220" fmla="*/ 731520 h 3555187"/>
              <a:gd name="connsiteX221" fmla="*/ 4849978 w 5362042"/>
              <a:gd name="connsiteY221" fmla="*/ 643737 h 3555187"/>
              <a:gd name="connsiteX222" fmla="*/ 4851030 w 5362042"/>
              <a:gd name="connsiteY222" fmla="*/ 591504 h 3555187"/>
              <a:gd name="connsiteX223" fmla="*/ 4901184 w 5362042"/>
              <a:gd name="connsiteY223" fmla="*/ 599846 h 3555187"/>
              <a:gd name="connsiteX224" fmla="*/ 4915814 w 5362042"/>
              <a:gd name="connsiteY224" fmla="*/ 680313 h 3555187"/>
              <a:gd name="connsiteX225" fmla="*/ 4988966 w 5362042"/>
              <a:gd name="connsiteY225" fmla="*/ 665683 h 3555187"/>
              <a:gd name="connsiteX226" fmla="*/ 5054803 w 5362042"/>
              <a:gd name="connsiteY226" fmla="*/ 651052 h 3555187"/>
              <a:gd name="connsiteX227" fmla="*/ 5098694 w 5362042"/>
              <a:gd name="connsiteY227" fmla="*/ 716889 h 3555187"/>
              <a:gd name="connsiteX228" fmla="*/ 5178109 w 5362042"/>
              <a:gd name="connsiteY228" fmla="*/ 706468 h 3555187"/>
              <a:gd name="connsiteX229" fmla="*/ 5223053 w 5362042"/>
              <a:gd name="connsiteY229" fmla="*/ 753465 h 3555187"/>
              <a:gd name="connsiteX230" fmla="*/ 5223053 w 5362042"/>
              <a:gd name="connsiteY230" fmla="*/ 753465 h 3555187"/>
              <a:gd name="connsiteX231" fmla="*/ 5310835 w 5362042"/>
              <a:gd name="connsiteY231" fmla="*/ 724204 h 3555187"/>
              <a:gd name="connsiteX232" fmla="*/ 5269449 w 5362042"/>
              <a:gd name="connsiteY232" fmla="*/ 663353 h 3555187"/>
              <a:gd name="connsiteX233" fmla="*/ 5296205 w 5362042"/>
              <a:gd name="connsiteY233" fmla="*/ 614476 h 3555187"/>
              <a:gd name="connsiteX234" fmla="*/ 5255470 w 5362042"/>
              <a:gd name="connsiteY234" fmla="*/ 571637 h 3555187"/>
              <a:gd name="connsiteX235" fmla="*/ 5325466 w 5362042"/>
              <a:gd name="connsiteY235" fmla="*/ 541324 h 3555187"/>
              <a:gd name="connsiteX236" fmla="*/ 5362042 w 5362042"/>
              <a:gd name="connsiteY236" fmla="*/ 482803 h 3555187"/>
              <a:gd name="connsiteX237" fmla="*/ 5347411 w 5362042"/>
              <a:gd name="connsiteY237" fmla="*/ 431596 h 3555187"/>
              <a:gd name="connsiteX238" fmla="*/ 5252314 w 5362042"/>
              <a:gd name="connsiteY238" fmla="*/ 387705 h 3555187"/>
              <a:gd name="connsiteX239" fmla="*/ 5186477 w 5362042"/>
              <a:gd name="connsiteY239" fmla="*/ 373075 h 3555187"/>
              <a:gd name="connsiteX240" fmla="*/ 5098694 w 5362042"/>
              <a:gd name="connsiteY240" fmla="*/ 380390 h 3555187"/>
              <a:gd name="connsiteX241" fmla="*/ 5098694 w 5362042"/>
              <a:gd name="connsiteY241" fmla="*/ 380390 h 3555187"/>
              <a:gd name="connsiteX242" fmla="*/ 5106010 w 5362042"/>
              <a:gd name="connsiteY242" fmla="*/ 512064 h 3555187"/>
              <a:gd name="connsiteX243" fmla="*/ 5025542 w 5362042"/>
              <a:gd name="connsiteY243" fmla="*/ 387705 h 3555187"/>
              <a:gd name="connsiteX244" fmla="*/ 4945075 w 5362042"/>
              <a:gd name="connsiteY244" fmla="*/ 343814 h 3555187"/>
              <a:gd name="connsiteX245" fmla="*/ 4791456 w 5362042"/>
              <a:gd name="connsiteY245" fmla="*/ 299923 h 3555187"/>
              <a:gd name="connsiteX246" fmla="*/ 4667098 w 5362042"/>
              <a:gd name="connsiteY246" fmla="*/ 241401 h 3555187"/>
              <a:gd name="connsiteX247" fmla="*/ 4615891 w 5362042"/>
              <a:gd name="connsiteY247" fmla="*/ 219456 h 3555187"/>
              <a:gd name="connsiteX248" fmla="*/ 4520794 w 5362042"/>
              <a:gd name="connsiteY248" fmla="*/ 219456 h 3555187"/>
              <a:gd name="connsiteX249" fmla="*/ 4469587 w 5362042"/>
              <a:gd name="connsiteY249" fmla="*/ 190195 h 3555187"/>
              <a:gd name="connsiteX250" fmla="*/ 4381805 w 5362042"/>
              <a:gd name="connsiteY250" fmla="*/ 212140 h 3555187"/>
              <a:gd name="connsiteX251" fmla="*/ 4323283 w 5362042"/>
              <a:gd name="connsiteY251" fmla="*/ 212140 h 3555187"/>
              <a:gd name="connsiteX252" fmla="*/ 4191610 w 5362042"/>
              <a:gd name="connsiteY252" fmla="*/ 197510 h 3555187"/>
              <a:gd name="connsiteX253" fmla="*/ 4228186 w 5362042"/>
              <a:gd name="connsiteY253" fmla="*/ 270662 h 3555187"/>
              <a:gd name="connsiteX254" fmla="*/ 4272077 w 5362042"/>
              <a:gd name="connsiteY254" fmla="*/ 358444 h 3555187"/>
              <a:gd name="connsiteX255" fmla="*/ 4213555 w 5362042"/>
              <a:gd name="connsiteY255" fmla="*/ 395020 h 3555187"/>
              <a:gd name="connsiteX256" fmla="*/ 4147718 w 5362042"/>
              <a:gd name="connsiteY256" fmla="*/ 358444 h 3555187"/>
              <a:gd name="connsiteX257" fmla="*/ 4118458 w 5362042"/>
              <a:gd name="connsiteY257" fmla="*/ 292608 h 3555187"/>
              <a:gd name="connsiteX258" fmla="*/ 4184294 w 5362042"/>
              <a:gd name="connsiteY258" fmla="*/ 292608 h 3555187"/>
              <a:gd name="connsiteX259" fmla="*/ 4155034 w 5362042"/>
              <a:gd name="connsiteY259" fmla="*/ 248716 h 3555187"/>
              <a:gd name="connsiteX260" fmla="*/ 4125773 w 5362042"/>
              <a:gd name="connsiteY260" fmla="*/ 241401 h 3555187"/>
              <a:gd name="connsiteX261" fmla="*/ 4125773 w 5362042"/>
              <a:gd name="connsiteY261" fmla="*/ 241401 h 3555187"/>
              <a:gd name="connsiteX262" fmla="*/ 4089197 w 5362042"/>
              <a:gd name="connsiteY262" fmla="*/ 321868 h 3555187"/>
              <a:gd name="connsiteX263" fmla="*/ 4052621 w 5362042"/>
              <a:gd name="connsiteY263" fmla="*/ 321868 h 3555187"/>
              <a:gd name="connsiteX264" fmla="*/ 3928262 w 5362042"/>
              <a:gd name="connsiteY264" fmla="*/ 314553 h 3555187"/>
              <a:gd name="connsiteX265" fmla="*/ 3877056 w 5362042"/>
              <a:gd name="connsiteY265" fmla="*/ 270662 h 3555187"/>
              <a:gd name="connsiteX266" fmla="*/ 3803904 w 5362042"/>
              <a:gd name="connsiteY266" fmla="*/ 329184 h 3555187"/>
              <a:gd name="connsiteX267" fmla="*/ 3767328 w 5362042"/>
              <a:gd name="connsiteY267" fmla="*/ 343814 h 3555187"/>
              <a:gd name="connsiteX268" fmla="*/ 3708806 w 5362042"/>
              <a:gd name="connsiteY268" fmla="*/ 292608 h 3555187"/>
              <a:gd name="connsiteX269" fmla="*/ 3708806 w 5362042"/>
              <a:gd name="connsiteY269" fmla="*/ 219456 h 3555187"/>
              <a:gd name="connsiteX270" fmla="*/ 3686861 w 5362042"/>
              <a:gd name="connsiteY270" fmla="*/ 175564 h 3555187"/>
              <a:gd name="connsiteX271" fmla="*/ 3599078 w 5362042"/>
              <a:gd name="connsiteY271" fmla="*/ 146304 h 3555187"/>
              <a:gd name="connsiteX272" fmla="*/ 3518611 w 5362042"/>
              <a:gd name="connsiteY272" fmla="*/ 124358 h 3555187"/>
              <a:gd name="connsiteX273" fmla="*/ 3416198 w 5362042"/>
              <a:gd name="connsiteY273" fmla="*/ 131673 h 3555187"/>
              <a:gd name="connsiteX274" fmla="*/ 3416198 w 5362042"/>
              <a:gd name="connsiteY274" fmla="*/ 160934 h 3555187"/>
              <a:gd name="connsiteX275" fmla="*/ 3357677 w 5362042"/>
              <a:gd name="connsiteY275" fmla="*/ 160933 h 3555187"/>
              <a:gd name="connsiteX276" fmla="*/ 3306470 w 5362042"/>
              <a:gd name="connsiteY276" fmla="*/ 65836 h 3555187"/>
              <a:gd name="connsiteX277" fmla="*/ 3291840 w 5362042"/>
              <a:gd name="connsiteY277" fmla="*/ 87782 h 3555187"/>
              <a:gd name="connsiteX278" fmla="*/ 3284525 w 5362042"/>
              <a:gd name="connsiteY278" fmla="*/ 58521 h 3555187"/>
              <a:gd name="connsiteX279" fmla="*/ 3240634 w 5362042"/>
              <a:gd name="connsiteY279" fmla="*/ 29260 h 3555187"/>
              <a:gd name="connsiteX280" fmla="*/ 3218688 w 5362042"/>
              <a:gd name="connsiteY280" fmla="*/ 0 h 3555187"/>
              <a:gd name="connsiteX0" fmla="*/ 0 w 5362042"/>
              <a:gd name="connsiteY0" fmla="*/ 1887321 h 3555187"/>
              <a:gd name="connsiteX1" fmla="*/ 65837 w 5362042"/>
              <a:gd name="connsiteY1" fmla="*/ 1858060 h 3555187"/>
              <a:gd name="connsiteX2" fmla="*/ 135832 w 5362042"/>
              <a:gd name="connsiteY2" fmla="*/ 1865376 h 3555187"/>
              <a:gd name="connsiteX3" fmla="*/ 168250 w 5362042"/>
              <a:gd name="connsiteY3" fmla="*/ 1931212 h 3555187"/>
              <a:gd name="connsiteX4" fmla="*/ 183957 w 5362042"/>
              <a:gd name="connsiteY4" fmla="*/ 1961551 h 3555187"/>
              <a:gd name="connsiteX5" fmla="*/ 276925 w 5362042"/>
              <a:gd name="connsiteY5" fmla="*/ 2038861 h 3555187"/>
              <a:gd name="connsiteX6" fmla="*/ 307238 w 5362042"/>
              <a:gd name="connsiteY6" fmla="*/ 2099462 h 3555187"/>
              <a:gd name="connsiteX7" fmla="*/ 438912 w 5362042"/>
              <a:gd name="connsiteY7" fmla="*/ 2128723 h 3555187"/>
              <a:gd name="connsiteX8" fmla="*/ 497434 w 5362042"/>
              <a:gd name="connsiteY8" fmla="*/ 2077516 h 3555187"/>
              <a:gd name="connsiteX9" fmla="*/ 585216 w 5362042"/>
              <a:gd name="connsiteY9" fmla="*/ 2033625 h 3555187"/>
              <a:gd name="connsiteX10" fmla="*/ 665683 w 5362042"/>
              <a:gd name="connsiteY10" fmla="*/ 1975104 h 3555187"/>
              <a:gd name="connsiteX11" fmla="*/ 716890 w 5362042"/>
              <a:gd name="connsiteY11" fmla="*/ 1931212 h 3555187"/>
              <a:gd name="connsiteX12" fmla="*/ 731520 w 5362042"/>
              <a:gd name="connsiteY12" fmla="*/ 1916582 h 3555187"/>
              <a:gd name="connsiteX13" fmla="*/ 709574 w 5362042"/>
              <a:gd name="connsiteY13" fmla="*/ 1850745 h 3555187"/>
              <a:gd name="connsiteX14" fmla="*/ 782726 w 5362042"/>
              <a:gd name="connsiteY14" fmla="*/ 1814169 h 3555187"/>
              <a:gd name="connsiteX15" fmla="*/ 838192 w 5362042"/>
              <a:gd name="connsiteY15" fmla="*/ 1830930 h 3555187"/>
              <a:gd name="connsiteX16" fmla="*/ 1008445 w 5362042"/>
              <a:gd name="connsiteY16" fmla="*/ 1884215 h 3555187"/>
              <a:gd name="connsiteX17" fmla="*/ 1053389 w 5362042"/>
              <a:gd name="connsiteY17" fmla="*/ 1945843 h 3555187"/>
              <a:gd name="connsiteX18" fmla="*/ 1119226 w 5362042"/>
              <a:gd name="connsiteY18" fmla="*/ 2026310 h 3555187"/>
              <a:gd name="connsiteX19" fmla="*/ 1126541 w 5362042"/>
              <a:gd name="connsiteY19" fmla="*/ 2121408 h 3555187"/>
              <a:gd name="connsiteX20" fmla="*/ 1126541 w 5362042"/>
              <a:gd name="connsiteY20" fmla="*/ 2238451 h 3555187"/>
              <a:gd name="connsiteX21" fmla="*/ 1126541 w 5362042"/>
              <a:gd name="connsiteY21" fmla="*/ 2348179 h 3555187"/>
              <a:gd name="connsiteX22" fmla="*/ 1097280 w 5362042"/>
              <a:gd name="connsiteY22" fmla="*/ 2450592 h 3555187"/>
              <a:gd name="connsiteX23" fmla="*/ 1097280 w 5362042"/>
              <a:gd name="connsiteY23" fmla="*/ 2494483 h 3555187"/>
              <a:gd name="connsiteX24" fmla="*/ 1177747 w 5362042"/>
              <a:gd name="connsiteY24" fmla="*/ 2560320 h 3555187"/>
              <a:gd name="connsiteX25" fmla="*/ 1250899 w 5362042"/>
              <a:gd name="connsiteY25" fmla="*/ 2633472 h 3555187"/>
              <a:gd name="connsiteX26" fmla="*/ 1280160 w 5362042"/>
              <a:gd name="connsiteY26" fmla="*/ 2706624 h 3555187"/>
              <a:gd name="connsiteX27" fmla="*/ 1265530 w 5362042"/>
              <a:gd name="connsiteY27" fmla="*/ 2772460 h 3555187"/>
              <a:gd name="connsiteX28" fmla="*/ 1253004 w 5362042"/>
              <a:gd name="connsiteY28" fmla="*/ 2816352 h 3555187"/>
              <a:gd name="connsiteX29" fmla="*/ 1294790 w 5362042"/>
              <a:gd name="connsiteY29" fmla="*/ 2867558 h 3555187"/>
              <a:gd name="connsiteX30" fmla="*/ 1353312 w 5362042"/>
              <a:gd name="connsiteY30" fmla="*/ 2896819 h 3555187"/>
              <a:gd name="connsiteX31" fmla="*/ 1419149 w 5362042"/>
              <a:gd name="connsiteY31" fmla="*/ 2867558 h 3555187"/>
              <a:gd name="connsiteX32" fmla="*/ 1419149 w 5362042"/>
              <a:gd name="connsiteY32" fmla="*/ 2867558 h 3555187"/>
              <a:gd name="connsiteX33" fmla="*/ 1507983 w 5362042"/>
              <a:gd name="connsiteY33" fmla="*/ 2871717 h 3555187"/>
              <a:gd name="connsiteX34" fmla="*/ 1575874 w 5362042"/>
              <a:gd name="connsiteY34" fmla="*/ 2862347 h 3555187"/>
              <a:gd name="connsiteX35" fmla="*/ 1570664 w 5362042"/>
              <a:gd name="connsiteY35" fmla="*/ 2936527 h 3555187"/>
              <a:gd name="connsiteX36" fmla="*/ 1506931 w 5362042"/>
              <a:gd name="connsiteY36" fmla="*/ 3013862 h 3555187"/>
              <a:gd name="connsiteX37" fmla="*/ 1470355 w 5362042"/>
              <a:gd name="connsiteY37" fmla="*/ 3065068 h 3555187"/>
              <a:gd name="connsiteX38" fmla="*/ 1433779 w 5362042"/>
              <a:gd name="connsiteY38" fmla="*/ 3130905 h 3555187"/>
              <a:gd name="connsiteX39" fmla="*/ 1389888 w 5362042"/>
              <a:gd name="connsiteY39" fmla="*/ 3174796 h 3555187"/>
              <a:gd name="connsiteX40" fmla="*/ 1331366 w 5362042"/>
              <a:gd name="connsiteY40" fmla="*/ 3226003 h 3555187"/>
              <a:gd name="connsiteX41" fmla="*/ 1294790 w 5362042"/>
              <a:gd name="connsiteY41" fmla="*/ 3226003 h 3555187"/>
              <a:gd name="connsiteX42" fmla="*/ 1228954 w 5362042"/>
              <a:gd name="connsiteY42" fmla="*/ 3196742 h 3555187"/>
              <a:gd name="connsiteX43" fmla="*/ 1170432 w 5362042"/>
              <a:gd name="connsiteY43" fmla="*/ 3196742 h 3555187"/>
              <a:gd name="connsiteX44" fmla="*/ 1126541 w 5362042"/>
              <a:gd name="connsiteY44" fmla="*/ 3218688 h 3555187"/>
              <a:gd name="connsiteX45" fmla="*/ 1089965 w 5362042"/>
              <a:gd name="connsiteY45" fmla="*/ 3313785 h 3555187"/>
              <a:gd name="connsiteX46" fmla="*/ 1075334 w 5362042"/>
              <a:gd name="connsiteY46" fmla="*/ 3379622 h 3555187"/>
              <a:gd name="connsiteX47" fmla="*/ 1031443 w 5362042"/>
              <a:gd name="connsiteY47" fmla="*/ 3408883 h 3555187"/>
              <a:gd name="connsiteX48" fmla="*/ 1031443 w 5362042"/>
              <a:gd name="connsiteY48" fmla="*/ 3408883 h 3555187"/>
              <a:gd name="connsiteX49" fmla="*/ 958291 w 5362042"/>
              <a:gd name="connsiteY49" fmla="*/ 3474720 h 3555187"/>
              <a:gd name="connsiteX50" fmla="*/ 1016813 w 5362042"/>
              <a:gd name="connsiteY50" fmla="*/ 3503980 h 3555187"/>
              <a:gd name="connsiteX51" fmla="*/ 1075334 w 5362042"/>
              <a:gd name="connsiteY51" fmla="*/ 3452774 h 3555187"/>
              <a:gd name="connsiteX52" fmla="*/ 1133856 w 5362042"/>
              <a:gd name="connsiteY52" fmla="*/ 3445459 h 3555187"/>
              <a:gd name="connsiteX53" fmla="*/ 1177747 w 5362042"/>
              <a:gd name="connsiteY53" fmla="*/ 3503980 h 3555187"/>
              <a:gd name="connsiteX54" fmla="*/ 1221638 w 5362042"/>
              <a:gd name="connsiteY54" fmla="*/ 3555187 h 3555187"/>
              <a:gd name="connsiteX55" fmla="*/ 1397203 w 5362042"/>
              <a:gd name="connsiteY55" fmla="*/ 3503980 h 3555187"/>
              <a:gd name="connsiteX56" fmla="*/ 1587398 w 5362042"/>
              <a:gd name="connsiteY56" fmla="*/ 3408883 h 3555187"/>
              <a:gd name="connsiteX57" fmla="*/ 1719072 w 5362042"/>
              <a:gd name="connsiteY57" fmla="*/ 3313785 h 3555187"/>
              <a:gd name="connsiteX58" fmla="*/ 1836115 w 5362042"/>
              <a:gd name="connsiteY58" fmla="*/ 3182112 h 3555187"/>
              <a:gd name="connsiteX59" fmla="*/ 1916582 w 5362042"/>
              <a:gd name="connsiteY59" fmla="*/ 3108960 h 3555187"/>
              <a:gd name="connsiteX60" fmla="*/ 1975104 w 5362042"/>
              <a:gd name="connsiteY60" fmla="*/ 3043123 h 3555187"/>
              <a:gd name="connsiteX61" fmla="*/ 1975104 w 5362042"/>
              <a:gd name="connsiteY61" fmla="*/ 3043123 h 3555187"/>
              <a:gd name="connsiteX62" fmla="*/ 2114093 w 5362042"/>
              <a:gd name="connsiteY62" fmla="*/ 2904134 h 3555187"/>
              <a:gd name="connsiteX63" fmla="*/ 2150694 w 5362042"/>
              <a:gd name="connsiteY63" fmla="*/ 2801721 h 3555187"/>
              <a:gd name="connsiteX64" fmla="*/ 2157984 w 5362042"/>
              <a:gd name="connsiteY64" fmla="*/ 2706624 h 3555187"/>
              <a:gd name="connsiteX65" fmla="*/ 2219637 w 5362042"/>
              <a:gd name="connsiteY65" fmla="*/ 2626182 h 3555187"/>
              <a:gd name="connsiteX66" fmla="*/ 2275027 w 5362042"/>
              <a:gd name="connsiteY66" fmla="*/ 2553004 h 3555187"/>
              <a:gd name="connsiteX67" fmla="*/ 2275027 w 5362042"/>
              <a:gd name="connsiteY67" fmla="*/ 2494483 h 3555187"/>
              <a:gd name="connsiteX68" fmla="*/ 2282342 w 5362042"/>
              <a:gd name="connsiteY68" fmla="*/ 2479852 h 3555187"/>
              <a:gd name="connsiteX69" fmla="*/ 2285474 w 5362042"/>
              <a:gd name="connsiteY69" fmla="*/ 2433907 h 3555187"/>
              <a:gd name="connsiteX70" fmla="*/ 2326234 w 5362042"/>
              <a:gd name="connsiteY70" fmla="*/ 2421331 h 3555187"/>
              <a:gd name="connsiteX71" fmla="*/ 2260397 w 5362042"/>
              <a:gd name="connsiteY71" fmla="*/ 2296972 h 3555187"/>
              <a:gd name="connsiteX72" fmla="*/ 2194560 w 5362042"/>
              <a:gd name="connsiteY72" fmla="*/ 2245766 h 3555187"/>
              <a:gd name="connsiteX73" fmla="*/ 2150669 w 5362042"/>
              <a:gd name="connsiteY73" fmla="*/ 2238451 h 3555187"/>
              <a:gd name="connsiteX74" fmla="*/ 2092147 w 5362042"/>
              <a:gd name="connsiteY74" fmla="*/ 2282342 h 3555187"/>
              <a:gd name="connsiteX75" fmla="*/ 2092147 w 5362042"/>
              <a:gd name="connsiteY75" fmla="*/ 2282342 h 3555187"/>
              <a:gd name="connsiteX76" fmla="*/ 2023179 w 5362042"/>
              <a:gd name="connsiteY76" fmla="*/ 2278133 h 3555187"/>
              <a:gd name="connsiteX77" fmla="*/ 1987655 w 5362042"/>
              <a:gd name="connsiteY77" fmla="*/ 2239478 h 3555187"/>
              <a:gd name="connsiteX78" fmla="*/ 1984499 w 5362042"/>
              <a:gd name="connsiteY78" fmla="*/ 2194660 h 3555187"/>
              <a:gd name="connsiteX79" fmla="*/ 2018995 w 5362042"/>
              <a:gd name="connsiteY79" fmla="*/ 2187244 h 3555187"/>
              <a:gd name="connsiteX80" fmla="*/ 1989734 w 5362042"/>
              <a:gd name="connsiteY80" fmla="*/ 2143353 h 3555187"/>
              <a:gd name="connsiteX81" fmla="*/ 1945843 w 5362042"/>
              <a:gd name="connsiteY81" fmla="*/ 2121408 h 3555187"/>
              <a:gd name="connsiteX82" fmla="*/ 1916582 w 5362042"/>
              <a:gd name="connsiteY82" fmla="*/ 2092147 h 3555187"/>
              <a:gd name="connsiteX83" fmla="*/ 1909267 w 5362042"/>
              <a:gd name="connsiteY83" fmla="*/ 2070201 h 3555187"/>
              <a:gd name="connsiteX84" fmla="*/ 2048256 w 5362042"/>
              <a:gd name="connsiteY84" fmla="*/ 1982419 h 3555187"/>
              <a:gd name="connsiteX85" fmla="*/ 2165299 w 5362042"/>
              <a:gd name="connsiteY85" fmla="*/ 1931212 h 3555187"/>
              <a:gd name="connsiteX86" fmla="*/ 2311603 w 5362042"/>
              <a:gd name="connsiteY86" fmla="*/ 1828800 h 3555187"/>
              <a:gd name="connsiteX87" fmla="*/ 2399386 w 5362042"/>
              <a:gd name="connsiteY87" fmla="*/ 1784908 h 3555187"/>
              <a:gd name="connsiteX88" fmla="*/ 2457907 w 5362042"/>
              <a:gd name="connsiteY88" fmla="*/ 1719072 h 3555187"/>
              <a:gd name="connsiteX89" fmla="*/ 2553005 w 5362042"/>
              <a:gd name="connsiteY89" fmla="*/ 1645920 h 3555187"/>
              <a:gd name="connsiteX90" fmla="*/ 2620946 w 5362042"/>
              <a:gd name="connsiteY90" fmla="*/ 1638629 h 3555187"/>
              <a:gd name="connsiteX91" fmla="*/ 2699309 w 5362042"/>
              <a:gd name="connsiteY91" fmla="*/ 1623974 h 3555187"/>
              <a:gd name="connsiteX92" fmla="*/ 2771409 w 5362042"/>
              <a:gd name="connsiteY92" fmla="*/ 1656391 h 3555187"/>
              <a:gd name="connsiteX93" fmla="*/ 2794406 w 5362042"/>
              <a:gd name="connsiteY93" fmla="*/ 1711756 h 3555187"/>
              <a:gd name="connsiteX94" fmla="*/ 2823667 w 5362042"/>
              <a:gd name="connsiteY94" fmla="*/ 1682495 h 3555187"/>
              <a:gd name="connsiteX95" fmla="*/ 2896819 w 5362042"/>
              <a:gd name="connsiteY95" fmla="*/ 1689811 h 3555187"/>
              <a:gd name="connsiteX96" fmla="*/ 2958473 w 5362042"/>
              <a:gd name="connsiteY96" fmla="*/ 1703414 h 3555187"/>
              <a:gd name="connsiteX97" fmla="*/ 3006547 w 5362042"/>
              <a:gd name="connsiteY97" fmla="*/ 1689811 h 3555187"/>
              <a:gd name="connsiteX98" fmla="*/ 3050438 w 5362042"/>
              <a:gd name="connsiteY98" fmla="*/ 1660550 h 3555187"/>
              <a:gd name="connsiteX99" fmla="*/ 3050438 w 5362042"/>
              <a:gd name="connsiteY99" fmla="*/ 1667865 h 3555187"/>
              <a:gd name="connsiteX100" fmla="*/ 3044175 w 5362042"/>
              <a:gd name="connsiteY100" fmla="*/ 1655339 h 3555187"/>
              <a:gd name="connsiteX101" fmla="*/ 3123590 w 5362042"/>
              <a:gd name="connsiteY101" fmla="*/ 1697126 h 3555187"/>
              <a:gd name="connsiteX102" fmla="*/ 3154905 w 5362042"/>
              <a:gd name="connsiteY102" fmla="*/ 1675205 h 3555187"/>
              <a:gd name="connsiteX103" fmla="*/ 3174797 w 5362042"/>
              <a:gd name="connsiteY103" fmla="*/ 1719072 h 3555187"/>
              <a:gd name="connsiteX104" fmla="*/ 3202980 w 5362042"/>
              <a:gd name="connsiteY104" fmla="*/ 1728466 h 3555187"/>
              <a:gd name="connsiteX105" fmla="*/ 3152851 w 5362042"/>
              <a:gd name="connsiteY105" fmla="*/ 1762963 h 3555187"/>
              <a:gd name="connsiteX106" fmla="*/ 3152851 w 5362042"/>
              <a:gd name="connsiteY106" fmla="*/ 1762963 h 3555187"/>
              <a:gd name="connsiteX107" fmla="*/ 3240634 w 5362042"/>
              <a:gd name="connsiteY107" fmla="*/ 1792224 h 3555187"/>
              <a:gd name="connsiteX108" fmla="*/ 3299155 w 5362042"/>
              <a:gd name="connsiteY108" fmla="*/ 1755648 h 3555187"/>
              <a:gd name="connsiteX109" fmla="*/ 3350362 w 5362042"/>
              <a:gd name="connsiteY109" fmla="*/ 1762963 h 3555187"/>
              <a:gd name="connsiteX110" fmla="*/ 3386938 w 5362042"/>
              <a:gd name="connsiteY110" fmla="*/ 1770278 h 3555187"/>
              <a:gd name="connsiteX111" fmla="*/ 3386938 w 5362042"/>
              <a:gd name="connsiteY111" fmla="*/ 1770278 h 3555187"/>
              <a:gd name="connsiteX112" fmla="*/ 3423514 w 5362042"/>
              <a:gd name="connsiteY112" fmla="*/ 1726387 h 3555187"/>
              <a:gd name="connsiteX113" fmla="*/ 3394253 w 5362042"/>
              <a:gd name="connsiteY113" fmla="*/ 1711756 h 3555187"/>
              <a:gd name="connsiteX114" fmla="*/ 3372307 w 5362042"/>
              <a:gd name="connsiteY114" fmla="*/ 1711756 h 3555187"/>
              <a:gd name="connsiteX115" fmla="*/ 3372307 w 5362042"/>
              <a:gd name="connsiteY115" fmla="*/ 1675180 h 3555187"/>
              <a:gd name="connsiteX116" fmla="*/ 3413092 w 5362042"/>
              <a:gd name="connsiteY116" fmla="*/ 1601001 h 3555187"/>
              <a:gd name="connsiteX117" fmla="*/ 3494587 w 5362042"/>
              <a:gd name="connsiteY117" fmla="*/ 1528876 h 3555187"/>
              <a:gd name="connsiteX118" fmla="*/ 3555187 w 5362042"/>
              <a:gd name="connsiteY118" fmla="*/ 1426464 h 3555187"/>
              <a:gd name="connsiteX119" fmla="*/ 3639839 w 5362042"/>
              <a:gd name="connsiteY119" fmla="*/ 1407675 h 3555187"/>
              <a:gd name="connsiteX120" fmla="*/ 3694176 w 5362042"/>
              <a:gd name="connsiteY120" fmla="*/ 1411833 h 3555187"/>
              <a:gd name="connsiteX121" fmla="*/ 3694176 w 5362042"/>
              <a:gd name="connsiteY121" fmla="*/ 1411833 h 3555187"/>
              <a:gd name="connsiteX122" fmla="*/ 3703696 w 5362042"/>
              <a:gd name="connsiteY122" fmla="*/ 1392994 h 3555187"/>
              <a:gd name="connsiteX123" fmla="*/ 3745382 w 5362042"/>
              <a:gd name="connsiteY123" fmla="*/ 1426464 h 3555187"/>
              <a:gd name="connsiteX124" fmla="*/ 3751645 w 5362042"/>
              <a:gd name="connsiteY124" fmla="*/ 1401412 h 3555187"/>
              <a:gd name="connsiteX125" fmla="*/ 3716122 w 5362042"/>
              <a:gd name="connsiteY125" fmla="*/ 1521561 h 3555187"/>
              <a:gd name="connsiteX126" fmla="*/ 3744305 w 5362042"/>
              <a:gd name="connsiteY126" fmla="*/ 1512166 h 3555187"/>
              <a:gd name="connsiteX127" fmla="*/ 3781958 w 5362042"/>
              <a:gd name="connsiteY127" fmla="*/ 1558137 h 3555187"/>
              <a:gd name="connsiteX128" fmla="*/ 3840480 w 5362042"/>
              <a:gd name="connsiteY128" fmla="*/ 1463040 h 3555187"/>
              <a:gd name="connsiteX129" fmla="*/ 3904238 w 5362042"/>
              <a:gd name="connsiteY129" fmla="*/ 1428568 h 3555187"/>
              <a:gd name="connsiteX130" fmla="*/ 3935578 w 5362042"/>
              <a:gd name="connsiteY130" fmla="*/ 1426464 h 3555187"/>
              <a:gd name="connsiteX131" fmla="*/ 3938559 w 5362042"/>
              <a:gd name="connsiteY131" fmla="*/ 1383600 h 3555187"/>
              <a:gd name="connsiteX132" fmla="*/ 3957523 w 5362042"/>
              <a:gd name="connsiteY132" fmla="*/ 1360627 h 3555187"/>
              <a:gd name="connsiteX133" fmla="*/ 3941865 w 5362042"/>
              <a:gd name="connsiteY133" fmla="*/ 1354364 h 3555187"/>
              <a:gd name="connsiteX134" fmla="*/ 3964838 w 5362042"/>
              <a:gd name="connsiteY134" fmla="*/ 1280160 h 3555187"/>
              <a:gd name="connsiteX135" fmla="*/ 3994099 w 5362042"/>
              <a:gd name="connsiteY135" fmla="*/ 1272844 h 3555187"/>
              <a:gd name="connsiteX136" fmla="*/ 3994099 w 5362042"/>
              <a:gd name="connsiteY136" fmla="*/ 1272844 h 3555187"/>
              <a:gd name="connsiteX137" fmla="*/ 4042174 w 5362042"/>
              <a:gd name="connsiteY137" fmla="*/ 1271842 h 3555187"/>
              <a:gd name="connsiteX138" fmla="*/ 4008730 w 5362042"/>
              <a:gd name="connsiteY138" fmla="*/ 1324051 h 3555187"/>
              <a:gd name="connsiteX139" fmla="*/ 4004521 w 5362042"/>
              <a:gd name="connsiteY139" fmla="*/ 1378388 h 3555187"/>
              <a:gd name="connsiteX140" fmla="*/ 3986784 w 5362042"/>
              <a:gd name="connsiteY140" fmla="*/ 1463040 h 3555187"/>
              <a:gd name="connsiteX141" fmla="*/ 3986784 w 5362042"/>
              <a:gd name="connsiteY141" fmla="*/ 1506931 h 3555187"/>
              <a:gd name="connsiteX142" fmla="*/ 3950208 w 5362042"/>
              <a:gd name="connsiteY142" fmla="*/ 1528876 h 3555187"/>
              <a:gd name="connsiteX143" fmla="*/ 3906317 w 5362042"/>
              <a:gd name="connsiteY143" fmla="*/ 1594713 h 3555187"/>
              <a:gd name="connsiteX144" fmla="*/ 3833165 w 5362042"/>
              <a:gd name="connsiteY144" fmla="*/ 1653235 h 3555187"/>
              <a:gd name="connsiteX145" fmla="*/ 3760013 w 5362042"/>
              <a:gd name="connsiteY145" fmla="*/ 1762963 h 3555187"/>
              <a:gd name="connsiteX146" fmla="*/ 3716122 w 5362042"/>
              <a:gd name="connsiteY146" fmla="*/ 1836115 h 3555187"/>
              <a:gd name="connsiteX147" fmla="*/ 3657600 w 5362042"/>
              <a:gd name="connsiteY147" fmla="*/ 1887321 h 3555187"/>
              <a:gd name="connsiteX148" fmla="*/ 3657600 w 5362042"/>
              <a:gd name="connsiteY148" fmla="*/ 1887321 h 3555187"/>
              <a:gd name="connsiteX149" fmla="*/ 3562502 w 5362042"/>
              <a:gd name="connsiteY149" fmla="*/ 1960473 h 3555187"/>
              <a:gd name="connsiteX150" fmla="*/ 3540557 w 5362042"/>
              <a:gd name="connsiteY150" fmla="*/ 1960473 h 3555187"/>
              <a:gd name="connsiteX151" fmla="*/ 3511296 w 5362042"/>
              <a:gd name="connsiteY151" fmla="*/ 2033625 h 3555187"/>
              <a:gd name="connsiteX152" fmla="*/ 3474720 w 5362042"/>
              <a:gd name="connsiteY152" fmla="*/ 2084832 h 3555187"/>
              <a:gd name="connsiteX153" fmla="*/ 3416198 w 5362042"/>
              <a:gd name="connsiteY153" fmla="*/ 2245766 h 3555187"/>
              <a:gd name="connsiteX154" fmla="*/ 3408883 w 5362042"/>
              <a:gd name="connsiteY154" fmla="*/ 2355494 h 3555187"/>
              <a:gd name="connsiteX155" fmla="*/ 3430829 w 5362042"/>
              <a:gd name="connsiteY155" fmla="*/ 2457907 h 3555187"/>
              <a:gd name="connsiteX156" fmla="*/ 3445459 w 5362042"/>
              <a:gd name="connsiteY156" fmla="*/ 2509113 h 3555187"/>
              <a:gd name="connsiteX157" fmla="*/ 3445459 w 5362042"/>
              <a:gd name="connsiteY157" fmla="*/ 2604211 h 3555187"/>
              <a:gd name="connsiteX158" fmla="*/ 3489350 w 5362042"/>
              <a:gd name="connsiteY158" fmla="*/ 2684678 h 3555187"/>
              <a:gd name="connsiteX159" fmla="*/ 3489350 w 5362042"/>
              <a:gd name="connsiteY159" fmla="*/ 2721254 h 3555187"/>
              <a:gd name="connsiteX160" fmla="*/ 3489350 w 5362042"/>
              <a:gd name="connsiteY160" fmla="*/ 2772460 h 3555187"/>
              <a:gd name="connsiteX161" fmla="*/ 3489350 w 5362042"/>
              <a:gd name="connsiteY161" fmla="*/ 2845612 h 3555187"/>
              <a:gd name="connsiteX162" fmla="*/ 3562502 w 5362042"/>
              <a:gd name="connsiteY162" fmla="*/ 2809036 h 3555187"/>
              <a:gd name="connsiteX163" fmla="*/ 3635654 w 5362042"/>
              <a:gd name="connsiteY163" fmla="*/ 2750515 h 3555187"/>
              <a:gd name="connsiteX164" fmla="*/ 3672230 w 5362042"/>
              <a:gd name="connsiteY164" fmla="*/ 2640787 h 3555187"/>
              <a:gd name="connsiteX165" fmla="*/ 3679546 w 5362042"/>
              <a:gd name="connsiteY165" fmla="*/ 2560320 h 3555187"/>
              <a:gd name="connsiteX166" fmla="*/ 3730752 w 5362042"/>
              <a:gd name="connsiteY166" fmla="*/ 2501798 h 3555187"/>
              <a:gd name="connsiteX167" fmla="*/ 3745382 w 5362042"/>
              <a:gd name="connsiteY167" fmla="*/ 2443276 h 3555187"/>
              <a:gd name="connsiteX168" fmla="*/ 3789274 w 5362042"/>
              <a:gd name="connsiteY168" fmla="*/ 2384755 h 3555187"/>
              <a:gd name="connsiteX169" fmla="*/ 3899002 w 5362042"/>
              <a:gd name="connsiteY169" fmla="*/ 2370124 h 3555187"/>
              <a:gd name="connsiteX170" fmla="*/ 3920947 w 5362042"/>
              <a:gd name="connsiteY170" fmla="*/ 2340864 h 3555187"/>
              <a:gd name="connsiteX171" fmla="*/ 3913632 w 5362042"/>
              <a:gd name="connsiteY171" fmla="*/ 2231136 h 3555187"/>
              <a:gd name="connsiteX172" fmla="*/ 3913632 w 5362042"/>
              <a:gd name="connsiteY172" fmla="*/ 2231136 h 3555187"/>
              <a:gd name="connsiteX173" fmla="*/ 3950208 w 5362042"/>
              <a:gd name="connsiteY173" fmla="*/ 2179929 h 3555187"/>
              <a:gd name="connsiteX174" fmla="*/ 3950208 w 5362042"/>
              <a:gd name="connsiteY174" fmla="*/ 2121408 h 3555187"/>
              <a:gd name="connsiteX175" fmla="*/ 3950208 w 5362042"/>
              <a:gd name="connsiteY175" fmla="*/ 2121408 h 3555187"/>
              <a:gd name="connsiteX176" fmla="*/ 3964838 w 5362042"/>
              <a:gd name="connsiteY176" fmla="*/ 2018995 h 3555187"/>
              <a:gd name="connsiteX177" fmla="*/ 3964838 w 5362042"/>
              <a:gd name="connsiteY177" fmla="*/ 2018995 h 3555187"/>
              <a:gd name="connsiteX178" fmla="*/ 4008730 w 5362042"/>
              <a:gd name="connsiteY178" fmla="*/ 1960473 h 3555187"/>
              <a:gd name="connsiteX179" fmla="*/ 3964838 w 5362042"/>
              <a:gd name="connsiteY179" fmla="*/ 1916582 h 3555187"/>
              <a:gd name="connsiteX180" fmla="*/ 3913632 w 5362042"/>
              <a:gd name="connsiteY180" fmla="*/ 1938528 h 3555187"/>
              <a:gd name="connsiteX181" fmla="*/ 3899002 w 5362042"/>
              <a:gd name="connsiteY181" fmla="*/ 1887321 h 3555187"/>
              <a:gd name="connsiteX182" fmla="*/ 3928262 w 5362042"/>
              <a:gd name="connsiteY182" fmla="*/ 1814169 h 3555187"/>
              <a:gd name="connsiteX183" fmla="*/ 3974258 w 5362042"/>
              <a:gd name="connsiteY183" fmla="*/ 1778645 h 3555187"/>
              <a:gd name="connsiteX184" fmla="*/ 3979469 w 5362042"/>
              <a:gd name="connsiteY184" fmla="*/ 1660576 h 3555187"/>
              <a:gd name="connsiteX185" fmla="*/ 4026517 w 5362042"/>
              <a:gd name="connsiteY185" fmla="*/ 1624000 h 3555187"/>
              <a:gd name="connsiteX186" fmla="*/ 4074566 w 5362042"/>
              <a:gd name="connsiteY186" fmla="*/ 1638604 h 3555187"/>
              <a:gd name="connsiteX187" fmla="*/ 4111142 w 5362042"/>
              <a:gd name="connsiteY187" fmla="*/ 1653235 h 3555187"/>
              <a:gd name="connsiteX188" fmla="*/ 4098616 w 5362042"/>
              <a:gd name="connsiteY188" fmla="*/ 1616659 h 3555187"/>
              <a:gd name="connsiteX189" fmla="*/ 4140403 w 5362042"/>
              <a:gd name="connsiteY189" fmla="*/ 1580083 h 3555187"/>
              <a:gd name="connsiteX190" fmla="*/ 4147718 w 5362042"/>
              <a:gd name="connsiteY190" fmla="*/ 1572768 h 3555187"/>
              <a:gd name="connsiteX191" fmla="*/ 4176979 w 5362042"/>
              <a:gd name="connsiteY191" fmla="*/ 1638604 h 3555187"/>
              <a:gd name="connsiteX192" fmla="*/ 4213555 w 5362042"/>
              <a:gd name="connsiteY192" fmla="*/ 1565452 h 3555187"/>
              <a:gd name="connsiteX193" fmla="*/ 4257446 w 5362042"/>
              <a:gd name="connsiteY193" fmla="*/ 1543507 h 3555187"/>
              <a:gd name="connsiteX194" fmla="*/ 4330598 w 5362042"/>
              <a:gd name="connsiteY194" fmla="*/ 1528876 h 3555187"/>
              <a:gd name="connsiteX195" fmla="*/ 4382832 w 5362042"/>
              <a:gd name="connsiteY195" fmla="*/ 1524718 h 3555187"/>
              <a:gd name="connsiteX196" fmla="*/ 4425696 w 5362042"/>
              <a:gd name="connsiteY196" fmla="*/ 1594713 h 3555187"/>
              <a:gd name="connsiteX197" fmla="*/ 4447642 w 5362042"/>
              <a:gd name="connsiteY197" fmla="*/ 1528876 h 3555187"/>
              <a:gd name="connsiteX198" fmla="*/ 4589762 w 5362042"/>
              <a:gd name="connsiteY198" fmla="*/ 1330364 h 3555187"/>
              <a:gd name="connsiteX199" fmla="*/ 4696358 w 5362042"/>
              <a:gd name="connsiteY199" fmla="*/ 1258214 h 3555187"/>
              <a:gd name="connsiteX200" fmla="*/ 4747565 w 5362042"/>
              <a:gd name="connsiteY200" fmla="*/ 1199692 h 3555187"/>
              <a:gd name="connsiteX201" fmla="*/ 4769536 w 5362042"/>
              <a:gd name="connsiteY201" fmla="*/ 1168353 h 3555187"/>
              <a:gd name="connsiteX202" fmla="*/ 4779982 w 5362042"/>
              <a:gd name="connsiteY202" fmla="*/ 1117146 h 3555187"/>
              <a:gd name="connsiteX203" fmla="*/ 4857293 w 5362042"/>
              <a:gd name="connsiteY203" fmla="*/ 1155801 h 3555187"/>
              <a:gd name="connsiteX204" fmla="*/ 4857293 w 5362042"/>
              <a:gd name="connsiteY204" fmla="*/ 1155801 h 3555187"/>
              <a:gd name="connsiteX205" fmla="*/ 4937760 w 5362042"/>
              <a:gd name="connsiteY205" fmla="*/ 1148486 h 3555187"/>
              <a:gd name="connsiteX206" fmla="*/ 4937760 w 5362042"/>
              <a:gd name="connsiteY206" fmla="*/ 1089964 h 3555187"/>
              <a:gd name="connsiteX207" fmla="*/ 4842662 w 5362042"/>
              <a:gd name="connsiteY207" fmla="*/ 994867 h 3555187"/>
              <a:gd name="connsiteX208" fmla="*/ 4835347 w 5362042"/>
              <a:gd name="connsiteY208" fmla="*/ 958291 h 3555187"/>
              <a:gd name="connsiteX209" fmla="*/ 4798771 w 5362042"/>
              <a:gd name="connsiteY209" fmla="*/ 914400 h 3555187"/>
              <a:gd name="connsiteX210" fmla="*/ 4798771 w 5362042"/>
              <a:gd name="connsiteY210" fmla="*/ 914400 h 3555187"/>
              <a:gd name="connsiteX211" fmla="*/ 4707857 w 5362042"/>
              <a:gd name="connsiteY211" fmla="*/ 886141 h 3555187"/>
              <a:gd name="connsiteX212" fmla="*/ 4681728 w 5362042"/>
              <a:gd name="connsiteY212" fmla="*/ 914400 h 3555187"/>
              <a:gd name="connsiteX213" fmla="*/ 4645152 w 5362042"/>
              <a:gd name="connsiteY213" fmla="*/ 863193 h 3555187"/>
              <a:gd name="connsiteX214" fmla="*/ 4645152 w 5362042"/>
              <a:gd name="connsiteY214" fmla="*/ 863193 h 3555187"/>
              <a:gd name="connsiteX215" fmla="*/ 4690120 w 5362042"/>
              <a:gd name="connsiteY215" fmla="*/ 807402 h 3555187"/>
              <a:gd name="connsiteX216" fmla="*/ 4776826 w 5362042"/>
              <a:gd name="connsiteY216" fmla="*/ 863193 h 3555187"/>
              <a:gd name="connsiteX217" fmla="*/ 4857293 w 5362042"/>
              <a:gd name="connsiteY217" fmla="*/ 819302 h 3555187"/>
              <a:gd name="connsiteX218" fmla="*/ 4857293 w 5362042"/>
              <a:gd name="connsiteY218" fmla="*/ 760780 h 3555187"/>
              <a:gd name="connsiteX219" fmla="*/ 4864608 w 5362042"/>
              <a:gd name="connsiteY219" fmla="*/ 731520 h 3555187"/>
              <a:gd name="connsiteX220" fmla="*/ 4864608 w 5362042"/>
              <a:gd name="connsiteY220" fmla="*/ 731520 h 3555187"/>
              <a:gd name="connsiteX221" fmla="*/ 4849978 w 5362042"/>
              <a:gd name="connsiteY221" fmla="*/ 643737 h 3555187"/>
              <a:gd name="connsiteX222" fmla="*/ 4851030 w 5362042"/>
              <a:gd name="connsiteY222" fmla="*/ 591504 h 3555187"/>
              <a:gd name="connsiteX223" fmla="*/ 4901184 w 5362042"/>
              <a:gd name="connsiteY223" fmla="*/ 599846 h 3555187"/>
              <a:gd name="connsiteX224" fmla="*/ 4915814 w 5362042"/>
              <a:gd name="connsiteY224" fmla="*/ 680313 h 3555187"/>
              <a:gd name="connsiteX225" fmla="*/ 4988966 w 5362042"/>
              <a:gd name="connsiteY225" fmla="*/ 665683 h 3555187"/>
              <a:gd name="connsiteX226" fmla="*/ 5054803 w 5362042"/>
              <a:gd name="connsiteY226" fmla="*/ 651052 h 3555187"/>
              <a:gd name="connsiteX227" fmla="*/ 5098694 w 5362042"/>
              <a:gd name="connsiteY227" fmla="*/ 716889 h 3555187"/>
              <a:gd name="connsiteX228" fmla="*/ 5178109 w 5362042"/>
              <a:gd name="connsiteY228" fmla="*/ 706468 h 3555187"/>
              <a:gd name="connsiteX229" fmla="*/ 5223053 w 5362042"/>
              <a:gd name="connsiteY229" fmla="*/ 753465 h 3555187"/>
              <a:gd name="connsiteX230" fmla="*/ 5223053 w 5362042"/>
              <a:gd name="connsiteY230" fmla="*/ 753465 h 3555187"/>
              <a:gd name="connsiteX231" fmla="*/ 5310835 w 5362042"/>
              <a:gd name="connsiteY231" fmla="*/ 724204 h 3555187"/>
              <a:gd name="connsiteX232" fmla="*/ 5269449 w 5362042"/>
              <a:gd name="connsiteY232" fmla="*/ 663353 h 3555187"/>
              <a:gd name="connsiteX233" fmla="*/ 5296205 w 5362042"/>
              <a:gd name="connsiteY233" fmla="*/ 614476 h 3555187"/>
              <a:gd name="connsiteX234" fmla="*/ 5255470 w 5362042"/>
              <a:gd name="connsiteY234" fmla="*/ 571637 h 3555187"/>
              <a:gd name="connsiteX235" fmla="*/ 5312940 w 5362042"/>
              <a:gd name="connsiteY235" fmla="*/ 525666 h 3555187"/>
              <a:gd name="connsiteX236" fmla="*/ 5362042 w 5362042"/>
              <a:gd name="connsiteY236" fmla="*/ 482803 h 3555187"/>
              <a:gd name="connsiteX237" fmla="*/ 5347411 w 5362042"/>
              <a:gd name="connsiteY237" fmla="*/ 431596 h 3555187"/>
              <a:gd name="connsiteX238" fmla="*/ 5252314 w 5362042"/>
              <a:gd name="connsiteY238" fmla="*/ 387705 h 3555187"/>
              <a:gd name="connsiteX239" fmla="*/ 5186477 w 5362042"/>
              <a:gd name="connsiteY239" fmla="*/ 373075 h 3555187"/>
              <a:gd name="connsiteX240" fmla="*/ 5098694 w 5362042"/>
              <a:gd name="connsiteY240" fmla="*/ 380390 h 3555187"/>
              <a:gd name="connsiteX241" fmla="*/ 5098694 w 5362042"/>
              <a:gd name="connsiteY241" fmla="*/ 380390 h 3555187"/>
              <a:gd name="connsiteX242" fmla="*/ 5106010 w 5362042"/>
              <a:gd name="connsiteY242" fmla="*/ 512064 h 3555187"/>
              <a:gd name="connsiteX243" fmla="*/ 5025542 w 5362042"/>
              <a:gd name="connsiteY243" fmla="*/ 387705 h 3555187"/>
              <a:gd name="connsiteX244" fmla="*/ 4945075 w 5362042"/>
              <a:gd name="connsiteY244" fmla="*/ 343814 h 3555187"/>
              <a:gd name="connsiteX245" fmla="*/ 4791456 w 5362042"/>
              <a:gd name="connsiteY245" fmla="*/ 299923 h 3555187"/>
              <a:gd name="connsiteX246" fmla="*/ 4667098 w 5362042"/>
              <a:gd name="connsiteY246" fmla="*/ 241401 h 3555187"/>
              <a:gd name="connsiteX247" fmla="*/ 4615891 w 5362042"/>
              <a:gd name="connsiteY247" fmla="*/ 219456 h 3555187"/>
              <a:gd name="connsiteX248" fmla="*/ 4520794 w 5362042"/>
              <a:gd name="connsiteY248" fmla="*/ 219456 h 3555187"/>
              <a:gd name="connsiteX249" fmla="*/ 4469587 w 5362042"/>
              <a:gd name="connsiteY249" fmla="*/ 190195 h 3555187"/>
              <a:gd name="connsiteX250" fmla="*/ 4381805 w 5362042"/>
              <a:gd name="connsiteY250" fmla="*/ 212140 h 3555187"/>
              <a:gd name="connsiteX251" fmla="*/ 4323283 w 5362042"/>
              <a:gd name="connsiteY251" fmla="*/ 212140 h 3555187"/>
              <a:gd name="connsiteX252" fmla="*/ 4191610 w 5362042"/>
              <a:gd name="connsiteY252" fmla="*/ 197510 h 3555187"/>
              <a:gd name="connsiteX253" fmla="*/ 4228186 w 5362042"/>
              <a:gd name="connsiteY253" fmla="*/ 270662 h 3555187"/>
              <a:gd name="connsiteX254" fmla="*/ 4272077 w 5362042"/>
              <a:gd name="connsiteY254" fmla="*/ 358444 h 3555187"/>
              <a:gd name="connsiteX255" fmla="*/ 4213555 w 5362042"/>
              <a:gd name="connsiteY255" fmla="*/ 395020 h 3555187"/>
              <a:gd name="connsiteX256" fmla="*/ 4147718 w 5362042"/>
              <a:gd name="connsiteY256" fmla="*/ 358444 h 3555187"/>
              <a:gd name="connsiteX257" fmla="*/ 4118458 w 5362042"/>
              <a:gd name="connsiteY257" fmla="*/ 292608 h 3555187"/>
              <a:gd name="connsiteX258" fmla="*/ 4184294 w 5362042"/>
              <a:gd name="connsiteY258" fmla="*/ 292608 h 3555187"/>
              <a:gd name="connsiteX259" fmla="*/ 4155034 w 5362042"/>
              <a:gd name="connsiteY259" fmla="*/ 248716 h 3555187"/>
              <a:gd name="connsiteX260" fmla="*/ 4125773 w 5362042"/>
              <a:gd name="connsiteY260" fmla="*/ 241401 h 3555187"/>
              <a:gd name="connsiteX261" fmla="*/ 4125773 w 5362042"/>
              <a:gd name="connsiteY261" fmla="*/ 241401 h 3555187"/>
              <a:gd name="connsiteX262" fmla="*/ 4089197 w 5362042"/>
              <a:gd name="connsiteY262" fmla="*/ 321868 h 3555187"/>
              <a:gd name="connsiteX263" fmla="*/ 4052621 w 5362042"/>
              <a:gd name="connsiteY263" fmla="*/ 321868 h 3555187"/>
              <a:gd name="connsiteX264" fmla="*/ 3928262 w 5362042"/>
              <a:gd name="connsiteY264" fmla="*/ 314553 h 3555187"/>
              <a:gd name="connsiteX265" fmla="*/ 3877056 w 5362042"/>
              <a:gd name="connsiteY265" fmla="*/ 270662 h 3555187"/>
              <a:gd name="connsiteX266" fmla="*/ 3803904 w 5362042"/>
              <a:gd name="connsiteY266" fmla="*/ 329184 h 3555187"/>
              <a:gd name="connsiteX267" fmla="*/ 3767328 w 5362042"/>
              <a:gd name="connsiteY267" fmla="*/ 343814 h 3555187"/>
              <a:gd name="connsiteX268" fmla="*/ 3708806 w 5362042"/>
              <a:gd name="connsiteY268" fmla="*/ 292608 h 3555187"/>
              <a:gd name="connsiteX269" fmla="*/ 3708806 w 5362042"/>
              <a:gd name="connsiteY269" fmla="*/ 219456 h 3555187"/>
              <a:gd name="connsiteX270" fmla="*/ 3686861 w 5362042"/>
              <a:gd name="connsiteY270" fmla="*/ 175564 h 3555187"/>
              <a:gd name="connsiteX271" fmla="*/ 3599078 w 5362042"/>
              <a:gd name="connsiteY271" fmla="*/ 146304 h 3555187"/>
              <a:gd name="connsiteX272" fmla="*/ 3518611 w 5362042"/>
              <a:gd name="connsiteY272" fmla="*/ 124358 h 3555187"/>
              <a:gd name="connsiteX273" fmla="*/ 3416198 w 5362042"/>
              <a:gd name="connsiteY273" fmla="*/ 131673 h 3555187"/>
              <a:gd name="connsiteX274" fmla="*/ 3416198 w 5362042"/>
              <a:gd name="connsiteY274" fmla="*/ 160934 h 3555187"/>
              <a:gd name="connsiteX275" fmla="*/ 3357677 w 5362042"/>
              <a:gd name="connsiteY275" fmla="*/ 160933 h 3555187"/>
              <a:gd name="connsiteX276" fmla="*/ 3306470 w 5362042"/>
              <a:gd name="connsiteY276" fmla="*/ 65836 h 3555187"/>
              <a:gd name="connsiteX277" fmla="*/ 3291840 w 5362042"/>
              <a:gd name="connsiteY277" fmla="*/ 87782 h 3555187"/>
              <a:gd name="connsiteX278" fmla="*/ 3284525 w 5362042"/>
              <a:gd name="connsiteY278" fmla="*/ 58521 h 3555187"/>
              <a:gd name="connsiteX279" fmla="*/ 3240634 w 5362042"/>
              <a:gd name="connsiteY279" fmla="*/ 29260 h 3555187"/>
              <a:gd name="connsiteX280" fmla="*/ 3218688 w 5362042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69449 w 5347411"/>
              <a:gd name="connsiteY232" fmla="*/ 663353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06010 w 5347411"/>
              <a:gd name="connsiteY242" fmla="*/ 512064 h 3555187"/>
              <a:gd name="connsiteX243" fmla="*/ 5025542 w 5347411"/>
              <a:gd name="connsiteY243" fmla="*/ 387705 h 3555187"/>
              <a:gd name="connsiteX244" fmla="*/ 4945075 w 5347411"/>
              <a:gd name="connsiteY244" fmla="*/ 343814 h 3555187"/>
              <a:gd name="connsiteX245" fmla="*/ 4791456 w 5347411"/>
              <a:gd name="connsiteY245" fmla="*/ 299923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7056 w 5347411"/>
              <a:gd name="connsiteY265" fmla="*/ 270662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708806 w 5347411"/>
              <a:gd name="connsiteY268" fmla="*/ 292608 h 3555187"/>
              <a:gd name="connsiteX269" fmla="*/ 3708806 w 5347411"/>
              <a:gd name="connsiteY269" fmla="*/ 219456 h 3555187"/>
              <a:gd name="connsiteX270" fmla="*/ 3686861 w 5347411"/>
              <a:gd name="connsiteY270" fmla="*/ 175564 h 3555187"/>
              <a:gd name="connsiteX271" fmla="*/ 3599078 w 5347411"/>
              <a:gd name="connsiteY271" fmla="*/ 146304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84525 w 5347411"/>
              <a:gd name="connsiteY278" fmla="*/ 58521 h 3555187"/>
              <a:gd name="connsiteX279" fmla="*/ 3240634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69449 w 5347411"/>
              <a:gd name="connsiteY232" fmla="*/ 663353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25542 w 5347411"/>
              <a:gd name="connsiteY243" fmla="*/ 387705 h 3555187"/>
              <a:gd name="connsiteX244" fmla="*/ 4945075 w 5347411"/>
              <a:gd name="connsiteY244" fmla="*/ 343814 h 3555187"/>
              <a:gd name="connsiteX245" fmla="*/ 4791456 w 5347411"/>
              <a:gd name="connsiteY245" fmla="*/ 299923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7056 w 5347411"/>
              <a:gd name="connsiteY265" fmla="*/ 270662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708806 w 5347411"/>
              <a:gd name="connsiteY268" fmla="*/ 292608 h 3555187"/>
              <a:gd name="connsiteX269" fmla="*/ 3708806 w 5347411"/>
              <a:gd name="connsiteY269" fmla="*/ 219456 h 3555187"/>
              <a:gd name="connsiteX270" fmla="*/ 3686861 w 5347411"/>
              <a:gd name="connsiteY270" fmla="*/ 175564 h 3555187"/>
              <a:gd name="connsiteX271" fmla="*/ 3599078 w 5347411"/>
              <a:gd name="connsiteY271" fmla="*/ 146304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84525 w 5347411"/>
              <a:gd name="connsiteY278" fmla="*/ 58521 h 3555187"/>
              <a:gd name="connsiteX279" fmla="*/ 3240634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69449 w 5347411"/>
              <a:gd name="connsiteY232" fmla="*/ 663353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25542 w 5347411"/>
              <a:gd name="connsiteY243" fmla="*/ 387705 h 3555187"/>
              <a:gd name="connsiteX244" fmla="*/ 4945075 w 5347411"/>
              <a:gd name="connsiteY244" fmla="*/ 343814 h 3555187"/>
              <a:gd name="connsiteX245" fmla="*/ 4791456 w 5347411"/>
              <a:gd name="connsiteY245" fmla="*/ 299923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7056 w 5347411"/>
              <a:gd name="connsiteY265" fmla="*/ 270662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708806 w 5347411"/>
              <a:gd name="connsiteY268" fmla="*/ 292608 h 3555187"/>
              <a:gd name="connsiteX269" fmla="*/ 3708806 w 5347411"/>
              <a:gd name="connsiteY269" fmla="*/ 219456 h 3555187"/>
              <a:gd name="connsiteX270" fmla="*/ 3686861 w 5347411"/>
              <a:gd name="connsiteY270" fmla="*/ 175564 h 3555187"/>
              <a:gd name="connsiteX271" fmla="*/ 3599078 w 5347411"/>
              <a:gd name="connsiteY271" fmla="*/ 146304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84525 w 5347411"/>
              <a:gd name="connsiteY278" fmla="*/ 58521 h 3555187"/>
              <a:gd name="connsiteX279" fmla="*/ 3240634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69449 w 5347411"/>
              <a:gd name="connsiteY232" fmla="*/ 663353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38068 w 5347411"/>
              <a:gd name="connsiteY243" fmla="*/ 375179 h 3555187"/>
              <a:gd name="connsiteX244" fmla="*/ 4945075 w 5347411"/>
              <a:gd name="connsiteY244" fmla="*/ 343814 h 3555187"/>
              <a:gd name="connsiteX245" fmla="*/ 4791456 w 5347411"/>
              <a:gd name="connsiteY245" fmla="*/ 299923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7056 w 5347411"/>
              <a:gd name="connsiteY265" fmla="*/ 270662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708806 w 5347411"/>
              <a:gd name="connsiteY268" fmla="*/ 292608 h 3555187"/>
              <a:gd name="connsiteX269" fmla="*/ 3708806 w 5347411"/>
              <a:gd name="connsiteY269" fmla="*/ 219456 h 3555187"/>
              <a:gd name="connsiteX270" fmla="*/ 3686861 w 5347411"/>
              <a:gd name="connsiteY270" fmla="*/ 175564 h 3555187"/>
              <a:gd name="connsiteX271" fmla="*/ 3599078 w 5347411"/>
              <a:gd name="connsiteY271" fmla="*/ 146304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84525 w 5347411"/>
              <a:gd name="connsiteY278" fmla="*/ 58521 h 3555187"/>
              <a:gd name="connsiteX279" fmla="*/ 3240634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88238 w 5347411"/>
              <a:gd name="connsiteY232" fmla="*/ 666485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38068 w 5347411"/>
              <a:gd name="connsiteY243" fmla="*/ 375179 h 3555187"/>
              <a:gd name="connsiteX244" fmla="*/ 4945075 w 5347411"/>
              <a:gd name="connsiteY244" fmla="*/ 343814 h 3555187"/>
              <a:gd name="connsiteX245" fmla="*/ 4791456 w 5347411"/>
              <a:gd name="connsiteY245" fmla="*/ 299923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7056 w 5347411"/>
              <a:gd name="connsiteY265" fmla="*/ 270662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708806 w 5347411"/>
              <a:gd name="connsiteY268" fmla="*/ 292608 h 3555187"/>
              <a:gd name="connsiteX269" fmla="*/ 3708806 w 5347411"/>
              <a:gd name="connsiteY269" fmla="*/ 219456 h 3555187"/>
              <a:gd name="connsiteX270" fmla="*/ 3686861 w 5347411"/>
              <a:gd name="connsiteY270" fmla="*/ 175564 h 3555187"/>
              <a:gd name="connsiteX271" fmla="*/ 3599078 w 5347411"/>
              <a:gd name="connsiteY271" fmla="*/ 146304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84525 w 5347411"/>
              <a:gd name="connsiteY278" fmla="*/ 58521 h 3555187"/>
              <a:gd name="connsiteX279" fmla="*/ 3240634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88238 w 5347411"/>
              <a:gd name="connsiteY232" fmla="*/ 666485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31805 w 5347411"/>
              <a:gd name="connsiteY243" fmla="*/ 384573 h 3555187"/>
              <a:gd name="connsiteX244" fmla="*/ 4945075 w 5347411"/>
              <a:gd name="connsiteY244" fmla="*/ 343814 h 3555187"/>
              <a:gd name="connsiteX245" fmla="*/ 4791456 w 5347411"/>
              <a:gd name="connsiteY245" fmla="*/ 299923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7056 w 5347411"/>
              <a:gd name="connsiteY265" fmla="*/ 270662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708806 w 5347411"/>
              <a:gd name="connsiteY268" fmla="*/ 292608 h 3555187"/>
              <a:gd name="connsiteX269" fmla="*/ 3708806 w 5347411"/>
              <a:gd name="connsiteY269" fmla="*/ 219456 h 3555187"/>
              <a:gd name="connsiteX270" fmla="*/ 3686861 w 5347411"/>
              <a:gd name="connsiteY270" fmla="*/ 175564 h 3555187"/>
              <a:gd name="connsiteX271" fmla="*/ 3599078 w 5347411"/>
              <a:gd name="connsiteY271" fmla="*/ 146304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84525 w 5347411"/>
              <a:gd name="connsiteY278" fmla="*/ 58521 h 3555187"/>
              <a:gd name="connsiteX279" fmla="*/ 3240634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88238 w 5347411"/>
              <a:gd name="connsiteY232" fmla="*/ 666485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31805 w 5347411"/>
              <a:gd name="connsiteY243" fmla="*/ 384573 h 3555187"/>
              <a:gd name="connsiteX244" fmla="*/ 4948206 w 5347411"/>
              <a:gd name="connsiteY244" fmla="*/ 331288 h 3555187"/>
              <a:gd name="connsiteX245" fmla="*/ 4791456 w 5347411"/>
              <a:gd name="connsiteY245" fmla="*/ 299923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7056 w 5347411"/>
              <a:gd name="connsiteY265" fmla="*/ 270662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708806 w 5347411"/>
              <a:gd name="connsiteY268" fmla="*/ 292608 h 3555187"/>
              <a:gd name="connsiteX269" fmla="*/ 3708806 w 5347411"/>
              <a:gd name="connsiteY269" fmla="*/ 219456 h 3555187"/>
              <a:gd name="connsiteX270" fmla="*/ 3686861 w 5347411"/>
              <a:gd name="connsiteY270" fmla="*/ 175564 h 3555187"/>
              <a:gd name="connsiteX271" fmla="*/ 3599078 w 5347411"/>
              <a:gd name="connsiteY271" fmla="*/ 146304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84525 w 5347411"/>
              <a:gd name="connsiteY278" fmla="*/ 58521 h 3555187"/>
              <a:gd name="connsiteX279" fmla="*/ 3240634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88238 w 5347411"/>
              <a:gd name="connsiteY232" fmla="*/ 666485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31805 w 5347411"/>
              <a:gd name="connsiteY243" fmla="*/ 384573 h 3555187"/>
              <a:gd name="connsiteX244" fmla="*/ 4948206 w 5347411"/>
              <a:gd name="connsiteY244" fmla="*/ 331288 h 3555187"/>
              <a:gd name="connsiteX245" fmla="*/ 4791456 w 5347411"/>
              <a:gd name="connsiteY245" fmla="*/ 287397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7056 w 5347411"/>
              <a:gd name="connsiteY265" fmla="*/ 270662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708806 w 5347411"/>
              <a:gd name="connsiteY268" fmla="*/ 292608 h 3555187"/>
              <a:gd name="connsiteX269" fmla="*/ 3708806 w 5347411"/>
              <a:gd name="connsiteY269" fmla="*/ 219456 h 3555187"/>
              <a:gd name="connsiteX270" fmla="*/ 3686861 w 5347411"/>
              <a:gd name="connsiteY270" fmla="*/ 175564 h 3555187"/>
              <a:gd name="connsiteX271" fmla="*/ 3599078 w 5347411"/>
              <a:gd name="connsiteY271" fmla="*/ 146304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84525 w 5347411"/>
              <a:gd name="connsiteY278" fmla="*/ 58521 h 3555187"/>
              <a:gd name="connsiteX279" fmla="*/ 3240634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88238 w 5347411"/>
              <a:gd name="connsiteY232" fmla="*/ 666485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31805 w 5347411"/>
              <a:gd name="connsiteY243" fmla="*/ 384573 h 3555187"/>
              <a:gd name="connsiteX244" fmla="*/ 4948206 w 5347411"/>
              <a:gd name="connsiteY244" fmla="*/ 331288 h 3555187"/>
              <a:gd name="connsiteX245" fmla="*/ 4791456 w 5347411"/>
              <a:gd name="connsiteY245" fmla="*/ 287397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0793 w 5347411"/>
              <a:gd name="connsiteY265" fmla="*/ 298846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708806 w 5347411"/>
              <a:gd name="connsiteY268" fmla="*/ 292608 h 3555187"/>
              <a:gd name="connsiteX269" fmla="*/ 3708806 w 5347411"/>
              <a:gd name="connsiteY269" fmla="*/ 219456 h 3555187"/>
              <a:gd name="connsiteX270" fmla="*/ 3686861 w 5347411"/>
              <a:gd name="connsiteY270" fmla="*/ 175564 h 3555187"/>
              <a:gd name="connsiteX271" fmla="*/ 3599078 w 5347411"/>
              <a:gd name="connsiteY271" fmla="*/ 146304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84525 w 5347411"/>
              <a:gd name="connsiteY278" fmla="*/ 58521 h 3555187"/>
              <a:gd name="connsiteX279" fmla="*/ 3240634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88238 w 5347411"/>
              <a:gd name="connsiteY232" fmla="*/ 666485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31805 w 5347411"/>
              <a:gd name="connsiteY243" fmla="*/ 384573 h 3555187"/>
              <a:gd name="connsiteX244" fmla="*/ 4948206 w 5347411"/>
              <a:gd name="connsiteY244" fmla="*/ 331288 h 3555187"/>
              <a:gd name="connsiteX245" fmla="*/ 4791456 w 5347411"/>
              <a:gd name="connsiteY245" fmla="*/ 287397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0793 w 5347411"/>
              <a:gd name="connsiteY265" fmla="*/ 298846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699412 w 5347411"/>
              <a:gd name="connsiteY268" fmla="*/ 292608 h 3555187"/>
              <a:gd name="connsiteX269" fmla="*/ 3708806 w 5347411"/>
              <a:gd name="connsiteY269" fmla="*/ 219456 h 3555187"/>
              <a:gd name="connsiteX270" fmla="*/ 3686861 w 5347411"/>
              <a:gd name="connsiteY270" fmla="*/ 175564 h 3555187"/>
              <a:gd name="connsiteX271" fmla="*/ 3599078 w 5347411"/>
              <a:gd name="connsiteY271" fmla="*/ 146304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84525 w 5347411"/>
              <a:gd name="connsiteY278" fmla="*/ 58521 h 3555187"/>
              <a:gd name="connsiteX279" fmla="*/ 3240634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88238 w 5347411"/>
              <a:gd name="connsiteY232" fmla="*/ 666485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31805 w 5347411"/>
              <a:gd name="connsiteY243" fmla="*/ 384573 h 3555187"/>
              <a:gd name="connsiteX244" fmla="*/ 4948206 w 5347411"/>
              <a:gd name="connsiteY244" fmla="*/ 331288 h 3555187"/>
              <a:gd name="connsiteX245" fmla="*/ 4791456 w 5347411"/>
              <a:gd name="connsiteY245" fmla="*/ 287397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0793 w 5347411"/>
              <a:gd name="connsiteY265" fmla="*/ 298846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699412 w 5347411"/>
              <a:gd name="connsiteY268" fmla="*/ 292608 h 3555187"/>
              <a:gd name="connsiteX269" fmla="*/ 3708806 w 5347411"/>
              <a:gd name="connsiteY269" fmla="*/ 219456 h 3555187"/>
              <a:gd name="connsiteX270" fmla="*/ 3686861 w 5347411"/>
              <a:gd name="connsiteY270" fmla="*/ 175564 h 3555187"/>
              <a:gd name="connsiteX271" fmla="*/ 3599078 w 5347411"/>
              <a:gd name="connsiteY271" fmla="*/ 133778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84525 w 5347411"/>
              <a:gd name="connsiteY278" fmla="*/ 58521 h 3555187"/>
              <a:gd name="connsiteX279" fmla="*/ 3240634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88238 w 5347411"/>
              <a:gd name="connsiteY232" fmla="*/ 666485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31805 w 5347411"/>
              <a:gd name="connsiteY243" fmla="*/ 384573 h 3555187"/>
              <a:gd name="connsiteX244" fmla="*/ 4948206 w 5347411"/>
              <a:gd name="connsiteY244" fmla="*/ 331288 h 3555187"/>
              <a:gd name="connsiteX245" fmla="*/ 4791456 w 5347411"/>
              <a:gd name="connsiteY245" fmla="*/ 287397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0793 w 5347411"/>
              <a:gd name="connsiteY265" fmla="*/ 298846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699412 w 5347411"/>
              <a:gd name="connsiteY268" fmla="*/ 292608 h 3555187"/>
              <a:gd name="connsiteX269" fmla="*/ 3708806 w 5347411"/>
              <a:gd name="connsiteY269" fmla="*/ 219456 h 3555187"/>
              <a:gd name="connsiteX270" fmla="*/ 3693124 w 5347411"/>
              <a:gd name="connsiteY270" fmla="*/ 166169 h 3555187"/>
              <a:gd name="connsiteX271" fmla="*/ 3599078 w 5347411"/>
              <a:gd name="connsiteY271" fmla="*/ 133778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84525 w 5347411"/>
              <a:gd name="connsiteY278" fmla="*/ 58521 h 3555187"/>
              <a:gd name="connsiteX279" fmla="*/ 3240634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88238 w 5347411"/>
              <a:gd name="connsiteY232" fmla="*/ 666485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31805 w 5347411"/>
              <a:gd name="connsiteY243" fmla="*/ 384573 h 3555187"/>
              <a:gd name="connsiteX244" fmla="*/ 4948206 w 5347411"/>
              <a:gd name="connsiteY244" fmla="*/ 331288 h 3555187"/>
              <a:gd name="connsiteX245" fmla="*/ 4791456 w 5347411"/>
              <a:gd name="connsiteY245" fmla="*/ 287397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0793 w 5347411"/>
              <a:gd name="connsiteY265" fmla="*/ 298846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699412 w 5347411"/>
              <a:gd name="connsiteY268" fmla="*/ 292608 h 3555187"/>
              <a:gd name="connsiteX269" fmla="*/ 3718201 w 5347411"/>
              <a:gd name="connsiteY269" fmla="*/ 219456 h 3555187"/>
              <a:gd name="connsiteX270" fmla="*/ 3693124 w 5347411"/>
              <a:gd name="connsiteY270" fmla="*/ 166169 h 3555187"/>
              <a:gd name="connsiteX271" fmla="*/ 3599078 w 5347411"/>
              <a:gd name="connsiteY271" fmla="*/ 133778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84525 w 5347411"/>
              <a:gd name="connsiteY278" fmla="*/ 58521 h 3555187"/>
              <a:gd name="connsiteX279" fmla="*/ 3240634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88238 w 5347411"/>
              <a:gd name="connsiteY232" fmla="*/ 666485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31805 w 5347411"/>
              <a:gd name="connsiteY243" fmla="*/ 384573 h 3555187"/>
              <a:gd name="connsiteX244" fmla="*/ 4948206 w 5347411"/>
              <a:gd name="connsiteY244" fmla="*/ 331288 h 3555187"/>
              <a:gd name="connsiteX245" fmla="*/ 4791456 w 5347411"/>
              <a:gd name="connsiteY245" fmla="*/ 287397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0793 w 5347411"/>
              <a:gd name="connsiteY265" fmla="*/ 298846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699412 w 5347411"/>
              <a:gd name="connsiteY268" fmla="*/ 292608 h 3555187"/>
              <a:gd name="connsiteX269" fmla="*/ 3718201 w 5347411"/>
              <a:gd name="connsiteY269" fmla="*/ 219456 h 3555187"/>
              <a:gd name="connsiteX270" fmla="*/ 3693124 w 5347411"/>
              <a:gd name="connsiteY270" fmla="*/ 166169 h 3555187"/>
              <a:gd name="connsiteX271" fmla="*/ 3599078 w 5347411"/>
              <a:gd name="connsiteY271" fmla="*/ 133778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50079 w 5347411"/>
              <a:gd name="connsiteY278" fmla="*/ 83573 h 3555187"/>
              <a:gd name="connsiteX279" fmla="*/ 3240634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87398 w 5347411"/>
              <a:gd name="connsiteY56" fmla="*/ 3408883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88238 w 5347411"/>
              <a:gd name="connsiteY232" fmla="*/ 666485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31805 w 5347411"/>
              <a:gd name="connsiteY243" fmla="*/ 384573 h 3555187"/>
              <a:gd name="connsiteX244" fmla="*/ 4948206 w 5347411"/>
              <a:gd name="connsiteY244" fmla="*/ 331288 h 3555187"/>
              <a:gd name="connsiteX245" fmla="*/ 4791456 w 5347411"/>
              <a:gd name="connsiteY245" fmla="*/ 287397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0793 w 5347411"/>
              <a:gd name="connsiteY265" fmla="*/ 298846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699412 w 5347411"/>
              <a:gd name="connsiteY268" fmla="*/ 292608 h 3555187"/>
              <a:gd name="connsiteX269" fmla="*/ 3718201 w 5347411"/>
              <a:gd name="connsiteY269" fmla="*/ 219456 h 3555187"/>
              <a:gd name="connsiteX270" fmla="*/ 3693124 w 5347411"/>
              <a:gd name="connsiteY270" fmla="*/ 166169 h 3555187"/>
              <a:gd name="connsiteX271" fmla="*/ 3599078 w 5347411"/>
              <a:gd name="connsiteY271" fmla="*/ 133778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50079 w 5347411"/>
              <a:gd name="connsiteY278" fmla="*/ 83573 h 3555187"/>
              <a:gd name="connsiteX279" fmla="*/ 3265686 w 5347411"/>
              <a:gd name="connsiteY279" fmla="*/ 29260 h 3555187"/>
              <a:gd name="connsiteX280" fmla="*/ 3218688 w 5347411"/>
              <a:gd name="connsiteY280" fmla="*/ 0 h 3555187"/>
              <a:gd name="connsiteX0" fmla="*/ 0 w 5347411"/>
              <a:gd name="connsiteY0" fmla="*/ 1887321 h 3555187"/>
              <a:gd name="connsiteX1" fmla="*/ 65837 w 5347411"/>
              <a:gd name="connsiteY1" fmla="*/ 1858060 h 3555187"/>
              <a:gd name="connsiteX2" fmla="*/ 135832 w 5347411"/>
              <a:gd name="connsiteY2" fmla="*/ 1865376 h 3555187"/>
              <a:gd name="connsiteX3" fmla="*/ 168250 w 5347411"/>
              <a:gd name="connsiteY3" fmla="*/ 1931212 h 3555187"/>
              <a:gd name="connsiteX4" fmla="*/ 183957 w 5347411"/>
              <a:gd name="connsiteY4" fmla="*/ 1961551 h 3555187"/>
              <a:gd name="connsiteX5" fmla="*/ 276925 w 5347411"/>
              <a:gd name="connsiteY5" fmla="*/ 2038861 h 3555187"/>
              <a:gd name="connsiteX6" fmla="*/ 307238 w 5347411"/>
              <a:gd name="connsiteY6" fmla="*/ 2099462 h 3555187"/>
              <a:gd name="connsiteX7" fmla="*/ 438912 w 5347411"/>
              <a:gd name="connsiteY7" fmla="*/ 2128723 h 3555187"/>
              <a:gd name="connsiteX8" fmla="*/ 497434 w 5347411"/>
              <a:gd name="connsiteY8" fmla="*/ 2077516 h 3555187"/>
              <a:gd name="connsiteX9" fmla="*/ 585216 w 5347411"/>
              <a:gd name="connsiteY9" fmla="*/ 2033625 h 3555187"/>
              <a:gd name="connsiteX10" fmla="*/ 665683 w 5347411"/>
              <a:gd name="connsiteY10" fmla="*/ 1975104 h 3555187"/>
              <a:gd name="connsiteX11" fmla="*/ 716890 w 5347411"/>
              <a:gd name="connsiteY11" fmla="*/ 1931212 h 3555187"/>
              <a:gd name="connsiteX12" fmla="*/ 731520 w 5347411"/>
              <a:gd name="connsiteY12" fmla="*/ 1916582 h 3555187"/>
              <a:gd name="connsiteX13" fmla="*/ 709574 w 5347411"/>
              <a:gd name="connsiteY13" fmla="*/ 1850745 h 3555187"/>
              <a:gd name="connsiteX14" fmla="*/ 782726 w 5347411"/>
              <a:gd name="connsiteY14" fmla="*/ 1814169 h 3555187"/>
              <a:gd name="connsiteX15" fmla="*/ 838192 w 5347411"/>
              <a:gd name="connsiteY15" fmla="*/ 1830930 h 3555187"/>
              <a:gd name="connsiteX16" fmla="*/ 1008445 w 5347411"/>
              <a:gd name="connsiteY16" fmla="*/ 1884215 h 3555187"/>
              <a:gd name="connsiteX17" fmla="*/ 1053389 w 5347411"/>
              <a:gd name="connsiteY17" fmla="*/ 1945843 h 3555187"/>
              <a:gd name="connsiteX18" fmla="*/ 1119226 w 5347411"/>
              <a:gd name="connsiteY18" fmla="*/ 2026310 h 3555187"/>
              <a:gd name="connsiteX19" fmla="*/ 1126541 w 5347411"/>
              <a:gd name="connsiteY19" fmla="*/ 2121408 h 3555187"/>
              <a:gd name="connsiteX20" fmla="*/ 1126541 w 5347411"/>
              <a:gd name="connsiteY20" fmla="*/ 2238451 h 3555187"/>
              <a:gd name="connsiteX21" fmla="*/ 1126541 w 5347411"/>
              <a:gd name="connsiteY21" fmla="*/ 2348179 h 3555187"/>
              <a:gd name="connsiteX22" fmla="*/ 1097280 w 5347411"/>
              <a:gd name="connsiteY22" fmla="*/ 2450592 h 3555187"/>
              <a:gd name="connsiteX23" fmla="*/ 1097280 w 5347411"/>
              <a:gd name="connsiteY23" fmla="*/ 2494483 h 3555187"/>
              <a:gd name="connsiteX24" fmla="*/ 1177747 w 5347411"/>
              <a:gd name="connsiteY24" fmla="*/ 2560320 h 3555187"/>
              <a:gd name="connsiteX25" fmla="*/ 1250899 w 5347411"/>
              <a:gd name="connsiteY25" fmla="*/ 2633472 h 3555187"/>
              <a:gd name="connsiteX26" fmla="*/ 1280160 w 5347411"/>
              <a:gd name="connsiteY26" fmla="*/ 2706624 h 3555187"/>
              <a:gd name="connsiteX27" fmla="*/ 1265530 w 5347411"/>
              <a:gd name="connsiteY27" fmla="*/ 2772460 h 3555187"/>
              <a:gd name="connsiteX28" fmla="*/ 1253004 w 5347411"/>
              <a:gd name="connsiteY28" fmla="*/ 2816352 h 3555187"/>
              <a:gd name="connsiteX29" fmla="*/ 1294790 w 5347411"/>
              <a:gd name="connsiteY29" fmla="*/ 2867558 h 3555187"/>
              <a:gd name="connsiteX30" fmla="*/ 1353312 w 5347411"/>
              <a:gd name="connsiteY30" fmla="*/ 2896819 h 3555187"/>
              <a:gd name="connsiteX31" fmla="*/ 1419149 w 5347411"/>
              <a:gd name="connsiteY31" fmla="*/ 2867558 h 3555187"/>
              <a:gd name="connsiteX32" fmla="*/ 1419149 w 5347411"/>
              <a:gd name="connsiteY32" fmla="*/ 2867558 h 3555187"/>
              <a:gd name="connsiteX33" fmla="*/ 1507983 w 5347411"/>
              <a:gd name="connsiteY33" fmla="*/ 2871717 h 3555187"/>
              <a:gd name="connsiteX34" fmla="*/ 1575874 w 5347411"/>
              <a:gd name="connsiteY34" fmla="*/ 2862347 h 3555187"/>
              <a:gd name="connsiteX35" fmla="*/ 1570664 w 5347411"/>
              <a:gd name="connsiteY35" fmla="*/ 2936527 h 3555187"/>
              <a:gd name="connsiteX36" fmla="*/ 1506931 w 5347411"/>
              <a:gd name="connsiteY36" fmla="*/ 3013862 h 3555187"/>
              <a:gd name="connsiteX37" fmla="*/ 1470355 w 5347411"/>
              <a:gd name="connsiteY37" fmla="*/ 3065068 h 3555187"/>
              <a:gd name="connsiteX38" fmla="*/ 1433779 w 5347411"/>
              <a:gd name="connsiteY38" fmla="*/ 3130905 h 3555187"/>
              <a:gd name="connsiteX39" fmla="*/ 1389888 w 5347411"/>
              <a:gd name="connsiteY39" fmla="*/ 3174796 h 3555187"/>
              <a:gd name="connsiteX40" fmla="*/ 1331366 w 5347411"/>
              <a:gd name="connsiteY40" fmla="*/ 3226003 h 3555187"/>
              <a:gd name="connsiteX41" fmla="*/ 1294790 w 5347411"/>
              <a:gd name="connsiteY41" fmla="*/ 3226003 h 3555187"/>
              <a:gd name="connsiteX42" fmla="*/ 1228954 w 5347411"/>
              <a:gd name="connsiteY42" fmla="*/ 3196742 h 3555187"/>
              <a:gd name="connsiteX43" fmla="*/ 1170432 w 5347411"/>
              <a:gd name="connsiteY43" fmla="*/ 3196742 h 3555187"/>
              <a:gd name="connsiteX44" fmla="*/ 1126541 w 5347411"/>
              <a:gd name="connsiteY44" fmla="*/ 3218688 h 3555187"/>
              <a:gd name="connsiteX45" fmla="*/ 1089965 w 5347411"/>
              <a:gd name="connsiteY45" fmla="*/ 3313785 h 3555187"/>
              <a:gd name="connsiteX46" fmla="*/ 1075334 w 5347411"/>
              <a:gd name="connsiteY46" fmla="*/ 3379622 h 3555187"/>
              <a:gd name="connsiteX47" fmla="*/ 1031443 w 5347411"/>
              <a:gd name="connsiteY47" fmla="*/ 3408883 h 3555187"/>
              <a:gd name="connsiteX48" fmla="*/ 1031443 w 5347411"/>
              <a:gd name="connsiteY48" fmla="*/ 3408883 h 3555187"/>
              <a:gd name="connsiteX49" fmla="*/ 958291 w 5347411"/>
              <a:gd name="connsiteY49" fmla="*/ 3474720 h 3555187"/>
              <a:gd name="connsiteX50" fmla="*/ 1016813 w 5347411"/>
              <a:gd name="connsiteY50" fmla="*/ 3503980 h 3555187"/>
              <a:gd name="connsiteX51" fmla="*/ 1075334 w 5347411"/>
              <a:gd name="connsiteY51" fmla="*/ 3452774 h 3555187"/>
              <a:gd name="connsiteX52" fmla="*/ 1133856 w 5347411"/>
              <a:gd name="connsiteY52" fmla="*/ 3445459 h 3555187"/>
              <a:gd name="connsiteX53" fmla="*/ 1177747 w 5347411"/>
              <a:gd name="connsiteY53" fmla="*/ 3503980 h 3555187"/>
              <a:gd name="connsiteX54" fmla="*/ 1221638 w 5347411"/>
              <a:gd name="connsiteY54" fmla="*/ 3555187 h 3555187"/>
              <a:gd name="connsiteX55" fmla="*/ 1397203 w 5347411"/>
              <a:gd name="connsiteY55" fmla="*/ 3503980 h 3555187"/>
              <a:gd name="connsiteX56" fmla="*/ 1575823 w 5347411"/>
              <a:gd name="connsiteY56" fmla="*/ 3362585 h 3555187"/>
              <a:gd name="connsiteX57" fmla="*/ 1719072 w 5347411"/>
              <a:gd name="connsiteY57" fmla="*/ 3313785 h 3555187"/>
              <a:gd name="connsiteX58" fmla="*/ 1836115 w 5347411"/>
              <a:gd name="connsiteY58" fmla="*/ 3182112 h 3555187"/>
              <a:gd name="connsiteX59" fmla="*/ 1916582 w 5347411"/>
              <a:gd name="connsiteY59" fmla="*/ 3108960 h 3555187"/>
              <a:gd name="connsiteX60" fmla="*/ 1975104 w 5347411"/>
              <a:gd name="connsiteY60" fmla="*/ 3043123 h 3555187"/>
              <a:gd name="connsiteX61" fmla="*/ 1975104 w 5347411"/>
              <a:gd name="connsiteY61" fmla="*/ 3043123 h 3555187"/>
              <a:gd name="connsiteX62" fmla="*/ 2114093 w 5347411"/>
              <a:gd name="connsiteY62" fmla="*/ 2904134 h 3555187"/>
              <a:gd name="connsiteX63" fmla="*/ 2150694 w 5347411"/>
              <a:gd name="connsiteY63" fmla="*/ 2801721 h 3555187"/>
              <a:gd name="connsiteX64" fmla="*/ 2157984 w 5347411"/>
              <a:gd name="connsiteY64" fmla="*/ 2706624 h 3555187"/>
              <a:gd name="connsiteX65" fmla="*/ 2219637 w 5347411"/>
              <a:gd name="connsiteY65" fmla="*/ 2626182 h 3555187"/>
              <a:gd name="connsiteX66" fmla="*/ 2275027 w 5347411"/>
              <a:gd name="connsiteY66" fmla="*/ 2553004 h 3555187"/>
              <a:gd name="connsiteX67" fmla="*/ 2275027 w 5347411"/>
              <a:gd name="connsiteY67" fmla="*/ 2494483 h 3555187"/>
              <a:gd name="connsiteX68" fmla="*/ 2282342 w 5347411"/>
              <a:gd name="connsiteY68" fmla="*/ 2479852 h 3555187"/>
              <a:gd name="connsiteX69" fmla="*/ 2285474 w 5347411"/>
              <a:gd name="connsiteY69" fmla="*/ 2433907 h 3555187"/>
              <a:gd name="connsiteX70" fmla="*/ 2326234 w 5347411"/>
              <a:gd name="connsiteY70" fmla="*/ 2421331 h 3555187"/>
              <a:gd name="connsiteX71" fmla="*/ 2260397 w 5347411"/>
              <a:gd name="connsiteY71" fmla="*/ 2296972 h 3555187"/>
              <a:gd name="connsiteX72" fmla="*/ 2194560 w 5347411"/>
              <a:gd name="connsiteY72" fmla="*/ 2245766 h 3555187"/>
              <a:gd name="connsiteX73" fmla="*/ 2150669 w 5347411"/>
              <a:gd name="connsiteY73" fmla="*/ 2238451 h 3555187"/>
              <a:gd name="connsiteX74" fmla="*/ 2092147 w 5347411"/>
              <a:gd name="connsiteY74" fmla="*/ 2282342 h 3555187"/>
              <a:gd name="connsiteX75" fmla="*/ 2092147 w 5347411"/>
              <a:gd name="connsiteY75" fmla="*/ 2282342 h 3555187"/>
              <a:gd name="connsiteX76" fmla="*/ 2023179 w 5347411"/>
              <a:gd name="connsiteY76" fmla="*/ 2278133 h 3555187"/>
              <a:gd name="connsiteX77" fmla="*/ 1987655 w 5347411"/>
              <a:gd name="connsiteY77" fmla="*/ 2239478 h 3555187"/>
              <a:gd name="connsiteX78" fmla="*/ 1984499 w 5347411"/>
              <a:gd name="connsiteY78" fmla="*/ 2194660 h 3555187"/>
              <a:gd name="connsiteX79" fmla="*/ 2018995 w 5347411"/>
              <a:gd name="connsiteY79" fmla="*/ 2187244 h 3555187"/>
              <a:gd name="connsiteX80" fmla="*/ 1989734 w 5347411"/>
              <a:gd name="connsiteY80" fmla="*/ 2143353 h 3555187"/>
              <a:gd name="connsiteX81" fmla="*/ 1945843 w 5347411"/>
              <a:gd name="connsiteY81" fmla="*/ 2121408 h 3555187"/>
              <a:gd name="connsiteX82" fmla="*/ 1916582 w 5347411"/>
              <a:gd name="connsiteY82" fmla="*/ 2092147 h 3555187"/>
              <a:gd name="connsiteX83" fmla="*/ 1909267 w 5347411"/>
              <a:gd name="connsiteY83" fmla="*/ 2070201 h 3555187"/>
              <a:gd name="connsiteX84" fmla="*/ 2048256 w 5347411"/>
              <a:gd name="connsiteY84" fmla="*/ 1982419 h 3555187"/>
              <a:gd name="connsiteX85" fmla="*/ 2165299 w 5347411"/>
              <a:gd name="connsiteY85" fmla="*/ 1931212 h 3555187"/>
              <a:gd name="connsiteX86" fmla="*/ 2311603 w 5347411"/>
              <a:gd name="connsiteY86" fmla="*/ 1828800 h 3555187"/>
              <a:gd name="connsiteX87" fmla="*/ 2399386 w 5347411"/>
              <a:gd name="connsiteY87" fmla="*/ 1784908 h 3555187"/>
              <a:gd name="connsiteX88" fmla="*/ 2457907 w 5347411"/>
              <a:gd name="connsiteY88" fmla="*/ 1719072 h 3555187"/>
              <a:gd name="connsiteX89" fmla="*/ 2553005 w 5347411"/>
              <a:gd name="connsiteY89" fmla="*/ 1645920 h 3555187"/>
              <a:gd name="connsiteX90" fmla="*/ 2620946 w 5347411"/>
              <a:gd name="connsiteY90" fmla="*/ 1638629 h 3555187"/>
              <a:gd name="connsiteX91" fmla="*/ 2699309 w 5347411"/>
              <a:gd name="connsiteY91" fmla="*/ 1623974 h 3555187"/>
              <a:gd name="connsiteX92" fmla="*/ 2771409 w 5347411"/>
              <a:gd name="connsiteY92" fmla="*/ 1656391 h 3555187"/>
              <a:gd name="connsiteX93" fmla="*/ 2794406 w 5347411"/>
              <a:gd name="connsiteY93" fmla="*/ 1711756 h 3555187"/>
              <a:gd name="connsiteX94" fmla="*/ 2823667 w 5347411"/>
              <a:gd name="connsiteY94" fmla="*/ 1682495 h 3555187"/>
              <a:gd name="connsiteX95" fmla="*/ 2896819 w 5347411"/>
              <a:gd name="connsiteY95" fmla="*/ 1689811 h 3555187"/>
              <a:gd name="connsiteX96" fmla="*/ 2958473 w 5347411"/>
              <a:gd name="connsiteY96" fmla="*/ 1703414 h 3555187"/>
              <a:gd name="connsiteX97" fmla="*/ 3006547 w 5347411"/>
              <a:gd name="connsiteY97" fmla="*/ 1689811 h 3555187"/>
              <a:gd name="connsiteX98" fmla="*/ 3050438 w 5347411"/>
              <a:gd name="connsiteY98" fmla="*/ 1660550 h 3555187"/>
              <a:gd name="connsiteX99" fmla="*/ 3050438 w 5347411"/>
              <a:gd name="connsiteY99" fmla="*/ 1667865 h 3555187"/>
              <a:gd name="connsiteX100" fmla="*/ 3044175 w 5347411"/>
              <a:gd name="connsiteY100" fmla="*/ 1655339 h 3555187"/>
              <a:gd name="connsiteX101" fmla="*/ 3123590 w 5347411"/>
              <a:gd name="connsiteY101" fmla="*/ 1697126 h 3555187"/>
              <a:gd name="connsiteX102" fmla="*/ 3154905 w 5347411"/>
              <a:gd name="connsiteY102" fmla="*/ 1675205 h 3555187"/>
              <a:gd name="connsiteX103" fmla="*/ 3174797 w 5347411"/>
              <a:gd name="connsiteY103" fmla="*/ 1719072 h 3555187"/>
              <a:gd name="connsiteX104" fmla="*/ 3202980 w 5347411"/>
              <a:gd name="connsiteY104" fmla="*/ 1728466 h 3555187"/>
              <a:gd name="connsiteX105" fmla="*/ 3152851 w 5347411"/>
              <a:gd name="connsiteY105" fmla="*/ 1762963 h 3555187"/>
              <a:gd name="connsiteX106" fmla="*/ 3152851 w 5347411"/>
              <a:gd name="connsiteY106" fmla="*/ 1762963 h 3555187"/>
              <a:gd name="connsiteX107" fmla="*/ 3240634 w 5347411"/>
              <a:gd name="connsiteY107" fmla="*/ 1792224 h 3555187"/>
              <a:gd name="connsiteX108" fmla="*/ 3299155 w 5347411"/>
              <a:gd name="connsiteY108" fmla="*/ 1755648 h 3555187"/>
              <a:gd name="connsiteX109" fmla="*/ 3350362 w 5347411"/>
              <a:gd name="connsiteY109" fmla="*/ 1762963 h 3555187"/>
              <a:gd name="connsiteX110" fmla="*/ 3386938 w 5347411"/>
              <a:gd name="connsiteY110" fmla="*/ 1770278 h 3555187"/>
              <a:gd name="connsiteX111" fmla="*/ 3386938 w 5347411"/>
              <a:gd name="connsiteY111" fmla="*/ 1770278 h 3555187"/>
              <a:gd name="connsiteX112" fmla="*/ 3423514 w 5347411"/>
              <a:gd name="connsiteY112" fmla="*/ 1726387 h 3555187"/>
              <a:gd name="connsiteX113" fmla="*/ 3394253 w 5347411"/>
              <a:gd name="connsiteY113" fmla="*/ 1711756 h 3555187"/>
              <a:gd name="connsiteX114" fmla="*/ 3372307 w 5347411"/>
              <a:gd name="connsiteY114" fmla="*/ 1711756 h 3555187"/>
              <a:gd name="connsiteX115" fmla="*/ 3372307 w 5347411"/>
              <a:gd name="connsiteY115" fmla="*/ 1675180 h 3555187"/>
              <a:gd name="connsiteX116" fmla="*/ 3413092 w 5347411"/>
              <a:gd name="connsiteY116" fmla="*/ 1601001 h 3555187"/>
              <a:gd name="connsiteX117" fmla="*/ 3494587 w 5347411"/>
              <a:gd name="connsiteY117" fmla="*/ 1528876 h 3555187"/>
              <a:gd name="connsiteX118" fmla="*/ 3555187 w 5347411"/>
              <a:gd name="connsiteY118" fmla="*/ 1426464 h 3555187"/>
              <a:gd name="connsiteX119" fmla="*/ 3639839 w 5347411"/>
              <a:gd name="connsiteY119" fmla="*/ 1407675 h 3555187"/>
              <a:gd name="connsiteX120" fmla="*/ 3694176 w 5347411"/>
              <a:gd name="connsiteY120" fmla="*/ 1411833 h 3555187"/>
              <a:gd name="connsiteX121" fmla="*/ 3694176 w 5347411"/>
              <a:gd name="connsiteY121" fmla="*/ 1411833 h 3555187"/>
              <a:gd name="connsiteX122" fmla="*/ 3703696 w 5347411"/>
              <a:gd name="connsiteY122" fmla="*/ 1392994 h 3555187"/>
              <a:gd name="connsiteX123" fmla="*/ 3745382 w 5347411"/>
              <a:gd name="connsiteY123" fmla="*/ 1426464 h 3555187"/>
              <a:gd name="connsiteX124" fmla="*/ 3751645 w 5347411"/>
              <a:gd name="connsiteY124" fmla="*/ 1401412 h 3555187"/>
              <a:gd name="connsiteX125" fmla="*/ 3716122 w 5347411"/>
              <a:gd name="connsiteY125" fmla="*/ 1521561 h 3555187"/>
              <a:gd name="connsiteX126" fmla="*/ 3744305 w 5347411"/>
              <a:gd name="connsiteY126" fmla="*/ 1512166 h 3555187"/>
              <a:gd name="connsiteX127" fmla="*/ 3781958 w 5347411"/>
              <a:gd name="connsiteY127" fmla="*/ 1558137 h 3555187"/>
              <a:gd name="connsiteX128" fmla="*/ 3840480 w 5347411"/>
              <a:gd name="connsiteY128" fmla="*/ 1463040 h 3555187"/>
              <a:gd name="connsiteX129" fmla="*/ 3904238 w 5347411"/>
              <a:gd name="connsiteY129" fmla="*/ 1428568 h 3555187"/>
              <a:gd name="connsiteX130" fmla="*/ 3935578 w 5347411"/>
              <a:gd name="connsiteY130" fmla="*/ 1426464 h 3555187"/>
              <a:gd name="connsiteX131" fmla="*/ 3938559 w 5347411"/>
              <a:gd name="connsiteY131" fmla="*/ 1383600 h 3555187"/>
              <a:gd name="connsiteX132" fmla="*/ 3957523 w 5347411"/>
              <a:gd name="connsiteY132" fmla="*/ 1360627 h 3555187"/>
              <a:gd name="connsiteX133" fmla="*/ 3941865 w 5347411"/>
              <a:gd name="connsiteY133" fmla="*/ 1354364 h 3555187"/>
              <a:gd name="connsiteX134" fmla="*/ 3964838 w 5347411"/>
              <a:gd name="connsiteY134" fmla="*/ 1280160 h 3555187"/>
              <a:gd name="connsiteX135" fmla="*/ 3994099 w 5347411"/>
              <a:gd name="connsiteY135" fmla="*/ 1272844 h 3555187"/>
              <a:gd name="connsiteX136" fmla="*/ 3994099 w 5347411"/>
              <a:gd name="connsiteY136" fmla="*/ 1272844 h 3555187"/>
              <a:gd name="connsiteX137" fmla="*/ 4042174 w 5347411"/>
              <a:gd name="connsiteY137" fmla="*/ 1271842 h 3555187"/>
              <a:gd name="connsiteX138" fmla="*/ 4008730 w 5347411"/>
              <a:gd name="connsiteY138" fmla="*/ 1324051 h 3555187"/>
              <a:gd name="connsiteX139" fmla="*/ 4004521 w 5347411"/>
              <a:gd name="connsiteY139" fmla="*/ 1378388 h 3555187"/>
              <a:gd name="connsiteX140" fmla="*/ 3986784 w 5347411"/>
              <a:gd name="connsiteY140" fmla="*/ 1463040 h 3555187"/>
              <a:gd name="connsiteX141" fmla="*/ 3986784 w 5347411"/>
              <a:gd name="connsiteY141" fmla="*/ 1506931 h 3555187"/>
              <a:gd name="connsiteX142" fmla="*/ 3950208 w 5347411"/>
              <a:gd name="connsiteY142" fmla="*/ 1528876 h 3555187"/>
              <a:gd name="connsiteX143" fmla="*/ 3906317 w 5347411"/>
              <a:gd name="connsiteY143" fmla="*/ 1594713 h 3555187"/>
              <a:gd name="connsiteX144" fmla="*/ 3833165 w 5347411"/>
              <a:gd name="connsiteY144" fmla="*/ 1653235 h 3555187"/>
              <a:gd name="connsiteX145" fmla="*/ 3760013 w 5347411"/>
              <a:gd name="connsiteY145" fmla="*/ 1762963 h 3555187"/>
              <a:gd name="connsiteX146" fmla="*/ 3716122 w 5347411"/>
              <a:gd name="connsiteY146" fmla="*/ 1836115 h 3555187"/>
              <a:gd name="connsiteX147" fmla="*/ 3657600 w 5347411"/>
              <a:gd name="connsiteY147" fmla="*/ 1887321 h 3555187"/>
              <a:gd name="connsiteX148" fmla="*/ 3657600 w 5347411"/>
              <a:gd name="connsiteY148" fmla="*/ 1887321 h 3555187"/>
              <a:gd name="connsiteX149" fmla="*/ 3562502 w 5347411"/>
              <a:gd name="connsiteY149" fmla="*/ 1960473 h 3555187"/>
              <a:gd name="connsiteX150" fmla="*/ 3540557 w 5347411"/>
              <a:gd name="connsiteY150" fmla="*/ 1960473 h 3555187"/>
              <a:gd name="connsiteX151" fmla="*/ 3511296 w 5347411"/>
              <a:gd name="connsiteY151" fmla="*/ 2033625 h 3555187"/>
              <a:gd name="connsiteX152" fmla="*/ 3474720 w 5347411"/>
              <a:gd name="connsiteY152" fmla="*/ 2084832 h 3555187"/>
              <a:gd name="connsiteX153" fmla="*/ 3416198 w 5347411"/>
              <a:gd name="connsiteY153" fmla="*/ 2245766 h 3555187"/>
              <a:gd name="connsiteX154" fmla="*/ 3408883 w 5347411"/>
              <a:gd name="connsiteY154" fmla="*/ 2355494 h 3555187"/>
              <a:gd name="connsiteX155" fmla="*/ 3430829 w 5347411"/>
              <a:gd name="connsiteY155" fmla="*/ 2457907 h 3555187"/>
              <a:gd name="connsiteX156" fmla="*/ 3445459 w 5347411"/>
              <a:gd name="connsiteY156" fmla="*/ 2509113 h 3555187"/>
              <a:gd name="connsiteX157" fmla="*/ 3445459 w 5347411"/>
              <a:gd name="connsiteY157" fmla="*/ 2604211 h 3555187"/>
              <a:gd name="connsiteX158" fmla="*/ 3489350 w 5347411"/>
              <a:gd name="connsiteY158" fmla="*/ 2684678 h 3555187"/>
              <a:gd name="connsiteX159" fmla="*/ 3489350 w 5347411"/>
              <a:gd name="connsiteY159" fmla="*/ 2721254 h 3555187"/>
              <a:gd name="connsiteX160" fmla="*/ 3489350 w 5347411"/>
              <a:gd name="connsiteY160" fmla="*/ 2772460 h 3555187"/>
              <a:gd name="connsiteX161" fmla="*/ 3489350 w 5347411"/>
              <a:gd name="connsiteY161" fmla="*/ 2845612 h 3555187"/>
              <a:gd name="connsiteX162" fmla="*/ 3562502 w 5347411"/>
              <a:gd name="connsiteY162" fmla="*/ 2809036 h 3555187"/>
              <a:gd name="connsiteX163" fmla="*/ 3635654 w 5347411"/>
              <a:gd name="connsiteY163" fmla="*/ 2750515 h 3555187"/>
              <a:gd name="connsiteX164" fmla="*/ 3672230 w 5347411"/>
              <a:gd name="connsiteY164" fmla="*/ 2640787 h 3555187"/>
              <a:gd name="connsiteX165" fmla="*/ 3679546 w 5347411"/>
              <a:gd name="connsiteY165" fmla="*/ 2560320 h 3555187"/>
              <a:gd name="connsiteX166" fmla="*/ 3730752 w 5347411"/>
              <a:gd name="connsiteY166" fmla="*/ 2501798 h 3555187"/>
              <a:gd name="connsiteX167" fmla="*/ 3745382 w 5347411"/>
              <a:gd name="connsiteY167" fmla="*/ 2443276 h 3555187"/>
              <a:gd name="connsiteX168" fmla="*/ 3789274 w 5347411"/>
              <a:gd name="connsiteY168" fmla="*/ 2384755 h 3555187"/>
              <a:gd name="connsiteX169" fmla="*/ 3899002 w 5347411"/>
              <a:gd name="connsiteY169" fmla="*/ 2370124 h 3555187"/>
              <a:gd name="connsiteX170" fmla="*/ 3920947 w 5347411"/>
              <a:gd name="connsiteY170" fmla="*/ 2340864 h 3555187"/>
              <a:gd name="connsiteX171" fmla="*/ 3913632 w 5347411"/>
              <a:gd name="connsiteY171" fmla="*/ 2231136 h 3555187"/>
              <a:gd name="connsiteX172" fmla="*/ 3913632 w 5347411"/>
              <a:gd name="connsiteY172" fmla="*/ 2231136 h 3555187"/>
              <a:gd name="connsiteX173" fmla="*/ 3950208 w 5347411"/>
              <a:gd name="connsiteY173" fmla="*/ 2179929 h 3555187"/>
              <a:gd name="connsiteX174" fmla="*/ 3950208 w 5347411"/>
              <a:gd name="connsiteY174" fmla="*/ 2121408 h 3555187"/>
              <a:gd name="connsiteX175" fmla="*/ 3950208 w 5347411"/>
              <a:gd name="connsiteY175" fmla="*/ 2121408 h 3555187"/>
              <a:gd name="connsiteX176" fmla="*/ 3964838 w 5347411"/>
              <a:gd name="connsiteY176" fmla="*/ 2018995 h 3555187"/>
              <a:gd name="connsiteX177" fmla="*/ 3964838 w 5347411"/>
              <a:gd name="connsiteY177" fmla="*/ 2018995 h 3555187"/>
              <a:gd name="connsiteX178" fmla="*/ 4008730 w 5347411"/>
              <a:gd name="connsiteY178" fmla="*/ 1960473 h 3555187"/>
              <a:gd name="connsiteX179" fmla="*/ 3964838 w 5347411"/>
              <a:gd name="connsiteY179" fmla="*/ 1916582 h 3555187"/>
              <a:gd name="connsiteX180" fmla="*/ 3913632 w 5347411"/>
              <a:gd name="connsiteY180" fmla="*/ 1938528 h 3555187"/>
              <a:gd name="connsiteX181" fmla="*/ 3899002 w 5347411"/>
              <a:gd name="connsiteY181" fmla="*/ 1887321 h 3555187"/>
              <a:gd name="connsiteX182" fmla="*/ 3928262 w 5347411"/>
              <a:gd name="connsiteY182" fmla="*/ 1814169 h 3555187"/>
              <a:gd name="connsiteX183" fmla="*/ 3974258 w 5347411"/>
              <a:gd name="connsiteY183" fmla="*/ 1778645 h 3555187"/>
              <a:gd name="connsiteX184" fmla="*/ 3979469 w 5347411"/>
              <a:gd name="connsiteY184" fmla="*/ 1660576 h 3555187"/>
              <a:gd name="connsiteX185" fmla="*/ 4026517 w 5347411"/>
              <a:gd name="connsiteY185" fmla="*/ 1624000 h 3555187"/>
              <a:gd name="connsiteX186" fmla="*/ 4074566 w 5347411"/>
              <a:gd name="connsiteY186" fmla="*/ 1638604 h 3555187"/>
              <a:gd name="connsiteX187" fmla="*/ 4111142 w 5347411"/>
              <a:gd name="connsiteY187" fmla="*/ 1653235 h 3555187"/>
              <a:gd name="connsiteX188" fmla="*/ 4098616 w 5347411"/>
              <a:gd name="connsiteY188" fmla="*/ 1616659 h 3555187"/>
              <a:gd name="connsiteX189" fmla="*/ 4140403 w 5347411"/>
              <a:gd name="connsiteY189" fmla="*/ 1580083 h 3555187"/>
              <a:gd name="connsiteX190" fmla="*/ 4147718 w 5347411"/>
              <a:gd name="connsiteY190" fmla="*/ 1572768 h 3555187"/>
              <a:gd name="connsiteX191" fmla="*/ 4176979 w 5347411"/>
              <a:gd name="connsiteY191" fmla="*/ 1638604 h 3555187"/>
              <a:gd name="connsiteX192" fmla="*/ 4213555 w 5347411"/>
              <a:gd name="connsiteY192" fmla="*/ 1565452 h 3555187"/>
              <a:gd name="connsiteX193" fmla="*/ 4257446 w 5347411"/>
              <a:gd name="connsiteY193" fmla="*/ 1543507 h 3555187"/>
              <a:gd name="connsiteX194" fmla="*/ 4330598 w 5347411"/>
              <a:gd name="connsiteY194" fmla="*/ 1528876 h 3555187"/>
              <a:gd name="connsiteX195" fmla="*/ 4382832 w 5347411"/>
              <a:gd name="connsiteY195" fmla="*/ 1524718 h 3555187"/>
              <a:gd name="connsiteX196" fmla="*/ 4425696 w 5347411"/>
              <a:gd name="connsiteY196" fmla="*/ 1594713 h 3555187"/>
              <a:gd name="connsiteX197" fmla="*/ 4447642 w 5347411"/>
              <a:gd name="connsiteY197" fmla="*/ 1528876 h 3555187"/>
              <a:gd name="connsiteX198" fmla="*/ 4589762 w 5347411"/>
              <a:gd name="connsiteY198" fmla="*/ 1330364 h 3555187"/>
              <a:gd name="connsiteX199" fmla="*/ 4696358 w 5347411"/>
              <a:gd name="connsiteY199" fmla="*/ 1258214 h 3555187"/>
              <a:gd name="connsiteX200" fmla="*/ 4747565 w 5347411"/>
              <a:gd name="connsiteY200" fmla="*/ 1199692 h 3555187"/>
              <a:gd name="connsiteX201" fmla="*/ 4769536 w 5347411"/>
              <a:gd name="connsiteY201" fmla="*/ 1168353 h 3555187"/>
              <a:gd name="connsiteX202" fmla="*/ 4779982 w 5347411"/>
              <a:gd name="connsiteY202" fmla="*/ 1117146 h 3555187"/>
              <a:gd name="connsiteX203" fmla="*/ 4857293 w 5347411"/>
              <a:gd name="connsiteY203" fmla="*/ 1155801 h 3555187"/>
              <a:gd name="connsiteX204" fmla="*/ 4857293 w 5347411"/>
              <a:gd name="connsiteY204" fmla="*/ 1155801 h 3555187"/>
              <a:gd name="connsiteX205" fmla="*/ 4937760 w 5347411"/>
              <a:gd name="connsiteY205" fmla="*/ 1148486 h 3555187"/>
              <a:gd name="connsiteX206" fmla="*/ 4937760 w 5347411"/>
              <a:gd name="connsiteY206" fmla="*/ 1089964 h 3555187"/>
              <a:gd name="connsiteX207" fmla="*/ 4842662 w 5347411"/>
              <a:gd name="connsiteY207" fmla="*/ 994867 h 3555187"/>
              <a:gd name="connsiteX208" fmla="*/ 4835347 w 5347411"/>
              <a:gd name="connsiteY208" fmla="*/ 958291 h 3555187"/>
              <a:gd name="connsiteX209" fmla="*/ 4798771 w 5347411"/>
              <a:gd name="connsiteY209" fmla="*/ 914400 h 3555187"/>
              <a:gd name="connsiteX210" fmla="*/ 4798771 w 5347411"/>
              <a:gd name="connsiteY210" fmla="*/ 914400 h 3555187"/>
              <a:gd name="connsiteX211" fmla="*/ 4707857 w 5347411"/>
              <a:gd name="connsiteY211" fmla="*/ 886141 h 3555187"/>
              <a:gd name="connsiteX212" fmla="*/ 4681728 w 5347411"/>
              <a:gd name="connsiteY212" fmla="*/ 914400 h 3555187"/>
              <a:gd name="connsiteX213" fmla="*/ 4645152 w 5347411"/>
              <a:gd name="connsiteY213" fmla="*/ 863193 h 3555187"/>
              <a:gd name="connsiteX214" fmla="*/ 4645152 w 5347411"/>
              <a:gd name="connsiteY214" fmla="*/ 863193 h 3555187"/>
              <a:gd name="connsiteX215" fmla="*/ 4690120 w 5347411"/>
              <a:gd name="connsiteY215" fmla="*/ 807402 h 3555187"/>
              <a:gd name="connsiteX216" fmla="*/ 4776826 w 5347411"/>
              <a:gd name="connsiteY216" fmla="*/ 863193 h 3555187"/>
              <a:gd name="connsiteX217" fmla="*/ 4857293 w 5347411"/>
              <a:gd name="connsiteY217" fmla="*/ 819302 h 3555187"/>
              <a:gd name="connsiteX218" fmla="*/ 4857293 w 5347411"/>
              <a:gd name="connsiteY218" fmla="*/ 760780 h 3555187"/>
              <a:gd name="connsiteX219" fmla="*/ 4864608 w 5347411"/>
              <a:gd name="connsiteY219" fmla="*/ 731520 h 3555187"/>
              <a:gd name="connsiteX220" fmla="*/ 4864608 w 5347411"/>
              <a:gd name="connsiteY220" fmla="*/ 731520 h 3555187"/>
              <a:gd name="connsiteX221" fmla="*/ 4849978 w 5347411"/>
              <a:gd name="connsiteY221" fmla="*/ 643737 h 3555187"/>
              <a:gd name="connsiteX222" fmla="*/ 4851030 w 5347411"/>
              <a:gd name="connsiteY222" fmla="*/ 591504 h 3555187"/>
              <a:gd name="connsiteX223" fmla="*/ 4901184 w 5347411"/>
              <a:gd name="connsiteY223" fmla="*/ 599846 h 3555187"/>
              <a:gd name="connsiteX224" fmla="*/ 4915814 w 5347411"/>
              <a:gd name="connsiteY224" fmla="*/ 680313 h 3555187"/>
              <a:gd name="connsiteX225" fmla="*/ 4988966 w 5347411"/>
              <a:gd name="connsiteY225" fmla="*/ 665683 h 3555187"/>
              <a:gd name="connsiteX226" fmla="*/ 5054803 w 5347411"/>
              <a:gd name="connsiteY226" fmla="*/ 651052 h 3555187"/>
              <a:gd name="connsiteX227" fmla="*/ 5098694 w 5347411"/>
              <a:gd name="connsiteY227" fmla="*/ 716889 h 3555187"/>
              <a:gd name="connsiteX228" fmla="*/ 5178109 w 5347411"/>
              <a:gd name="connsiteY228" fmla="*/ 706468 h 3555187"/>
              <a:gd name="connsiteX229" fmla="*/ 5223053 w 5347411"/>
              <a:gd name="connsiteY229" fmla="*/ 753465 h 3555187"/>
              <a:gd name="connsiteX230" fmla="*/ 5223053 w 5347411"/>
              <a:gd name="connsiteY230" fmla="*/ 753465 h 3555187"/>
              <a:gd name="connsiteX231" fmla="*/ 5310835 w 5347411"/>
              <a:gd name="connsiteY231" fmla="*/ 724204 h 3555187"/>
              <a:gd name="connsiteX232" fmla="*/ 5288238 w 5347411"/>
              <a:gd name="connsiteY232" fmla="*/ 666485 h 3555187"/>
              <a:gd name="connsiteX233" fmla="*/ 5296205 w 5347411"/>
              <a:gd name="connsiteY233" fmla="*/ 614476 h 3555187"/>
              <a:gd name="connsiteX234" fmla="*/ 5255470 w 5347411"/>
              <a:gd name="connsiteY234" fmla="*/ 571637 h 3555187"/>
              <a:gd name="connsiteX235" fmla="*/ 5312940 w 5347411"/>
              <a:gd name="connsiteY235" fmla="*/ 525666 h 3555187"/>
              <a:gd name="connsiteX236" fmla="*/ 5333858 w 5347411"/>
              <a:gd name="connsiteY236" fmla="*/ 473408 h 3555187"/>
              <a:gd name="connsiteX237" fmla="*/ 5347411 w 5347411"/>
              <a:gd name="connsiteY237" fmla="*/ 431596 h 3555187"/>
              <a:gd name="connsiteX238" fmla="*/ 5252314 w 5347411"/>
              <a:gd name="connsiteY238" fmla="*/ 387705 h 3555187"/>
              <a:gd name="connsiteX239" fmla="*/ 5186477 w 5347411"/>
              <a:gd name="connsiteY239" fmla="*/ 373075 h 3555187"/>
              <a:gd name="connsiteX240" fmla="*/ 5098694 w 5347411"/>
              <a:gd name="connsiteY240" fmla="*/ 380390 h 3555187"/>
              <a:gd name="connsiteX241" fmla="*/ 5098694 w 5347411"/>
              <a:gd name="connsiteY241" fmla="*/ 380390 h 3555187"/>
              <a:gd name="connsiteX242" fmla="*/ 5134193 w 5347411"/>
              <a:gd name="connsiteY242" fmla="*/ 524590 h 3555187"/>
              <a:gd name="connsiteX243" fmla="*/ 5031805 w 5347411"/>
              <a:gd name="connsiteY243" fmla="*/ 384573 h 3555187"/>
              <a:gd name="connsiteX244" fmla="*/ 4948206 w 5347411"/>
              <a:gd name="connsiteY244" fmla="*/ 331288 h 3555187"/>
              <a:gd name="connsiteX245" fmla="*/ 4791456 w 5347411"/>
              <a:gd name="connsiteY245" fmla="*/ 287397 h 3555187"/>
              <a:gd name="connsiteX246" fmla="*/ 4667098 w 5347411"/>
              <a:gd name="connsiteY246" fmla="*/ 241401 h 3555187"/>
              <a:gd name="connsiteX247" fmla="*/ 4615891 w 5347411"/>
              <a:gd name="connsiteY247" fmla="*/ 219456 h 3555187"/>
              <a:gd name="connsiteX248" fmla="*/ 4520794 w 5347411"/>
              <a:gd name="connsiteY248" fmla="*/ 219456 h 3555187"/>
              <a:gd name="connsiteX249" fmla="*/ 4469587 w 5347411"/>
              <a:gd name="connsiteY249" fmla="*/ 190195 h 3555187"/>
              <a:gd name="connsiteX250" fmla="*/ 4381805 w 5347411"/>
              <a:gd name="connsiteY250" fmla="*/ 212140 h 3555187"/>
              <a:gd name="connsiteX251" fmla="*/ 4323283 w 5347411"/>
              <a:gd name="connsiteY251" fmla="*/ 212140 h 3555187"/>
              <a:gd name="connsiteX252" fmla="*/ 4191610 w 5347411"/>
              <a:gd name="connsiteY252" fmla="*/ 197510 h 3555187"/>
              <a:gd name="connsiteX253" fmla="*/ 4228186 w 5347411"/>
              <a:gd name="connsiteY253" fmla="*/ 270662 h 3555187"/>
              <a:gd name="connsiteX254" fmla="*/ 4272077 w 5347411"/>
              <a:gd name="connsiteY254" fmla="*/ 358444 h 3555187"/>
              <a:gd name="connsiteX255" fmla="*/ 4213555 w 5347411"/>
              <a:gd name="connsiteY255" fmla="*/ 395020 h 3555187"/>
              <a:gd name="connsiteX256" fmla="*/ 4147718 w 5347411"/>
              <a:gd name="connsiteY256" fmla="*/ 358444 h 3555187"/>
              <a:gd name="connsiteX257" fmla="*/ 4118458 w 5347411"/>
              <a:gd name="connsiteY257" fmla="*/ 292608 h 3555187"/>
              <a:gd name="connsiteX258" fmla="*/ 4184294 w 5347411"/>
              <a:gd name="connsiteY258" fmla="*/ 292608 h 3555187"/>
              <a:gd name="connsiteX259" fmla="*/ 4155034 w 5347411"/>
              <a:gd name="connsiteY259" fmla="*/ 248716 h 3555187"/>
              <a:gd name="connsiteX260" fmla="*/ 4125773 w 5347411"/>
              <a:gd name="connsiteY260" fmla="*/ 241401 h 3555187"/>
              <a:gd name="connsiteX261" fmla="*/ 4125773 w 5347411"/>
              <a:gd name="connsiteY261" fmla="*/ 241401 h 3555187"/>
              <a:gd name="connsiteX262" fmla="*/ 4089197 w 5347411"/>
              <a:gd name="connsiteY262" fmla="*/ 321868 h 3555187"/>
              <a:gd name="connsiteX263" fmla="*/ 4052621 w 5347411"/>
              <a:gd name="connsiteY263" fmla="*/ 321868 h 3555187"/>
              <a:gd name="connsiteX264" fmla="*/ 3928262 w 5347411"/>
              <a:gd name="connsiteY264" fmla="*/ 314553 h 3555187"/>
              <a:gd name="connsiteX265" fmla="*/ 3870793 w 5347411"/>
              <a:gd name="connsiteY265" fmla="*/ 298846 h 3555187"/>
              <a:gd name="connsiteX266" fmla="*/ 3803904 w 5347411"/>
              <a:gd name="connsiteY266" fmla="*/ 329184 h 3555187"/>
              <a:gd name="connsiteX267" fmla="*/ 3767328 w 5347411"/>
              <a:gd name="connsiteY267" fmla="*/ 343814 h 3555187"/>
              <a:gd name="connsiteX268" fmla="*/ 3699412 w 5347411"/>
              <a:gd name="connsiteY268" fmla="*/ 292608 h 3555187"/>
              <a:gd name="connsiteX269" fmla="*/ 3718201 w 5347411"/>
              <a:gd name="connsiteY269" fmla="*/ 219456 h 3555187"/>
              <a:gd name="connsiteX270" fmla="*/ 3693124 w 5347411"/>
              <a:gd name="connsiteY270" fmla="*/ 166169 h 3555187"/>
              <a:gd name="connsiteX271" fmla="*/ 3599078 w 5347411"/>
              <a:gd name="connsiteY271" fmla="*/ 133778 h 3555187"/>
              <a:gd name="connsiteX272" fmla="*/ 3518611 w 5347411"/>
              <a:gd name="connsiteY272" fmla="*/ 124358 h 3555187"/>
              <a:gd name="connsiteX273" fmla="*/ 3416198 w 5347411"/>
              <a:gd name="connsiteY273" fmla="*/ 131673 h 3555187"/>
              <a:gd name="connsiteX274" fmla="*/ 3416198 w 5347411"/>
              <a:gd name="connsiteY274" fmla="*/ 160934 h 3555187"/>
              <a:gd name="connsiteX275" fmla="*/ 3357677 w 5347411"/>
              <a:gd name="connsiteY275" fmla="*/ 160933 h 3555187"/>
              <a:gd name="connsiteX276" fmla="*/ 3306470 w 5347411"/>
              <a:gd name="connsiteY276" fmla="*/ 65836 h 3555187"/>
              <a:gd name="connsiteX277" fmla="*/ 3291840 w 5347411"/>
              <a:gd name="connsiteY277" fmla="*/ 87782 h 3555187"/>
              <a:gd name="connsiteX278" fmla="*/ 3250079 w 5347411"/>
              <a:gd name="connsiteY278" fmla="*/ 83573 h 3555187"/>
              <a:gd name="connsiteX279" fmla="*/ 3265686 w 5347411"/>
              <a:gd name="connsiteY279" fmla="*/ 29260 h 3555187"/>
              <a:gd name="connsiteX280" fmla="*/ 3218688 w 5347411"/>
              <a:gd name="connsiteY280" fmla="*/ 0 h 355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</a:cxnLst>
            <a:rect l="l" t="t" r="r" b="b"/>
            <a:pathLst>
              <a:path w="5347411" h="3555187">
                <a:moveTo>
                  <a:pt x="0" y="1887321"/>
                </a:moveTo>
                <a:lnTo>
                  <a:pt x="65837" y="1858060"/>
                </a:lnTo>
                <a:lnTo>
                  <a:pt x="135832" y="1865376"/>
                </a:lnTo>
                <a:lnTo>
                  <a:pt x="168250" y="1931212"/>
                </a:lnTo>
                <a:lnTo>
                  <a:pt x="183957" y="1961551"/>
                </a:lnTo>
                <a:cubicBezTo>
                  <a:pt x="205552" y="1977927"/>
                  <a:pt x="261593" y="2000565"/>
                  <a:pt x="276925" y="2038861"/>
                </a:cubicBezTo>
                <a:lnTo>
                  <a:pt x="307238" y="2099462"/>
                </a:lnTo>
                <a:lnTo>
                  <a:pt x="438912" y="2128723"/>
                </a:lnTo>
                <a:lnTo>
                  <a:pt x="497434" y="2077516"/>
                </a:lnTo>
                <a:lnTo>
                  <a:pt x="585216" y="2033625"/>
                </a:lnTo>
                <a:lnTo>
                  <a:pt x="665683" y="1975104"/>
                </a:lnTo>
                <a:lnTo>
                  <a:pt x="716890" y="1931212"/>
                </a:lnTo>
                <a:lnTo>
                  <a:pt x="731520" y="1916582"/>
                </a:lnTo>
                <a:lnTo>
                  <a:pt x="709574" y="1850745"/>
                </a:lnTo>
                <a:lnTo>
                  <a:pt x="782726" y="1814169"/>
                </a:lnTo>
                <a:lnTo>
                  <a:pt x="838192" y="1830930"/>
                </a:lnTo>
                <a:lnTo>
                  <a:pt x="1008445" y="1884215"/>
                </a:lnTo>
                <a:lnTo>
                  <a:pt x="1053389" y="1945843"/>
                </a:lnTo>
                <a:lnTo>
                  <a:pt x="1119226" y="2026310"/>
                </a:lnTo>
                <a:lnTo>
                  <a:pt x="1126541" y="2121408"/>
                </a:lnTo>
                <a:lnTo>
                  <a:pt x="1126541" y="2238451"/>
                </a:lnTo>
                <a:lnTo>
                  <a:pt x="1126541" y="2348179"/>
                </a:lnTo>
                <a:lnTo>
                  <a:pt x="1097280" y="2450592"/>
                </a:lnTo>
                <a:lnTo>
                  <a:pt x="1097280" y="2494483"/>
                </a:lnTo>
                <a:lnTo>
                  <a:pt x="1177747" y="2560320"/>
                </a:lnTo>
                <a:lnTo>
                  <a:pt x="1250899" y="2633472"/>
                </a:lnTo>
                <a:lnTo>
                  <a:pt x="1280160" y="2706624"/>
                </a:lnTo>
                <a:lnTo>
                  <a:pt x="1265530" y="2772460"/>
                </a:lnTo>
                <a:lnTo>
                  <a:pt x="1253004" y="2816352"/>
                </a:lnTo>
                <a:lnTo>
                  <a:pt x="1294790" y="2867558"/>
                </a:lnTo>
                <a:lnTo>
                  <a:pt x="1353312" y="2896819"/>
                </a:lnTo>
                <a:lnTo>
                  <a:pt x="1419149" y="2867558"/>
                </a:lnTo>
                <a:lnTo>
                  <a:pt x="1419149" y="2867558"/>
                </a:lnTo>
                <a:lnTo>
                  <a:pt x="1507983" y="2871717"/>
                </a:lnTo>
                <a:lnTo>
                  <a:pt x="1575874" y="2862347"/>
                </a:lnTo>
                <a:lnTo>
                  <a:pt x="1570664" y="2936527"/>
                </a:lnTo>
                <a:lnTo>
                  <a:pt x="1506931" y="3013862"/>
                </a:lnTo>
                <a:lnTo>
                  <a:pt x="1470355" y="3065068"/>
                </a:lnTo>
                <a:lnTo>
                  <a:pt x="1433779" y="3130905"/>
                </a:lnTo>
                <a:lnTo>
                  <a:pt x="1389888" y="3174796"/>
                </a:lnTo>
                <a:lnTo>
                  <a:pt x="1331366" y="3226003"/>
                </a:lnTo>
                <a:lnTo>
                  <a:pt x="1294790" y="3226003"/>
                </a:lnTo>
                <a:lnTo>
                  <a:pt x="1228954" y="3196742"/>
                </a:lnTo>
                <a:lnTo>
                  <a:pt x="1170432" y="3196742"/>
                </a:lnTo>
                <a:lnTo>
                  <a:pt x="1126541" y="3218688"/>
                </a:lnTo>
                <a:lnTo>
                  <a:pt x="1089965" y="3313785"/>
                </a:lnTo>
                <a:lnTo>
                  <a:pt x="1075334" y="3379622"/>
                </a:lnTo>
                <a:lnTo>
                  <a:pt x="1031443" y="3408883"/>
                </a:lnTo>
                <a:lnTo>
                  <a:pt x="1031443" y="3408883"/>
                </a:lnTo>
                <a:lnTo>
                  <a:pt x="958291" y="3474720"/>
                </a:lnTo>
                <a:lnTo>
                  <a:pt x="1016813" y="3503980"/>
                </a:lnTo>
                <a:lnTo>
                  <a:pt x="1075334" y="3452774"/>
                </a:lnTo>
                <a:lnTo>
                  <a:pt x="1133856" y="3445459"/>
                </a:lnTo>
                <a:lnTo>
                  <a:pt x="1177747" y="3503980"/>
                </a:lnTo>
                <a:lnTo>
                  <a:pt x="1221638" y="3555187"/>
                </a:lnTo>
                <a:lnTo>
                  <a:pt x="1397203" y="3503980"/>
                </a:lnTo>
                <a:lnTo>
                  <a:pt x="1575823" y="3362585"/>
                </a:lnTo>
                <a:lnTo>
                  <a:pt x="1719072" y="3313785"/>
                </a:lnTo>
                <a:lnTo>
                  <a:pt x="1836115" y="3182112"/>
                </a:lnTo>
                <a:lnTo>
                  <a:pt x="1916582" y="3108960"/>
                </a:lnTo>
                <a:lnTo>
                  <a:pt x="1975104" y="3043123"/>
                </a:lnTo>
                <a:lnTo>
                  <a:pt x="1975104" y="3043123"/>
                </a:lnTo>
                <a:lnTo>
                  <a:pt x="2114093" y="2904134"/>
                </a:lnTo>
                <a:lnTo>
                  <a:pt x="2150694" y="2801721"/>
                </a:lnTo>
                <a:lnTo>
                  <a:pt x="2157984" y="2706624"/>
                </a:lnTo>
                <a:lnTo>
                  <a:pt x="2219637" y="2626182"/>
                </a:lnTo>
                <a:lnTo>
                  <a:pt x="2275027" y="2553004"/>
                </a:lnTo>
                <a:lnTo>
                  <a:pt x="2275027" y="2494483"/>
                </a:lnTo>
                <a:lnTo>
                  <a:pt x="2282342" y="2479852"/>
                </a:lnTo>
                <a:lnTo>
                  <a:pt x="2285474" y="2433907"/>
                </a:lnTo>
                <a:lnTo>
                  <a:pt x="2326234" y="2421331"/>
                </a:lnTo>
                <a:lnTo>
                  <a:pt x="2260397" y="2296972"/>
                </a:lnTo>
                <a:lnTo>
                  <a:pt x="2194560" y="2245766"/>
                </a:lnTo>
                <a:lnTo>
                  <a:pt x="2150669" y="2238451"/>
                </a:lnTo>
                <a:lnTo>
                  <a:pt x="2092147" y="2282342"/>
                </a:lnTo>
                <a:lnTo>
                  <a:pt x="2092147" y="2282342"/>
                </a:lnTo>
                <a:lnTo>
                  <a:pt x="2023179" y="2278133"/>
                </a:lnTo>
                <a:lnTo>
                  <a:pt x="1987655" y="2239478"/>
                </a:lnTo>
                <a:cubicBezTo>
                  <a:pt x="1988690" y="2232889"/>
                  <a:pt x="1983464" y="2201249"/>
                  <a:pt x="1984499" y="2194660"/>
                </a:cubicBezTo>
                <a:lnTo>
                  <a:pt x="2018995" y="2187244"/>
                </a:lnTo>
                <a:lnTo>
                  <a:pt x="1989734" y="2143353"/>
                </a:lnTo>
                <a:lnTo>
                  <a:pt x="1945843" y="2121408"/>
                </a:lnTo>
                <a:lnTo>
                  <a:pt x="1916582" y="2092147"/>
                </a:lnTo>
                <a:lnTo>
                  <a:pt x="1909267" y="2070201"/>
                </a:lnTo>
                <a:lnTo>
                  <a:pt x="2048256" y="1982419"/>
                </a:lnTo>
                <a:lnTo>
                  <a:pt x="2165299" y="1931212"/>
                </a:lnTo>
                <a:lnTo>
                  <a:pt x="2311603" y="1828800"/>
                </a:lnTo>
                <a:lnTo>
                  <a:pt x="2399386" y="1784908"/>
                </a:lnTo>
                <a:lnTo>
                  <a:pt x="2457907" y="1719072"/>
                </a:lnTo>
                <a:lnTo>
                  <a:pt x="2553005" y="1645920"/>
                </a:lnTo>
                <a:cubicBezTo>
                  <a:pt x="2579827" y="1628851"/>
                  <a:pt x="2594124" y="1633752"/>
                  <a:pt x="2620946" y="1638629"/>
                </a:cubicBezTo>
                <a:lnTo>
                  <a:pt x="2699309" y="1623974"/>
                </a:lnTo>
                <a:lnTo>
                  <a:pt x="2771409" y="1656391"/>
                </a:lnTo>
                <a:cubicBezTo>
                  <a:pt x="2781162" y="1668583"/>
                  <a:pt x="2785696" y="1707405"/>
                  <a:pt x="2794406" y="1711756"/>
                </a:cubicBezTo>
                <a:cubicBezTo>
                  <a:pt x="2803116" y="1716107"/>
                  <a:pt x="2806598" y="1686152"/>
                  <a:pt x="2823667" y="1682495"/>
                </a:cubicBezTo>
                <a:cubicBezTo>
                  <a:pt x="2840736" y="1678838"/>
                  <a:pt x="2872435" y="1687372"/>
                  <a:pt x="2896819" y="1689811"/>
                </a:cubicBezTo>
                <a:lnTo>
                  <a:pt x="2958473" y="1703414"/>
                </a:lnTo>
                <a:lnTo>
                  <a:pt x="3006547" y="1689811"/>
                </a:lnTo>
                <a:lnTo>
                  <a:pt x="3050438" y="1660550"/>
                </a:lnTo>
                <a:cubicBezTo>
                  <a:pt x="3050438" y="1662988"/>
                  <a:pt x="3051482" y="1668733"/>
                  <a:pt x="3050438" y="1667865"/>
                </a:cubicBezTo>
                <a:cubicBezTo>
                  <a:pt x="3049394" y="1666997"/>
                  <a:pt x="3046263" y="1659514"/>
                  <a:pt x="3044175" y="1655339"/>
                </a:cubicBezTo>
                <a:cubicBezTo>
                  <a:pt x="3070647" y="1669268"/>
                  <a:pt x="3105135" y="1693815"/>
                  <a:pt x="3123590" y="1697126"/>
                </a:cubicBezTo>
                <a:cubicBezTo>
                  <a:pt x="3142045" y="1700437"/>
                  <a:pt x="3144467" y="1682512"/>
                  <a:pt x="3154905" y="1675205"/>
                </a:cubicBezTo>
                <a:cubicBezTo>
                  <a:pt x="3161536" y="1689827"/>
                  <a:pt x="3166785" y="1710195"/>
                  <a:pt x="3174797" y="1719072"/>
                </a:cubicBezTo>
                <a:cubicBezTo>
                  <a:pt x="3182809" y="1727949"/>
                  <a:pt x="3193586" y="1725335"/>
                  <a:pt x="3202980" y="1728466"/>
                </a:cubicBezTo>
                <a:lnTo>
                  <a:pt x="3152851" y="1762963"/>
                </a:lnTo>
                <a:lnTo>
                  <a:pt x="3152851" y="1762963"/>
                </a:lnTo>
                <a:lnTo>
                  <a:pt x="3240634" y="1792224"/>
                </a:lnTo>
                <a:lnTo>
                  <a:pt x="3299155" y="1755648"/>
                </a:lnTo>
                <a:lnTo>
                  <a:pt x="3350362" y="1762963"/>
                </a:lnTo>
                <a:lnTo>
                  <a:pt x="3386938" y="1770278"/>
                </a:lnTo>
                <a:lnTo>
                  <a:pt x="3386938" y="1770278"/>
                </a:lnTo>
                <a:lnTo>
                  <a:pt x="3423514" y="1726387"/>
                </a:lnTo>
                <a:lnTo>
                  <a:pt x="3394253" y="1711756"/>
                </a:lnTo>
                <a:lnTo>
                  <a:pt x="3372307" y="1711756"/>
                </a:lnTo>
                <a:lnTo>
                  <a:pt x="3372307" y="1675180"/>
                </a:lnTo>
                <a:lnTo>
                  <a:pt x="3413092" y="1601001"/>
                </a:lnTo>
                <a:lnTo>
                  <a:pt x="3494587" y="1528876"/>
                </a:lnTo>
                <a:lnTo>
                  <a:pt x="3555187" y="1426464"/>
                </a:lnTo>
                <a:lnTo>
                  <a:pt x="3639839" y="1407675"/>
                </a:lnTo>
                <a:lnTo>
                  <a:pt x="3694176" y="1411833"/>
                </a:lnTo>
                <a:lnTo>
                  <a:pt x="3694176" y="1411833"/>
                </a:lnTo>
                <a:cubicBezTo>
                  <a:pt x="3695763" y="1408693"/>
                  <a:pt x="3697391" y="1391967"/>
                  <a:pt x="3703696" y="1392994"/>
                </a:cubicBezTo>
                <a:cubicBezTo>
                  <a:pt x="3717591" y="1404151"/>
                  <a:pt x="3737391" y="1425061"/>
                  <a:pt x="3745382" y="1426464"/>
                </a:cubicBezTo>
                <a:cubicBezTo>
                  <a:pt x="3753373" y="1427867"/>
                  <a:pt x="3749557" y="1409763"/>
                  <a:pt x="3751645" y="1401412"/>
                </a:cubicBezTo>
                <a:cubicBezTo>
                  <a:pt x="3739804" y="1441462"/>
                  <a:pt x="3717345" y="1503102"/>
                  <a:pt x="3716122" y="1521561"/>
                </a:cubicBezTo>
                <a:cubicBezTo>
                  <a:pt x="3714899" y="1540020"/>
                  <a:pt x="3734911" y="1515298"/>
                  <a:pt x="3744305" y="1512166"/>
                </a:cubicBezTo>
                <a:lnTo>
                  <a:pt x="3781958" y="1558137"/>
                </a:lnTo>
                <a:lnTo>
                  <a:pt x="3840480" y="1463040"/>
                </a:lnTo>
                <a:lnTo>
                  <a:pt x="3904238" y="1428568"/>
                </a:lnTo>
                <a:lnTo>
                  <a:pt x="3935578" y="1426464"/>
                </a:lnTo>
                <a:cubicBezTo>
                  <a:pt x="3943908" y="1417926"/>
                  <a:pt x="3934902" y="1394573"/>
                  <a:pt x="3938559" y="1383600"/>
                </a:cubicBezTo>
                <a:cubicBezTo>
                  <a:pt x="3942216" y="1372627"/>
                  <a:pt x="3956972" y="1365500"/>
                  <a:pt x="3957523" y="1360627"/>
                </a:cubicBezTo>
                <a:cubicBezTo>
                  <a:pt x="3958074" y="1355754"/>
                  <a:pt x="3947084" y="1356452"/>
                  <a:pt x="3941865" y="1354364"/>
                </a:cubicBezTo>
                <a:lnTo>
                  <a:pt x="3964838" y="1280160"/>
                </a:lnTo>
                <a:lnTo>
                  <a:pt x="3994099" y="1272844"/>
                </a:lnTo>
                <a:lnTo>
                  <a:pt x="3994099" y="1272844"/>
                </a:lnTo>
                <a:lnTo>
                  <a:pt x="4042174" y="1271842"/>
                </a:lnTo>
                <a:cubicBezTo>
                  <a:pt x="4056078" y="1308034"/>
                  <a:pt x="4019878" y="1306648"/>
                  <a:pt x="4008730" y="1324051"/>
                </a:cubicBezTo>
                <a:lnTo>
                  <a:pt x="4004521" y="1378388"/>
                </a:lnTo>
                <a:lnTo>
                  <a:pt x="3986784" y="1463040"/>
                </a:lnTo>
                <a:lnTo>
                  <a:pt x="3986784" y="1506931"/>
                </a:lnTo>
                <a:lnTo>
                  <a:pt x="3950208" y="1528876"/>
                </a:lnTo>
                <a:lnTo>
                  <a:pt x="3906317" y="1594713"/>
                </a:lnTo>
                <a:lnTo>
                  <a:pt x="3833165" y="1653235"/>
                </a:lnTo>
                <a:lnTo>
                  <a:pt x="3760013" y="1762963"/>
                </a:lnTo>
                <a:lnTo>
                  <a:pt x="3716122" y="1836115"/>
                </a:lnTo>
                <a:lnTo>
                  <a:pt x="3657600" y="1887321"/>
                </a:lnTo>
                <a:lnTo>
                  <a:pt x="3657600" y="1887321"/>
                </a:lnTo>
                <a:lnTo>
                  <a:pt x="3562502" y="1960473"/>
                </a:lnTo>
                <a:lnTo>
                  <a:pt x="3540557" y="1960473"/>
                </a:lnTo>
                <a:lnTo>
                  <a:pt x="3511296" y="2033625"/>
                </a:lnTo>
                <a:lnTo>
                  <a:pt x="3474720" y="2084832"/>
                </a:lnTo>
                <a:lnTo>
                  <a:pt x="3416198" y="2245766"/>
                </a:lnTo>
                <a:lnTo>
                  <a:pt x="3408883" y="2355494"/>
                </a:lnTo>
                <a:lnTo>
                  <a:pt x="3430829" y="2457907"/>
                </a:lnTo>
                <a:lnTo>
                  <a:pt x="3445459" y="2509113"/>
                </a:lnTo>
                <a:lnTo>
                  <a:pt x="3445459" y="2604211"/>
                </a:lnTo>
                <a:lnTo>
                  <a:pt x="3489350" y="2684678"/>
                </a:lnTo>
                <a:lnTo>
                  <a:pt x="3489350" y="2721254"/>
                </a:lnTo>
                <a:lnTo>
                  <a:pt x="3489350" y="2772460"/>
                </a:lnTo>
                <a:lnTo>
                  <a:pt x="3489350" y="2845612"/>
                </a:lnTo>
                <a:lnTo>
                  <a:pt x="3562502" y="2809036"/>
                </a:lnTo>
                <a:lnTo>
                  <a:pt x="3635654" y="2750515"/>
                </a:lnTo>
                <a:lnTo>
                  <a:pt x="3672230" y="2640787"/>
                </a:lnTo>
                <a:lnTo>
                  <a:pt x="3679546" y="2560320"/>
                </a:lnTo>
                <a:lnTo>
                  <a:pt x="3730752" y="2501798"/>
                </a:lnTo>
                <a:lnTo>
                  <a:pt x="3745382" y="2443276"/>
                </a:lnTo>
                <a:lnTo>
                  <a:pt x="3789274" y="2384755"/>
                </a:lnTo>
                <a:lnTo>
                  <a:pt x="3899002" y="2370124"/>
                </a:lnTo>
                <a:lnTo>
                  <a:pt x="3920947" y="2340864"/>
                </a:lnTo>
                <a:lnTo>
                  <a:pt x="3913632" y="2231136"/>
                </a:lnTo>
                <a:lnTo>
                  <a:pt x="3913632" y="2231136"/>
                </a:lnTo>
                <a:lnTo>
                  <a:pt x="3950208" y="2179929"/>
                </a:lnTo>
                <a:lnTo>
                  <a:pt x="3950208" y="2121408"/>
                </a:lnTo>
                <a:lnTo>
                  <a:pt x="3950208" y="2121408"/>
                </a:lnTo>
                <a:lnTo>
                  <a:pt x="3964838" y="2018995"/>
                </a:lnTo>
                <a:lnTo>
                  <a:pt x="3964838" y="2018995"/>
                </a:lnTo>
                <a:lnTo>
                  <a:pt x="4008730" y="1960473"/>
                </a:lnTo>
                <a:lnTo>
                  <a:pt x="3964838" y="1916582"/>
                </a:lnTo>
                <a:lnTo>
                  <a:pt x="3913632" y="1938528"/>
                </a:lnTo>
                <a:lnTo>
                  <a:pt x="3899002" y="1887321"/>
                </a:lnTo>
                <a:lnTo>
                  <a:pt x="3928262" y="1814169"/>
                </a:lnTo>
                <a:lnTo>
                  <a:pt x="3974258" y="1778645"/>
                </a:lnTo>
                <a:lnTo>
                  <a:pt x="3979469" y="1660576"/>
                </a:lnTo>
                <a:lnTo>
                  <a:pt x="4026517" y="1624000"/>
                </a:lnTo>
                <a:lnTo>
                  <a:pt x="4074566" y="1638604"/>
                </a:lnTo>
                <a:lnTo>
                  <a:pt x="4111142" y="1653235"/>
                </a:lnTo>
                <a:lnTo>
                  <a:pt x="4098616" y="1616659"/>
                </a:lnTo>
                <a:lnTo>
                  <a:pt x="4140403" y="1580083"/>
                </a:lnTo>
                <a:lnTo>
                  <a:pt x="4147718" y="1572768"/>
                </a:lnTo>
                <a:lnTo>
                  <a:pt x="4176979" y="1638604"/>
                </a:lnTo>
                <a:lnTo>
                  <a:pt x="4213555" y="1565452"/>
                </a:lnTo>
                <a:lnTo>
                  <a:pt x="4257446" y="1543507"/>
                </a:lnTo>
                <a:lnTo>
                  <a:pt x="4330598" y="1528876"/>
                </a:lnTo>
                <a:lnTo>
                  <a:pt x="4382832" y="1524718"/>
                </a:lnTo>
                <a:lnTo>
                  <a:pt x="4425696" y="1594713"/>
                </a:lnTo>
                <a:lnTo>
                  <a:pt x="4447642" y="1528876"/>
                </a:lnTo>
                <a:lnTo>
                  <a:pt x="4589762" y="1330364"/>
                </a:lnTo>
                <a:lnTo>
                  <a:pt x="4696358" y="1258214"/>
                </a:lnTo>
                <a:lnTo>
                  <a:pt x="4747565" y="1199692"/>
                </a:lnTo>
                <a:lnTo>
                  <a:pt x="4769536" y="1168353"/>
                </a:lnTo>
                <a:lnTo>
                  <a:pt x="4779982" y="1117146"/>
                </a:lnTo>
                <a:lnTo>
                  <a:pt x="4857293" y="1155801"/>
                </a:lnTo>
                <a:lnTo>
                  <a:pt x="4857293" y="1155801"/>
                </a:lnTo>
                <a:lnTo>
                  <a:pt x="4937760" y="1148486"/>
                </a:lnTo>
                <a:lnTo>
                  <a:pt x="4937760" y="1089964"/>
                </a:lnTo>
                <a:lnTo>
                  <a:pt x="4842662" y="994867"/>
                </a:lnTo>
                <a:lnTo>
                  <a:pt x="4835347" y="958291"/>
                </a:lnTo>
                <a:lnTo>
                  <a:pt x="4798771" y="914400"/>
                </a:lnTo>
                <a:lnTo>
                  <a:pt x="4798771" y="914400"/>
                </a:lnTo>
                <a:lnTo>
                  <a:pt x="4707857" y="886141"/>
                </a:lnTo>
                <a:lnTo>
                  <a:pt x="4681728" y="914400"/>
                </a:lnTo>
                <a:lnTo>
                  <a:pt x="4645152" y="863193"/>
                </a:lnTo>
                <a:lnTo>
                  <a:pt x="4645152" y="863193"/>
                </a:lnTo>
                <a:lnTo>
                  <a:pt x="4690120" y="807402"/>
                </a:lnTo>
                <a:lnTo>
                  <a:pt x="4776826" y="863193"/>
                </a:lnTo>
                <a:lnTo>
                  <a:pt x="4857293" y="819302"/>
                </a:lnTo>
                <a:lnTo>
                  <a:pt x="4857293" y="760780"/>
                </a:lnTo>
                <a:lnTo>
                  <a:pt x="4864608" y="731520"/>
                </a:lnTo>
                <a:lnTo>
                  <a:pt x="4864608" y="731520"/>
                </a:lnTo>
                <a:lnTo>
                  <a:pt x="4849978" y="643737"/>
                </a:lnTo>
                <a:cubicBezTo>
                  <a:pt x="4850329" y="626326"/>
                  <a:pt x="4850679" y="608915"/>
                  <a:pt x="4851030" y="591504"/>
                </a:cubicBezTo>
                <a:cubicBezTo>
                  <a:pt x="4858345" y="593942"/>
                  <a:pt x="4893869" y="597408"/>
                  <a:pt x="4901184" y="599846"/>
                </a:cubicBezTo>
                <a:lnTo>
                  <a:pt x="4915814" y="680313"/>
                </a:lnTo>
                <a:lnTo>
                  <a:pt x="4988966" y="665683"/>
                </a:lnTo>
                <a:lnTo>
                  <a:pt x="5054803" y="651052"/>
                </a:lnTo>
                <a:lnTo>
                  <a:pt x="5098694" y="716889"/>
                </a:lnTo>
                <a:lnTo>
                  <a:pt x="5178109" y="706468"/>
                </a:lnTo>
                <a:lnTo>
                  <a:pt x="5223053" y="753465"/>
                </a:lnTo>
                <a:lnTo>
                  <a:pt x="5223053" y="753465"/>
                </a:lnTo>
                <a:lnTo>
                  <a:pt x="5310835" y="724204"/>
                </a:lnTo>
                <a:cubicBezTo>
                  <a:pt x="5307478" y="706008"/>
                  <a:pt x="5291595" y="684681"/>
                  <a:pt x="5288238" y="666485"/>
                </a:cubicBezTo>
                <a:lnTo>
                  <a:pt x="5296205" y="614476"/>
                </a:lnTo>
                <a:lnTo>
                  <a:pt x="5255470" y="571637"/>
                </a:lnTo>
                <a:lnTo>
                  <a:pt x="5312940" y="525666"/>
                </a:lnTo>
                <a:lnTo>
                  <a:pt x="5333858" y="473408"/>
                </a:lnTo>
                <a:lnTo>
                  <a:pt x="5347411" y="431596"/>
                </a:lnTo>
                <a:lnTo>
                  <a:pt x="5252314" y="387705"/>
                </a:lnTo>
                <a:lnTo>
                  <a:pt x="5186477" y="373075"/>
                </a:lnTo>
                <a:lnTo>
                  <a:pt x="5098694" y="380390"/>
                </a:lnTo>
                <a:lnTo>
                  <a:pt x="5098694" y="380390"/>
                </a:lnTo>
                <a:lnTo>
                  <a:pt x="5134193" y="524590"/>
                </a:lnTo>
                <a:cubicBezTo>
                  <a:pt x="5066661" y="488357"/>
                  <a:pt x="5068022" y="430201"/>
                  <a:pt x="5031805" y="384573"/>
                </a:cubicBezTo>
                <a:lnTo>
                  <a:pt x="4948206" y="331288"/>
                </a:lnTo>
                <a:lnTo>
                  <a:pt x="4791456" y="287397"/>
                </a:lnTo>
                <a:lnTo>
                  <a:pt x="4667098" y="241401"/>
                </a:lnTo>
                <a:lnTo>
                  <a:pt x="4615891" y="219456"/>
                </a:lnTo>
                <a:lnTo>
                  <a:pt x="4520794" y="219456"/>
                </a:lnTo>
                <a:lnTo>
                  <a:pt x="4469587" y="190195"/>
                </a:lnTo>
                <a:lnTo>
                  <a:pt x="4381805" y="212140"/>
                </a:lnTo>
                <a:lnTo>
                  <a:pt x="4323283" y="212140"/>
                </a:lnTo>
                <a:lnTo>
                  <a:pt x="4191610" y="197510"/>
                </a:lnTo>
                <a:lnTo>
                  <a:pt x="4228186" y="270662"/>
                </a:lnTo>
                <a:lnTo>
                  <a:pt x="4272077" y="358444"/>
                </a:lnTo>
                <a:lnTo>
                  <a:pt x="4213555" y="395020"/>
                </a:lnTo>
                <a:lnTo>
                  <a:pt x="4147718" y="358444"/>
                </a:lnTo>
                <a:lnTo>
                  <a:pt x="4118458" y="292608"/>
                </a:lnTo>
                <a:lnTo>
                  <a:pt x="4184294" y="292608"/>
                </a:lnTo>
                <a:lnTo>
                  <a:pt x="4155034" y="248716"/>
                </a:lnTo>
                <a:lnTo>
                  <a:pt x="4125773" y="241401"/>
                </a:lnTo>
                <a:lnTo>
                  <a:pt x="4125773" y="241401"/>
                </a:lnTo>
                <a:lnTo>
                  <a:pt x="4089197" y="321868"/>
                </a:lnTo>
                <a:lnTo>
                  <a:pt x="4052621" y="321868"/>
                </a:lnTo>
                <a:lnTo>
                  <a:pt x="3928262" y="314553"/>
                </a:lnTo>
                <a:lnTo>
                  <a:pt x="3870793" y="298846"/>
                </a:lnTo>
                <a:lnTo>
                  <a:pt x="3803904" y="329184"/>
                </a:lnTo>
                <a:lnTo>
                  <a:pt x="3767328" y="343814"/>
                </a:lnTo>
                <a:lnTo>
                  <a:pt x="3699412" y="292608"/>
                </a:lnTo>
                <a:lnTo>
                  <a:pt x="3718201" y="219456"/>
                </a:lnTo>
                <a:lnTo>
                  <a:pt x="3693124" y="166169"/>
                </a:lnTo>
                <a:lnTo>
                  <a:pt x="3599078" y="133778"/>
                </a:lnTo>
                <a:cubicBezTo>
                  <a:pt x="3572256" y="130638"/>
                  <a:pt x="3549091" y="124709"/>
                  <a:pt x="3518611" y="124358"/>
                </a:cubicBezTo>
                <a:cubicBezTo>
                  <a:pt x="3488131" y="124007"/>
                  <a:pt x="3433267" y="125577"/>
                  <a:pt x="3416198" y="131673"/>
                </a:cubicBezTo>
                <a:cubicBezTo>
                  <a:pt x="3399129" y="137769"/>
                  <a:pt x="3416198" y="151180"/>
                  <a:pt x="3416198" y="160934"/>
                </a:cubicBezTo>
                <a:lnTo>
                  <a:pt x="3357677" y="160933"/>
                </a:lnTo>
                <a:lnTo>
                  <a:pt x="3306470" y="65836"/>
                </a:lnTo>
                <a:lnTo>
                  <a:pt x="3291840" y="87782"/>
                </a:lnTo>
                <a:lnTo>
                  <a:pt x="3250079" y="83573"/>
                </a:lnTo>
                <a:lnTo>
                  <a:pt x="3265686" y="29260"/>
                </a:lnTo>
                <a:lnTo>
                  <a:pt x="3218688" y="0"/>
                </a:lnTo>
              </a:path>
            </a:pathLst>
          </a:cu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5969888"/>
            <a:ext cx="2839357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4:18-5:9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24423" y="4320988"/>
            <a:ext cx="2076999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Planned flight path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Actual flight path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252823" y="4266780"/>
            <a:ext cx="1023797" cy="11161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252823" y="4266780"/>
            <a:ext cx="3510951" cy="11161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152525" y="742950"/>
            <a:ext cx="6362700" cy="3954885"/>
          </a:xfrm>
          <a:custGeom>
            <a:avLst/>
            <a:gdLst>
              <a:gd name="connsiteX0" fmla="*/ 6362700 w 6362700"/>
              <a:gd name="connsiteY0" fmla="*/ 0 h 3954885"/>
              <a:gd name="connsiteX1" fmla="*/ 5781675 w 6362700"/>
              <a:gd name="connsiteY1" fmla="*/ 657225 h 3954885"/>
              <a:gd name="connsiteX2" fmla="*/ 4876800 w 6362700"/>
              <a:gd name="connsiteY2" fmla="*/ 1428750 h 3954885"/>
              <a:gd name="connsiteX3" fmla="*/ 4038600 w 6362700"/>
              <a:gd name="connsiteY3" fmla="*/ 2124075 h 3954885"/>
              <a:gd name="connsiteX4" fmla="*/ 3028950 w 6362700"/>
              <a:gd name="connsiteY4" fmla="*/ 2886075 h 3954885"/>
              <a:gd name="connsiteX5" fmla="*/ 2095500 w 6362700"/>
              <a:gd name="connsiteY5" fmla="*/ 3581400 h 3954885"/>
              <a:gd name="connsiteX6" fmla="*/ 1381125 w 6362700"/>
              <a:gd name="connsiteY6" fmla="*/ 3943350 h 3954885"/>
              <a:gd name="connsiteX7" fmla="*/ 542925 w 6362700"/>
              <a:gd name="connsiteY7" fmla="*/ 3848100 h 3954885"/>
              <a:gd name="connsiteX8" fmla="*/ 0 w 6362700"/>
              <a:gd name="connsiteY8" fmla="*/ 3676650 h 3954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62700" h="3954885">
                <a:moveTo>
                  <a:pt x="6362700" y="0"/>
                </a:moveTo>
                <a:cubicBezTo>
                  <a:pt x="6196012" y="209550"/>
                  <a:pt x="6029325" y="419100"/>
                  <a:pt x="5781675" y="657225"/>
                </a:cubicBezTo>
                <a:cubicBezTo>
                  <a:pt x="5534025" y="895350"/>
                  <a:pt x="5167312" y="1184275"/>
                  <a:pt x="4876800" y="1428750"/>
                </a:cubicBezTo>
                <a:cubicBezTo>
                  <a:pt x="4586288" y="1673225"/>
                  <a:pt x="4346575" y="1881188"/>
                  <a:pt x="4038600" y="2124075"/>
                </a:cubicBezTo>
                <a:cubicBezTo>
                  <a:pt x="3730625" y="2366962"/>
                  <a:pt x="3028950" y="2886075"/>
                  <a:pt x="3028950" y="2886075"/>
                </a:cubicBezTo>
                <a:cubicBezTo>
                  <a:pt x="2705100" y="3128962"/>
                  <a:pt x="2370137" y="3405188"/>
                  <a:pt x="2095500" y="3581400"/>
                </a:cubicBezTo>
                <a:cubicBezTo>
                  <a:pt x="1820863" y="3757612"/>
                  <a:pt x="1639887" y="3898900"/>
                  <a:pt x="1381125" y="3943350"/>
                </a:cubicBezTo>
                <a:cubicBezTo>
                  <a:pt x="1122363" y="3987800"/>
                  <a:pt x="773112" y="3892550"/>
                  <a:pt x="542925" y="3848100"/>
                </a:cubicBezTo>
                <a:cubicBezTo>
                  <a:pt x="312738" y="3803650"/>
                  <a:pt x="156369" y="3740150"/>
                  <a:pt x="0" y="3676650"/>
                </a:cubicBezTo>
              </a:path>
            </a:pathLst>
          </a:custGeom>
          <a:noFill/>
          <a:ln w="28575">
            <a:solidFill>
              <a:schemeClr val="bg1">
                <a:lumMod val="60000"/>
                <a:lumOff val="40000"/>
              </a:schemeClr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4388505" y="4480337"/>
            <a:ext cx="1107420" cy="0"/>
          </a:xfrm>
          <a:prstGeom prst="line">
            <a:avLst/>
          </a:prstGeom>
          <a:ln w="28575">
            <a:solidFill>
              <a:schemeClr val="bg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388505" y="4727987"/>
            <a:ext cx="110742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95350" y="485775"/>
            <a:ext cx="3732893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Korean Air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007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847315" y="3834143"/>
            <a:ext cx="90535" cy="113970"/>
            <a:chOff x="2847315" y="3834143"/>
            <a:chExt cx="90535" cy="113970"/>
          </a:xfrm>
        </p:grpSpPr>
        <p:sp>
          <p:nvSpPr>
            <p:cNvPr id="26" name="Freeform 25"/>
            <p:cNvSpPr/>
            <p:nvPr/>
          </p:nvSpPr>
          <p:spPr>
            <a:xfrm>
              <a:off x="2852738" y="3845719"/>
              <a:ext cx="80962" cy="102394"/>
            </a:xfrm>
            <a:custGeom>
              <a:avLst/>
              <a:gdLst>
                <a:gd name="connsiteX0" fmla="*/ 0 w 80962"/>
                <a:gd name="connsiteY0" fmla="*/ 69056 h 102394"/>
                <a:gd name="connsiteX1" fmla="*/ 30956 w 80962"/>
                <a:gd name="connsiteY1" fmla="*/ 0 h 102394"/>
                <a:gd name="connsiteX2" fmla="*/ 52387 w 80962"/>
                <a:gd name="connsiteY2" fmla="*/ 16669 h 102394"/>
                <a:gd name="connsiteX3" fmla="*/ 80962 w 80962"/>
                <a:gd name="connsiteY3" fmla="*/ 71437 h 102394"/>
                <a:gd name="connsiteX4" fmla="*/ 59531 w 80962"/>
                <a:gd name="connsiteY4" fmla="*/ 102394 h 102394"/>
                <a:gd name="connsiteX5" fmla="*/ 0 w 80962"/>
                <a:gd name="connsiteY5" fmla="*/ 69056 h 10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962" h="102394">
                  <a:moveTo>
                    <a:pt x="0" y="69056"/>
                  </a:moveTo>
                  <a:lnTo>
                    <a:pt x="30956" y="0"/>
                  </a:lnTo>
                  <a:lnTo>
                    <a:pt x="52387" y="16669"/>
                  </a:lnTo>
                  <a:lnTo>
                    <a:pt x="80962" y="71437"/>
                  </a:lnTo>
                  <a:lnTo>
                    <a:pt x="59531" y="102394"/>
                  </a:lnTo>
                  <a:lnTo>
                    <a:pt x="0" y="690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2847315" y="3834143"/>
              <a:ext cx="90535" cy="90534"/>
            </a:xfrm>
            <a:custGeom>
              <a:avLst/>
              <a:gdLst>
                <a:gd name="connsiteX0" fmla="*/ 0 w 90535"/>
                <a:gd name="connsiteY0" fmla="*/ 86007 h 90534"/>
                <a:gd name="connsiteX1" fmla="*/ 36214 w 90535"/>
                <a:gd name="connsiteY1" fmla="*/ 0 h 90534"/>
                <a:gd name="connsiteX2" fmla="*/ 67901 w 90535"/>
                <a:gd name="connsiteY2" fmla="*/ 36213 h 90534"/>
                <a:gd name="connsiteX3" fmla="*/ 76954 w 90535"/>
                <a:gd name="connsiteY3" fmla="*/ 76954 h 90534"/>
                <a:gd name="connsiteX4" fmla="*/ 90535 w 90535"/>
                <a:gd name="connsiteY4" fmla="*/ 90534 h 90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35" h="90534">
                  <a:moveTo>
                    <a:pt x="0" y="86007"/>
                  </a:moveTo>
                  <a:lnTo>
                    <a:pt x="36214" y="0"/>
                  </a:lnTo>
                  <a:lnTo>
                    <a:pt x="67901" y="36213"/>
                  </a:lnTo>
                  <a:lnTo>
                    <a:pt x="76954" y="76954"/>
                  </a:lnTo>
                  <a:lnTo>
                    <a:pt x="90535" y="90534"/>
                  </a:lnTo>
                </a:path>
              </a:pathLst>
            </a:custGeom>
            <a:noFill/>
            <a:ln w="38100">
              <a:solidFill>
                <a:schemeClr val="tx2">
                  <a:lumMod val="60000"/>
                  <a:lumOff val="40000"/>
                </a:schemeClr>
              </a:solidFill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924175" y="3555206"/>
            <a:ext cx="163096" cy="288132"/>
            <a:chOff x="2924175" y="3555206"/>
            <a:chExt cx="163096" cy="288132"/>
          </a:xfrm>
        </p:grpSpPr>
        <p:sp>
          <p:nvSpPr>
            <p:cNvPr id="29" name="Freeform 28"/>
            <p:cNvSpPr/>
            <p:nvPr/>
          </p:nvSpPr>
          <p:spPr>
            <a:xfrm>
              <a:off x="2937252" y="3567113"/>
              <a:ext cx="150019" cy="266700"/>
            </a:xfrm>
            <a:custGeom>
              <a:avLst/>
              <a:gdLst>
                <a:gd name="connsiteX0" fmla="*/ 50006 w 150019"/>
                <a:gd name="connsiteY0" fmla="*/ 0 h 266700"/>
                <a:gd name="connsiteX1" fmla="*/ 57150 w 150019"/>
                <a:gd name="connsiteY1" fmla="*/ 61912 h 266700"/>
                <a:gd name="connsiteX2" fmla="*/ 35719 w 150019"/>
                <a:gd name="connsiteY2" fmla="*/ 119062 h 266700"/>
                <a:gd name="connsiteX3" fmla="*/ 14287 w 150019"/>
                <a:gd name="connsiteY3" fmla="*/ 159543 h 266700"/>
                <a:gd name="connsiteX4" fmla="*/ 7144 w 150019"/>
                <a:gd name="connsiteY4" fmla="*/ 207168 h 266700"/>
                <a:gd name="connsiteX5" fmla="*/ 0 w 150019"/>
                <a:gd name="connsiteY5" fmla="*/ 233362 h 266700"/>
                <a:gd name="connsiteX6" fmla="*/ 59531 w 150019"/>
                <a:gd name="connsiteY6" fmla="*/ 169068 h 266700"/>
                <a:gd name="connsiteX7" fmla="*/ 83344 w 150019"/>
                <a:gd name="connsiteY7" fmla="*/ 145256 h 266700"/>
                <a:gd name="connsiteX8" fmla="*/ 107156 w 150019"/>
                <a:gd name="connsiteY8" fmla="*/ 164306 h 266700"/>
                <a:gd name="connsiteX9" fmla="*/ 102394 w 150019"/>
                <a:gd name="connsiteY9" fmla="*/ 266700 h 266700"/>
                <a:gd name="connsiteX10" fmla="*/ 130969 w 150019"/>
                <a:gd name="connsiteY10" fmla="*/ 266700 h 266700"/>
                <a:gd name="connsiteX11" fmla="*/ 150019 w 150019"/>
                <a:gd name="connsiteY11" fmla="*/ 173831 h 266700"/>
                <a:gd name="connsiteX12" fmla="*/ 150019 w 150019"/>
                <a:gd name="connsiteY12" fmla="*/ 140493 h 266700"/>
                <a:gd name="connsiteX13" fmla="*/ 107156 w 150019"/>
                <a:gd name="connsiteY13" fmla="*/ 102393 h 266700"/>
                <a:gd name="connsiteX14" fmla="*/ 107156 w 150019"/>
                <a:gd name="connsiteY14" fmla="*/ 71437 h 266700"/>
                <a:gd name="connsiteX15" fmla="*/ 100012 w 150019"/>
                <a:gd name="connsiteY15" fmla="*/ 0 h 266700"/>
                <a:gd name="connsiteX16" fmla="*/ 50006 w 150019"/>
                <a:gd name="connsiteY16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50019" h="266700">
                  <a:moveTo>
                    <a:pt x="50006" y="0"/>
                  </a:moveTo>
                  <a:lnTo>
                    <a:pt x="57150" y="61912"/>
                  </a:lnTo>
                  <a:lnTo>
                    <a:pt x="35719" y="119062"/>
                  </a:lnTo>
                  <a:lnTo>
                    <a:pt x="14287" y="159543"/>
                  </a:lnTo>
                  <a:lnTo>
                    <a:pt x="7144" y="207168"/>
                  </a:lnTo>
                  <a:lnTo>
                    <a:pt x="0" y="233362"/>
                  </a:lnTo>
                  <a:lnTo>
                    <a:pt x="59531" y="169068"/>
                  </a:lnTo>
                  <a:lnTo>
                    <a:pt x="83344" y="145256"/>
                  </a:lnTo>
                  <a:lnTo>
                    <a:pt x="107156" y="164306"/>
                  </a:lnTo>
                  <a:lnTo>
                    <a:pt x="102394" y="266700"/>
                  </a:lnTo>
                  <a:lnTo>
                    <a:pt x="130969" y="266700"/>
                  </a:lnTo>
                  <a:lnTo>
                    <a:pt x="150019" y="173831"/>
                  </a:lnTo>
                  <a:lnTo>
                    <a:pt x="150019" y="140493"/>
                  </a:lnTo>
                  <a:lnTo>
                    <a:pt x="107156" y="102393"/>
                  </a:lnTo>
                  <a:lnTo>
                    <a:pt x="107156" y="71437"/>
                  </a:lnTo>
                  <a:lnTo>
                    <a:pt x="100012" y="0"/>
                  </a:lnTo>
                  <a:lnTo>
                    <a:pt x="500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924175" y="3555206"/>
              <a:ext cx="161925" cy="288132"/>
            </a:xfrm>
            <a:custGeom>
              <a:avLst/>
              <a:gdLst>
                <a:gd name="connsiteX0" fmla="*/ 59531 w 161925"/>
                <a:gd name="connsiteY0" fmla="*/ 14288 h 288132"/>
                <a:gd name="connsiteX1" fmla="*/ 57150 w 161925"/>
                <a:gd name="connsiteY1" fmla="*/ 80963 h 288132"/>
                <a:gd name="connsiteX2" fmla="*/ 45244 w 161925"/>
                <a:gd name="connsiteY2" fmla="*/ 123825 h 288132"/>
                <a:gd name="connsiteX3" fmla="*/ 21431 w 161925"/>
                <a:gd name="connsiteY3" fmla="*/ 173832 h 288132"/>
                <a:gd name="connsiteX4" fmla="*/ 0 w 161925"/>
                <a:gd name="connsiteY4" fmla="*/ 257175 h 288132"/>
                <a:gd name="connsiteX5" fmla="*/ 45244 w 161925"/>
                <a:gd name="connsiteY5" fmla="*/ 207169 h 288132"/>
                <a:gd name="connsiteX6" fmla="*/ 90488 w 161925"/>
                <a:gd name="connsiteY6" fmla="*/ 166688 h 288132"/>
                <a:gd name="connsiteX7" fmla="*/ 109538 w 161925"/>
                <a:gd name="connsiteY7" fmla="*/ 185738 h 288132"/>
                <a:gd name="connsiteX8" fmla="*/ 109538 w 161925"/>
                <a:gd name="connsiteY8" fmla="*/ 261938 h 288132"/>
                <a:gd name="connsiteX9" fmla="*/ 109538 w 161925"/>
                <a:gd name="connsiteY9" fmla="*/ 288132 h 288132"/>
                <a:gd name="connsiteX10" fmla="*/ 142875 w 161925"/>
                <a:gd name="connsiteY10" fmla="*/ 285750 h 288132"/>
                <a:gd name="connsiteX11" fmla="*/ 161925 w 161925"/>
                <a:gd name="connsiteY11" fmla="*/ 192882 h 288132"/>
                <a:gd name="connsiteX12" fmla="*/ 150019 w 161925"/>
                <a:gd name="connsiteY12" fmla="*/ 138113 h 288132"/>
                <a:gd name="connsiteX13" fmla="*/ 119063 w 161925"/>
                <a:gd name="connsiteY13" fmla="*/ 126207 h 288132"/>
                <a:gd name="connsiteX14" fmla="*/ 126206 w 161925"/>
                <a:gd name="connsiteY14" fmla="*/ 35719 h 288132"/>
                <a:gd name="connsiteX15" fmla="*/ 109538 w 161925"/>
                <a:gd name="connsiteY15" fmla="*/ 9525 h 288132"/>
                <a:gd name="connsiteX16" fmla="*/ 109538 w 161925"/>
                <a:gd name="connsiteY16" fmla="*/ 0 h 288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1925" h="288132">
                  <a:moveTo>
                    <a:pt x="59531" y="14288"/>
                  </a:moveTo>
                  <a:cubicBezTo>
                    <a:pt x="58737" y="36513"/>
                    <a:pt x="57944" y="58738"/>
                    <a:pt x="57150" y="80963"/>
                  </a:cubicBezTo>
                  <a:lnTo>
                    <a:pt x="45244" y="123825"/>
                  </a:lnTo>
                  <a:lnTo>
                    <a:pt x="21431" y="173832"/>
                  </a:lnTo>
                  <a:lnTo>
                    <a:pt x="0" y="257175"/>
                  </a:lnTo>
                  <a:lnTo>
                    <a:pt x="45244" y="207169"/>
                  </a:lnTo>
                  <a:lnTo>
                    <a:pt x="90488" y="166688"/>
                  </a:lnTo>
                  <a:lnTo>
                    <a:pt x="109538" y="185738"/>
                  </a:lnTo>
                  <a:lnTo>
                    <a:pt x="109538" y="261938"/>
                  </a:lnTo>
                  <a:lnTo>
                    <a:pt x="109538" y="288132"/>
                  </a:lnTo>
                  <a:lnTo>
                    <a:pt x="142875" y="285750"/>
                  </a:lnTo>
                  <a:lnTo>
                    <a:pt x="161925" y="192882"/>
                  </a:lnTo>
                  <a:lnTo>
                    <a:pt x="150019" y="138113"/>
                  </a:lnTo>
                  <a:lnTo>
                    <a:pt x="119063" y="126207"/>
                  </a:lnTo>
                  <a:lnTo>
                    <a:pt x="126206" y="35719"/>
                  </a:lnTo>
                  <a:lnTo>
                    <a:pt x="109538" y="9525"/>
                  </a:lnTo>
                  <a:lnTo>
                    <a:pt x="109538" y="0"/>
                  </a:lnTo>
                </a:path>
              </a:pathLst>
            </a:custGeom>
            <a:noFill/>
            <a:ln w="38100">
              <a:solidFill>
                <a:schemeClr val="tx2">
                  <a:lumMod val="60000"/>
                  <a:lumOff val="40000"/>
                </a:schemeClr>
              </a:solidFill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Freeform 37"/>
          <p:cNvSpPr/>
          <p:nvPr/>
        </p:nvSpPr>
        <p:spPr>
          <a:xfrm>
            <a:off x="2940710" y="2750515"/>
            <a:ext cx="292608" cy="1097280"/>
          </a:xfrm>
          <a:custGeom>
            <a:avLst/>
            <a:gdLst>
              <a:gd name="connsiteX0" fmla="*/ 182880 w 292608"/>
              <a:gd name="connsiteY0" fmla="*/ 109728 h 1097280"/>
              <a:gd name="connsiteX1" fmla="*/ 241402 w 292608"/>
              <a:gd name="connsiteY1" fmla="*/ 87783 h 1097280"/>
              <a:gd name="connsiteX2" fmla="*/ 256032 w 292608"/>
              <a:gd name="connsiteY2" fmla="*/ 43891 h 1097280"/>
              <a:gd name="connsiteX3" fmla="*/ 248717 w 292608"/>
              <a:gd name="connsiteY3" fmla="*/ 0 h 1097280"/>
              <a:gd name="connsiteX4" fmla="*/ 248717 w 292608"/>
              <a:gd name="connsiteY4" fmla="*/ 0 h 1097280"/>
              <a:gd name="connsiteX5" fmla="*/ 292608 w 292608"/>
              <a:gd name="connsiteY5" fmla="*/ 36576 h 1097280"/>
              <a:gd name="connsiteX6" fmla="*/ 285293 w 292608"/>
              <a:gd name="connsiteY6" fmla="*/ 131674 h 1097280"/>
              <a:gd name="connsiteX7" fmla="*/ 277978 w 292608"/>
              <a:gd name="connsiteY7" fmla="*/ 168250 h 1097280"/>
              <a:gd name="connsiteX8" fmla="*/ 270663 w 292608"/>
              <a:gd name="connsiteY8" fmla="*/ 234087 h 1097280"/>
              <a:gd name="connsiteX9" fmla="*/ 256032 w 292608"/>
              <a:gd name="connsiteY9" fmla="*/ 270663 h 1097280"/>
              <a:gd name="connsiteX10" fmla="*/ 248717 w 292608"/>
              <a:gd name="connsiteY10" fmla="*/ 343815 h 1097280"/>
              <a:gd name="connsiteX11" fmla="*/ 248717 w 292608"/>
              <a:gd name="connsiteY11" fmla="*/ 402336 h 1097280"/>
              <a:gd name="connsiteX12" fmla="*/ 270663 w 292608"/>
              <a:gd name="connsiteY12" fmla="*/ 453543 h 1097280"/>
              <a:gd name="connsiteX13" fmla="*/ 263348 w 292608"/>
              <a:gd name="connsiteY13" fmla="*/ 534010 h 1097280"/>
              <a:gd name="connsiteX14" fmla="*/ 277978 w 292608"/>
              <a:gd name="connsiteY14" fmla="*/ 599847 h 1097280"/>
              <a:gd name="connsiteX15" fmla="*/ 277978 w 292608"/>
              <a:gd name="connsiteY15" fmla="*/ 687629 h 1097280"/>
              <a:gd name="connsiteX16" fmla="*/ 212141 w 292608"/>
              <a:gd name="connsiteY16" fmla="*/ 665683 h 1097280"/>
              <a:gd name="connsiteX17" fmla="*/ 175565 w 292608"/>
              <a:gd name="connsiteY17" fmla="*/ 665683 h 1097280"/>
              <a:gd name="connsiteX18" fmla="*/ 131674 w 292608"/>
              <a:gd name="connsiteY18" fmla="*/ 709575 h 1097280"/>
              <a:gd name="connsiteX19" fmla="*/ 95098 w 292608"/>
              <a:gd name="connsiteY19" fmla="*/ 819303 h 1097280"/>
              <a:gd name="connsiteX20" fmla="*/ 117044 w 292608"/>
              <a:gd name="connsiteY20" fmla="*/ 907085 h 1097280"/>
              <a:gd name="connsiteX21" fmla="*/ 117044 w 292608"/>
              <a:gd name="connsiteY21" fmla="*/ 950976 h 1097280"/>
              <a:gd name="connsiteX22" fmla="*/ 131674 w 292608"/>
              <a:gd name="connsiteY22" fmla="*/ 972922 h 1097280"/>
              <a:gd name="connsiteX23" fmla="*/ 131674 w 292608"/>
              <a:gd name="connsiteY23" fmla="*/ 1053389 h 1097280"/>
              <a:gd name="connsiteX24" fmla="*/ 109728 w 292608"/>
              <a:gd name="connsiteY24" fmla="*/ 1097280 h 1097280"/>
              <a:gd name="connsiteX25" fmla="*/ 109728 w 292608"/>
              <a:gd name="connsiteY25" fmla="*/ 1031443 h 1097280"/>
              <a:gd name="connsiteX26" fmla="*/ 109728 w 292608"/>
              <a:gd name="connsiteY26" fmla="*/ 1031443 h 1097280"/>
              <a:gd name="connsiteX27" fmla="*/ 29261 w 292608"/>
              <a:gd name="connsiteY27" fmla="*/ 1016813 h 1097280"/>
              <a:gd name="connsiteX28" fmla="*/ 0 w 292608"/>
              <a:gd name="connsiteY28" fmla="*/ 1038759 h 1097280"/>
              <a:gd name="connsiteX29" fmla="*/ 29261 w 292608"/>
              <a:gd name="connsiteY29" fmla="*/ 943661 h 1097280"/>
              <a:gd name="connsiteX30" fmla="*/ 58522 w 292608"/>
              <a:gd name="connsiteY30" fmla="*/ 870509 h 1097280"/>
              <a:gd name="connsiteX31" fmla="*/ 36576 w 292608"/>
              <a:gd name="connsiteY31" fmla="*/ 811987 h 1097280"/>
              <a:gd name="connsiteX32" fmla="*/ 36576 w 292608"/>
              <a:gd name="connsiteY32" fmla="*/ 746151 h 1097280"/>
              <a:gd name="connsiteX33" fmla="*/ 73152 w 292608"/>
              <a:gd name="connsiteY33" fmla="*/ 680314 h 1097280"/>
              <a:gd name="connsiteX34" fmla="*/ 117044 w 292608"/>
              <a:gd name="connsiteY34" fmla="*/ 570586 h 1097280"/>
              <a:gd name="connsiteX35" fmla="*/ 117044 w 292608"/>
              <a:gd name="connsiteY35" fmla="*/ 497434 h 1097280"/>
              <a:gd name="connsiteX36" fmla="*/ 95098 w 292608"/>
              <a:gd name="connsiteY36" fmla="*/ 475488 h 1097280"/>
              <a:gd name="connsiteX37" fmla="*/ 168250 w 292608"/>
              <a:gd name="connsiteY37" fmla="*/ 395021 h 1097280"/>
              <a:gd name="connsiteX38" fmla="*/ 109728 w 292608"/>
              <a:gd name="connsiteY38" fmla="*/ 321869 h 1097280"/>
              <a:gd name="connsiteX39" fmla="*/ 131674 w 292608"/>
              <a:gd name="connsiteY39" fmla="*/ 256032 h 1097280"/>
              <a:gd name="connsiteX40" fmla="*/ 160935 w 292608"/>
              <a:gd name="connsiteY40" fmla="*/ 226771 h 1097280"/>
              <a:gd name="connsiteX41" fmla="*/ 182880 w 292608"/>
              <a:gd name="connsiteY41" fmla="*/ 109728 h 1097280"/>
              <a:gd name="connsiteX0" fmla="*/ 182880 w 292608"/>
              <a:gd name="connsiteY0" fmla="*/ 109728 h 1097280"/>
              <a:gd name="connsiteX1" fmla="*/ 241402 w 292608"/>
              <a:gd name="connsiteY1" fmla="*/ 87783 h 1097280"/>
              <a:gd name="connsiteX2" fmla="*/ 256032 w 292608"/>
              <a:gd name="connsiteY2" fmla="*/ 43891 h 1097280"/>
              <a:gd name="connsiteX3" fmla="*/ 248717 w 292608"/>
              <a:gd name="connsiteY3" fmla="*/ 0 h 1097280"/>
              <a:gd name="connsiteX4" fmla="*/ 248717 w 292608"/>
              <a:gd name="connsiteY4" fmla="*/ 0 h 1097280"/>
              <a:gd name="connsiteX5" fmla="*/ 292608 w 292608"/>
              <a:gd name="connsiteY5" fmla="*/ 36576 h 1097280"/>
              <a:gd name="connsiteX6" fmla="*/ 285293 w 292608"/>
              <a:gd name="connsiteY6" fmla="*/ 131674 h 1097280"/>
              <a:gd name="connsiteX7" fmla="*/ 277978 w 292608"/>
              <a:gd name="connsiteY7" fmla="*/ 168250 h 1097280"/>
              <a:gd name="connsiteX8" fmla="*/ 270663 w 292608"/>
              <a:gd name="connsiteY8" fmla="*/ 234087 h 1097280"/>
              <a:gd name="connsiteX9" fmla="*/ 256032 w 292608"/>
              <a:gd name="connsiteY9" fmla="*/ 270663 h 1097280"/>
              <a:gd name="connsiteX10" fmla="*/ 248717 w 292608"/>
              <a:gd name="connsiteY10" fmla="*/ 343815 h 1097280"/>
              <a:gd name="connsiteX11" fmla="*/ 248717 w 292608"/>
              <a:gd name="connsiteY11" fmla="*/ 402336 h 1097280"/>
              <a:gd name="connsiteX12" fmla="*/ 270663 w 292608"/>
              <a:gd name="connsiteY12" fmla="*/ 453543 h 1097280"/>
              <a:gd name="connsiteX13" fmla="*/ 263348 w 292608"/>
              <a:gd name="connsiteY13" fmla="*/ 534010 h 1097280"/>
              <a:gd name="connsiteX14" fmla="*/ 277978 w 292608"/>
              <a:gd name="connsiteY14" fmla="*/ 599847 h 1097280"/>
              <a:gd name="connsiteX15" fmla="*/ 277978 w 292608"/>
              <a:gd name="connsiteY15" fmla="*/ 687629 h 1097280"/>
              <a:gd name="connsiteX16" fmla="*/ 212141 w 292608"/>
              <a:gd name="connsiteY16" fmla="*/ 665683 h 1097280"/>
              <a:gd name="connsiteX17" fmla="*/ 175565 w 292608"/>
              <a:gd name="connsiteY17" fmla="*/ 665683 h 1097280"/>
              <a:gd name="connsiteX18" fmla="*/ 131674 w 292608"/>
              <a:gd name="connsiteY18" fmla="*/ 709575 h 1097280"/>
              <a:gd name="connsiteX19" fmla="*/ 95098 w 292608"/>
              <a:gd name="connsiteY19" fmla="*/ 819303 h 1097280"/>
              <a:gd name="connsiteX20" fmla="*/ 117044 w 292608"/>
              <a:gd name="connsiteY20" fmla="*/ 907085 h 1097280"/>
              <a:gd name="connsiteX21" fmla="*/ 117044 w 292608"/>
              <a:gd name="connsiteY21" fmla="*/ 950976 h 1097280"/>
              <a:gd name="connsiteX22" fmla="*/ 131674 w 292608"/>
              <a:gd name="connsiteY22" fmla="*/ 972922 h 1097280"/>
              <a:gd name="connsiteX23" fmla="*/ 131674 w 292608"/>
              <a:gd name="connsiteY23" fmla="*/ 1053389 h 1097280"/>
              <a:gd name="connsiteX24" fmla="*/ 109728 w 292608"/>
              <a:gd name="connsiteY24" fmla="*/ 1097280 h 1097280"/>
              <a:gd name="connsiteX25" fmla="*/ 109728 w 292608"/>
              <a:gd name="connsiteY25" fmla="*/ 1031443 h 1097280"/>
              <a:gd name="connsiteX26" fmla="*/ 109728 w 292608"/>
              <a:gd name="connsiteY26" fmla="*/ 980237 h 1097280"/>
              <a:gd name="connsiteX27" fmla="*/ 29261 w 292608"/>
              <a:gd name="connsiteY27" fmla="*/ 1016813 h 1097280"/>
              <a:gd name="connsiteX28" fmla="*/ 0 w 292608"/>
              <a:gd name="connsiteY28" fmla="*/ 1038759 h 1097280"/>
              <a:gd name="connsiteX29" fmla="*/ 29261 w 292608"/>
              <a:gd name="connsiteY29" fmla="*/ 943661 h 1097280"/>
              <a:gd name="connsiteX30" fmla="*/ 58522 w 292608"/>
              <a:gd name="connsiteY30" fmla="*/ 870509 h 1097280"/>
              <a:gd name="connsiteX31" fmla="*/ 36576 w 292608"/>
              <a:gd name="connsiteY31" fmla="*/ 811987 h 1097280"/>
              <a:gd name="connsiteX32" fmla="*/ 36576 w 292608"/>
              <a:gd name="connsiteY32" fmla="*/ 746151 h 1097280"/>
              <a:gd name="connsiteX33" fmla="*/ 73152 w 292608"/>
              <a:gd name="connsiteY33" fmla="*/ 680314 h 1097280"/>
              <a:gd name="connsiteX34" fmla="*/ 117044 w 292608"/>
              <a:gd name="connsiteY34" fmla="*/ 570586 h 1097280"/>
              <a:gd name="connsiteX35" fmla="*/ 117044 w 292608"/>
              <a:gd name="connsiteY35" fmla="*/ 497434 h 1097280"/>
              <a:gd name="connsiteX36" fmla="*/ 95098 w 292608"/>
              <a:gd name="connsiteY36" fmla="*/ 475488 h 1097280"/>
              <a:gd name="connsiteX37" fmla="*/ 168250 w 292608"/>
              <a:gd name="connsiteY37" fmla="*/ 395021 h 1097280"/>
              <a:gd name="connsiteX38" fmla="*/ 109728 w 292608"/>
              <a:gd name="connsiteY38" fmla="*/ 321869 h 1097280"/>
              <a:gd name="connsiteX39" fmla="*/ 131674 w 292608"/>
              <a:gd name="connsiteY39" fmla="*/ 256032 h 1097280"/>
              <a:gd name="connsiteX40" fmla="*/ 160935 w 292608"/>
              <a:gd name="connsiteY40" fmla="*/ 226771 h 1097280"/>
              <a:gd name="connsiteX41" fmla="*/ 182880 w 292608"/>
              <a:gd name="connsiteY41" fmla="*/ 109728 h 1097280"/>
              <a:gd name="connsiteX0" fmla="*/ 182880 w 292608"/>
              <a:gd name="connsiteY0" fmla="*/ 109728 h 1097280"/>
              <a:gd name="connsiteX1" fmla="*/ 241402 w 292608"/>
              <a:gd name="connsiteY1" fmla="*/ 87783 h 1097280"/>
              <a:gd name="connsiteX2" fmla="*/ 256032 w 292608"/>
              <a:gd name="connsiteY2" fmla="*/ 43891 h 1097280"/>
              <a:gd name="connsiteX3" fmla="*/ 248717 w 292608"/>
              <a:gd name="connsiteY3" fmla="*/ 0 h 1097280"/>
              <a:gd name="connsiteX4" fmla="*/ 248717 w 292608"/>
              <a:gd name="connsiteY4" fmla="*/ 0 h 1097280"/>
              <a:gd name="connsiteX5" fmla="*/ 292608 w 292608"/>
              <a:gd name="connsiteY5" fmla="*/ 36576 h 1097280"/>
              <a:gd name="connsiteX6" fmla="*/ 285293 w 292608"/>
              <a:gd name="connsiteY6" fmla="*/ 131674 h 1097280"/>
              <a:gd name="connsiteX7" fmla="*/ 277978 w 292608"/>
              <a:gd name="connsiteY7" fmla="*/ 168250 h 1097280"/>
              <a:gd name="connsiteX8" fmla="*/ 270663 w 292608"/>
              <a:gd name="connsiteY8" fmla="*/ 234087 h 1097280"/>
              <a:gd name="connsiteX9" fmla="*/ 256032 w 292608"/>
              <a:gd name="connsiteY9" fmla="*/ 270663 h 1097280"/>
              <a:gd name="connsiteX10" fmla="*/ 248717 w 292608"/>
              <a:gd name="connsiteY10" fmla="*/ 343815 h 1097280"/>
              <a:gd name="connsiteX11" fmla="*/ 248717 w 292608"/>
              <a:gd name="connsiteY11" fmla="*/ 402336 h 1097280"/>
              <a:gd name="connsiteX12" fmla="*/ 270663 w 292608"/>
              <a:gd name="connsiteY12" fmla="*/ 453543 h 1097280"/>
              <a:gd name="connsiteX13" fmla="*/ 263348 w 292608"/>
              <a:gd name="connsiteY13" fmla="*/ 534010 h 1097280"/>
              <a:gd name="connsiteX14" fmla="*/ 277978 w 292608"/>
              <a:gd name="connsiteY14" fmla="*/ 599847 h 1097280"/>
              <a:gd name="connsiteX15" fmla="*/ 277978 w 292608"/>
              <a:gd name="connsiteY15" fmla="*/ 687629 h 1097280"/>
              <a:gd name="connsiteX16" fmla="*/ 212141 w 292608"/>
              <a:gd name="connsiteY16" fmla="*/ 665683 h 1097280"/>
              <a:gd name="connsiteX17" fmla="*/ 175565 w 292608"/>
              <a:gd name="connsiteY17" fmla="*/ 665683 h 1097280"/>
              <a:gd name="connsiteX18" fmla="*/ 131674 w 292608"/>
              <a:gd name="connsiteY18" fmla="*/ 709575 h 1097280"/>
              <a:gd name="connsiteX19" fmla="*/ 95098 w 292608"/>
              <a:gd name="connsiteY19" fmla="*/ 819303 h 1097280"/>
              <a:gd name="connsiteX20" fmla="*/ 117044 w 292608"/>
              <a:gd name="connsiteY20" fmla="*/ 907085 h 1097280"/>
              <a:gd name="connsiteX21" fmla="*/ 117044 w 292608"/>
              <a:gd name="connsiteY21" fmla="*/ 950976 h 1097280"/>
              <a:gd name="connsiteX22" fmla="*/ 131674 w 292608"/>
              <a:gd name="connsiteY22" fmla="*/ 972922 h 1097280"/>
              <a:gd name="connsiteX23" fmla="*/ 131674 w 292608"/>
              <a:gd name="connsiteY23" fmla="*/ 1053389 h 1097280"/>
              <a:gd name="connsiteX24" fmla="*/ 109728 w 292608"/>
              <a:gd name="connsiteY24" fmla="*/ 1097280 h 1097280"/>
              <a:gd name="connsiteX25" fmla="*/ 109728 w 292608"/>
              <a:gd name="connsiteY25" fmla="*/ 1031443 h 1097280"/>
              <a:gd name="connsiteX26" fmla="*/ 109728 w 292608"/>
              <a:gd name="connsiteY26" fmla="*/ 980237 h 1097280"/>
              <a:gd name="connsiteX27" fmla="*/ 29261 w 292608"/>
              <a:gd name="connsiteY27" fmla="*/ 1016813 h 1097280"/>
              <a:gd name="connsiteX28" fmla="*/ 0 w 292608"/>
              <a:gd name="connsiteY28" fmla="*/ 1038759 h 1097280"/>
              <a:gd name="connsiteX29" fmla="*/ 29261 w 292608"/>
              <a:gd name="connsiteY29" fmla="*/ 943661 h 1097280"/>
              <a:gd name="connsiteX30" fmla="*/ 58522 w 292608"/>
              <a:gd name="connsiteY30" fmla="*/ 870509 h 1097280"/>
              <a:gd name="connsiteX31" fmla="*/ 36576 w 292608"/>
              <a:gd name="connsiteY31" fmla="*/ 811987 h 1097280"/>
              <a:gd name="connsiteX32" fmla="*/ 36576 w 292608"/>
              <a:gd name="connsiteY32" fmla="*/ 746151 h 1097280"/>
              <a:gd name="connsiteX33" fmla="*/ 73152 w 292608"/>
              <a:gd name="connsiteY33" fmla="*/ 680314 h 1097280"/>
              <a:gd name="connsiteX34" fmla="*/ 117044 w 292608"/>
              <a:gd name="connsiteY34" fmla="*/ 570586 h 1097280"/>
              <a:gd name="connsiteX35" fmla="*/ 117044 w 292608"/>
              <a:gd name="connsiteY35" fmla="*/ 497434 h 1097280"/>
              <a:gd name="connsiteX36" fmla="*/ 95098 w 292608"/>
              <a:gd name="connsiteY36" fmla="*/ 475488 h 1097280"/>
              <a:gd name="connsiteX37" fmla="*/ 168250 w 292608"/>
              <a:gd name="connsiteY37" fmla="*/ 395021 h 1097280"/>
              <a:gd name="connsiteX38" fmla="*/ 109728 w 292608"/>
              <a:gd name="connsiteY38" fmla="*/ 321869 h 1097280"/>
              <a:gd name="connsiteX39" fmla="*/ 131674 w 292608"/>
              <a:gd name="connsiteY39" fmla="*/ 256032 h 1097280"/>
              <a:gd name="connsiteX40" fmla="*/ 160935 w 292608"/>
              <a:gd name="connsiteY40" fmla="*/ 226771 h 1097280"/>
              <a:gd name="connsiteX41" fmla="*/ 182880 w 292608"/>
              <a:gd name="connsiteY41" fmla="*/ 10972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92608" h="1097280">
                <a:moveTo>
                  <a:pt x="182880" y="109728"/>
                </a:moveTo>
                <a:lnTo>
                  <a:pt x="241402" y="87783"/>
                </a:lnTo>
                <a:lnTo>
                  <a:pt x="256032" y="43891"/>
                </a:lnTo>
                <a:lnTo>
                  <a:pt x="248717" y="0"/>
                </a:lnTo>
                <a:lnTo>
                  <a:pt x="248717" y="0"/>
                </a:lnTo>
                <a:lnTo>
                  <a:pt x="292608" y="36576"/>
                </a:lnTo>
                <a:lnTo>
                  <a:pt x="285293" y="131674"/>
                </a:lnTo>
                <a:lnTo>
                  <a:pt x="277978" y="168250"/>
                </a:lnTo>
                <a:lnTo>
                  <a:pt x="270663" y="234087"/>
                </a:lnTo>
                <a:lnTo>
                  <a:pt x="256032" y="270663"/>
                </a:lnTo>
                <a:lnTo>
                  <a:pt x="248717" y="343815"/>
                </a:lnTo>
                <a:lnTo>
                  <a:pt x="248717" y="402336"/>
                </a:lnTo>
                <a:lnTo>
                  <a:pt x="270663" y="453543"/>
                </a:lnTo>
                <a:lnTo>
                  <a:pt x="263348" y="534010"/>
                </a:lnTo>
                <a:lnTo>
                  <a:pt x="277978" y="599847"/>
                </a:lnTo>
                <a:lnTo>
                  <a:pt x="277978" y="687629"/>
                </a:lnTo>
                <a:lnTo>
                  <a:pt x="212141" y="665683"/>
                </a:lnTo>
                <a:lnTo>
                  <a:pt x="175565" y="665683"/>
                </a:lnTo>
                <a:lnTo>
                  <a:pt x="131674" y="709575"/>
                </a:lnTo>
                <a:lnTo>
                  <a:pt x="95098" y="819303"/>
                </a:lnTo>
                <a:lnTo>
                  <a:pt x="117044" y="907085"/>
                </a:lnTo>
                <a:lnTo>
                  <a:pt x="117044" y="950976"/>
                </a:lnTo>
                <a:lnTo>
                  <a:pt x="131674" y="972922"/>
                </a:lnTo>
                <a:lnTo>
                  <a:pt x="131674" y="1053389"/>
                </a:lnTo>
                <a:lnTo>
                  <a:pt x="109728" y="1097280"/>
                </a:lnTo>
                <a:lnTo>
                  <a:pt x="109728" y="1031443"/>
                </a:lnTo>
                <a:cubicBezTo>
                  <a:pt x="109728" y="1014374"/>
                  <a:pt x="125518" y="986721"/>
                  <a:pt x="109728" y="980237"/>
                </a:cubicBezTo>
                <a:cubicBezTo>
                  <a:pt x="86037" y="970509"/>
                  <a:pt x="56083" y="1004621"/>
                  <a:pt x="29261" y="1016813"/>
                </a:cubicBezTo>
                <a:lnTo>
                  <a:pt x="0" y="1038759"/>
                </a:lnTo>
                <a:lnTo>
                  <a:pt x="29261" y="943661"/>
                </a:lnTo>
                <a:lnTo>
                  <a:pt x="58522" y="870509"/>
                </a:lnTo>
                <a:lnTo>
                  <a:pt x="36576" y="811987"/>
                </a:lnTo>
                <a:lnTo>
                  <a:pt x="36576" y="746151"/>
                </a:lnTo>
                <a:lnTo>
                  <a:pt x="73152" y="680314"/>
                </a:lnTo>
                <a:lnTo>
                  <a:pt x="117044" y="570586"/>
                </a:lnTo>
                <a:lnTo>
                  <a:pt x="117044" y="497434"/>
                </a:lnTo>
                <a:lnTo>
                  <a:pt x="95098" y="475488"/>
                </a:lnTo>
                <a:lnTo>
                  <a:pt x="168250" y="395021"/>
                </a:lnTo>
                <a:lnTo>
                  <a:pt x="109728" y="321869"/>
                </a:lnTo>
                <a:lnTo>
                  <a:pt x="131674" y="256032"/>
                </a:lnTo>
                <a:lnTo>
                  <a:pt x="160935" y="226771"/>
                </a:lnTo>
                <a:lnTo>
                  <a:pt x="182880" y="109728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981325" y="790575"/>
            <a:ext cx="4505325" cy="2619375"/>
          </a:xfrm>
          <a:custGeom>
            <a:avLst/>
            <a:gdLst>
              <a:gd name="connsiteX0" fmla="*/ 4505325 w 4505325"/>
              <a:gd name="connsiteY0" fmla="*/ 0 h 2619375"/>
              <a:gd name="connsiteX1" fmla="*/ 3209925 w 4505325"/>
              <a:gd name="connsiteY1" fmla="*/ 1066800 h 2619375"/>
              <a:gd name="connsiteX2" fmla="*/ 2219325 w 4505325"/>
              <a:gd name="connsiteY2" fmla="*/ 1790700 h 2619375"/>
              <a:gd name="connsiteX3" fmla="*/ 1390650 w 4505325"/>
              <a:gd name="connsiteY3" fmla="*/ 2209800 h 2619375"/>
              <a:gd name="connsiteX4" fmla="*/ 0 w 4505325"/>
              <a:gd name="connsiteY4" fmla="*/ 2619375 h 261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5325" h="2619375">
                <a:moveTo>
                  <a:pt x="4505325" y="0"/>
                </a:moveTo>
                <a:cubicBezTo>
                  <a:pt x="4048125" y="384175"/>
                  <a:pt x="3590925" y="768350"/>
                  <a:pt x="3209925" y="1066800"/>
                </a:cubicBezTo>
                <a:cubicBezTo>
                  <a:pt x="2828925" y="1365250"/>
                  <a:pt x="2522537" y="1600200"/>
                  <a:pt x="2219325" y="1790700"/>
                </a:cubicBezTo>
                <a:cubicBezTo>
                  <a:pt x="1916112" y="1981200"/>
                  <a:pt x="1760537" y="2071688"/>
                  <a:pt x="1390650" y="2209800"/>
                </a:cubicBezTo>
                <a:cubicBezTo>
                  <a:pt x="1020762" y="2347913"/>
                  <a:pt x="510381" y="2483644"/>
                  <a:pt x="0" y="2619375"/>
                </a:cubicBezTo>
              </a:path>
            </a:pathLst>
          </a:custGeom>
          <a:noFill/>
          <a:ln w="28575">
            <a:solidFill>
              <a:schemeClr val="accent1">
                <a:lumMod val="50000"/>
              </a:schemeClr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Explosion 1 21"/>
          <p:cNvSpPr/>
          <p:nvPr/>
        </p:nvSpPr>
        <p:spPr>
          <a:xfrm>
            <a:off x="2797124" y="3334646"/>
            <a:ext cx="231826" cy="23182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7" descr="C:\Users\Ken\AppData\Local\Microsoft\Windows\Temporary Internet Files\Content.IE5\2ZS19DRA\MC90038867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862508">
            <a:off x="6853906" y="673784"/>
            <a:ext cx="1027858" cy="498039"/>
          </a:xfrm>
          <a:prstGeom prst="rect">
            <a:avLst/>
          </a:prstGeom>
          <a:noFill/>
          <a:effectLst>
            <a:outerShdw blurRad="76200" dist="381000" dir="1200000" algn="tl" rotWithShape="0">
              <a:prstClr val="black">
                <a:alpha val="3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97507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67253E-6 L -0.16163 0.1815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90" y="90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9" grpId="0"/>
      <p:bldP spid="12" grpId="0" animBg="1"/>
      <p:bldP spid="15" grpId="0" animBg="1"/>
      <p:bldP spid="18" grpId="0" animBg="1"/>
      <p:bldP spid="18" grpId="1" animBg="1"/>
      <p:bldP spid="24" grpId="0"/>
      <p:bldP spid="38" grpId="0" animBg="1"/>
      <p:bldP spid="38" grpId="1" animBg="1"/>
      <p:bldP spid="17" grpId="0" animBg="1"/>
      <p:bldP spid="17" grpId="1" animBg="1"/>
      <p:bldP spid="22" grpId="0" animBg="1"/>
      <p:bldP spid="2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5969888"/>
            <a:ext cx="2839357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4:18-5:9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latin typeface="Caligula" pitchFamily="2" charset="0"/>
              </a:rPr>
              <a:t>Christian metaphors:</a:t>
            </a:r>
            <a:endParaRPr lang="en-US" sz="4000" b="1" dirty="0">
              <a:solidFill>
                <a:srgbClr val="800000"/>
              </a:solidFill>
              <a:latin typeface="Caligula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1124142"/>
            <a:ext cx="8229600" cy="126188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3800" b="1" i="1" dirty="0" smtClean="0">
                <a:solidFill>
                  <a:srgbClr val="800000"/>
                </a:solidFill>
                <a:cs typeface="Times New Roman" pitchFamily="18" charset="0"/>
              </a:rPr>
              <a:t>War:  </a:t>
            </a:r>
            <a:r>
              <a:rPr lang="en-US" sz="3800" b="1" dirty="0">
                <a:solidFill>
                  <a:srgbClr val="002060"/>
                </a:solidFill>
              </a:rPr>
              <a:t>The weapons of our warfare are not carnal … </a:t>
            </a:r>
            <a:r>
              <a:rPr lang="en-US" sz="3800" b="1" dirty="0">
                <a:solidFill>
                  <a:srgbClr val="800000"/>
                </a:solidFill>
              </a:rPr>
              <a:t>(2 Cor. 10:4</a:t>
            </a:r>
            <a:r>
              <a:rPr lang="en-US" sz="3800" b="1" dirty="0" smtClean="0">
                <a:solidFill>
                  <a:srgbClr val="800000"/>
                </a:solidFill>
              </a:rPr>
              <a:t>)</a:t>
            </a:r>
            <a:endParaRPr lang="en-US" sz="3800" b="1" dirty="0">
              <a:solidFill>
                <a:srgbClr val="8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2332725"/>
            <a:ext cx="8229600" cy="126188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3800" b="1" dirty="0" smtClean="0">
                <a:solidFill>
                  <a:srgbClr val="800000"/>
                </a:solidFill>
              </a:rPr>
              <a:t>Walk: </a:t>
            </a:r>
            <a:r>
              <a:rPr lang="en-US" sz="3800" b="1" dirty="0">
                <a:solidFill>
                  <a:srgbClr val="002060"/>
                </a:solidFill>
              </a:rPr>
              <a:t>I, therefore … beseech you to walk worthy of the calling … </a:t>
            </a:r>
            <a:r>
              <a:rPr lang="en-US" sz="3800" b="1" dirty="0">
                <a:solidFill>
                  <a:srgbClr val="800000"/>
                </a:solidFill>
              </a:rPr>
              <a:t>(Eph. 4:1)</a:t>
            </a:r>
            <a:endParaRPr lang="en-US" sz="38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086295"/>
            <a:ext cx="82296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latin typeface="Caligula" pitchFamily="2" charset="0"/>
              </a:rPr>
              <a:t>Journey: </a:t>
            </a:r>
            <a:r>
              <a:rPr lang="en-US" sz="4000" b="1" dirty="0">
                <a:solidFill>
                  <a:srgbClr val="002060"/>
                </a:solidFill>
              </a:rPr>
              <a:t>Beloved, I beg </a:t>
            </a:r>
            <a:r>
              <a:rPr lang="en-US" sz="4000" b="1" i="1" dirty="0">
                <a:solidFill>
                  <a:srgbClr val="002060"/>
                </a:solidFill>
              </a:rPr>
              <a:t>you</a:t>
            </a:r>
            <a:r>
              <a:rPr lang="en-US" sz="4000" b="1" dirty="0">
                <a:solidFill>
                  <a:srgbClr val="002060"/>
                </a:solidFill>
              </a:rPr>
              <a:t> as sojourners and pilgrims … </a:t>
            </a:r>
            <a:r>
              <a:rPr lang="en-US" sz="4000" b="1" dirty="0">
                <a:solidFill>
                  <a:srgbClr val="800000"/>
                </a:solidFill>
              </a:rPr>
              <a:t>(1 Pet. 2:11)</a:t>
            </a:r>
            <a:endParaRPr lang="en-US" sz="4000" b="1" dirty="0">
              <a:solidFill>
                <a:srgbClr val="800000"/>
              </a:solidFill>
              <a:latin typeface="Caligul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505810"/>
            <a:ext cx="8229600" cy="243143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3800" b="1" dirty="0" smtClean="0">
                <a:solidFill>
                  <a:srgbClr val="800000"/>
                </a:solidFill>
                <a:latin typeface="Caligula" pitchFamily="2" charset="0"/>
              </a:rPr>
              <a:t>Race: </a:t>
            </a:r>
            <a:r>
              <a:rPr lang="en-US" sz="3800" b="1" dirty="0">
                <a:solidFill>
                  <a:srgbClr val="002060"/>
                </a:solidFill>
              </a:rPr>
              <a:t>… let us lay aside every weight, and the sin which so easily ensnares </a:t>
            </a:r>
            <a:r>
              <a:rPr lang="en-US" sz="3800" b="1" i="1" dirty="0">
                <a:solidFill>
                  <a:srgbClr val="002060"/>
                </a:solidFill>
              </a:rPr>
              <a:t>us</a:t>
            </a:r>
            <a:r>
              <a:rPr lang="en-US" sz="3800" b="1" dirty="0">
                <a:solidFill>
                  <a:srgbClr val="002060"/>
                </a:solidFill>
              </a:rPr>
              <a:t>, and let us run with endurance the race that is set before us … </a:t>
            </a:r>
            <a:r>
              <a:rPr lang="en-US" sz="3800" b="1" dirty="0">
                <a:solidFill>
                  <a:srgbClr val="800000"/>
                </a:solidFill>
              </a:rPr>
              <a:t>(Heb. 12:1)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372485" y="4734770"/>
            <a:ext cx="6992790" cy="545561"/>
          </a:xfrm>
          <a:prstGeom prst="roundRect">
            <a:avLst/>
          </a:prstGeom>
          <a:solidFill>
            <a:srgbClr val="800000">
              <a:alpha val="34902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419600" y="5349034"/>
            <a:ext cx="4152400" cy="545561"/>
          </a:xfrm>
          <a:prstGeom prst="roundRect">
            <a:avLst/>
          </a:prstGeom>
          <a:solidFill>
            <a:srgbClr val="800000">
              <a:alpha val="34902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2495800" y="1221170"/>
            <a:ext cx="4879765" cy="545561"/>
          </a:xfrm>
          <a:prstGeom prst="roundRect">
            <a:avLst/>
          </a:prstGeom>
          <a:solidFill>
            <a:srgbClr val="800000">
              <a:alpha val="34902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57200" y="3008348"/>
            <a:ext cx="5382165" cy="545561"/>
          </a:xfrm>
          <a:prstGeom prst="roundRect">
            <a:avLst/>
          </a:prstGeom>
          <a:solidFill>
            <a:srgbClr val="800000">
              <a:alpha val="34902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395380" y="1807794"/>
            <a:ext cx="5146270" cy="545561"/>
          </a:xfrm>
          <a:prstGeom prst="roundRect">
            <a:avLst/>
          </a:prstGeom>
          <a:solidFill>
            <a:srgbClr val="800000">
              <a:alpha val="34902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9011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5" grpId="1"/>
      <p:bldP spid="15" grpId="2"/>
      <p:bldP spid="16" grpId="0"/>
      <p:bldP spid="16" grpId="1"/>
      <p:bldP spid="16" grpId="2"/>
      <p:bldP spid="17" grpId="0"/>
      <p:bldP spid="17" grpId="1"/>
      <p:bldP spid="9" grpId="0"/>
      <p:bldP spid="9" grpId="1"/>
      <p:bldP spid="11" grpId="0" animBg="1"/>
      <p:bldP spid="11" grpId="1" animBg="1"/>
      <p:bldP spid="18" grpId="0" animBg="1"/>
      <p:bldP spid="18" grpId="1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5969888"/>
            <a:ext cx="2839357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4:18-5:9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pic>
        <p:nvPicPr>
          <p:cNvPr id="1026" name="Picture 2" descr="http://images.publicradio.org/content/2006/03/16/20060316_westboro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72357">
            <a:off x="2602431" y="1096859"/>
            <a:ext cx="4585800" cy="343935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 rot="540000">
            <a:off x="2092867" y="4271000"/>
            <a:ext cx="499265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800000"/>
                </a:solidFill>
                <a:latin typeface="Caligula" pitchFamily="2" charset="0"/>
              </a:rPr>
              <a:t>What price zealotry?</a:t>
            </a:r>
            <a:endParaRPr lang="en-US" sz="4000" b="1" dirty="0">
              <a:solidFill>
                <a:srgbClr val="80000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6902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5969888"/>
            <a:ext cx="2839357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4:18-5:9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31700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2 Cor. 3:18 ~  </a:t>
            </a:r>
            <a:r>
              <a:rPr lang="en-US" sz="4000" b="1" dirty="0">
                <a:solidFill>
                  <a:srgbClr val="002060"/>
                </a:solidFill>
              </a:rPr>
              <a:t>But we all, with unveiled face, beholding as in a mirror the glory of the Lord, are being transformed into the same image from glory to glory, just as by the Spirit of the Lord.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109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5969888"/>
            <a:ext cx="2839357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4:18-5:9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Symbolic</a:t>
            </a:r>
            <a:r>
              <a:rPr lang="en-US" sz="4000" b="1" dirty="0">
                <a:solidFill>
                  <a:srgbClr val="800000"/>
                </a:solidFill>
              </a:rPr>
              <a:t> ~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allēgoreō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5827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5969888"/>
            <a:ext cx="2839357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4:18-5:9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latin typeface="Caligula" pitchFamily="2" charset="0"/>
              </a:rPr>
              <a:t>Outline of Galatians</a:t>
            </a:r>
            <a:endParaRPr lang="en-US" sz="4000" b="1" dirty="0">
              <a:solidFill>
                <a:srgbClr val="800000"/>
              </a:solidFill>
              <a:latin typeface="Caligula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1124142"/>
            <a:ext cx="80010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800000"/>
                </a:solidFill>
              </a:rPr>
              <a:t>Personal </a:t>
            </a:r>
            <a:r>
              <a:rPr lang="en-US" sz="4000" b="1" dirty="0">
                <a:solidFill>
                  <a:srgbClr val="800000"/>
                </a:solidFill>
              </a:rPr>
              <a:t>Experience (1-2)</a:t>
            </a:r>
            <a:endParaRPr lang="en-US" sz="4000" b="1" i="1" dirty="0">
              <a:solidFill>
                <a:srgbClr val="800000"/>
              </a:solidFill>
              <a:latin typeface="Caligula" pitchFamily="2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" y="1746912"/>
            <a:ext cx="80010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800000"/>
                </a:solidFill>
              </a:rPr>
              <a:t>Primary </a:t>
            </a:r>
            <a:r>
              <a:rPr lang="en-US" sz="4000" b="1" dirty="0">
                <a:solidFill>
                  <a:srgbClr val="800000"/>
                </a:solidFill>
              </a:rPr>
              <a:t>Doctrine (3-4)</a:t>
            </a:r>
            <a:endParaRPr lang="en-US" sz="40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" y="2419064"/>
            <a:ext cx="80010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b="1" dirty="0">
                <a:solidFill>
                  <a:srgbClr val="800000"/>
                </a:solidFill>
              </a:rPr>
              <a:t>Practical Application (5-6)</a:t>
            </a:r>
            <a:endParaRPr lang="en-US" sz="4000" b="1" dirty="0">
              <a:solidFill>
                <a:srgbClr val="80000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7731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5" grpId="1"/>
      <p:bldP spid="15" grpId="2"/>
      <p:bldP spid="16" grpId="0"/>
      <p:bldP spid="16" grpId="1"/>
      <p:bldP spid="16" grpId="2"/>
      <p:bldP spid="17" grpId="0"/>
      <p:bldP spid="1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5969888"/>
            <a:ext cx="2839357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4:18-5:9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57200"/>
            <a:ext cx="82296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NIV ~ </a:t>
            </a:r>
            <a:r>
              <a:rPr lang="en-US" sz="4000" b="1" dirty="0">
                <a:solidFill>
                  <a:srgbClr val="002060"/>
                </a:solidFill>
              </a:rPr>
              <a:t>It is for freedom that Christ has set us free. </a:t>
            </a:r>
            <a:r>
              <a:rPr lang="en-US" sz="4000" b="1" dirty="0">
                <a:solidFill>
                  <a:srgbClr val="800000"/>
                </a:solidFill>
              </a:rPr>
              <a:t>(also </a:t>
            </a:r>
            <a:r>
              <a:rPr lang="en-US" sz="4000" b="1" dirty="0" smtClean="0">
                <a:solidFill>
                  <a:srgbClr val="800000"/>
                </a:solidFill>
              </a:rPr>
              <a:t>NASV, </a:t>
            </a:r>
            <a:r>
              <a:rPr lang="en-US" sz="4000" b="1" dirty="0">
                <a:solidFill>
                  <a:srgbClr val="800000"/>
                </a:solidFill>
              </a:rPr>
              <a:t>ESV)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" y="1718639"/>
            <a:ext cx="8229600" cy="31700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Philips ~ </a:t>
            </a:r>
            <a:r>
              <a:rPr lang="en-US" sz="4000" b="1" dirty="0">
                <a:solidFill>
                  <a:srgbClr val="002060"/>
                </a:solidFill>
              </a:rPr>
              <a:t>Plant your feet firmly therefore within the freedom that Christ has won for us, and do not let yourselves be caught again in the shackles of slavery.</a:t>
            </a:r>
            <a:endParaRPr lang="en-US" sz="4000" b="1" i="1" dirty="0">
              <a:solidFill>
                <a:srgbClr val="002060"/>
              </a:solidFill>
              <a:latin typeface="Caligula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4775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5" grpId="0"/>
      <p:bldP spid="15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5969888"/>
            <a:ext cx="2839357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4:18-5:9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Entangled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dirty="0">
                <a:solidFill>
                  <a:srgbClr val="800000"/>
                </a:solidFill>
              </a:rPr>
              <a:t>~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enechō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dirty="0">
                <a:solidFill>
                  <a:srgbClr val="800000"/>
                </a:solidFill>
              </a:rPr>
              <a:t>– </a:t>
            </a:r>
            <a:r>
              <a:rPr lang="en-US" sz="4000" b="1" i="1" dirty="0">
                <a:solidFill>
                  <a:srgbClr val="800000"/>
                </a:solidFill>
              </a:rPr>
              <a:t>to be ensnared or trapped</a:t>
            </a:r>
            <a:endParaRPr lang="en-US" sz="4000" b="1" dirty="0">
              <a:solidFill>
                <a:srgbClr val="80000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0660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5969888"/>
            <a:ext cx="2839357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4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4:18-5:9</a:t>
            </a:r>
            <a:endParaRPr lang="en-US" sz="34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Estranged</a:t>
            </a:r>
            <a:r>
              <a:rPr lang="en-US" sz="4000" b="1" dirty="0">
                <a:solidFill>
                  <a:srgbClr val="800000"/>
                </a:solidFill>
              </a:rPr>
              <a:t> ~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katargeō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>
                <a:solidFill>
                  <a:srgbClr val="800000"/>
                </a:solidFill>
              </a:rPr>
              <a:t>(</a:t>
            </a:r>
            <a:r>
              <a:rPr lang="en-US" sz="4000" b="1" i="1" dirty="0">
                <a:solidFill>
                  <a:srgbClr val="800000"/>
                </a:solidFill>
              </a:rPr>
              <a:t>to render powerless</a:t>
            </a:r>
            <a:r>
              <a:rPr lang="en-US" sz="4000" b="1" dirty="0">
                <a:solidFill>
                  <a:srgbClr val="800000"/>
                </a:solidFill>
              </a:rPr>
              <a:t>) </a:t>
            </a:r>
            <a:r>
              <a:rPr lang="en-US" sz="4000" b="1" i="1" dirty="0">
                <a:solidFill>
                  <a:srgbClr val="800000"/>
                </a:solidFill>
              </a:rPr>
              <a:t>+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apo</a:t>
            </a:r>
            <a:r>
              <a:rPr lang="en-US" sz="4000" b="1" i="1" dirty="0">
                <a:solidFill>
                  <a:srgbClr val="002060"/>
                </a:solidFill>
              </a:rPr>
              <a:t> </a:t>
            </a:r>
            <a:r>
              <a:rPr lang="en-US" sz="4000" b="1" i="1" dirty="0">
                <a:solidFill>
                  <a:srgbClr val="800000"/>
                </a:solidFill>
              </a:rPr>
              <a:t>(away from)</a:t>
            </a:r>
            <a:endParaRPr lang="en-US" sz="4000" b="1" dirty="0">
              <a:solidFill>
                <a:srgbClr val="8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80639"/>
            <a:ext cx="82296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Fallen from </a:t>
            </a:r>
            <a:r>
              <a:rPr lang="en-US" sz="4000" b="1" dirty="0">
                <a:solidFill>
                  <a:srgbClr val="800000"/>
                </a:solidFill>
              </a:rPr>
              <a:t>~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ekpiptō</a:t>
            </a:r>
            <a:r>
              <a:rPr lang="en-US" sz="4000" b="1" dirty="0">
                <a:solidFill>
                  <a:srgbClr val="800000"/>
                </a:solidFill>
              </a:rPr>
              <a:t> – literally, </a:t>
            </a:r>
            <a:r>
              <a:rPr lang="en-US" sz="4000" b="1" i="1" dirty="0">
                <a:solidFill>
                  <a:srgbClr val="800000"/>
                </a:solidFill>
              </a:rPr>
              <a:t>fallen out of grace</a:t>
            </a:r>
            <a:endParaRPr lang="en-US" sz="4000" b="1" dirty="0">
              <a:solidFill>
                <a:srgbClr val="80000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9483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theme/theme1.xml><?xml version="1.0" encoding="utf-8"?>
<a:theme xmlns:a="http://schemas.openxmlformats.org/drawingml/2006/main" name="Galatians">
  <a:themeElements>
    <a:clrScheme name="Galatians">
      <a:dk1>
        <a:srgbClr val="C00000"/>
      </a:dk1>
      <a:lt1>
        <a:srgbClr val="C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alatians">
      <a:majorFont>
        <a:latin typeface="Caligula"/>
        <a:ea typeface=""/>
        <a:cs typeface=""/>
      </a:majorFont>
      <a:minorFont>
        <a:latin typeface="Caligul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wrap="square" rtlCol="0">
        <a:spAutoFit/>
      </a:bodyPr>
      <a:lstStyle>
        <a:defPPr>
          <a:defRPr sz="4000" b="1" dirty="0">
            <a:solidFill>
              <a:srgbClr val="002060"/>
            </a:solidFill>
            <a:latin typeface="Caligula" pitchFamily="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Galatians</Template>
  <TotalTime>3408</TotalTime>
  <Words>320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Grant</vt:lpstr>
      <vt:lpstr>Caligula</vt:lpstr>
      <vt:lpstr>Times New Roman</vt:lpstr>
      <vt:lpstr>Galatians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34</cp:revision>
  <dcterms:created xsi:type="dcterms:W3CDTF">2011-10-20T23:51:36Z</dcterms:created>
  <dcterms:modified xsi:type="dcterms:W3CDTF">2011-10-24T01:30:40Z</dcterms:modified>
</cp:coreProperties>
</file>