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7" r:id="rId2"/>
    <p:sldId id="259" r:id="rId3"/>
    <p:sldId id="264" r:id="rId4"/>
    <p:sldId id="266" r:id="rId5"/>
    <p:sldId id="265" r:id="rId6"/>
    <p:sldId id="263" r:id="rId7"/>
    <p:sldId id="267" r:id="rId8"/>
    <p:sldId id="268" r:id="rId9"/>
    <p:sldId id="260" r:id="rId10"/>
    <p:sldId id="261" r:id="rId11"/>
    <p:sldId id="269" r:id="rId12"/>
    <p:sldId id="262" r:id="rId13"/>
  </p:sldIdLst>
  <p:sldSz cx="9144000" cy="6858000" type="screen4x3"/>
  <p:notesSz cx="6858000" cy="9144000"/>
  <p:embeddedFontLst>
    <p:embeddedFont>
      <p:font typeface="Grant"/>
      <p:regular r:id="rId14"/>
    </p:embeddedFont>
    <p:embeddedFont>
      <p:font typeface="Caligula"/>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C9320"/>
    <a:srgbClr val="993300"/>
    <a:srgbClr val="CB9763"/>
    <a:srgbClr val="ECD890"/>
    <a:srgbClr val="E1C14D"/>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10" y="-29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9301571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44546592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428699042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63110023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65555110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125036425"/>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17935054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60117365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73780391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31901598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6EAEE-E4B6-4718-81E7-34E186341200}" type="datetimeFigureOut">
              <a:rPr lang="en-US" smtClean="0"/>
              <a:pPr/>
              <a:t>10/11/2011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82873834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6EAEE-E4B6-4718-81E7-34E186341200}" type="datetimeFigureOut">
              <a:rPr lang="en-US" smtClean="0"/>
              <a:pPr/>
              <a:t>10/11/2011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849598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pic>
        <p:nvPicPr>
          <p:cNvPr id="39"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0" y="1552575"/>
            <a:ext cx="7696199" cy="4039521"/>
          </a:xfrm>
          <a:prstGeom prst="rect">
            <a:avLst/>
          </a:prstGeom>
          <a:noFill/>
          <a:ln>
            <a:noFill/>
          </a:ln>
          <a:effectLst>
            <a:outerShdw blurRad="88900" dist="215900" dir="2700000" algn="tl" rotWithShape="0">
              <a:prstClr val="black">
                <a:alpha val="20000"/>
              </a:prst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0" name="TextBox 39"/>
          <p:cNvSpPr txBox="1"/>
          <p:nvPr/>
        </p:nvSpPr>
        <p:spPr>
          <a:xfrm>
            <a:off x="914400" y="2209800"/>
            <a:ext cx="4399643" cy="769441"/>
          </a:xfrm>
          <a:prstGeom prst="rect">
            <a:avLst/>
          </a:prstGeom>
          <a:noFill/>
        </p:spPr>
        <p:txBody>
          <a:bodyPr wrap="square" rtlCol="0">
            <a:spAutoFit/>
            <a:scene3d>
              <a:camera prst="orthographicFront"/>
              <a:lightRig rig="threePt" dir="t"/>
            </a:scene3d>
            <a:sp3d extrusionH="107950">
              <a:bevelT w="152400" h="158750"/>
            </a:sp3d>
          </a:bodyPr>
          <a:lstStyle/>
          <a:p>
            <a:r>
              <a:rPr lang="en-US" sz="4400" b="1" dirty="0" smtClean="0">
                <a:solidFill>
                  <a:srgbClr val="800000"/>
                </a:solidFill>
                <a:effectLst>
                  <a:glow rad="139700">
                    <a:schemeClr val="accent6">
                      <a:satMod val="175000"/>
                      <a:alpha val="40000"/>
                    </a:schemeClr>
                  </a:glow>
                </a:effectLst>
                <a:latin typeface="Grant" pitchFamily="2" charset="0"/>
              </a:rPr>
              <a:t>Galatians</a:t>
            </a:r>
            <a:endParaRPr lang="en-US" sz="4400" b="1" dirty="0">
              <a:solidFill>
                <a:srgbClr val="800000"/>
              </a:solidFill>
              <a:effectLst>
                <a:glow rad="139700">
                  <a:schemeClr val="accent6">
                    <a:satMod val="175000"/>
                    <a:alpha val="40000"/>
                  </a:schemeClr>
                </a:glow>
              </a:effectLst>
              <a:latin typeface="Grant" pitchFamily="2" charset="0"/>
            </a:endParaRPr>
          </a:p>
        </p:txBody>
      </p:sp>
      <p:sp>
        <p:nvSpPr>
          <p:cNvPr id="41" name="TextBox 40"/>
          <p:cNvSpPr txBox="1"/>
          <p:nvPr/>
        </p:nvSpPr>
        <p:spPr>
          <a:xfrm>
            <a:off x="5257800" y="2209800"/>
            <a:ext cx="3144156" cy="769441"/>
          </a:xfrm>
          <a:prstGeom prst="rect">
            <a:avLst/>
          </a:prstGeom>
          <a:noFill/>
        </p:spPr>
        <p:txBody>
          <a:bodyPr wrap="square" rtlCol="0">
            <a:spAutoFit/>
            <a:scene3d>
              <a:camera prst="orthographicFront"/>
              <a:lightRig rig="threePt" dir="t"/>
            </a:scene3d>
            <a:sp3d extrusionH="107950">
              <a:bevelT w="152400" h="158750"/>
            </a:sp3d>
          </a:bodyPr>
          <a:lstStyle/>
          <a:p>
            <a:r>
              <a:rPr lang="en-US" sz="4400" b="1" dirty="0" smtClean="0">
                <a:solidFill>
                  <a:srgbClr val="800000"/>
                </a:solidFill>
                <a:effectLst>
                  <a:glow rad="139700">
                    <a:schemeClr val="accent6">
                      <a:satMod val="175000"/>
                      <a:alpha val="40000"/>
                    </a:schemeClr>
                  </a:glow>
                </a:effectLst>
                <a:latin typeface="Grant" pitchFamily="2" charset="0"/>
              </a:rPr>
              <a:t>3:12-29</a:t>
            </a:r>
            <a:endParaRPr lang="en-US" sz="4400" b="1" dirty="0">
              <a:solidFill>
                <a:srgbClr val="800000"/>
              </a:solidFill>
              <a:effectLst>
                <a:glow rad="139700">
                  <a:schemeClr val="accent6">
                    <a:satMod val="175000"/>
                    <a:alpha val="40000"/>
                  </a:schemeClr>
                </a:glow>
              </a:effectLst>
              <a:latin typeface="Grant" pitchFamily="2" charset="0"/>
            </a:endParaRPr>
          </a:p>
        </p:txBody>
      </p:sp>
      <p:grpSp>
        <p:nvGrpSpPr>
          <p:cNvPr id="42" name="Group 41"/>
          <p:cNvGrpSpPr/>
          <p:nvPr/>
        </p:nvGrpSpPr>
        <p:grpSpPr>
          <a:xfrm>
            <a:off x="1056711" y="3124200"/>
            <a:ext cx="7325289" cy="923330"/>
            <a:chOff x="1056711" y="3124200"/>
            <a:chExt cx="7325289" cy="923330"/>
          </a:xfrm>
        </p:grpSpPr>
        <p:sp>
          <p:nvSpPr>
            <p:cNvPr id="43" name="TextBox 42"/>
            <p:cNvSpPr txBox="1"/>
            <p:nvPr/>
          </p:nvSpPr>
          <p:spPr>
            <a:xfrm>
              <a:off x="1752486" y="3124200"/>
              <a:ext cx="6629514" cy="923330"/>
            </a:xfrm>
            <a:prstGeom prst="rect">
              <a:avLst/>
            </a:prstGeom>
            <a:noFill/>
            <a:ln>
              <a:noFill/>
            </a:ln>
          </p:spPr>
          <p:txBody>
            <a:bodyPr wrap="square" rtlCol="0">
              <a:spAutoFit/>
            </a:bodyPr>
            <a:lstStyle/>
            <a:p>
              <a:r>
                <a:rPr lang="en-US" dirty="0" smtClean="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rPr>
                <a:t>A CD of this message will be available (free of charge) immediately following today's message</a:t>
              </a:r>
              <a:endParaRPr lang="en-US" dirty="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endParaRPr>
            </a:p>
          </p:txBody>
        </p:sp>
        <p:grpSp>
          <p:nvGrpSpPr>
            <p:cNvPr id="44" name="Group 5"/>
            <p:cNvGrpSpPr>
              <a:grpSpLocks noChangeAspect="1"/>
            </p:cNvGrpSpPr>
            <p:nvPr/>
          </p:nvGrpSpPr>
          <p:grpSpPr bwMode="auto">
            <a:xfrm>
              <a:off x="1056711" y="3124200"/>
              <a:ext cx="618414" cy="712788"/>
              <a:chOff x="2074" y="1231"/>
              <a:chExt cx="1612" cy="1858"/>
            </a:xfrm>
          </p:grpSpPr>
          <p:sp>
            <p:nvSpPr>
              <p:cNvPr id="45"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5"/>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46"/>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7"/>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48"/>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49"/>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50"/>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51"/>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Freeform 52"/>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53"/>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54"/>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55"/>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56"/>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57"/>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58"/>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59"/>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60"/>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61"/>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62"/>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63"/>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64"/>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65"/>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66"/>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68" name="Group 67"/>
          <p:cNvGrpSpPr/>
          <p:nvPr/>
        </p:nvGrpSpPr>
        <p:grpSpPr>
          <a:xfrm>
            <a:off x="990600" y="4182070"/>
            <a:ext cx="7391400" cy="923330"/>
            <a:chOff x="990600" y="4105870"/>
            <a:chExt cx="7391400" cy="923330"/>
          </a:xfrm>
        </p:grpSpPr>
        <p:sp>
          <p:nvSpPr>
            <p:cNvPr id="69" name="TextBox 68"/>
            <p:cNvSpPr txBox="1"/>
            <p:nvPr/>
          </p:nvSpPr>
          <p:spPr>
            <a:xfrm>
              <a:off x="1752486" y="4105870"/>
              <a:ext cx="6629514" cy="923330"/>
            </a:xfrm>
            <a:prstGeom prst="rect">
              <a:avLst/>
            </a:prstGeom>
            <a:noFill/>
          </p:spPr>
          <p:txBody>
            <a:bodyPr wrap="square" rtlCol="0">
              <a:spAutoFit/>
            </a:bodyPr>
            <a:lstStyle/>
            <a:p>
              <a:r>
                <a:rPr lang="en-US" dirty="0" smtClean="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rPr>
                <a:t>This message will be available via podcast later this week at calvaryokc.com</a:t>
              </a:r>
              <a:endParaRPr lang="en-US" dirty="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endParaRPr>
            </a:p>
          </p:txBody>
        </p:sp>
        <p:pic>
          <p:nvPicPr>
            <p:cNvPr id="70" name="Picture 69" descr="C:\Users\Ken\AppData\Local\Microsoft\Windows\Temporary Internet Files\Content.IE5\GHF7J5VO\MC900433832[1].png"/>
            <p:cNvPicPr>
              <a:picLocks noChangeAspect="1" noChangeArrowheads="1"/>
            </p:cNvPicPr>
            <p:nvPr/>
          </p:nvPicPr>
          <p:blipFill>
            <a:blip r:embed="rId4" cstate="print"/>
            <a:srcRect/>
            <a:stretch>
              <a:fillRect/>
            </a:stretch>
          </p:blipFill>
          <p:spPr bwMode="auto">
            <a:xfrm>
              <a:off x="990600" y="4176600"/>
              <a:ext cx="761886" cy="761886"/>
            </a:xfrm>
            <a:prstGeom prst="rect">
              <a:avLst/>
            </a:prstGeom>
            <a:noFill/>
          </p:spPr>
        </p:pic>
      </p:grpSp>
    </p:spTree>
    <p:extLst>
      <p:ext uri="{BB962C8B-B14F-4D97-AF65-F5344CB8AC3E}">
        <p14:creationId xmlns:p14="http://schemas.microsoft.com/office/powerpoint/2010/main" xmlns="" val="347480734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3000"/>
                                        <p:tgtEl>
                                          <p:spTgt spid="42"/>
                                        </p:tgtEl>
                                      </p:cBhvr>
                                    </p:animEffect>
                                    <p:anim calcmode="lin" valueType="num">
                                      <p:cBhvr>
                                        <p:cTn id="8" dur="3000" fill="hold"/>
                                        <p:tgtEl>
                                          <p:spTgt spid="42"/>
                                        </p:tgtEl>
                                        <p:attrNameLst>
                                          <p:attrName>ppt_x</p:attrName>
                                        </p:attrNameLst>
                                      </p:cBhvr>
                                      <p:tavLst>
                                        <p:tav tm="0">
                                          <p:val>
                                            <p:strVal val="#ppt_x"/>
                                          </p:val>
                                        </p:tav>
                                        <p:tav tm="100000">
                                          <p:val>
                                            <p:strVal val="#ppt_x"/>
                                          </p:val>
                                        </p:tav>
                                      </p:tavLst>
                                    </p:anim>
                                    <p:anim calcmode="lin" valueType="num">
                                      <p:cBhvr>
                                        <p:cTn id="9" dur="3000" fill="hold"/>
                                        <p:tgtEl>
                                          <p:spTgt spid="42"/>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10" presetClass="exit" presetSubtype="0" fill="hold" nodeType="afterEffect">
                                  <p:stCondLst>
                                    <p:cond delay="0"/>
                                  </p:stCondLst>
                                  <p:childTnLst>
                                    <p:animEffect transition="out" filter="fade">
                                      <p:cBhvr>
                                        <p:cTn id="12" dur="2000"/>
                                        <p:tgtEl>
                                          <p:spTgt spid="42"/>
                                        </p:tgtEl>
                                      </p:cBhvr>
                                    </p:animEffect>
                                    <p:set>
                                      <p:cBhvr>
                                        <p:cTn id="13" dur="1" fill="hold">
                                          <p:stCondLst>
                                            <p:cond delay="1999"/>
                                          </p:stCondLst>
                                        </p:cTn>
                                        <p:tgtEl>
                                          <p:spTgt spid="42"/>
                                        </p:tgtEl>
                                        <p:attrNameLst>
                                          <p:attrName>style.visibility</p:attrName>
                                        </p:attrNameLst>
                                      </p:cBhvr>
                                      <p:to>
                                        <p:strVal val="hidden"/>
                                      </p:to>
                                    </p:set>
                                  </p:childTnLst>
                                </p:cTn>
                              </p:par>
                            </p:childTnLst>
                          </p:cTn>
                        </p:par>
                        <p:par>
                          <p:cTn id="14" fill="hold">
                            <p:stCondLst>
                              <p:cond delay="5000"/>
                            </p:stCondLst>
                            <p:childTnLst>
                              <p:par>
                                <p:cTn id="15" presetID="42" presetClass="entr" presetSubtype="0" fill="hold" nodeType="after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fade">
                                      <p:cBhvr>
                                        <p:cTn id="17" dur="3000"/>
                                        <p:tgtEl>
                                          <p:spTgt spid="68"/>
                                        </p:tgtEl>
                                      </p:cBhvr>
                                    </p:animEffect>
                                    <p:anim calcmode="lin" valueType="num">
                                      <p:cBhvr>
                                        <p:cTn id="18" dur="3000" fill="hold"/>
                                        <p:tgtEl>
                                          <p:spTgt spid="68"/>
                                        </p:tgtEl>
                                        <p:attrNameLst>
                                          <p:attrName>ppt_x</p:attrName>
                                        </p:attrNameLst>
                                      </p:cBhvr>
                                      <p:tavLst>
                                        <p:tav tm="0">
                                          <p:val>
                                            <p:strVal val="#ppt_x"/>
                                          </p:val>
                                        </p:tav>
                                        <p:tav tm="100000">
                                          <p:val>
                                            <p:strVal val="#ppt_x"/>
                                          </p:val>
                                        </p:tav>
                                      </p:tavLst>
                                    </p:anim>
                                    <p:anim calcmode="lin" valueType="num">
                                      <p:cBhvr>
                                        <p:cTn id="19" dur="3000" fill="hold"/>
                                        <p:tgtEl>
                                          <p:spTgt spid="68"/>
                                        </p:tgtEl>
                                        <p:attrNameLst>
                                          <p:attrName>ppt_y</p:attrName>
                                        </p:attrNameLst>
                                      </p:cBhvr>
                                      <p:tavLst>
                                        <p:tav tm="0">
                                          <p:val>
                                            <p:strVal val="#ppt_y+.1"/>
                                          </p:val>
                                        </p:tav>
                                        <p:tav tm="100000">
                                          <p:val>
                                            <p:strVal val="#ppt_y"/>
                                          </p:val>
                                        </p:tav>
                                      </p:tavLst>
                                    </p:anim>
                                  </p:childTnLst>
                                </p:cTn>
                              </p:par>
                            </p:childTnLst>
                          </p:cTn>
                        </p:par>
                        <p:par>
                          <p:cTn id="20" fill="hold">
                            <p:stCondLst>
                              <p:cond delay="8000"/>
                            </p:stCondLst>
                            <p:childTnLst>
                              <p:par>
                                <p:cTn id="21" presetID="10" presetClass="exit" presetSubtype="0" fill="hold" nodeType="afterEffect">
                                  <p:stCondLst>
                                    <p:cond delay="0"/>
                                  </p:stCondLst>
                                  <p:childTnLst>
                                    <p:animEffect transition="out" filter="fade">
                                      <p:cBhvr>
                                        <p:cTn id="22" dur="2000"/>
                                        <p:tgtEl>
                                          <p:spTgt spid="68"/>
                                        </p:tgtEl>
                                      </p:cBhvr>
                                    </p:animEffect>
                                    <p:set>
                                      <p:cBhvr>
                                        <p:cTn id="23" dur="1" fill="hold">
                                          <p:stCondLst>
                                            <p:cond delay="1999"/>
                                          </p:stCondLst>
                                        </p:cTn>
                                        <p:tgtEl>
                                          <p:spTgt spid="68"/>
                                        </p:tgtEl>
                                        <p:attrNameLst>
                                          <p:attrName>style.visibility</p:attrName>
                                        </p:attrNameLst>
                                      </p:cBhvr>
                                      <p:to>
                                        <p:strVal val="hidden"/>
                                      </p:to>
                                    </p:set>
                                  </p:childTnLst>
                                </p:cTn>
                              </p:par>
                            </p:childTnLst>
                          </p:cTn>
                        </p:par>
                        <p:par>
                          <p:cTn id="24" fill="hold">
                            <p:stCondLst>
                              <p:cond delay="10000"/>
                            </p:stCondLst>
                            <p:childTnLst>
                              <p:par>
                                <p:cTn id="25" presetID="42" presetClass="entr" presetSubtype="0" fill="hold"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fade">
                                      <p:cBhvr>
                                        <p:cTn id="27" dur="3000"/>
                                        <p:tgtEl>
                                          <p:spTgt spid="42"/>
                                        </p:tgtEl>
                                      </p:cBhvr>
                                    </p:animEffect>
                                    <p:anim calcmode="lin" valueType="num">
                                      <p:cBhvr>
                                        <p:cTn id="28" dur="3000" fill="hold"/>
                                        <p:tgtEl>
                                          <p:spTgt spid="42"/>
                                        </p:tgtEl>
                                        <p:attrNameLst>
                                          <p:attrName>ppt_x</p:attrName>
                                        </p:attrNameLst>
                                      </p:cBhvr>
                                      <p:tavLst>
                                        <p:tav tm="0">
                                          <p:val>
                                            <p:strVal val="#ppt_x"/>
                                          </p:val>
                                        </p:tav>
                                        <p:tav tm="100000">
                                          <p:val>
                                            <p:strVal val="#ppt_x"/>
                                          </p:val>
                                        </p:tav>
                                      </p:tavLst>
                                    </p:anim>
                                    <p:anim calcmode="lin" valueType="num">
                                      <p:cBhvr>
                                        <p:cTn id="29" dur="3000" fill="hold"/>
                                        <p:tgtEl>
                                          <p:spTgt spid="42"/>
                                        </p:tgtEl>
                                        <p:attrNameLst>
                                          <p:attrName>ppt_y</p:attrName>
                                        </p:attrNameLst>
                                      </p:cBhvr>
                                      <p:tavLst>
                                        <p:tav tm="0">
                                          <p:val>
                                            <p:strVal val="#ppt_y+.1"/>
                                          </p:val>
                                        </p:tav>
                                        <p:tav tm="100000">
                                          <p:val>
                                            <p:strVal val="#ppt_y"/>
                                          </p:val>
                                        </p:tav>
                                      </p:tavLst>
                                    </p:anim>
                                  </p:childTnLst>
                                </p:cTn>
                              </p:par>
                            </p:childTnLst>
                          </p:cTn>
                        </p:par>
                        <p:par>
                          <p:cTn id="30" fill="hold">
                            <p:stCondLst>
                              <p:cond delay="13000"/>
                            </p:stCondLst>
                            <p:childTnLst>
                              <p:par>
                                <p:cTn id="31" presetID="10" presetClass="exit" presetSubtype="0" fill="hold" nodeType="afterEffect">
                                  <p:stCondLst>
                                    <p:cond delay="0"/>
                                  </p:stCondLst>
                                  <p:childTnLst>
                                    <p:animEffect transition="out" filter="fade">
                                      <p:cBhvr>
                                        <p:cTn id="32" dur="2000"/>
                                        <p:tgtEl>
                                          <p:spTgt spid="42"/>
                                        </p:tgtEl>
                                      </p:cBhvr>
                                    </p:animEffect>
                                    <p:set>
                                      <p:cBhvr>
                                        <p:cTn id="33" dur="1" fill="hold">
                                          <p:stCondLst>
                                            <p:cond delay="1999"/>
                                          </p:stCondLst>
                                        </p:cTn>
                                        <p:tgtEl>
                                          <p:spTgt spid="42"/>
                                        </p:tgtEl>
                                        <p:attrNameLst>
                                          <p:attrName>style.visibility</p:attrName>
                                        </p:attrNameLst>
                                      </p:cBhvr>
                                      <p:to>
                                        <p:strVal val="hidden"/>
                                      </p:to>
                                    </p:set>
                                  </p:childTnLst>
                                </p:cTn>
                              </p:par>
                            </p:childTnLst>
                          </p:cTn>
                        </p:par>
                        <p:par>
                          <p:cTn id="34" fill="hold">
                            <p:stCondLst>
                              <p:cond delay="15000"/>
                            </p:stCondLst>
                            <p:childTnLst>
                              <p:par>
                                <p:cTn id="35" presetID="42" presetClass="entr" presetSubtype="0" fill="hold" nodeType="afterEffect">
                                  <p:stCondLst>
                                    <p:cond delay="0"/>
                                  </p:stCondLst>
                                  <p:childTnLst>
                                    <p:set>
                                      <p:cBhvr>
                                        <p:cTn id="36" dur="1" fill="hold">
                                          <p:stCondLst>
                                            <p:cond delay="0"/>
                                          </p:stCondLst>
                                        </p:cTn>
                                        <p:tgtEl>
                                          <p:spTgt spid="68"/>
                                        </p:tgtEl>
                                        <p:attrNameLst>
                                          <p:attrName>style.visibility</p:attrName>
                                        </p:attrNameLst>
                                      </p:cBhvr>
                                      <p:to>
                                        <p:strVal val="visible"/>
                                      </p:to>
                                    </p:set>
                                    <p:animEffect transition="in" filter="fade">
                                      <p:cBhvr>
                                        <p:cTn id="37" dur="3000"/>
                                        <p:tgtEl>
                                          <p:spTgt spid="68"/>
                                        </p:tgtEl>
                                      </p:cBhvr>
                                    </p:animEffect>
                                    <p:anim calcmode="lin" valueType="num">
                                      <p:cBhvr>
                                        <p:cTn id="38" dur="3000" fill="hold"/>
                                        <p:tgtEl>
                                          <p:spTgt spid="68"/>
                                        </p:tgtEl>
                                        <p:attrNameLst>
                                          <p:attrName>ppt_x</p:attrName>
                                        </p:attrNameLst>
                                      </p:cBhvr>
                                      <p:tavLst>
                                        <p:tav tm="0">
                                          <p:val>
                                            <p:strVal val="#ppt_x"/>
                                          </p:val>
                                        </p:tav>
                                        <p:tav tm="100000">
                                          <p:val>
                                            <p:strVal val="#ppt_x"/>
                                          </p:val>
                                        </p:tav>
                                      </p:tavLst>
                                    </p:anim>
                                    <p:anim calcmode="lin" valueType="num">
                                      <p:cBhvr>
                                        <p:cTn id="39" dur="3000" fill="hold"/>
                                        <p:tgtEl>
                                          <p:spTgt spid="68"/>
                                        </p:tgtEl>
                                        <p:attrNameLst>
                                          <p:attrName>ppt_y</p:attrName>
                                        </p:attrNameLst>
                                      </p:cBhvr>
                                      <p:tavLst>
                                        <p:tav tm="0">
                                          <p:val>
                                            <p:strVal val="#ppt_y+.1"/>
                                          </p:val>
                                        </p:tav>
                                        <p:tav tm="100000">
                                          <p:val>
                                            <p:strVal val="#ppt_y"/>
                                          </p:val>
                                        </p:tav>
                                      </p:tavLst>
                                    </p:anim>
                                  </p:childTnLst>
                                </p:cTn>
                              </p:par>
                            </p:childTnLst>
                          </p:cTn>
                        </p:par>
                        <p:par>
                          <p:cTn id="40" fill="hold">
                            <p:stCondLst>
                              <p:cond delay="18000"/>
                            </p:stCondLst>
                            <p:childTnLst>
                              <p:par>
                                <p:cTn id="41" presetID="10" presetClass="exit" presetSubtype="0" fill="hold" nodeType="afterEffect">
                                  <p:stCondLst>
                                    <p:cond delay="0"/>
                                  </p:stCondLst>
                                  <p:childTnLst>
                                    <p:animEffect transition="out" filter="fade">
                                      <p:cBhvr>
                                        <p:cTn id="42" dur="2000"/>
                                        <p:tgtEl>
                                          <p:spTgt spid="68"/>
                                        </p:tgtEl>
                                      </p:cBhvr>
                                    </p:animEffect>
                                    <p:set>
                                      <p:cBhvr>
                                        <p:cTn id="43" dur="1" fill="hold">
                                          <p:stCondLst>
                                            <p:cond delay="1999"/>
                                          </p:stCondLst>
                                        </p:cTn>
                                        <p:tgtEl>
                                          <p:spTgt spid="68"/>
                                        </p:tgtEl>
                                        <p:attrNameLst>
                                          <p:attrName>style.visibility</p:attrName>
                                        </p:attrNameLst>
                                      </p:cBhvr>
                                      <p:to>
                                        <p:strVal val="hidden"/>
                                      </p:to>
                                    </p:set>
                                  </p:childTnLst>
                                </p:cTn>
                              </p:par>
                            </p:childTnLst>
                          </p:cTn>
                        </p:par>
                        <p:par>
                          <p:cTn id="44" fill="hold">
                            <p:stCondLst>
                              <p:cond delay="20000"/>
                            </p:stCondLst>
                            <p:childTnLst>
                              <p:par>
                                <p:cTn id="45" presetID="42" presetClass="entr" presetSubtype="0"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3000"/>
                                        <p:tgtEl>
                                          <p:spTgt spid="42"/>
                                        </p:tgtEl>
                                      </p:cBhvr>
                                    </p:animEffect>
                                    <p:anim calcmode="lin" valueType="num">
                                      <p:cBhvr>
                                        <p:cTn id="48" dur="3000" fill="hold"/>
                                        <p:tgtEl>
                                          <p:spTgt spid="42"/>
                                        </p:tgtEl>
                                        <p:attrNameLst>
                                          <p:attrName>ppt_x</p:attrName>
                                        </p:attrNameLst>
                                      </p:cBhvr>
                                      <p:tavLst>
                                        <p:tav tm="0">
                                          <p:val>
                                            <p:strVal val="#ppt_x"/>
                                          </p:val>
                                        </p:tav>
                                        <p:tav tm="100000">
                                          <p:val>
                                            <p:strVal val="#ppt_x"/>
                                          </p:val>
                                        </p:tav>
                                      </p:tavLst>
                                    </p:anim>
                                    <p:anim calcmode="lin" valueType="num">
                                      <p:cBhvr>
                                        <p:cTn id="49" dur="3000" fill="hold"/>
                                        <p:tgtEl>
                                          <p:spTgt spid="42"/>
                                        </p:tgtEl>
                                        <p:attrNameLst>
                                          <p:attrName>ppt_y</p:attrName>
                                        </p:attrNameLst>
                                      </p:cBhvr>
                                      <p:tavLst>
                                        <p:tav tm="0">
                                          <p:val>
                                            <p:strVal val="#ppt_y+.1"/>
                                          </p:val>
                                        </p:tav>
                                        <p:tav tm="100000">
                                          <p:val>
                                            <p:strVal val="#ppt_y"/>
                                          </p:val>
                                        </p:tav>
                                      </p:tavLst>
                                    </p:anim>
                                  </p:childTnLst>
                                </p:cTn>
                              </p:par>
                            </p:childTnLst>
                          </p:cTn>
                        </p:par>
                        <p:par>
                          <p:cTn id="50" fill="hold">
                            <p:stCondLst>
                              <p:cond delay="23000"/>
                            </p:stCondLst>
                            <p:childTnLst>
                              <p:par>
                                <p:cTn id="51" presetID="10" presetClass="exit" presetSubtype="0" fill="hold" nodeType="afterEffect">
                                  <p:stCondLst>
                                    <p:cond delay="0"/>
                                  </p:stCondLst>
                                  <p:childTnLst>
                                    <p:animEffect transition="out" filter="fade">
                                      <p:cBhvr>
                                        <p:cTn id="52" dur="2000"/>
                                        <p:tgtEl>
                                          <p:spTgt spid="42"/>
                                        </p:tgtEl>
                                      </p:cBhvr>
                                    </p:animEffect>
                                    <p:set>
                                      <p:cBhvr>
                                        <p:cTn id="53" dur="1" fill="hold">
                                          <p:stCondLst>
                                            <p:cond delay="1999"/>
                                          </p:stCondLst>
                                        </p:cTn>
                                        <p:tgtEl>
                                          <p:spTgt spid="42"/>
                                        </p:tgtEl>
                                        <p:attrNameLst>
                                          <p:attrName>style.visibility</p:attrName>
                                        </p:attrNameLst>
                                      </p:cBhvr>
                                      <p:to>
                                        <p:strVal val="hidden"/>
                                      </p:to>
                                    </p:set>
                                  </p:childTnLst>
                                </p:cTn>
                              </p:par>
                            </p:childTnLst>
                          </p:cTn>
                        </p:par>
                        <p:par>
                          <p:cTn id="54" fill="hold">
                            <p:stCondLst>
                              <p:cond delay="25000"/>
                            </p:stCondLst>
                            <p:childTnLst>
                              <p:par>
                                <p:cTn id="55" presetID="42" presetClass="entr" presetSubtype="0" fill="hold" nodeType="after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fade">
                                      <p:cBhvr>
                                        <p:cTn id="57" dur="3000"/>
                                        <p:tgtEl>
                                          <p:spTgt spid="68"/>
                                        </p:tgtEl>
                                      </p:cBhvr>
                                    </p:animEffect>
                                    <p:anim calcmode="lin" valueType="num">
                                      <p:cBhvr>
                                        <p:cTn id="58" dur="3000" fill="hold"/>
                                        <p:tgtEl>
                                          <p:spTgt spid="68"/>
                                        </p:tgtEl>
                                        <p:attrNameLst>
                                          <p:attrName>ppt_x</p:attrName>
                                        </p:attrNameLst>
                                      </p:cBhvr>
                                      <p:tavLst>
                                        <p:tav tm="0">
                                          <p:val>
                                            <p:strVal val="#ppt_x"/>
                                          </p:val>
                                        </p:tav>
                                        <p:tav tm="100000">
                                          <p:val>
                                            <p:strVal val="#ppt_x"/>
                                          </p:val>
                                        </p:tav>
                                      </p:tavLst>
                                    </p:anim>
                                    <p:anim calcmode="lin" valueType="num">
                                      <p:cBhvr>
                                        <p:cTn id="59" dur="3000" fill="hold"/>
                                        <p:tgtEl>
                                          <p:spTgt spid="68"/>
                                        </p:tgtEl>
                                        <p:attrNameLst>
                                          <p:attrName>ppt_y</p:attrName>
                                        </p:attrNameLst>
                                      </p:cBhvr>
                                      <p:tavLst>
                                        <p:tav tm="0">
                                          <p:val>
                                            <p:strVal val="#ppt_y+.1"/>
                                          </p:val>
                                        </p:tav>
                                        <p:tav tm="100000">
                                          <p:val>
                                            <p:strVal val="#ppt_y"/>
                                          </p:val>
                                        </p:tav>
                                      </p:tavLst>
                                    </p:anim>
                                  </p:childTnLst>
                                </p:cTn>
                              </p:par>
                            </p:childTnLst>
                          </p:cTn>
                        </p:par>
                        <p:par>
                          <p:cTn id="60" fill="hold">
                            <p:stCondLst>
                              <p:cond delay="28000"/>
                            </p:stCondLst>
                            <p:childTnLst>
                              <p:par>
                                <p:cTn id="61" presetID="10" presetClass="exit" presetSubtype="0" fill="hold" nodeType="afterEffect">
                                  <p:stCondLst>
                                    <p:cond delay="0"/>
                                  </p:stCondLst>
                                  <p:childTnLst>
                                    <p:animEffect transition="out" filter="fade">
                                      <p:cBhvr>
                                        <p:cTn id="62" dur="2000"/>
                                        <p:tgtEl>
                                          <p:spTgt spid="68"/>
                                        </p:tgtEl>
                                      </p:cBhvr>
                                    </p:animEffect>
                                    <p:set>
                                      <p:cBhvr>
                                        <p:cTn id="63" dur="1" fill="hold">
                                          <p:stCondLst>
                                            <p:cond delay="1999"/>
                                          </p:stCondLst>
                                        </p:cTn>
                                        <p:tgtEl>
                                          <p:spTgt spid="68"/>
                                        </p:tgtEl>
                                        <p:attrNameLst>
                                          <p:attrName>style.visibility</p:attrName>
                                        </p:attrNameLst>
                                      </p:cBhvr>
                                      <p:to>
                                        <p:strVal val="hidden"/>
                                      </p:to>
                                    </p:set>
                                  </p:childTnLst>
                                </p:cTn>
                              </p:par>
                            </p:childTnLst>
                          </p:cTn>
                        </p:par>
                        <p:par>
                          <p:cTn id="64" fill="hold">
                            <p:stCondLst>
                              <p:cond delay="30000"/>
                            </p:stCondLst>
                            <p:childTnLst>
                              <p:par>
                                <p:cTn id="65" presetID="42" presetClass="entr" presetSubtype="0" fill="hold"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3000"/>
                                        <p:tgtEl>
                                          <p:spTgt spid="42"/>
                                        </p:tgtEl>
                                      </p:cBhvr>
                                    </p:animEffect>
                                    <p:anim calcmode="lin" valueType="num">
                                      <p:cBhvr>
                                        <p:cTn id="68" dur="3000" fill="hold"/>
                                        <p:tgtEl>
                                          <p:spTgt spid="42"/>
                                        </p:tgtEl>
                                        <p:attrNameLst>
                                          <p:attrName>ppt_x</p:attrName>
                                        </p:attrNameLst>
                                      </p:cBhvr>
                                      <p:tavLst>
                                        <p:tav tm="0">
                                          <p:val>
                                            <p:strVal val="#ppt_x"/>
                                          </p:val>
                                        </p:tav>
                                        <p:tav tm="100000">
                                          <p:val>
                                            <p:strVal val="#ppt_x"/>
                                          </p:val>
                                        </p:tav>
                                      </p:tavLst>
                                    </p:anim>
                                    <p:anim calcmode="lin" valueType="num">
                                      <p:cBhvr>
                                        <p:cTn id="69" dur="3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33000"/>
                            </p:stCondLst>
                            <p:childTnLst>
                              <p:par>
                                <p:cTn id="71" presetID="10" presetClass="exit" presetSubtype="0" fill="hold" nodeType="afterEffect">
                                  <p:stCondLst>
                                    <p:cond delay="0"/>
                                  </p:stCondLst>
                                  <p:childTnLst>
                                    <p:animEffect transition="out" filter="fade">
                                      <p:cBhvr>
                                        <p:cTn id="72" dur="2000"/>
                                        <p:tgtEl>
                                          <p:spTgt spid="42"/>
                                        </p:tgtEl>
                                      </p:cBhvr>
                                    </p:animEffect>
                                    <p:set>
                                      <p:cBhvr>
                                        <p:cTn id="73" dur="1" fill="hold">
                                          <p:stCondLst>
                                            <p:cond delay="1999"/>
                                          </p:stCondLst>
                                        </p:cTn>
                                        <p:tgtEl>
                                          <p:spTgt spid="42"/>
                                        </p:tgtEl>
                                        <p:attrNameLst>
                                          <p:attrName>style.visibility</p:attrName>
                                        </p:attrNameLst>
                                      </p:cBhvr>
                                      <p:to>
                                        <p:strVal val="hidden"/>
                                      </p:to>
                                    </p:set>
                                  </p:childTnLst>
                                </p:cTn>
                              </p:par>
                            </p:childTnLst>
                          </p:cTn>
                        </p:par>
                        <p:par>
                          <p:cTn id="74" fill="hold">
                            <p:stCondLst>
                              <p:cond delay="35000"/>
                            </p:stCondLst>
                            <p:childTnLst>
                              <p:par>
                                <p:cTn id="75" presetID="42" presetClass="entr" presetSubtype="0" fill="hold" nodeType="afterEffect">
                                  <p:stCondLst>
                                    <p:cond delay="0"/>
                                  </p:stCondLst>
                                  <p:childTnLst>
                                    <p:set>
                                      <p:cBhvr>
                                        <p:cTn id="76" dur="1" fill="hold">
                                          <p:stCondLst>
                                            <p:cond delay="0"/>
                                          </p:stCondLst>
                                        </p:cTn>
                                        <p:tgtEl>
                                          <p:spTgt spid="68"/>
                                        </p:tgtEl>
                                        <p:attrNameLst>
                                          <p:attrName>style.visibility</p:attrName>
                                        </p:attrNameLst>
                                      </p:cBhvr>
                                      <p:to>
                                        <p:strVal val="visible"/>
                                      </p:to>
                                    </p:set>
                                    <p:animEffect transition="in" filter="fade">
                                      <p:cBhvr>
                                        <p:cTn id="77" dur="3000"/>
                                        <p:tgtEl>
                                          <p:spTgt spid="68"/>
                                        </p:tgtEl>
                                      </p:cBhvr>
                                    </p:animEffect>
                                    <p:anim calcmode="lin" valueType="num">
                                      <p:cBhvr>
                                        <p:cTn id="78" dur="3000" fill="hold"/>
                                        <p:tgtEl>
                                          <p:spTgt spid="68"/>
                                        </p:tgtEl>
                                        <p:attrNameLst>
                                          <p:attrName>ppt_x</p:attrName>
                                        </p:attrNameLst>
                                      </p:cBhvr>
                                      <p:tavLst>
                                        <p:tav tm="0">
                                          <p:val>
                                            <p:strVal val="#ppt_x"/>
                                          </p:val>
                                        </p:tav>
                                        <p:tav tm="100000">
                                          <p:val>
                                            <p:strVal val="#ppt_x"/>
                                          </p:val>
                                        </p:tav>
                                      </p:tavLst>
                                    </p:anim>
                                    <p:anim calcmode="lin" valueType="num">
                                      <p:cBhvr>
                                        <p:cTn id="79" dur="3000" fill="hold"/>
                                        <p:tgtEl>
                                          <p:spTgt spid="68"/>
                                        </p:tgtEl>
                                        <p:attrNameLst>
                                          <p:attrName>ppt_y</p:attrName>
                                        </p:attrNameLst>
                                      </p:cBhvr>
                                      <p:tavLst>
                                        <p:tav tm="0">
                                          <p:val>
                                            <p:strVal val="#ppt_y+.1"/>
                                          </p:val>
                                        </p:tav>
                                        <p:tav tm="100000">
                                          <p:val>
                                            <p:strVal val="#ppt_y"/>
                                          </p:val>
                                        </p:tav>
                                      </p:tavLst>
                                    </p:anim>
                                  </p:childTnLst>
                                </p:cTn>
                              </p:par>
                            </p:childTnLst>
                          </p:cTn>
                        </p:par>
                        <p:par>
                          <p:cTn id="80" fill="hold">
                            <p:stCondLst>
                              <p:cond delay="38000"/>
                            </p:stCondLst>
                            <p:childTnLst>
                              <p:par>
                                <p:cTn id="81" presetID="10" presetClass="exit" presetSubtype="0" fill="hold" nodeType="afterEffect">
                                  <p:stCondLst>
                                    <p:cond delay="0"/>
                                  </p:stCondLst>
                                  <p:childTnLst>
                                    <p:animEffect transition="out" filter="fade">
                                      <p:cBhvr>
                                        <p:cTn id="82" dur="2000"/>
                                        <p:tgtEl>
                                          <p:spTgt spid="68"/>
                                        </p:tgtEl>
                                      </p:cBhvr>
                                    </p:animEffect>
                                    <p:set>
                                      <p:cBhvr>
                                        <p:cTn id="83" dur="1" fill="hold">
                                          <p:stCondLst>
                                            <p:cond delay="1999"/>
                                          </p:stCondLst>
                                        </p:cTn>
                                        <p:tgtEl>
                                          <p:spTgt spid="68"/>
                                        </p:tgtEl>
                                        <p:attrNameLst>
                                          <p:attrName>style.visibility</p:attrName>
                                        </p:attrNameLst>
                                      </p:cBhvr>
                                      <p:to>
                                        <p:strVal val="hidden"/>
                                      </p:to>
                                    </p:set>
                                  </p:childTnLst>
                                </p:cTn>
                              </p:par>
                            </p:childTnLst>
                          </p:cTn>
                        </p:par>
                        <p:par>
                          <p:cTn id="84" fill="hold">
                            <p:stCondLst>
                              <p:cond delay="40000"/>
                            </p:stCondLst>
                            <p:childTnLst>
                              <p:par>
                                <p:cTn id="85" presetID="42" presetClass="entr" presetSubtype="0" fill="hold" nodeType="after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fade">
                                      <p:cBhvr>
                                        <p:cTn id="87" dur="3000"/>
                                        <p:tgtEl>
                                          <p:spTgt spid="42"/>
                                        </p:tgtEl>
                                      </p:cBhvr>
                                    </p:animEffect>
                                    <p:anim calcmode="lin" valueType="num">
                                      <p:cBhvr>
                                        <p:cTn id="88" dur="3000" fill="hold"/>
                                        <p:tgtEl>
                                          <p:spTgt spid="42"/>
                                        </p:tgtEl>
                                        <p:attrNameLst>
                                          <p:attrName>ppt_x</p:attrName>
                                        </p:attrNameLst>
                                      </p:cBhvr>
                                      <p:tavLst>
                                        <p:tav tm="0">
                                          <p:val>
                                            <p:strVal val="#ppt_x"/>
                                          </p:val>
                                        </p:tav>
                                        <p:tav tm="100000">
                                          <p:val>
                                            <p:strVal val="#ppt_x"/>
                                          </p:val>
                                        </p:tav>
                                      </p:tavLst>
                                    </p:anim>
                                    <p:anim calcmode="lin" valueType="num">
                                      <p:cBhvr>
                                        <p:cTn id="89" dur="3000" fill="hold"/>
                                        <p:tgtEl>
                                          <p:spTgt spid="42"/>
                                        </p:tgtEl>
                                        <p:attrNameLst>
                                          <p:attrName>ppt_y</p:attrName>
                                        </p:attrNameLst>
                                      </p:cBhvr>
                                      <p:tavLst>
                                        <p:tav tm="0">
                                          <p:val>
                                            <p:strVal val="#ppt_y+.1"/>
                                          </p:val>
                                        </p:tav>
                                        <p:tav tm="100000">
                                          <p:val>
                                            <p:strVal val="#ppt_y"/>
                                          </p:val>
                                        </p:tav>
                                      </p:tavLst>
                                    </p:anim>
                                  </p:childTnLst>
                                </p:cTn>
                              </p:par>
                            </p:childTnLst>
                          </p:cTn>
                        </p:par>
                        <p:par>
                          <p:cTn id="90" fill="hold">
                            <p:stCondLst>
                              <p:cond delay="43000"/>
                            </p:stCondLst>
                            <p:childTnLst>
                              <p:par>
                                <p:cTn id="91" presetID="10" presetClass="exit" presetSubtype="0" fill="hold" nodeType="afterEffect">
                                  <p:stCondLst>
                                    <p:cond delay="0"/>
                                  </p:stCondLst>
                                  <p:childTnLst>
                                    <p:animEffect transition="out" filter="fade">
                                      <p:cBhvr>
                                        <p:cTn id="92" dur="2000"/>
                                        <p:tgtEl>
                                          <p:spTgt spid="42"/>
                                        </p:tgtEl>
                                      </p:cBhvr>
                                    </p:animEffect>
                                    <p:set>
                                      <p:cBhvr>
                                        <p:cTn id="93" dur="1" fill="hold">
                                          <p:stCondLst>
                                            <p:cond delay="1999"/>
                                          </p:stCondLst>
                                        </p:cTn>
                                        <p:tgtEl>
                                          <p:spTgt spid="42"/>
                                        </p:tgtEl>
                                        <p:attrNameLst>
                                          <p:attrName>style.visibility</p:attrName>
                                        </p:attrNameLst>
                                      </p:cBhvr>
                                      <p:to>
                                        <p:strVal val="hidden"/>
                                      </p:to>
                                    </p:set>
                                  </p:childTnLst>
                                </p:cTn>
                              </p:par>
                            </p:childTnLst>
                          </p:cTn>
                        </p:par>
                        <p:par>
                          <p:cTn id="94" fill="hold">
                            <p:stCondLst>
                              <p:cond delay="45000"/>
                            </p:stCondLst>
                            <p:childTnLst>
                              <p:par>
                                <p:cTn id="95" presetID="42" presetClass="entr" presetSubtype="0" fill="hold" nodeType="afterEffect">
                                  <p:stCondLst>
                                    <p:cond delay="0"/>
                                  </p:stCondLst>
                                  <p:childTnLst>
                                    <p:set>
                                      <p:cBhvr>
                                        <p:cTn id="96" dur="1" fill="hold">
                                          <p:stCondLst>
                                            <p:cond delay="0"/>
                                          </p:stCondLst>
                                        </p:cTn>
                                        <p:tgtEl>
                                          <p:spTgt spid="68"/>
                                        </p:tgtEl>
                                        <p:attrNameLst>
                                          <p:attrName>style.visibility</p:attrName>
                                        </p:attrNameLst>
                                      </p:cBhvr>
                                      <p:to>
                                        <p:strVal val="visible"/>
                                      </p:to>
                                    </p:set>
                                    <p:animEffect transition="in" filter="fade">
                                      <p:cBhvr>
                                        <p:cTn id="97" dur="3000"/>
                                        <p:tgtEl>
                                          <p:spTgt spid="68"/>
                                        </p:tgtEl>
                                      </p:cBhvr>
                                    </p:animEffect>
                                    <p:anim calcmode="lin" valueType="num">
                                      <p:cBhvr>
                                        <p:cTn id="98" dur="3000" fill="hold"/>
                                        <p:tgtEl>
                                          <p:spTgt spid="68"/>
                                        </p:tgtEl>
                                        <p:attrNameLst>
                                          <p:attrName>ppt_x</p:attrName>
                                        </p:attrNameLst>
                                      </p:cBhvr>
                                      <p:tavLst>
                                        <p:tav tm="0">
                                          <p:val>
                                            <p:strVal val="#ppt_x"/>
                                          </p:val>
                                        </p:tav>
                                        <p:tav tm="100000">
                                          <p:val>
                                            <p:strVal val="#ppt_x"/>
                                          </p:val>
                                        </p:tav>
                                      </p:tavLst>
                                    </p:anim>
                                    <p:anim calcmode="lin" valueType="num">
                                      <p:cBhvr>
                                        <p:cTn id="99" dur="3000" fill="hold"/>
                                        <p:tgtEl>
                                          <p:spTgt spid="68"/>
                                        </p:tgtEl>
                                        <p:attrNameLst>
                                          <p:attrName>ppt_y</p:attrName>
                                        </p:attrNameLst>
                                      </p:cBhvr>
                                      <p:tavLst>
                                        <p:tav tm="0">
                                          <p:val>
                                            <p:strVal val="#ppt_y+.1"/>
                                          </p:val>
                                        </p:tav>
                                        <p:tav tm="100000">
                                          <p:val>
                                            <p:strVal val="#ppt_y"/>
                                          </p:val>
                                        </p:tav>
                                      </p:tavLst>
                                    </p:anim>
                                  </p:childTnLst>
                                </p:cTn>
                              </p:par>
                            </p:childTnLst>
                          </p:cTn>
                        </p:par>
                        <p:par>
                          <p:cTn id="100" fill="hold">
                            <p:stCondLst>
                              <p:cond delay="48000"/>
                            </p:stCondLst>
                            <p:childTnLst>
                              <p:par>
                                <p:cTn id="101" presetID="10" presetClass="exit" presetSubtype="0" fill="hold" nodeType="afterEffect">
                                  <p:stCondLst>
                                    <p:cond delay="0"/>
                                  </p:stCondLst>
                                  <p:childTnLst>
                                    <p:animEffect transition="out" filter="fade">
                                      <p:cBhvr>
                                        <p:cTn id="102" dur="2000"/>
                                        <p:tgtEl>
                                          <p:spTgt spid="68"/>
                                        </p:tgtEl>
                                      </p:cBhvr>
                                    </p:animEffect>
                                    <p:set>
                                      <p:cBhvr>
                                        <p:cTn id="103" dur="1" fill="hold">
                                          <p:stCondLst>
                                            <p:cond delay="1999"/>
                                          </p:stCondLst>
                                        </p:cTn>
                                        <p:tgtEl>
                                          <p:spTgt spid="68"/>
                                        </p:tgtEl>
                                        <p:attrNameLst>
                                          <p:attrName>style.visibility</p:attrName>
                                        </p:attrNameLst>
                                      </p:cBhvr>
                                      <p:to>
                                        <p:strVal val="hidden"/>
                                      </p:to>
                                    </p:set>
                                  </p:childTnLst>
                                </p:cTn>
                              </p:par>
                            </p:childTnLst>
                          </p:cTn>
                        </p:par>
                        <p:par>
                          <p:cTn id="104" fill="hold">
                            <p:stCondLst>
                              <p:cond delay="50000"/>
                            </p:stCondLst>
                            <p:childTnLst>
                              <p:par>
                                <p:cTn id="105" presetID="42" presetClass="entr" presetSubtype="0"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fade">
                                      <p:cBhvr>
                                        <p:cTn id="107" dur="3000"/>
                                        <p:tgtEl>
                                          <p:spTgt spid="42"/>
                                        </p:tgtEl>
                                      </p:cBhvr>
                                    </p:animEffect>
                                    <p:anim calcmode="lin" valueType="num">
                                      <p:cBhvr>
                                        <p:cTn id="108" dur="3000" fill="hold"/>
                                        <p:tgtEl>
                                          <p:spTgt spid="42"/>
                                        </p:tgtEl>
                                        <p:attrNameLst>
                                          <p:attrName>ppt_x</p:attrName>
                                        </p:attrNameLst>
                                      </p:cBhvr>
                                      <p:tavLst>
                                        <p:tav tm="0">
                                          <p:val>
                                            <p:strVal val="#ppt_x"/>
                                          </p:val>
                                        </p:tav>
                                        <p:tav tm="100000">
                                          <p:val>
                                            <p:strVal val="#ppt_x"/>
                                          </p:val>
                                        </p:tav>
                                      </p:tavLst>
                                    </p:anim>
                                    <p:anim calcmode="lin" valueType="num">
                                      <p:cBhvr>
                                        <p:cTn id="109" dur="3000" fill="hold"/>
                                        <p:tgtEl>
                                          <p:spTgt spid="42"/>
                                        </p:tgtEl>
                                        <p:attrNameLst>
                                          <p:attrName>ppt_y</p:attrName>
                                        </p:attrNameLst>
                                      </p:cBhvr>
                                      <p:tavLst>
                                        <p:tav tm="0">
                                          <p:val>
                                            <p:strVal val="#ppt_y+.1"/>
                                          </p:val>
                                        </p:tav>
                                        <p:tav tm="100000">
                                          <p:val>
                                            <p:strVal val="#ppt_y"/>
                                          </p:val>
                                        </p:tav>
                                      </p:tavLst>
                                    </p:anim>
                                  </p:childTnLst>
                                </p:cTn>
                              </p:par>
                            </p:childTnLst>
                          </p:cTn>
                        </p:par>
                        <p:par>
                          <p:cTn id="110" fill="hold">
                            <p:stCondLst>
                              <p:cond delay="53000"/>
                            </p:stCondLst>
                            <p:childTnLst>
                              <p:par>
                                <p:cTn id="111" presetID="42" presetClass="entr" presetSubtype="0" fill="hold" nodeType="afterEffect">
                                  <p:stCondLst>
                                    <p:cond delay="0"/>
                                  </p:stCondLst>
                                  <p:childTnLst>
                                    <p:set>
                                      <p:cBhvr>
                                        <p:cTn id="112" dur="1" fill="hold">
                                          <p:stCondLst>
                                            <p:cond delay="0"/>
                                          </p:stCondLst>
                                        </p:cTn>
                                        <p:tgtEl>
                                          <p:spTgt spid="68"/>
                                        </p:tgtEl>
                                        <p:attrNameLst>
                                          <p:attrName>style.visibility</p:attrName>
                                        </p:attrNameLst>
                                      </p:cBhvr>
                                      <p:to>
                                        <p:strVal val="visible"/>
                                      </p:to>
                                    </p:set>
                                    <p:animEffect transition="in" filter="fade">
                                      <p:cBhvr>
                                        <p:cTn id="113" dur="3000"/>
                                        <p:tgtEl>
                                          <p:spTgt spid="68"/>
                                        </p:tgtEl>
                                      </p:cBhvr>
                                    </p:animEffect>
                                    <p:anim calcmode="lin" valueType="num">
                                      <p:cBhvr>
                                        <p:cTn id="114" dur="3000" fill="hold"/>
                                        <p:tgtEl>
                                          <p:spTgt spid="68"/>
                                        </p:tgtEl>
                                        <p:attrNameLst>
                                          <p:attrName>ppt_x</p:attrName>
                                        </p:attrNameLst>
                                      </p:cBhvr>
                                      <p:tavLst>
                                        <p:tav tm="0">
                                          <p:val>
                                            <p:strVal val="#ppt_x"/>
                                          </p:val>
                                        </p:tav>
                                        <p:tav tm="100000">
                                          <p:val>
                                            <p:strVal val="#ppt_x"/>
                                          </p:val>
                                        </p:tav>
                                      </p:tavLst>
                                    </p:anim>
                                    <p:anim calcmode="lin" valueType="num">
                                      <p:cBhvr>
                                        <p:cTn id="115" dur="30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1846659"/>
          </a:xfrm>
          <a:prstGeom prst="rect">
            <a:avLst/>
          </a:prstGeom>
          <a:noFill/>
        </p:spPr>
        <p:txBody>
          <a:bodyPr vert="horz" wrap="square" rtlCol="0">
            <a:spAutoFit/>
          </a:bodyPr>
          <a:lstStyle/>
          <a:p>
            <a:r>
              <a:rPr lang="en-US" sz="3800" b="1" dirty="0">
                <a:solidFill>
                  <a:srgbClr val="800000"/>
                </a:solidFill>
              </a:rPr>
              <a:t>NLT ~ </a:t>
            </a:r>
            <a:r>
              <a:rPr lang="en-US" sz="3800" b="1" dirty="0">
                <a:solidFill>
                  <a:srgbClr val="002060"/>
                </a:solidFill>
              </a:rPr>
              <a:t>Let me put it another way. The law was our guardian and teacher to lead us until Christ </a:t>
            </a:r>
            <a:r>
              <a:rPr lang="en-US" sz="3800" b="1" dirty="0" smtClean="0">
                <a:solidFill>
                  <a:srgbClr val="002060"/>
                </a:solidFill>
              </a:rPr>
              <a:t>came.</a:t>
            </a:r>
            <a:endParaRPr lang="en-US" sz="3800" b="1" dirty="0">
              <a:solidFill>
                <a:srgbClr val="002060"/>
              </a:solidFill>
              <a:latin typeface="Caligula" pitchFamily="2" charset="0"/>
            </a:endParaRPr>
          </a:p>
        </p:txBody>
      </p:sp>
      <p:sp>
        <p:nvSpPr>
          <p:cNvPr id="4" name="TextBox 3"/>
          <p:cNvSpPr txBox="1"/>
          <p:nvPr/>
        </p:nvSpPr>
        <p:spPr>
          <a:xfrm>
            <a:off x="457200" y="2245056"/>
            <a:ext cx="8229600" cy="3600986"/>
          </a:xfrm>
          <a:prstGeom prst="rect">
            <a:avLst/>
          </a:prstGeom>
          <a:noFill/>
        </p:spPr>
        <p:txBody>
          <a:bodyPr vert="horz" wrap="square" rtlCol="0">
            <a:spAutoFit/>
          </a:bodyPr>
          <a:lstStyle/>
          <a:p>
            <a:r>
              <a:rPr lang="en-US" sz="3800" b="1" i="1" dirty="0" smtClean="0">
                <a:solidFill>
                  <a:srgbClr val="800000"/>
                </a:solidFill>
                <a:latin typeface="Caligula" pitchFamily="2" charset="0"/>
                <a:cs typeface="Times New Roman" pitchFamily="18" charset="0"/>
              </a:rPr>
              <a:t> </a:t>
            </a:r>
            <a:r>
              <a:rPr lang="en-US" sz="3800" b="1" dirty="0">
                <a:solidFill>
                  <a:srgbClr val="800000"/>
                </a:solidFill>
              </a:rPr>
              <a:t>Message ~ </a:t>
            </a:r>
            <a:r>
              <a:rPr lang="en-US" sz="3800" b="1" dirty="0">
                <a:solidFill>
                  <a:srgbClr val="002060"/>
                </a:solidFill>
              </a:rPr>
              <a:t>The law was like those Greek tutors, with which you are familiar, who escort children to school and protect them from danger or distraction, making sure the children will really get to the place they set out for.</a:t>
            </a:r>
          </a:p>
        </p:txBody>
      </p:sp>
    </p:spTree>
    <p:extLst>
      <p:ext uri="{BB962C8B-B14F-4D97-AF65-F5344CB8AC3E}">
        <p14:creationId xmlns:p14="http://schemas.microsoft.com/office/powerpoint/2010/main" xmlns="" val="140965990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750" fill="hold"/>
                                        <p:tgtEl>
                                          <p:spTgt spid="4"/>
                                        </p:tgtEl>
                                        <p:attrNameLst>
                                          <p:attrName>ppt_w</p:attrName>
                                        </p:attrNameLst>
                                      </p:cBhvr>
                                      <p:tavLst>
                                        <p:tav tm="0">
                                          <p:val>
                                            <p:strVal val="#ppt_w*0.70"/>
                                          </p:val>
                                        </p:tav>
                                        <p:tav tm="100000">
                                          <p:val>
                                            <p:strVal val="#ppt_w"/>
                                          </p:val>
                                        </p:tav>
                                      </p:tavLst>
                                    </p:anim>
                                    <p:anim calcmode="lin" valueType="num">
                                      <p:cBhvr>
                                        <p:cTn id="8" dur="750" fill="hold"/>
                                        <p:tgtEl>
                                          <p:spTgt spid="4"/>
                                        </p:tgtEl>
                                        <p:attrNameLst>
                                          <p:attrName>ppt_h</p:attrName>
                                        </p:attrNameLst>
                                      </p:cBhvr>
                                      <p:tavLst>
                                        <p:tav tm="0">
                                          <p:val>
                                            <p:strVal val="#ppt_h"/>
                                          </p:val>
                                        </p:tav>
                                        <p:tav tm="100000">
                                          <p:val>
                                            <p:strVal val="#ppt_h"/>
                                          </p:val>
                                        </p:tav>
                                      </p:tavLst>
                                    </p:anim>
                                    <p:animEffect transition="in" filter="fade">
                                      <p:cBhvr>
                                        <p:cTn id="9" dur="750"/>
                                        <p:tgtEl>
                                          <p:spTgt spid="4"/>
                                        </p:tgtEl>
                                      </p:cBhvr>
                                    </p:animEffect>
                                  </p:childTnLst>
                                </p:cTn>
                              </p:par>
                            </p:childTnLst>
                          </p:cTn>
                        </p:par>
                        <p:par>
                          <p:cTn id="10" fill="hold">
                            <p:stCondLst>
                              <p:cond delay="750"/>
                            </p:stCondLst>
                            <p:childTnLst>
                              <p:par>
                                <p:cTn id="11" presetID="9" presetClass="emph" presetSubtype="0" grpId="1" nodeType="afterEffect">
                                  <p:stCondLst>
                                    <p:cond delay="0"/>
                                  </p:stCondLst>
                                  <p:childTnLst>
                                    <p:set>
                                      <p:cBhvr rctx="PPT">
                                        <p:cTn id="12" dur="indefinite"/>
                                        <p:tgtEl>
                                          <p:spTgt spid="2"/>
                                        </p:tgtEl>
                                        <p:attrNameLst>
                                          <p:attrName>style.opacity</p:attrName>
                                        </p:attrNameLst>
                                      </p:cBhvr>
                                      <p:to>
                                        <p:strVal val="0.5"/>
                                      </p:to>
                                    </p:set>
                                    <p:animEffect filter="image" prLst="opacity: 0.5">
                                      <p:cBhvr rctx="IE">
                                        <p:cTn id="13" dur="indefinite"/>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xit" presetSubtype="0" fill="hold" grpId="0" nodeType="clickEffect">
                                  <p:stCondLst>
                                    <p:cond delay="0"/>
                                  </p:stCondLst>
                                  <p:childTnLst>
                                    <p:anim calcmode="lin" valueType="num">
                                      <p:cBhvr>
                                        <p:cTn id="17" dur="1000"/>
                                        <p:tgtEl>
                                          <p:spTgt spid="2"/>
                                        </p:tgtEl>
                                        <p:attrNameLst>
                                          <p:attrName>ppt_w</p:attrName>
                                        </p:attrNameLst>
                                      </p:cBhvr>
                                      <p:tavLst>
                                        <p:tav tm="0">
                                          <p:val>
                                            <p:strVal val="ppt_w"/>
                                          </p:val>
                                        </p:tav>
                                        <p:tav tm="100000">
                                          <p:val>
                                            <p:strVal val="ppt_w*0.70"/>
                                          </p:val>
                                        </p:tav>
                                      </p:tavLst>
                                    </p:anim>
                                    <p:anim calcmode="lin" valueType="num">
                                      <p:cBhvr>
                                        <p:cTn id="18" dur="1000"/>
                                        <p:tgtEl>
                                          <p:spTgt spid="2"/>
                                        </p:tgtEl>
                                        <p:attrNameLst>
                                          <p:attrName>ppt_h</p:attrName>
                                        </p:attrNameLst>
                                      </p:cBhvr>
                                      <p:tavLst>
                                        <p:tav tm="0">
                                          <p:val>
                                            <p:strVal val="ppt_h"/>
                                          </p:val>
                                        </p:tav>
                                        <p:tav tm="100000">
                                          <p:val>
                                            <p:strVal val="ppt_h"/>
                                          </p:val>
                                        </p:tav>
                                      </p:tavLst>
                                    </p:anim>
                                    <p:animEffect transition="out" filter="fade">
                                      <p:cBhvr>
                                        <p:cTn id="19" dur="1000"/>
                                        <p:tgtEl>
                                          <p:spTgt spid="2"/>
                                        </p:tgtEl>
                                      </p:cBhvr>
                                    </p:animEffect>
                                    <p:set>
                                      <p:cBhvr>
                                        <p:cTn id="20" dur="1" fill="hold">
                                          <p:stCondLst>
                                            <p:cond delay="999"/>
                                          </p:stCondLst>
                                        </p:cTn>
                                        <p:tgtEl>
                                          <p:spTgt spid="2"/>
                                        </p:tgtEl>
                                        <p:attrNameLst>
                                          <p:attrName>style.visibility</p:attrName>
                                        </p:attrNameLst>
                                      </p:cBhvr>
                                      <p:to>
                                        <p:strVal val="hidden"/>
                                      </p:to>
                                    </p:set>
                                  </p:childTnLst>
                                </p:cTn>
                              </p:par>
                              <p:par>
                                <p:cTn id="21" presetID="55" presetClass="exit" presetSubtype="0" fill="hold" grpId="1" nodeType="withEffect">
                                  <p:stCondLst>
                                    <p:cond delay="0"/>
                                  </p:stCondLst>
                                  <p:childTnLst>
                                    <p:anim calcmode="lin" valueType="num">
                                      <p:cBhvr>
                                        <p:cTn id="22" dur="1000"/>
                                        <p:tgtEl>
                                          <p:spTgt spid="4"/>
                                        </p:tgtEl>
                                        <p:attrNameLst>
                                          <p:attrName>ppt_w</p:attrName>
                                        </p:attrNameLst>
                                      </p:cBhvr>
                                      <p:tavLst>
                                        <p:tav tm="0">
                                          <p:val>
                                            <p:strVal val="ppt_w"/>
                                          </p:val>
                                        </p:tav>
                                        <p:tav tm="100000">
                                          <p:val>
                                            <p:strVal val="ppt_w*0.70"/>
                                          </p:val>
                                        </p:tav>
                                      </p:tavLst>
                                    </p:anim>
                                    <p:anim calcmode="lin" valueType="num">
                                      <p:cBhvr>
                                        <p:cTn id="23" dur="1000"/>
                                        <p:tgtEl>
                                          <p:spTgt spid="4"/>
                                        </p:tgtEl>
                                        <p:attrNameLst>
                                          <p:attrName>ppt_h</p:attrName>
                                        </p:attrNameLst>
                                      </p:cBhvr>
                                      <p:tavLst>
                                        <p:tav tm="0">
                                          <p:val>
                                            <p:strVal val="ppt_h"/>
                                          </p:val>
                                        </p:tav>
                                        <p:tav tm="100000">
                                          <p:val>
                                            <p:strVal val="ppt_h"/>
                                          </p:val>
                                        </p:tav>
                                      </p:tavLst>
                                    </p:anim>
                                    <p:animEffect transition="out" filter="fade">
                                      <p:cBhvr>
                                        <p:cTn id="24" dur="1000"/>
                                        <p:tgtEl>
                                          <p:spTgt spid="4"/>
                                        </p:tgtEl>
                                      </p:cBhvr>
                                    </p:animEffect>
                                    <p:set>
                                      <p:cBhvr>
                                        <p:cTn id="25"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1938992"/>
          </a:xfrm>
          <a:prstGeom prst="rect">
            <a:avLst/>
          </a:prstGeom>
          <a:noFill/>
        </p:spPr>
        <p:txBody>
          <a:bodyPr vert="horz" wrap="square" rtlCol="0">
            <a:spAutoFit/>
          </a:bodyPr>
          <a:lstStyle/>
          <a:p>
            <a:r>
              <a:rPr lang="en-US" sz="4000" b="1" dirty="0" smtClean="0">
                <a:solidFill>
                  <a:srgbClr val="002060"/>
                </a:solidFill>
              </a:rPr>
              <a:t>Daily benediction: </a:t>
            </a:r>
            <a:r>
              <a:rPr lang="en-US" sz="4000" b="1" dirty="0" smtClean="0">
                <a:solidFill>
                  <a:srgbClr val="800000"/>
                </a:solidFill>
              </a:rPr>
              <a:t>"Thank </a:t>
            </a:r>
            <a:r>
              <a:rPr lang="en-US" sz="4000" b="1" dirty="0">
                <a:solidFill>
                  <a:srgbClr val="800000"/>
                </a:solidFill>
              </a:rPr>
              <a:t>You, God, for not making me a Gentile, a woman or a slave."</a:t>
            </a:r>
            <a:endParaRPr lang="en-US" sz="3800" b="1" dirty="0">
              <a:solidFill>
                <a:srgbClr val="800000"/>
              </a:solidFill>
              <a:latin typeface="Caligula" pitchFamily="2" charset="0"/>
            </a:endParaRPr>
          </a:p>
        </p:txBody>
      </p:sp>
    </p:spTree>
    <p:extLst>
      <p:ext uri="{BB962C8B-B14F-4D97-AF65-F5344CB8AC3E}">
        <p14:creationId xmlns:p14="http://schemas.microsoft.com/office/powerpoint/2010/main" xmlns="" val="134943137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4401205"/>
          </a:xfrm>
          <a:prstGeom prst="rect">
            <a:avLst/>
          </a:prstGeom>
          <a:noFill/>
        </p:spPr>
        <p:txBody>
          <a:bodyPr vert="horz" wrap="square" rtlCol="0">
            <a:spAutoFit/>
          </a:bodyPr>
          <a:lstStyle/>
          <a:p>
            <a:pPr algn="ctr"/>
            <a:r>
              <a:rPr lang="en-US" sz="4000" b="1" dirty="0">
                <a:solidFill>
                  <a:srgbClr val="002060"/>
                </a:solidFill>
              </a:rPr>
              <a:t>There Is A Fountain</a:t>
            </a:r>
          </a:p>
          <a:p>
            <a:pPr algn="ctr"/>
            <a:r>
              <a:rPr lang="en-US" sz="4000" b="1" dirty="0">
                <a:solidFill>
                  <a:srgbClr val="800000"/>
                </a:solidFill>
              </a:rPr>
              <a:t>There is a fountain filled with blood</a:t>
            </a:r>
          </a:p>
          <a:p>
            <a:pPr algn="ctr"/>
            <a:r>
              <a:rPr lang="en-US" sz="4000" b="1" dirty="0">
                <a:solidFill>
                  <a:srgbClr val="800000"/>
                </a:solidFill>
              </a:rPr>
              <a:t>Drawn from Immanuel's veins;</a:t>
            </a:r>
          </a:p>
          <a:p>
            <a:pPr algn="ctr"/>
            <a:r>
              <a:rPr lang="en-US" sz="4000" b="1" dirty="0">
                <a:solidFill>
                  <a:srgbClr val="800000"/>
                </a:solidFill>
              </a:rPr>
              <a:t>And sinners plunged beneath that flood,</a:t>
            </a:r>
          </a:p>
          <a:p>
            <a:pPr algn="ctr"/>
            <a:r>
              <a:rPr lang="en-US" sz="4000" b="1" dirty="0">
                <a:solidFill>
                  <a:srgbClr val="800000"/>
                </a:solidFill>
              </a:rPr>
              <a:t>Lose all their guilty stains.</a:t>
            </a:r>
          </a:p>
          <a:p>
            <a:pPr algn="r"/>
            <a:r>
              <a:rPr lang="en-US" sz="4000" b="1" dirty="0" smtClean="0">
                <a:solidFill>
                  <a:srgbClr val="002060"/>
                </a:solidFill>
              </a:rPr>
              <a:t>William </a:t>
            </a:r>
            <a:r>
              <a:rPr lang="en-US" sz="4000" b="1" dirty="0">
                <a:solidFill>
                  <a:srgbClr val="002060"/>
                </a:solidFill>
              </a:rPr>
              <a:t>Cowper</a:t>
            </a:r>
          </a:p>
        </p:txBody>
      </p:sp>
    </p:spTree>
    <p:extLst>
      <p:ext uri="{BB962C8B-B14F-4D97-AF65-F5344CB8AC3E}">
        <p14:creationId xmlns:p14="http://schemas.microsoft.com/office/powerpoint/2010/main" xmlns="" val="136504893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5632311"/>
          </a:xfrm>
          <a:prstGeom prst="rect">
            <a:avLst/>
          </a:prstGeom>
          <a:noFill/>
        </p:spPr>
        <p:txBody>
          <a:bodyPr vert="horz" wrap="square" rtlCol="0">
            <a:spAutoFit/>
          </a:bodyPr>
          <a:lstStyle/>
          <a:p>
            <a:r>
              <a:rPr lang="en-US" sz="3500" b="1" dirty="0">
                <a:solidFill>
                  <a:srgbClr val="002060"/>
                </a:solidFill>
              </a:rPr>
              <a:t>Martin </a:t>
            </a:r>
            <a:r>
              <a:rPr lang="en-US" sz="3500" b="1" dirty="0" smtClean="0">
                <a:solidFill>
                  <a:srgbClr val="002060"/>
                </a:solidFill>
              </a:rPr>
              <a:t>Luther ~ </a:t>
            </a:r>
            <a:r>
              <a:rPr lang="en-US" sz="3500" b="1" dirty="0" smtClean="0">
                <a:solidFill>
                  <a:srgbClr val="800000"/>
                </a:solidFill>
              </a:rPr>
              <a:t>“Faith </a:t>
            </a:r>
            <a:r>
              <a:rPr lang="en-US" sz="3500" b="1" dirty="0">
                <a:solidFill>
                  <a:srgbClr val="800000"/>
                </a:solidFill>
              </a:rPr>
              <a:t>in God constitutes the highest worship, the prime duty, the first obedience, and the foremost sacrifice. Without faith God forfeits His glory, wisdom, truth, and mercy in us. The first duty of man is to believe in God and to honor Him with his faith. Faith is truly the height of wisdom, the right kind of righteousness, the only real religion . . . Faith says to God: ‘I believe what you say</a:t>
            </a:r>
            <a:r>
              <a:rPr lang="en-US" sz="3500" b="1" dirty="0" smtClean="0">
                <a:solidFill>
                  <a:srgbClr val="800000"/>
                </a:solidFill>
              </a:rPr>
              <a:t>.’"</a:t>
            </a:r>
            <a:endParaRPr lang="en-US" sz="3500" b="1" dirty="0">
              <a:solidFill>
                <a:srgbClr val="800000"/>
              </a:solidFill>
            </a:endParaRPr>
          </a:p>
        </p:txBody>
      </p:sp>
    </p:spTree>
    <p:extLst>
      <p:ext uri="{BB962C8B-B14F-4D97-AF65-F5344CB8AC3E}">
        <p14:creationId xmlns:p14="http://schemas.microsoft.com/office/powerpoint/2010/main" xmlns="" val="406770410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1"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1938992"/>
          </a:xfrm>
          <a:prstGeom prst="rect">
            <a:avLst/>
          </a:prstGeom>
          <a:noFill/>
        </p:spPr>
        <p:txBody>
          <a:bodyPr vert="horz" wrap="square" rtlCol="0">
            <a:spAutoFit/>
          </a:bodyPr>
          <a:lstStyle/>
          <a:p>
            <a:r>
              <a:rPr lang="en-US" sz="4000" b="1" dirty="0">
                <a:solidFill>
                  <a:srgbClr val="002060"/>
                </a:solidFill>
              </a:rPr>
              <a:t>Jam. 2:10 ~ </a:t>
            </a:r>
            <a:r>
              <a:rPr lang="en-US" sz="4000" b="1" dirty="0">
                <a:solidFill>
                  <a:srgbClr val="800000"/>
                </a:solidFill>
              </a:rPr>
              <a:t>For whoever shall keep the whole law, and yet stumble in one </a:t>
            </a:r>
            <a:r>
              <a:rPr lang="en-US" sz="4000" b="1" i="1" dirty="0">
                <a:solidFill>
                  <a:srgbClr val="800000"/>
                </a:solidFill>
              </a:rPr>
              <a:t>point</a:t>
            </a:r>
            <a:r>
              <a:rPr lang="en-US" sz="4000" b="1" dirty="0">
                <a:solidFill>
                  <a:srgbClr val="800000"/>
                </a:solidFill>
              </a:rPr>
              <a:t>, he is guilty of all.</a:t>
            </a:r>
            <a:endParaRPr lang="en-US" sz="3600" b="1" dirty="0">
              <a:solidFill>
                <a:srgbClr val="800000"/>
              </a:solidFill>
            </a:endParaRPr>
          </a:p>
        </p:txBody>
      </p:sp>
    </p:spTree>
    <p:extLst>
      <p:ext uri="{BB962C8B-B14F-4D97-AF65-F5344CB8AC3E}">
        <p14:creationId xmlns:p14="http://schemas.microsoft.com/office/powerpoint/2010/main" xmlns="" val="1069297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5355312"/>
          </a:xfrm>
          <a:prstGeom prst="rect">
            <a:avLst/>
          </a:prstGeom>
          <a:noFill/>
        </p:spPr>
        <p:txBody>
          <a:bodyPr vert="horz" wrap="square" rtlCol="0">
            <a:spAutoFit/>
          </a:bodyPr>
          <a:lstStyle/>
          <a:p>
            <a:r>
              <a:rPr lang="en-US" sz="3800" b="1" dirty="0">
                <a:solidFill>
                  <a:srgbClr val="800000"/>
                </a:solidFill>
              </a:rPr>
              <a:t>Deut. 21:22–23 ~ </a:t>
            </a:r>
            <a:r>
              <a:rPr lang="en-US" sz="3800" b="1" baseline="30000" dirty="0">
                <a:solidFill>
                  <a:srgbClr val="800000"/>
                </a:solidFill>
              </a:rPr>
              <a:t>22</a:t>
            </a:r>
            <a:r>
              <a:rPr lang="en-US" sz="3800" b="1" dirty="0">
                <a:solidFill>
                  <a:srgbClr val="800000"/>
                </a:solidFill>
              </a:rPr>
              <a:t> </a:t>
            </a:r>
            <a:r>
              <a:rPr lang="en-US" sz="3800" b="1" dirty="0">
                <a:solidFill>
                  <a:srgbClr val="002060"/>
                </a:solidFill>
              </a:rPr>
              <a:t>If a man has committed a sin deserving of death, and he is put to death, and you hang him on a tree, </a:t>
            </a:r>
            <a:r>
              <a:rPr lang="en-US" sz="3800" b="1" baseline="30000" dirty="0">
                <a:solidFill>
                  <a:srgbClr val="800000"/>
                </a:solidFill>
              </a:rPr>
              <a:t>23</a:t>
            </a:r>
            <a:r>
              <a:rPr lang="en-US" sz="3800" b="1" dirty="0">
                <a:solidFill>
                  <a:srgbClr val="800000"/>
                </a:solidFill>
              </a:rPr>
              <a:t> </a:t>
            </a:r>
            <a:r>
              <a:rPr lang="en-US" sz="3800" b="1" dirty="0">
                <a:solidFill>
                  <a:srgbClr val="002060"/>
                </a:solidFill>
              </a:rPr>
              <a:t>his body shall not remain overnight on the tree, but you shall surely bury him that day, so that you do not defile the land which the Lord your God is giving you as an inheritance; for he who is hanged is accursed of God. </a:t>
            </a:r>
          </a:p>
        </p:txBody>
      </p:sp>
    </p:spTree>
    <p:extLst>
      <p:ext uri="{BB962C8B-B14F-4D97-AF65-F5344CB8AC3E}">
        <p14:creationId xmlns:p14="http://schemas.microsoft.com/office/powerpoint/2010/main" xmlns="" val="130205313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3170099"/>
          </a:xfrm>
          <a:prstGeom prst="rect">
            <a:avLst/>
          </a:prstGeom>
          <a:noFill/>
        </p:spPr>
        <p:txBody>
          <a:bodyPr vert="horz" wrap="square" rtlCol="0">
            <a:spAutoFit/>
          </a:bodyPr>
          <a:lstStyle/>
          <a:p>
            <a:r>
              <a:rPr lang="en-US" sz="4000" b="1" dirty="0">
                <a:solidFill>
                  <a:srgbClr val="800000"/>
                </a:solidFill>
              </a:rPr>
              <a:t>1 Pet. 2:24 ~ </a:t>
            </a:r>
            <a:r>
              <a:rPr lang="en-US" sz="4000" b="1" dirty="0">
                <a:solidFill>
                  <a:srgbClr val="002060"/>
                </a:solidFill>
              </a:rPr>
              <a:t>… who Himself bore our sins in His own body on the tree, that we, having died to sins, might live for righteousness—by whose stripes you were healed.</a:t>
            </a:r>
            <a:endParaRPr lang="en-US" sz="3600" b="1" dirty="0">
              <a:solidFill>
                <a:srgbClr val="002060"/>
              </a:solidFill>
            </a:endParaRPr>
          </a:p>
        </p:txBody>
      </p:sp>
    </p:spTree>
    <p:extLst>
      <p:ext uri="{BB962C8B-B14F-4D97-AF65-F5344CB8AC3E}">
        <p14:creationId xmlns:p14="http://schemas.microsoft.com/office/powerpoint/2010/main" xmlns="" val="192469121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5632311"/>
          </a:xfrm>
          <a:prstGeom prst="rect">
            <a:avLst/>
          </a:prstGeom>
          <a:noFill/>
        </p:spPr>
        <p:txBody>
          <a:bodyPr vert="horz" wrap="square" rtlCol="0">
            <a:spAutoFit/>
          </a:bodyPr>
          <a:lstStyle/>
          <a:p>
            <a:r>
              <a:rPr lang="en-US" sz="3600" b="1" dirty="0">
                <a:solidFill>
                  <a:srgbClr val="002060"/>
                </a:solidFill>
              </a:rPr>
              <a:t>John R. W. Stott ~ </a:t>
            </a:r>
            <a:r>
              <a:rPr lang="en-US" sz="3600" b="1" dirty="0">
                <a:solidFill>
                  <a:srgbClr val="800000"/>
                </a:solidFill>
              </a:rPr>
              <a:t>"Not until the Law has bruised and smitten us will we admit our need of the gospel to bind up our wounds. Not until the Law has arrested and imprisoned us will we pine for Christ to set us free. Not until the Law has condemned and killed us will we call upon Christ for justification and life. Not until the Law has humbled us even to hell will we turn to the Gospel to raise us to heaven."</a:t>
            </a:r>
          </a:p>
        </p:txBody>
      </p:sp>
      <p:sp>
        <p:nvSpPr>
          <p:cNvPr id="3" name="TextBox 2"/>
          <p:cNvSpPr txBox="1"/>
          <p:nvPr/>
        </p:nvSpPr>
        <p:spPr>
          <a:xfrm>
            <a:off x="457200" y="402608"/>
            <a:ext cx="8229600" cy="4401205"/>
          </a:xfrm>
          <a:prstGeom prst="rect">
            <a:avLst/>
          </a:prstGeom>
          <a:noFill/>
        </p:spPr>
        <p:txBody>
          <a:bodyPr vert="horz" wrap="square" rtlCol="0">
            <a:spAutoFit/>
          </a:bodyPr>
          <a:lstStyle/>
          <a:p>
            <a:r>
              <a:rPr lang="en-US" sz="4000" b="1" dirty="0">
                <a:solidFill>
                  <a:srgbClr val="800000"/>
                </a:solidFill>
              </a:rPr>
              <a:t>Rom. 7:7 ~ </a:t>
            </a:r>
            <a:r>
              <a:rPr lang="en-US" sz="4000" b="1" dirty="0">
                <a:solidFill>
                  <a:srgbClr val="002060"/>
                </a:solidFill>
              </a:rPr>
              <a:t>What shall we say then? Is the law sin? Certainly not! On the contrary, I would not have known sin except through the law. For I would not have known covetousness unless the law had said, "You shall not covet."</a:t>
            </a:r>
          </a:p>
          <a:p>
            <a:endParaRPr lang="en-US" sz="4000" b="1" dirty="0">
              <a:solidFill>
                <a:srgbClr val="002060"/>
              </a:solidFill>
              <a:latin typeface="Caligula" pitchFamily="2" charset="0"/>
            </a:endParaRPr>
          </a:p>
        </p:txBody>
      </p:sp>
    </p:spTree>
    <p:extLst>
      <p:ext uri="{BB962C8B-B14F-4D97-AF65-F5344CB8AC3E}">
        <p14:creationId xmlns:p14="http://schemas.microsoft.com/office/powerpoint/2010/main" xmlns="" val="3557322015"/>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par>
                                <p:cTn id="10" presetID="55"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xit" presetSubtype="0" fill="hold" grpId="1" nodeType="clickEffect">
                                  <p:stCondLst>
                                    <p:cond delay="0"/>
                                  </p:stCondLst>
                                  <p:childTnLst>
                                    <p:anim calcmode="lin" valueType="num">
                                      <p:cBhvr>
                                        <p:cTn id="18" dur="1000"/>
                                        <p:tgtEl>
                                          <p:spTgt spid="3"/>
                                        </p:tgtEl>
                                        <p:attrNameLst>
                                          <p:attrName>ppt_w</p:attrName>
                                        </p:attrNameLst>
                                      </p:cBhvr>
                                      <p:tavLst>
                                        <p:tav tm="0">
                                          <p:val>
                                            <p:strVal val="ppt_w"/>
                                          </p:val>
                                        </p:tav>
                                        <p:tav tm="100000">
                                          <p:val>
                                            <p:strVal val="ppt_w*0.70"/>
                                          </p:val>
                                        </p:tav>
                                      </p:tavLst>
                                    </p:anim>
                                    <p:anim calcmode="lin" valueType="num">
                                      <p:cBhvr>
                                        <p:cTn id="19" dur="1000"/>
                                        <p:tgtEl>
                                          <p:spTgt spid="3"/>
                                        </p:tgtEl>
                                        <p:attrNameLst>
                                          <p:attrName>ppt_h</p:attrName>
                                        </p:attrNameLst>
                                      </p:cBhvr>
                                      <p:tavLst>
                                        <p:tav tm="0">
                                          <p:val>
                                            <p:strVal val="ppt_h"/>
                                          </p:val>
                                        </p:tav>
                                        <p:tav tm="100000">
                                          <p:val>
                                            <p:strVal val="ppt_h"/>
                                          </p:val>
                                        </p:tav>
                                      </p:tavLst>
                                    </p:anim>
                                    <p:animEffect transition="out" filter="fade">
                                      <p:cBhvr>
                                        <p:cTn id="20" dur="1000"/>
                                        <p:tgtEl>
                                          <p:spTgt spid="3"/>
                                        </p:tgtEl>
                                      </p:cBhvr>
                                    </p:animEffect>
                                    <p:set>
                                      <p:cBhvr>
                                        <p:cTn id="21"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707886"/>
          </a:xfrm>
          <a:prstGeom prst="rect">
            <a:avLst/>
          </a:prstGeom>
          <a:noFill/>
        </p:spPr>
        <p:txBody>
          <a:bodyPr vert="horz" wrap="square" rtlCol="0">
            <a:spAutoFit/>
          </a:bodyPr>
          <a:lstStyle/>
          <a:p>
            <a:r>
              <a:rPr lang="en-US" sz="4000" b="1" dirty="0">
                <a:solidFill>
                  <a:srgbClr val="002060"/>
                </a:solidFill>
              </a:rPr>
              <a:t>Certainly not</a:t>
            </a:r>
            <a:r>
              <a:rPr lang="en-US" sz="4000" b="1" dirty="0">
                <a:solidFill>
                  <a:srgbClr val="800000"/>
                </a:solidFill>
              </a:rPr>
              <a:t> ~ </a:t>
            </a:r>
            <a:r>
              <a:rPr lang="en-US" sz="4000" b="1" i="1" dirty="0" err="1">
                <a:solidFill>
                  <a:srgbClr val="002060"/>
                </a:solidFill>
                <a:latin typeface="Times New Roman" pitchFamily="18" charset="0"/>
                <a:cs typeface="Times New Roman" pitchFamily="18" charset="0"/>
              </a:rPr>
              <a:t>mē</a:t>
            </a:r>
            <a:r>
              <a:rPr lang="en-US" sz="4000" b="1" i="1" dirty="0">
                <a:solidFill>
                  <a:srgbClr val="002060"/>
                </a:solidFill>
                <a:latin typeface="Times New Roman" pitchFamily="18" charset="0"/>
                <a:cs typeface="Times New Roman" pitchFamily="18" charset="0"/>
              </a:rPr>
              <a:t> </a:t>
            </a:r>
            <a:r>
              <a:rPr lang="en-US" sz="4000" b="1" i="1" dirty="0" err="1">
                <a:solidFill>
                  <a:srgbClr val="002060"/>
                </a:solidFill>
                <a:latin typeface="Times New Roman" pitchFamily="18" charset="0"/>
                <a:cs typeface="Times New Roman" pitchFamily="18" charset="0"/>
              </a:rPr>
              <a:t>genoito</a:t>
            </a:r>
            <a:endParaRPr lang="en-US" sz="4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66480631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1938992"/>
          </a:xfrm>
          <a:prstGeom prst="rect">
            <a:avLst/>
          </a:prstGeom>
          <a:noFill/>
        </p:spPr>
        <p:txBody>
          <a:bodyPr vert="horz" wrap="square" rtlCol="0">
            <a:spAutoFit/>
          </a:bodyPr>
          <a:lstStyle/>
          <a:p>
            <a:r>
              <a:rPr lang="en-US" sz="4000" b="1" dirty="0">
                <a:solidFill>
                  <a:srgbClr val="800000"/>
                </a:solidFill>
              </a:rPr>
              <a:t>Rom. 7:8 ~ </a:t>
            </a:r>
            <a:r>
              <a:rPr lang="en-US" sz="4000" b="1" dirty="0">
                <a:solidFill>
                  <a:srgbClr val="002060"/>
                </a:solidFill>
              </a:rPr>
              <a:t>But sin, taking opportunity by the commandment, produced in me all manner of evil desire.</a:t>
            </a:r>
            <a:endParaRPr lang="en-US" sz="4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54958714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Galatians</a:t>
            </a:r>
            <a:endParaRPr lang="en-US" sz="3600" b="1" dirty="0">
              <a:solidFill>
                <a:srgbClr val="800000"/>
              </a:solidFill>
              <a:effectLst>
                <a:glow rad="228600">
                  <a:srgbClr val="ECD890"/>
                </a:glow>
              </a:effectLst>
              <a:latin typeface="Grant" pitchFamily="2" charset="0"/>
            </a:endParaRPr>
          </a:p>
        </p:txBody>
      </p:sp>
      <p:sp>
        <p:nvSpPr>
          <p:cNvPr id="14" name="TextBox 13"/>
          <p:cNvSpPr txBox="1"/>
          <p:nvPr/>
        </p:nvSpPr>
        <p:spPr>
          <a:xfrm>
            <a:off x="3837296" y="5969888"/>
            <a:ext cx="2667000" cy="646331"/>
          </a:xfrm>
          <a:prstGeom prst="rect">
            <a:avLst/>
          </a:prstGeom>
          <a:noFill/>
        </p:spPr>
        <p:txBody>
          <a:bodyPr wrap="square" rtlCol="0">
            <a:spAutoFit/>
            <a:scene3d>
              <a:camera prst="orthographicFront"/>
              <a:lightRig rig="threePt" dir="t"/>
            </a:scene3d>
            <a:sp3d extrusionH="107950">
              <a:bevelT w="152400" h="158750"/>
            </a:sp3d>
          </a:bodyPr>
          <a:lstStyle/>
          <a:p>
            <a:r>
              <a:rPr lang="en-US" sz="3600" b="1" dirty="0" smtClean="0">
                <a:solidFill>
                  <a:srgbClr val="800000"/>
                </a:solidFill>
                <a:effectLst>
                  <a:glow rad="228600">
                    <a:srgbClr val="ECD890"/>
                  </a:glow>
                </a:effectLst>
                <a:latin typeface="Grant" pitchFamily="2" charset="0"/>
              </a:rPr>
              <a:t>3:12-29</a:t>
            </a:r>
            <a:endParaRPr lang="en-US" sz="36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646331"/>
          </a:xfrm>
          <a:prstGeom prst="rect">
            <a:avLst/>
          </a:prstGeom>
          <a:noFill/>
        </p:spPr>
        <p:txBody>
          <a:bodyPr vert="horz" wrap="square" rtlCol="0">
            <a:spAutoFit/>
          </a:bodyPr>
          <a:lstStyle/>
          <a:p>
            <a:r>
              <a:rPr lang="en-US" sz="3600" b="1" i="1" dirty="0" err="1">
                <a:solidFill>
                  <a:srgbClr val="002060"/>
                </a:solidFill>
                <a:latin typeface="Times New Roman" pitchFamily="18" charset="0"/>
                <a:cs typeface="Times New Roman" pitchFamily="18" charset="0"/>
              </a:rPr>
              <a:t>P</a:t>
            </a:r>
            <a:r>
              <a:rPr lang="en-US" sz="3600" b="1" i="1" dirty="0" err="1" smtClean="0">
                <a:solidFill>
                  <a:srgbClr val="002060"/>
                </a:solidFill>
                <a:latin typeface="Times New Roman" pitchFamily="18" charset="0"/>
                <a:cs typeface="Times New Roman" pitchFamily="18" charset="0"/>
              </a:rPr>
              <a:t>aidagōgos</a:t>
            </a:r>
            <a:r>
              <a:rPr lang="en-US" sz="3600" dirty="0" smtClean="0">
                <a:solidFill>
                  <a:srgbClr val="002060"/>
                </a:solidFill>
              </a:rPr>
              <a:t> </a:t>
            </a:r>
            <a:r>
              <a:rPr lang="en-US" sz="3600" dirty="0">
                <a:solidFill>
                  <a:srgbClr val="800000"/>
                </a:solidFill>
              </a:rPr>
              <a:t>~ a guardian and guide of boys</a:t>
            </a:r>
            <a:endParaRPr lang="en-US" sz="3600" b="1" dirty="0">
              <a:solidFill>
                <a:srgbClr val="800000"/>
              </a:solidFill>
              <a:latin typeface="Caligula" pitchFamily="2" charset="0"/>
            </a:endParaRPr>
          </a:p>
        </p:txBody>
      </p:sp>
      <p:sp>
        <p:nvSpPr>
          <p:cNvPr id="4" name="TextBox 3"/>
          <p:cNvSpPr txBox="1"/>
          <p:nvPr/>
        </p:nvSpPr>
        <p:spPr>
          <a:xfrm>
            <a:off x="685800" y="1053152"/>
            <a:ext cx="8001000" cy="5078313"/>
          </a:xfrm>
          <a:prstGeom prst="rect">
            <a:avLst/>
          </a:prstGeom>
          <a:noFill/>
        </p:spPr>
        <p:txBody>
          <a:bodyPr vert="horz" wrap="square" rtlCol="0">
            <a:spAutoFit/>
          </a:bodyPr>
          <a:lstStyle/>
          <a:p>
            <a:r>
              <a:rPr lang="en-US" sz="3500" b="1" i="1" dirty="0" smtClean="0">
                <a:solidFill>
                  <a:srgbClr val="002060"/>
                </a:solidFill>
                <a:latin typeface="Caligula" pitchFamily="2" charset="0"/>
                <a:cs typeface="Times New Roman" pitchFamily="18" charset="0"/>
              </a:rPr>
              <a:t> </a:t>
            </a:r>
            <a:r>
              <a:rPr lang="en-US" sz="3500" b="1" dirty="0">
                <a:solidFill>
                  <a:srgbClr val="002060"/>
                </a:solidFill>
              </a:rPr>
              <a:t>Greek-English Lexicon of the New Testament ~ </a:t>
            </a:r>
            <a:r>
              <a:rPr lang="en-US" sz="3500" b="1" dirty="0">
                <a:solidFill>
                  <a:srgbClr val="800000"/>
                </a:solidFill>
              </a:rPr>
              <a:t>"Among the Greeks and the Romans the name was applied to trustworthy slaves who were charged with the duty of supervising the life and morals of boys belonging to the better class. The boys were not allowed so much as to step out of the house without them before arriving at the age of manhood."</a:t>
            </a:r>
          </a:p>
        </p:txBody>
      </p:sp>
    </p:spTree>
    <p:extLst>
      <p:ext uri="{BB962C8B-B14F-4D97-AF65-F5344CB8AC3E}">
        <p14:creationId xmlns:p14="http://schemas.microsoft.com/office/powerpoint/2010/main" xmlns="" val="416295371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750" fill="hold"/>
                                        <p:tgtEl>
                                          <p:spTgt spid="4"/>
                                        </p:tgtEl>
                                        <p:attrNameLst>
                                          <p:attrName>ppt_w</p:attrName>
                                        </p:attrNameLst>
                                      </p:cBhvr>
                                      <p:tavLst>
                                        <p:tav tm="0">
                                          <p:val>
                                            <p:strVal val="#ppt_w*0.70"/>
                                          </p:val>
                                        </p:tav>
                                        <p:tav tm="100000">
                                          <p:val>
                                            <p:strVal val="#ppt_w"/>
                                          </p:val>
                                        </p:tav>
                                      </p:tavLst>
                                    </p:anim>
                                    <p:anim calcmode="lin" valueType="num">
                                      <p:cBhvr>
                                        <p:cTn id="8" dur="750" fill="hold"/>
                                        <p:tgtEl>
                                          <p:spTgt spid="4"/>
                                        </p:tgtEl>
                                        <p:attrNameLst>
                                          <p:attrName>ppt_h</p:attrName>
                                        </p:attrNameLst>
                                      </p:cBhvr>
                                      <p:tavLst>
                                        <p:tav tm="0">
                                          <p:val>
                                            <p:strVal val="#ppt_h"/>
                                          </p:val>
                                        </p:tav>
                                        <p:tav tm="100000">
                                          <p:val>
                                            <p:strVal val="#ppt_h"/>
                                          </p:val>
                                        </p:tav>
                                      </p:tavLst>
                                    </p:anim>
                                    <p:animEffect transition="in" filter="fade">
                                      <p:cBhvr>
                                        <p:cTn id="9" dur="7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xit" presetSubtype="0" fill="hold" grpId="0" nodeType="clickEffect">
                                  <p:stCondLst>
                                    <p:cond delay="0"/>
                                  </p:stCondLst>
                                  <p:childTnLst>
                                    <p:anim calcmode="lin" valueType="num">
                                      <p:cBhvr>
                                        <p:cTn id="13" dur="1000"/>
                                        <p:tgtEl>
                                          <p:spTgt spid="2"/>
                                        </p:tgtEl>
                                        <p:attrNameLst>
                                          <p:attrName>ppt_w</p:attrName>
                                        </p:attrNameLst>
                                      </p:cBhvr>
                                      <p:tavLst>
                                        <p:tav tm="0">
                                          <p:val>
                                            <p:strVal val="ppt_w"/>
                                          </p:val>
                                        </p:tav>
                                        <p:tav tm="100000">
                                          <p:val>
                                            <p:strVal val="ppt_w*0.70"/>
                                          </p:val>
                                        </p:tav>
                                      </p:tavLst>
                                    </p:anim>
                                    <p:anim calcmode="lin" valueType="num">
                                      <p:cBhvr>
                                        <p:cTn id="14" dur="1000"/>
                                        <p:tgtEl>
                                          <p:spTgt spid="2"/>
                                        </p:tgtEl>
                                        <p:attrNameLst>
                                          <p:attrName>ppt_h</p:attrName>
                                        </p:attrNameLst>
                                      </p:cBhvr>
                                      <p:tavLst>
                                        <p:tav tm="0">
                                          <p:val>
                                            <p:strVal val="ppt_h"/>
                                          </p:val>
                                        </p:tav>
                                        <p:tav tm="100000">
                                          <p:val>
                                            <p:strVal val="ppt_h"/>
                                          </p:val>
                                        </p:tav>
                                      </p:tavLst>
                                    </p:anim>
                                    <p:animEffect transition="out" filter="fade">
                                      <p:cBhvr>
                                        <p:cTn id="15" dur="1000"/>
                                        <p:tgtEl>
                                          <p:spTgt spid="2"/>
                                        </p:tgtEl>
                                      </p:cBhvr>
                                    </p:animEffect>
                                    <p:set>
                                      <p:cBhvr>
                                        <p:cTn id="16" dur="1" fill="hold">
                                          <p:stCondLst>
                                            <p:cond delay="999"/>
                                          </p:stCondLst>
                                        </p:cTn>
                                        <p:tgtEl>
                                          <p:spTgt spid="2"/>
                                        </p:tgtEl>
                                        <p:attrNameLst>
                                          <p:attrName>style.visibility</p:attrName>
                                        </p:attrNameLst>
                                      </p:cBhvr>
                                      <p:to>
                                        <p:strVal val="hidden"/>
                                      </p:to>
                                    </p:set>
                                  </p:childTnLst>
                                </p:cTn>
                              </p:par>
                              <p:par>
                                <p:cTn id="17" presetID="55" presetClass="exit" presetSubtype="0" fill="hold" grpId="2" nodeType="withEffect">
                                  <p:stCondLst>
                                    <p:cond delay="0"/>
                                  </p:stCondLst>
                                  <p:childTnLst>
                                    <p:anim calcmode="lin" valueType="num">
                                      <p:cBhvr>
                                        <p:cTn id="18" dur="1000"/>
                                        <p:tgtEl>
                                          <p:spTgt spid="4"/>
                                        </p:tgtEl>
                                        <p:attrNameLst>
                                          <p:attrName>ppt_w</p:attrName>
                                        </p:attrNameLst>
                                      </p:cBhvr>
                                      <p:tavLst>
                                        <p:tav tm="0">
                                          <p:val>
                                            <p:strVal val="ppt_w"/>
                                          </p:val>
                                        </p:tav>
                                        <p:tav tm="100000">
                                          <p:val>
                                            <p:strVal val="ppt_w*0.70"/>
                                          </p:val>
                                        </p:tav>
                                      </p:tavLst>
                                    </p:anim>
                                    <p:anim calcmode="lin" valueType="num">
                                      <p:cBhvr>
                                        <p:cTn id="19" dur="1000"/>
                                        <p:tgtEl>
                                          <p:spTgt spid="4"/>
                                        </p:tgtEl>
                                        <p:attrNameLst>
                                          <p:attrName>ppt_h</p:attrName>
                                        </p:attrNameLst>
                                      </p:cBhvr>
                                      <p:tavLst>
                                        <p:tav tm="0">
                                          <p:val>
                                            <p:strVal val="ppt_h"/>
                                          </p:val>
                                        </p:tav>
                                        <p:tav tm="100000">
                                          <p:val>
                                            <p:strVal val="ppt_h"/>
                                          </p:val>
                                        </p:tav>
                                      </p:tavLst>
                                    </p:anim>
                                    <p:animEffect transition="out" filter="fade">
                                      <p:cBhvr>
                                        <p:cTn id="20" dur="1000"/>
                                        <p:tgtEl>
                                          <p:spTgt spid="4"/>
                                        </p:tgtEl>
                                      </p:cBhvr>
                                    </p:animEffect>
                                    <p:set>
                                      <p:cBhvr>
                                        <p:cTn id="21"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2"/>
    </p:bldLst>
  </p:timing>
</p:sld>
</file>

<file path=ppt/theme/theme1.xml><?xml version="1.0" encoding="utf-8"?>
<a:theme xmlns:a="http://schemas.openxmlformats.org/drawingml/2006/main" name="Galatians">
  <a:themeElements>
    <a:clrScheme name="Galatians">
      <a:dk1>
        <a:srgbClr val="C00000"/>
      </a:dk1>
      <a:lt1>
        <a:srgbClr val="C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alatians">
      <a:majorFont>
        <a:latin typeface="Caligula"/>
        <a:ea typeface=""/>
        <a:cs typeface=""/>
      </a:majorFont>
      <a:minorFont>
        <a:latin typeface="Caligul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horz" wrap="square" rtlCol="0">
        <a:spAutoFit/>
      </a:bodyPr>
      <a:lstStyle>
        <a:defPPr>
          <a:defRPr sz="4000" b="1" dirty="0">
            <a:solidFill>
              <a:srgbClr val="002060"/>
            </a:solidFill>
            <a:latin typeface="Caligula" pitchFamily="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Galatians</Template>
  <TotalTime>4779</TotalTime>
  <Words>653</Words>
  <Application>Microsoft Office PowerPoint</Application>
  <PresentationFormat>On-screen Show (4:3)</PresentationFormat>
  <Paragraphs>45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Grant</vt:lpstr>
      <vt:lpstr>Caligula</vt:lpstr>
      <vt:lpstr>Times New Roman</vt:lpstr>
      <vt:lpstr>Galatians</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14</cp:revision>
  <dcterms:created xsi:type="dcterms:W3CDTF">2011-10-05T18:49:06Z</dcterms:created>
  <dcterms:modified xsi:type="dcterms:W3CDTF">2011-10-11T20:04:51Z</dcterms:modified>
</cp:coreProperties>
</file>