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60" r:id="rId3"/>
    <p:sldId id="261" r:id="rId4"/>
    <p:sldId id="264" r:id="rId5"/>
    <p:sldId id="266" r:id="rId6"/>
    <p:sldId id="262" r:id="rId7"/>
    <p:sldId id="263" r:id="rId8"/>
    <p:sldId id="268" r:id="rId9"/>
    <p:sldId id="259" r:id="rId10"/>
  </p:sldIdLst>
  <p:sldSz cx="9144000" cy="6858000" type="screen4x3"/>
  <p:notesSz cx="6858000" cy="9144000"/>
  <p:embeddedFontLst>
    <p:embeddedFont>
      <p:font typeface="Grant"/>
      <p:regular r:id="rId11"/>
    </p:embeddedFont>
    <p:embeddedFont>
      <p:font typeface="Caligula"/>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C9320"/>
    <a:srgbClr val="993300"/>
    <a:srgbClr val="CB9763"/>
    <a:srgbClr val="ECD890"/>
    <a:srgbClr val="E1C14D"/>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74" y="-29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9301571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44546592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428699042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63110023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46EAEE-E4B6-4718-81E7-34E18634120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65555110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46EAEE-E4B6-4718-81E7-34E186341200}" type="datetimeFigureOut">
              <a:rPr lang="en-US" smtClean="0"/>
              <a:pPr/>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12503642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6EAEE-E4B6-4718-81E7-34E186341200}" type="datetimeFigureOut">
              <a:rPr lang="en-US" smtClean="0"/>
              <a:pPr/>
              <a:t>10/3/2011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17935054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46EAEE-E4B6-4718-81E7-34E186341200}" type="datetimeFigureOut">
              <a:rPr lang="en-US" smtClean="0"/>
              <a:pPr/>
              <a:t>10/3/2011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60117365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6EAEE-E4B6-4718-81E7-34E186341200}" type="datetimeFigureOut">
              <a:rPr lang="en-US" smtClean="0"/>
              <a:pPr/>
              <a:t>10/3/2011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73780391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31901598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82873834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6EAEE-E4B6-4718-81E7-34E186341200}" type="datetimeFigureOut">
              <a:rPr lang="en-US" smtClean="0"/>
              <a:pPr/>
              <a:t>10/3/2011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84959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pic>
        <p:nvPicPr>
          <p:cNvPr id="3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552575"/>
            <a:ext cx="7696199" cy="4039521"/>
          </a:xfrm>
          <a:prstGeom prst="rect">
            <a:avLst/>
          </a:prstGeom>
          <a:noFill/>
          <a:ln>
            <a:noFill/>
          </a:ln>
          <a:effectLst>
            <a:outerShdw blurRad="88900" dist="215900" dir="2700000" algn="tl" rotWithShape="0">
              <a:prstClr val="black">
                <a:alpha val="2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0" name="TextBox 39"/>
          <p:cNvSpPr txBox="1"/>
          <p:nvPr/>
        </p:nvSpPr>
        <p:spPr>
          <a:xfrm>
            <a:off x="1295399" y="2209800"/>
            <a:ext cx="4399643"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Galatians</a:t>
            </a:r>
            <a:endParaRPr lang="en-US" sz="4400" b="1" dirty="0">
              <a:solidFill>
                <a:srgbClr val="800000"/>
              </a:solidFill>
              <a:effectLst>
                <a:glow rad="139700">
                  <a:schemeClr val="accent6">
                    <a:satMod val="175000"/>
                    <a:alpha val="40000"/>
                  </a:schemeClr>
                </a:glow>
              </a:effectLst>
              <a:latin typeface="Grant" pitchFamily="2" charset="0"/>
            </a:endParaRPr>
          </a:p>
        </p:txBody>
      </p:sp>
      <p:sp>
        <p:nvSpPr>
          <p:cNvPr id="41" name="TextBox 40"/>
          <p:cNvSpPr txBox="1"/>
          <p:nvPr/>
        </p:nvSpPr>
        <p:spPr>
          <a:xfrm>
            <a:off x="5695043" y="2209800"/>
            <a:ext cx="2458357"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3:1-11</a:t>
            </a:r>
            <a:endParaRPr lang="en-US" sz="4400" b="1" dirty="0">
              <a:solidFill>
                <a:srgbClr val="800000"/>
              </a:solidFill>
              <a:effectLst>
                <a:glow rad="139700">
                  <a:schemeClr val="accent6">
                    <a:satMod val="175000"/>
                    <a:alpha val="40000"/>
                  </a:schemeClr>
                </a:glow>
              </a:effectLst>
              <a:latin typeface="Grant" pitchFamily="2" charset="0"/>
            </a:endParaRPr>
          </a:p>
        </p:txBody>
      </p:sp>
      <p:grpSp>
        <p:nvGrpSpPr>
          <p:cNvPr id="42" name="Group 41"/>
          <p:cNvGrpSpPr/>
          <p:nvPr/>
        </p:nvGrpSpPr>
        <p:grpSpPr>
          <a:xfrm>
            <a:off x="1056711" y="3124200"/>
            <a:ext cx="7325289" cy="923330"/>
            <a:chOff x="1056711" y="3124200"/>
            <a:chExt cx="7325289" cy="923330"/>
          </a:xfrm>
        </p:grpSpPr>
        <p:sp>
          <p:nvSpPr>
            <p:cNvPr id="43" name="TextBox 42"/>
            <p:cNvSpPr txBox="1"/>
            <p:nvPr/>
          </p:nvSpPr>
          <p:spPr>
            <a:xfrm>
              <a:off x="1752486" y="3124200"/>
              <a:ext cx="6629514" cy="923330"/>
            </a:xfrm>
            <a:prstGeom prst="rect">
              <a:avLst/>
            </a:prstGeom>
            <a:noFill/>
            <a:ln>
              <a:noFill/>
            </a:ln>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A CD of this message will be available (free of charge) immediately following today's message</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grpSp>
          <p:nvGrpSpPr>
            <p:cNvPr id="44" name="Group 5"/>
            <p:cNvGrpSpPr>
              <a:grpSpLocks noChangeAspect="1"/>
            </p:cNvGrpSpPr>
            <p:nvPr/>
          </p:nvGrpSpPr>
          <p:grpSpPr bwMode="auto">
            <a:xfrm>
              <a:off x="1056711" y="3124200"/>
              <a:ext cx="618414" cy="712788"/>
              <a:chOff x="2074" y="1231"/>
              <a:chExt cx="1612" cy="1858"/>
            </a:xfrm>
          </p:grpSpPr>
          <p:sp>
            <p:nvSpPr>
              <p:cNvPr id="45"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0"/>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1"/>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68" name="Group 67"/>
          <p:cNvGrpSpPr/>
          <p:nvPr/>
        </p:nvGrpSpPr>
        <p:grpSpPr>
          <a:xfrm>
            <a:off x="990600" y="4182070"/>
            <a:ext cx="7391400" cy="923330"/>
            <a:chOff x="990600" y="4105870"/>
            <a:chExt cx="7391400" cy="923330"/>
          </a:xfrm>
        </p:grpSpPr>
        <p:sp>
          <p:nvSpPr>
            <p:cNvPr id="69" name="TextBox 68"/>
            <p:cNvSpPr txBox="1"/>
            <p:nvPr/>
          </p:nvSpPr>
          <p:spPr>
            <a:xfrm>
              <a:off x="1752486" y="4105870"/>
              <a:ext cx="6629514" cy="923330"/>
            </a:xfrm>
            <a:prstGeom prst="rect">
              <a:avLst/>
            </a:prstGeom>
            <a:noFill/>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This message will be available via podcast later this week at calvaryokc.com</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pic>
          <p:nvPicPr>
            <p:cNvPr id="70" name="Picture 69" descr="C:\Users\Ken\AppData\Local\Microsoft\Windows\Temporary Internet Files\Content.IE5\GHF7J5VO\MC900433832[1].png"/>
            <p:cNvPicPr>
              <a:picLocks noChangeAspect="1" noChangeArrowheads="1"/>
            </p:cNvPicPr>
            <p:nvPr/>
          </p:nvPicPr>
          <p:blipFill>
            <a:blip r:embed="rId4" cstate="print"/>
            <a:srcRect/>
            <a:stretch>
              <a:fillRect/>
            </a:stretch>
          </p:blipFill>
          <p:spPr bwMode="auto">
            <a:xfrm>
              <a:off x="990600" y="4176600"/>
              <a:ext cx="761886" cy="761886"/>
            </a:xfrm>
            <a:prstGeom prst="rect">
              <a:avLst/>
            </a:prstGeom>
            <a:noFill/>
          </p:spPr>
        </p:pic>
      </p:grpSp>
    </p:spTree>
    <p:extLst>
      <p:ext uri="{BB962C8B-B14F-4D97-AF65-F5344CB8AC3E}">
        <p14:creationId xmlns:p14="http://schemas.microsoft.com/office/powerpoint/2010/main" xmlns="" val="34748073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3000"/>
                                        <p:tgtEl>
                                          <p:spTgt spid="42"/>
                                        </p:tgtEl>
                                      </p:cBhvr>
                                    </p:animEffect>
                                    <p:anim calcmode="lin" valueType="num">
                                      <p:cBhvr>
                                        <p:cTn id="8" dur="3000" fill="hold"/>
                                        <p:tgtEl>
                                          <p:spTgt spid="42"/>
                                        </p:tgtEl>
                                        <p:attrNameLst>
                                          <p:attrName>ppt_x</p:attrName>
                                        </p:attrNameLst>
                                      </p:cBhvr>
                                      <p:tavLst>
                                        <p:tav tm="0">
                                          <p:val>
                                            <p:strVal val="#ppt_x"/>
                                          </p:val>
                                        </p:tav>
                                        <p:tav tm="100000">
                                          <p:val>
                                            <p:strVal val="#ppt_x"/>
                                          </p:val>
                                        </p:tav>
                                      </p:tavLst>
                                    </p:anim>
                                    <p:anim calcmode="lin" valueType="num">
                                      <p:cBhvr>
                                        <p:cTn id="9" dur="3000" fill="hold"/>
                                        <p:tgtEl>
                                          <p:spTgt spid="42"/>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10" presetClass="exit" presetSubtype="0" fill="hold" nodeType="afterEffect">
                                  <p:stCondLst>
                                    <p:cond delay="0"/>
                                  </p:stCondLst>
                                  <p:childTnLst>
                                    <p:animEffect transition="out" filter="fade">
                                      <p:cBhvr>
                                        <p:cTn id="12" dur="2000"/>
                                        <p:tgtEl>
                                          <p:spTgt spid="42"/>
                                        </p:tgtEl>
                                      </p:cBhvr>
                                    </p:animEffect>
                                    <p:set>
                                      <p:cBhvr>
                                        <p:cTn id="13" dur="1" fill="hold">
                                          <p:stCondLst>
                                            <p:cond delay="1999"/>
                                          </p:stCondLst>
                                        </p:cTn>
                                        <p:tgtEl>
                                          <p:spTgt spid="42"/>
                                        </p:tgtEl>
                                        <p:attrNameLst>
                                          <p:attrName>style.visibility</p:attrName>
                                        </p:attrNameLst>
                                      </p:cBhvr>
                                      <p:to>
                                        <p:strVal val="hidden"/>
                                      </p:to>
                                    </p:set>
                                  </p:childTnLst>
                                </p:cTn>
                              </p:par>
                            </p:childTnLst>
                          </p:cTn>
                        </p:par>
                        <p:par>
                          <p:cTn id="14" fill="hold">
                            <p:stCondLst>
                              <p:cond delay="5000"/>
                            </p:stCondLst>
                            <p:childTnLst>
                              <p:par>
                                <p:cTn id="15" presetID="42" presetClass="entr" presetSubtype="0" fill="hold" nodeType="after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fade">
                                      <p:cBhvr>
                                        <p:cTn id="17" dur="3000"/>
                                        <p:tgtEl>
                                          <p:spTgt spid="68"/>
                                        </p:tgtEl>
                                      </p:cBhvr>
                                    </p:animEffect>
                                    <p:anim calcmode="lin" valueType="num">
                                      <p:cBhvr>
                                        <p:cTn id="18" dur="3000" fill="hold"/>
                                        <p:tgtEl>
                                          <p:spTgt spid="68"/>
                                        </p:tgtEl>
                                        <p:attrNameLst>
                                          <p:attrName>ppt_x</p:attrName>
                                        </p:attrNameLst>
                                      </p:cBhvr>
                                      <p:tavLst>
                                        <p:tav tm="0">
                                          <p:val>
                                            <p:strVal val="#ppt_x"/>
                                          </p:val>
                                        </p:tav>
                                        <p:tav tm="100000">
                                          <p:val>
                                            <p:strVal val="#ppt_x"/>
                                          </p:val>
                                        </p:tav>
                                      </p:tavLst>
                                    </p:anim>
                                    <p:anim calcmode="lin" valueType="num">
                                      <p:cBhvr>
                                        <p:cTn id="19" dur="3000" fill="hold"/>
                                        <p:tgtEl>
                                          <p:spTgt spid="68"/>
                                        </p:tgtEl>
                                        <p:attrNameLst>
                                          <p:attrName>ppt_y</p:attrName>
                                        </p:attrNameLst>
                                      </p:cBhvr>
                                      <p:tavLst>
                                        <p:tav tm="0">
                                          <p:val>
                                            <p:strVal val="#ppt_y+.1"/>
                                          </p:val>
                                        </p:tav>
                                        <p:tav tm="100000">
                                          <p:val>
                                            <p:strVal val="#ppt_y"/>
                                          </p:val>
                                        </p:tav>
                                      </p:tavLst>
                                    </p:anim>
                                  </p:childTnLst>
                                </p:cTn>
                              </p:par>
                            </p:childTnLst>
                          </p:cTn>
                        </p:par>
                        <p:par>
                          <p:cTn id="20" fill="hold">
                            <p:stCondLst>
                              <p:cond delay="8000"/>
                            </p:stCondLst>
                            <p:childTnLst>
                              <p:par>
                                <p:cTn id="21" presetID="10" presetClass="exit" presetSubtype="0" fill="hold" nodeType="afterEffect">
                                  <p:stCondLst>
                                    <p:cond delay="0"/>
                                  </p:stCondLst>
                                  <p:childTnLst>
                                    <p:animEffect transition="out" filter="fade">
                                      <p:cBhvr>
                                        <p:cTn id="22" dur="2000"/>
                                        <p:tgtEl>
                                          <p:spTgt spid="68"/>
                                        </p:tgtEl>
                                      </p:cBhvr>
                                    </p:animEffect>
                                    <p:set>
                                      <p:cBhvr>
                                        <p:cTn id="23" dur="1" fill="hold">
                                          <p:stCondLst>
                                            <p:cond delay="1999"/>
                                          </p:stCondLst>
                                        </p:cTn>
                                        <p:tgtEl>
                                          <p:spTgt spid="68"/>
                                        </p:tgtEl>
                                        <p:attrNameLst>
                                          <p:attrName>style.visibility</p:attrName>
                                        </p:attrNameLst>
                                      </p:cBhvr>
                                      <p:to>
                                        <p:strVal val="hidden"/>
                                      </p:to>
                                    </p:set>
                                  </p:childTnLst>
                                </p:cTn>
                              </p:par>
                            </p:childTnLst>
                          </p:cTn>
                        </p:par>
                        <p:par>
                          <p:cTn id="24" fill="hold">
                            <p:stCondLst>
                              <p:cond delay="10000"/>
                            </p:stCondLst>
                            <p:childTnLst>
                              <p:par>
                                <p:cTn id="25" presetID="42" presetClass="entr" presetSubtype="0"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3000"/>
                                        <p:tgtEl>
                                          <p:spTgt spid="42"/>
                                        </p:tgtEl>
                                      </p:cBhvr>
                                    </p:animEffect>
                                    <p:anim calcmode="lin" valueType="num">
                                      <p:cBhvr>
                                        <p:cTn id="28" dur="3000" fill="hold"/>
                                        <p:tgtEl>
                                          <p:spTgt spid="42"/>
                                        </p:tgtEl>
                                        <p:attrNameLst>
                                          <p:attrName>ppt_x</p:attrName>
                                        </p:attrNameLst>
                                      </p:cBhvr>
                                      <p:tavLst>
                                        <p:tav tm="0">
                                          <p:val>
                                            <p:strVal val="#ppt_x"/>
                                          </p:val>
                                        </p:tav>
                                        <p:tav tm="100000">
                                          <p:val>
                                            <p:strVal val="#ppt_x"/>
                                          </p:val>
                                        </p:tav>
                                      </p:tavLst>
                                    </p:anim>
                                    <p:anim calcmode="lin" valueType="num">
                                      <p:cBhvr>
                                        <p:cTn id="29" dur="3000" fill="hold"/>
                                        <p:tgtEl>
                                          <p:spTgt spid="42"/>
                                        </p:tgtEl>
                                        <p:attrNameLst>
                                          <p:attrName>ppt_y</p:attrName>
                                        </p:attrNameLst>
                                      </p:cBhvr>
                                      <p:tavLst>
                                        <p:tav tm="0">
                                          <p:val>
                                            <p:strVal val="#ppt_y+.1"/>
                                          </p:val>
                                        </p:tav>
                                        <p:tav tm="100000">
                                          <p:val>
                                            <p:strVal val="#ppt_y"/>
                                          </p:val>
                                        </p:tav>
                                      </p:tavLst>
                                    </p:anim>
                                  </p:childTnLst>
                                </p:cTn>
                              </p:par>
                            </p:childTnLst>
                          </p:cTn>
                        </p:par>
                        <p:par>
                          <p:cTn id="30" fill="hold">
                            <p:stCondLst>
                              <p:cond delay="13000"/>
                            </p:stCondLst>
                            <p:childTnLst>
                              <p:par>
                                <p:cTn id="31" presetID="10" presetClass="exit" presetSubtype="0" fill="hold" nodeType="afterEffect">
                                  <p:stCondLst>
                                    <p:cond delay="0"/>
                                  </p:stCondLst>
                                  <p:childTnLst>
                                    <p:animEffect transition="out" filter="fade">
                                      <p:cBhvr>
                                        <p:cTn id="32" dur="2000"/>
                                        <p:tgtEl>
                                          <p:spTgt spid="42"/>
                                        </p:tgtEl>
                                      </p:cBhvr>
                                    </p:animEffect>
                                    <p:set>
                                      <p:cBhvr>
                                        <p:cTn id="33" dur="1" fill="hold">
                                          <p:stCondLst>
                                            <p:cond delay="1999"/>
                                          </p:stCondLst>
                                        </p:cTn>
                                        <p:tgtEl>
                                          <p:spTgt spid="42"/>
                                        </p:tgtEl>
                                        <p:attrNameLst>
                                          <p:attrName>style.visibility</p:attrName>
                                        </p:attrNameLst>
                                      </p:cBhvr>
                                      <p:to>
                                        <p:strVal val="hidden"/>
                                      </p:to>
                                    </p:set>
                                  </p:childTnLst>
                                </p:cTn>
                              </p:par>
                            </p:childTnLst>
                          </p:cTn>
                        </p:par>
                        <p:par>
                          <p:cTn id="34" fill="hold">
                            <p:stCondLst>
                              <p:cond delay="15000"/>
                            </p:stCondLst>
                            <p:childTnLst>
                              <p:par>
                                <p:cTn id="35" presetID="42" presetClass="entr" presetSubtype="0" fill="hold" nodeType="after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fade">
                                      <p:cBhvr>
                                        <p:cTn id="37" dur="3000"/>
                                        <p:tgtEl>
                                          <p:spTgt spid="68"/>
                                        </p:tgtEl>
                                      </p:cBhvr>
                                    </p:animEffect>
                                    <p:anim calcmode="lin" valueType="num">
                                      <p:cBhvr>
                                        <p:cTn id="38" dur="3000" fill="hold"/>
                                        <p:tgtEl>
                                          <p:spTgt spid="68"/>
                                        </p:tgtEl>
                                        <p:attrNameLst>
                                          <p:attrName>ppt_x</p:attrName>
                                        </p:attrNameLst>
                                      </p:cBhvr>
                                      <p:tavLst>
                                        <p:tav tm="0">
                                          <p:val>
                                            <p:strVal val="#ppt_x"/>
                                          </p:val>
                                        </p:tav>
                                        <p:tav tm="100000">
                                          <p:val>
                                            <p:strVal val="#ppt_x"/>
                                          </p:val>
                                        </p:tav>
                                      </p:tavLst>
                                    </p:anim>
                                    <p:anim calcmode="lin" valueType="num">
                                      <p:cBhvr>
                                        <p:cTn id="39" dur="3000" fill="hold"/>
                                        <p:tgtEl>
                                          <p:spTgt spid="68"/>
                                        </p:tgtEl>
                                        <p:attrNameLst>
                                          <p:attrName>ppt_y</p:attrName>
                                        </p:attrNameLst>
                                      </p:cBhvr>
                                      <p:tavLst>
                                        <p:tav tm="0">
                                          <p:val>
                                            <p:strVal val="#ppt_y+.1"/>
                                          </p:val>
                                        </p:tav>
                                        <p:tav tm="100000">
                                          <p:val>
                                            <p:strVal val="#ppt_y"/>
                                          </p:val>
                                        </p:tav>
                                      </p:tavLst>
                                    </p:anim>
                                  </p:childTnLst>
                                </p:cTn>
                              </p:par>
                            </p:childTnLst>
                          </p:cTn>
                        </p:par>
                        <p:par>
                          <p:cTn id="40" fill="hold">
                            <p:stCondLst>
                              <p:cond delay="18000"/>
                            </p:stCondLst>
                            <p:childTnLst>
                              <p:par>
                                <p:cTn id="41" presetID="10" presetClass="exit" presetSubtype="0" fill="hold" nodeType="afterEffect">
                                  <p:stCondLst>
                                    <p:cond delay="0"/>
                                  </p:stCondLst>
                                  <p:childTnLst>
                                    <p:animEffect transition="out" filter="fade">
                                      <p:cBhvr>
                                        <p:cTn id="42" dur="2000"/>
                                        <p:tgtEl>
                                          <p:spTgt spid="68"/>
                                        </p:tgtEl>
                                      </p:cBhvr>
                                    </p:animEffect>
                                    <p:set>
                                      <p:cBhvr>
                                        <p:cTn id="43" dur="1" fill="hold">
                                          <p:stCondLst>
                                            <p:cond delay="1999"/>
                                          </p:stCondLst>
                                        </p:cTn>
                                        <p:tgtEl>
                                          <p:spTgt spid="68"/>
                                        </p:tgtEl>
                                        <p:attrNameLst>
                                          <p:attrName>style.visibility</p:attrName>
                                        </p:attrNameLst>
                                      </p:cBhvr>
                                      <p:to>
                                        <p:strVal val="hidden"/>
                                      </p:to>
                                    </p:set>
                                  </p:childTnLst>
                                </p:cTn>
                              </p:par>
                            </p:childTnLst>
                          </p:cTn>
                        </p:par>
                        <p:par>
                          <p:cTn id="44" fill="hold">
                            <p:stCondLst>
                              <p:cond delay="20000"/>
                            </p:stCondLst>
                            <p:childTnLst>
                              <p:par>
                                <p:cTn id="45" presetID="42" presetClass="entr" presetSubtype="0"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3000"/>
                                        <p:tgtEl>
                                          <p:spTgt spid="42"/>
                                        </p:tgtEl>
                                      </p:cBhvr>
                                    </p:animEffect>
                                    <p:anim calcmode="lin" valueType="num">
                                      <p:cBhvr>
                                        <p:cTn id="48" dur="3000" fill="hold"/>
                                        <p:tgtEl>
                                          <p:spTgt spid="42"/>
                                        </p:tgtEl>
                                        <p:attrNameLst>
                                          <p:attrName>ppt_x</p:attrName>
                                        </p:attrNameLst>
                                      </p:cBhvr>
                                      <p:tavLst>
                                        <p:tav tm="0">
                                          <p:val>
                                            <p:strVal val="#ppt_x"/>
                                          </p:val>
                                        </p:tav>
                                        <p:tav tm="100000">
                                          <p:val>
                                            <p:strVal val="#ppt_x"/>
                                          </p:val>
                                        </p:tav>
                                      </p:tavLst>
                                    </p:anim>
                                    <p:anim calcmode="lin" valueType="num">
                                      <p:cBhvr>
                                        <p:cTn id="49" dur="3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23000"/>
                            </p:stCondLst>
                            <p:childTnLst>
                              <p:par>
                                <p:cTn id="51" presetID="10" presetClass="exit" presetSubtype="0" fill="hold" nodeType="afterEffect">
                                  <p:stCondLst>
                                    <p:cond delay="0"/>
                                  </p:stCondLst>
                                  <p:childTnLst>
                                    <p:animEffect transition="out" filter="fade">
                                      <p:cBhvr>
                                        <p:cTn id="52" dur="2000"/>
                                        <p:tgtEl>
                                          <p:spTgt spid="42"/>
                                        </p:tgtEl>
                                      </p:cBhvr>
                                    </p:animEffect>
                                    <p:set>
                                      <p:cBhvr>
                                        <p:cTn id="53" dur="1" fill="hold">
                                          <p:stCondLst>
                                            <p:cond delay="1999"/>
                                          </p:stCondLst>
                                        </p:cTn>
                                        <p:tgtEl>
                                          <p:spTgt spid="42"/>
                                        </p:tgtEl>
                                        <p:attrNameLst>
                                          <p:attrName>style.visibility</p:attrName>
                                        </p:attrNameLst>
                                      </p:cBhvr>
                                      <p:to>
                                        <p:strVal val="hidden"/>
                                      </p:to>
                                    </p:set>
                                  </p:childTnLst>
                                </p:cTn>
                              </p:par>
                            </p:childTnLst>
                          </p:cTn>
                        </p:par>
                        <p:par>
                          <p:cTn id="54" fill="hold">
                            <p:stCondLst>
                              <p:cond delay="25000"/>
                            </p:stCondLst>
                            <p:childTnLst>
                              <p:par>
                                <p:cTn id="55" presetID="42" presetClass="entr" presetSubtype="0" fill="hold"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3000"/>
                                        <p:tgtEl>
                                          <p:spTgt spid="68"/>
                                        </p:tgtEl>
                                      </p:cBhvr>
                                    </p:animEffect>
                                    <p:anim calcmode="lin" valueType="num">
                                      <p:cBhvr>
                                        <p:cTn id="58" dur="3000" fill="hold"/>
                                        <p:tgtEl>
                                          <p:spTgt spid="68"/>
                                        </p:tgtEl>
                                        <p:attrNameLst>
                                          <p:attrName>ppt_x</p:attrName>
                                        </p:attrNameLst>
                                      </p:cBhvr>
                                      <p:tavLst>
                                        <p:tav tm="0">
                                          <p:val>
                                            <p:strVal val="#ppt_x"/>
                                          </p:val>
                                        </p:tav>
                                        <p:tav tm="100000">
                                          <p:val>
                                            <p:strVal val="#ppt_x"/>
                                          </p:val>
                                        </p:tav>
                                      </p:tavLst>
                                    </p:anim>
                                    <p:anim calcmode="lin" valueType="num">
                                      <p:cBhvr>
                                        <p:cTn id="59" dur="3000" fill="hold"/>
                                        <p:tgtEl>
                                          <p:spTgt spid="68"/>
                                        </p:tgtEl>
                                        <p:attrNameLst>
                                          <p:attrName>ppt_y</p:attrName>
                                        </p:attrNameLst>
                                      </p:cBhvr>
                                      <p:tavLst>
                                        <p:tav tm="0">
                                          <p:val>
                                            <p:strVal val="#ppt_y+.1"/>
                                          </p:val>
                                        </p:tav>
                                        <p:tav tm="100000">
                                          <p:val>
                                            <p:strVal val="#ppt_y"/>
                                          </p:val>
                                        </p:tav>
                                      </p:tavLst>
                                    </p:anim>
                                  </p:childTnLst>
                                </p:cTn>
                              </p:par>
                            </p:childTnLst>
                          </p:cTn>
                        </p:par>
                        <p:par>
                          <p:cTn id="60" fill="hold">
                            <p:stCondLst>
                              <p:cond delay="28000"/>
                            </p:stCondLst>
                            <p:childTnLst>
                              <p:par>
                                <p:cTn id="61" presetID="10" presetClass="exit" presetSubtype="0" fill="hold" nodeType="afterEffect">
                                  <p:stCondLst>
                                    <p:cond delay="0"/>
                                  </p:stCondLst>
                                  <p:childTnLst>
                                    <p:animEffect transition="out" filter="fade">
                                      <p:cBhvr>
                                        <p:cTn id="62" dur="2000"/>
                                        <p:tgtEl>
                                          <p:spTgt spid="68"/>
                                        </p:tgtEl>
                                      </p:cBhvr>
                                    </p:animEffect>
                                    <p:set>
                                      <p:cBhvr>
                                        <p:cTn id="63" dur="1" fill="hold">
                                          <p:stCondLst>
                                            <p:cond delay="1999"/>
                                          </p:stCondLst>
                                        </p:cTn>
                                        <p:tgtEl>
                                          <p:spTgt spid="68"/>
                                        </p:tgtEl>
                                        <p:attrNameLst>
                                          <p:attrName>style.visibility</p:attrName>
                                        </p:attrNameLst>
                                      </p:cBhvr>
                                      <p:to>
                                        <p:strVal val="hidden"/>
                                      </p:to>
                                    </p:set>
                                  </p:childTnLst>
                                </p:cTn>
                              </p:par>
                            </p:childTnLst>
                          </p:cTn>
                        </p:par>
                        <p:par>
                          <p:cTn id="64" fill="hold">
                            <p:stCondLst>
                              <p:cond delay="30000"/>
                            </p:stCondLst>
                            <p:childTnLst>
                              <p:par>
                                <p:cTn id="65" presetID="42" presetClass="entr" presetSubtype="0" fill="hold"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3000"/>
                                        <p:tgtEl>
                                          <p:spTgt spid="42"/>
                                        </p:tgtEl>
                                      </p:cBhvr>
                                    </p:animEffect>
                                    <p:anim calcmode="lin" valueType="num">
                                      <p:cBhvr>
                                        <p:cTn id="68" dur="3000" fill="hold"/>
                                        <p:tgtEl>
                                          <p:spTgt spid="42"/>
                                        </p:tgtEl>
                                        <p:attrNameLst>
                                          <p:attrName>ppt_x</p:attrName>
                                        </p:attrNameLst>
                                      </p:cBhvr>
                                      <p:tavLst>
                                        <p:tav tm="0">
                                          <p:val>
                                            <p:strVal val="#ppt_x"/>
                                          </p:val>
                                        </p:tav>
                                        <p:tav tm="100000">
                                          <p:val>
                                            <p:strVal val="#ppt_x"/>
                                          </p:val>
                                        </p:tav>
                                      </p:tavLst>
                                    </p:anim>
                                    <p:anim calcmode="lin" valueType="num">
                                      <p:cBhvr>
                                        <p:cTn id="69" dur="3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33000"/>
                            </p:stCondLst>
                            <p:childTnLst>
                              <p:par>
                                <p:cTn id="71" presetID="10" presetClass="exit" presetSubtype="0" fill="hold" nodeType="afterEffect">
                                  <p:stCondLst>
                                    <p:cond delay="0"/>
                                  </p:stCondLst>
                                  <p:childTnLst>
                                    <p:animEffect transition="out" filter="fade">
                                      <p:cBhvr>
                                        <p:cTn id="72" dur="2000"/>
                                        <p:tgtEl>
                                          <p:spTgt spid="42"/>
                                        </p:tgtEl>
                                      </p:cBhvr>
                                    </p:animEffect>
                                    <p:set>
                                      <p:cBhvr>
                                        <p:cTn id="73" dur="1" fill="hold">
                                          <p:stCondLst>
                                            <p:cond delay="1999"/>
                                          </p:stCondLst>
                                        </p:cTn>
                                        <p:tgtEl>
                                          <p:spTgt spid="42"/>
                                        </p:tgtEl>
                                        <p:attrNameLst>
                                          <p:attrName>style.visibility</p:attrName>
                                        </p:attrNameLst>
                                      </p:cBhvr>
                                      <p:to>
                                        <p:strVal val="hidden"/>
                                      </p:to>
                                    </p:set>
                                  </p:childTnLst>
                                </p:cTn>
                              </p:par>
                            </p:childTnLst>
                          </p:cTn>
                        </p:par>
                        <p:par>
                          <p:cTn id="74" fill="hold">
                            <p:stCondLst>
                              <p:cond delay="35000"/>
                            </p:stCondLst>
                            <p:childTnLst>
                              <p:par>
                                <p:cTn id="75" presetID="42" presetClass="entr" presetSubtype="0" fill="hold" nodeType="after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fade">
                                      <p:cBhvr>
                                        <p:cTn id="77" dur="3000"/>
                                        <p:tgtEl>
                                          <p:spTgt spid="68"/>
                                        </p:tgtEl>
                                      </p:cBhvr>
                                    </p:animEffect>
                                    <p:anim calcmode="lin" valueType="num">
                                      <p:cBhvr>
                                        <p:cTn id="78" dur="3000" fill="hold"/>
                                        <p:tgtEl>
                                          <p:spTgt spid="68"/>
                                        </p:tgtEl>
                                        <p:attrNameLst>
                                          <p:attrName>ppt_x</p:attrName>
                                        </p:attrNameLst>
                                      </p:cBhvr>
                                      <p:tavLst>
                                        <p:tav tm="0">
                                          <p:val>
                                            <p:strVal val="#ppt_x"/>
                                          </p:val>
                                        </p:tav>
                                        <p:tav tm="100000">
                                          <p:val>
                                            <p:strVal val="#ppt_x"/>
                                          </p:val>
                                        </p:tav>
                                      </p:tavLst>
                                    </p:anim>
                                    <p:anim calcmode="lin" valueType="num">
                                      <p:cBhvr>
                                        <p:cTn id="79" dur="3000" fill="hold"/>
                                        <p:tgtEl>
                                          <p:spTgt spid="68"/>
                                        </p:tgtEl>
                                        <p:attrNameLst>
                                          <p:attrName>ppt_y</p:attrName>
                                        </p:attrNameLst>
                                      </p:cBhvr>
                                      <p:tavLst>
                                        <p:tav tm="0">
                                          <p:val>
                                            <p:strVal val="#ppt_y+.1"/>
                                          </p:val>
                                        </p:tav>
                                        <p:tav tm="100000">
                                          <p:val>
                                            <p:strVal val="#ppt_y"/>
                                          </p:val>
                                        </p:tav>
                                      </p:tavLst>
                                    </p:anim>
                                  </p:childTnLst>
                                </p:cTn>
                              </p:par>
                            </p:childTnLst>
                          </p:cTn>
                        </p:par>
                        <p:par>
                          <p:cTn id="80" fill="hold">
                            <p:stCondLst>
                              <p:cond delay="38000"/>
                            </p:stCondLst>
                            <p:childTnLst>
                              <p:par>
                                <p:cTn id="81" presetID="10" presetClass="exit" presetSubtype="0" fill="hold" nodeType="afterEffect">
                                  <p:stCondLst>
                                    <p:cond delay="0"/>
                                  </p:stCondLst>
                                  <p:childTnLst>
                                    <p:animEffect transition="out" filter="fade">
                                      <p:cBhvr>
                                        <p:cTn id="82" dur="2000"/>
                                        <p:tgtEl>
                                          <p:spTgt spid="68"/>
                                        </p:tgtEl>
                                      </p:cBhvr>
                                    </p:animEffect>
                                    <p:set>
                                      <p:cBhvr>
                                        <p:cTn id="83" dur="1" fill="hold">
                                          <p:stCondLst>
                                            <p:cond delay="1999"/>
                                          </p:stCondLst>
                                        </p:cTn>
                                        <p:tgtEl>
                                          <p:spTgt spid="68"/>
                                        </p:tgtEl>
                                        <p:attrNameLst>
                                          <p:attrName>style.visibility</p:attrName>
                                        </p:attrNameLst>
                                      </p:cBhvr>
                                      <p:to>
                                        <p:strVal val="hidden"/>
                                      </p:to>
                                    </p:set>
                                  </p:childTnLst>
                                </p:cTn>
                              </p:par>
                            </p:childTnLst>
                          </p:cTn>
                        </p:par>
                        <p:par>
                          <p:cTn id="84" fill="hold">
                            <p:stCondLst>
                              <p:cond delay="40000"/>
                            </p:stCondLst>
                            <p:childTnLst>
                              <p:par>
                                <p:cTn id="85" presetID="42" presetClass="entr" presetSubtype="0" fill="hold" nodeType="after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3000"/>
                                        <p:tgtEl>
                                          <p:spTgt spid="42"/>
                                        </p:tgtEl>
                                      </p:cBhvr>
                                    </p:animEffect>
                                    <p:anim calcmode="lin" valueType="num">
                                      <p:cBhvr>
                                        <p:cTn id="88" dur="3000" fill="hold"/>
                                        <p:tgtEl>
                                          <p:spTgt spid="42"/>
                                        </p:tgtEl>
                                        <p:attrNameLst>
                                          <p:attrName>ppt_x</p:attrName>
                                        </p:attrNameLst>
                                      </p:cBhvr>
                                      <p:tavLst>
                                        <p:tav tm="0">
                                          <p:val>
                                            <p:strVal val="#ppt_x"/>
                                          </p:val>
                                        </p:tav>
                                        <p:tav tm="100000">
                                          <p:val>
                                            <p:strVal val="#ppt_x"/>
                                          </p:val>
                                        </p:tav>
                                      </p:tavLst>
                                    </p:anim>
                                    <p:anim calcmode="lin" valueType="num">
                                      <p:cBhvr>
                                        <p:cTn id="89" dur="3000" fill="hold"/>
                                        <p:tgtEl>
                                          <p:spTgt spid="42"/>
                                        </p:tgtEl>
                                        <p:attrNameLst>
                                          <p:attrName>ppt_y</p:attrName>
                                        </p:attrNameLst>
                                      </p:cBhvr>
                                      <p:tavLst>
                                        <p:tav tm="0">
                                          <p:val>
                                            <p:strVal val="#ppt_y+.1"/>
                                          </p:val>
                                        </p:tav>
                                        <p:tav tm="100000">
                                          <p:val>
                                            <p:strVal val="#ppt_y"/>
                                          </p:val>
                                        </p:tav>
                                      </p:tavLst>
                                    </p:anim>
                                  </p:childTnLst>
                                </p:cTn>
                              </p:par>
                            </p:childTnLst>
                          </p:cTn>
                        </p:par>
                        <p:par>
                          <p:cTn id="90" fill="hold">
                            <p:stCondLst>
                              <p:cond delay="43000"/>
                            </p:stCondLst>
                            <p:childTnLst>
                              <p:par>
                                <p:cTn id="91" presetID="10" presetClass="exit" presetSubtype="0" fill="hold" nodeType="afterEffect">
                                  <p:stCondLst>
                                    <p:cond delay="0"/>
                                  </p:stCondLst>
                                  <p:childTnLst>
                                    <p:animEffect transition="out" filter="fade">
                                      <p:cBhvr>
                                        <p:cTn id="92" dur="2000"/>
                                        <p:tgtEl>
                                          <p:spTgt spid="42"/>
                                        </p:tgtEl>
                                      </p:cBhvr>
                                    </p:animEffect>
                                    <p:set>
                                      <p:cBhvr>
                                        <p:cTn id="93" dur="1" fill="hold">
                                          <p:stCondLst>
                                            <p:cond delay="1999"/>
                                          </p:stCondLst>
                                        </p:cTn>
                                        <p:tgtEl>
                                          <p:spTgt spid="42"/>
                                        </p:tgtEl>
                                        <p:attrNameLst>
                                          <p:attrName>style.visibility</p:attrName>
                                        </p:attrNameLst>
                                      </p:cBhvr>
                                      <p:to>
                                        <p:strVal val="hidden"/>
                                      </p:to>
                                    </p:set>
                                  </p:childTnLst>
                                </p:cTn>
                              </p:par>
                            </p:childTnLst>
                          </p:cTn>
                        </p:par>
                        <p:par>
                          <p:cTn id="94" fill="hold">
                            <p:stCondLst>
                              <p:cond delay="45000"/>
                            </p:stCondLst>
                            <p:childTnLst>
                              <p:par>
                                <p:cTn id="95" presetID="42" presetClass="entr" presetSubtype="0" fill="hold" nodeType="afterEffect">
                                  <p:stCondLst>
                                    <p:cond delay="0"/>
                                  </p:stCondLst>
                                  <p:childTnLst>
                                    <p:set>
                                      <p:cBhvr>
                                        <p:cTn id="96" dur="1" fill="hold">
                                          <p:stCondLst>
                                            <p:cond delay="0"/>
                                          </p:stCondLst>
                                        </p:cTn>
                                        <p:tgtEl>
                                          <p:spTgt spid="68"/>
                                        </p:tgtEl>
                                        <p:attrNameLst>
                                          <p:attrName>style.visibility</p:attrName>
                                        </p:attrNameLst>
                                      </p:cBhvr>
                                      <p:to>
                                        <p:strVal val="visible"/>
                                      </p:to>
                                    </p:set>
                                    <p:animEffect transition="in" filter="fade">
                                      <p:cBhvr>
                                        <p:cTn id="97" dur="3000"/>
                                        <p:tgtEl>
                                          <p:spTgt spid="68"/>
                                        </p:tgtEl>
                                      </p:cBhvr>
                                    </p:animEffect>
                                    <p:anim calcmode="lin" valueType="num">
                                      <p:cBhvr>
                                        <p:cTn id="98" dur="3000" fill="hold"/>
                                        <p:tgtEl>
                                          <p:spTgt spid="68"/>
                                        </p:tgtEl>
                                        <p:attrNameLst>
                                          <p:attrName>ppt_x</p:attrName>
                                        </p:attrNameLst>
                                      </p:cBhvr>
                                      <p:tavLst>
                                        <p:tav tm="0">
                                          <p:val>
                                            <p:strVal val="#ppt_x"/>
                                          </p:val>
                                        </p:tav>
                                        <p:tav tm="100000">
                                          <p:val>
                                            <p:strVal val="#ppt_x"/>
                                          </p:val>
                                        </p:tav>
                                      </p:tavLst>
                                    </p:anim>
                                    <p:anim calcmode="lin" valueType="num">
                                      <p:cBhvr>
                                        <p:cTn id="99" dur="3000" fill="hold"/>
                                        <p:tgtEl>
                                          <p:spTgt spid="68"/>
                                        </p:tgtEl>
                                        <p:attrNameLst>
                                          <p:attrName>ppt_y</p:attrName>
                                        </p:attrNameLst>
                                      </p:cBhvr>
                                      <p:tavLst>
                                        <p:tav tm="0">
                                          <p:val>
                                            <p:strVal val="#ppt_y+.1"/>
                                          </p:val>
                                        </p:tav>
                                        <p:tav tm="100000">
                                          <p:val>
                                            <p:strVal val="#ppt_y"/>
                                          </p:val>
                                        </p:tav>
                                      </p:tavLst>
                                    </p:anim>
                                  </p:childTnLst>
                                </p:cTn>
                              </p:par>
                            </p:childTnLst>
                          </p:cTn>
                        </p:par>
                        <p:par>
                          <p:cTn id="100" fill="hold">
                            <p:stCondLst>
                              <p:cond delay="48000"/>
                            </p:stCondLst>
                            <p:childTnLst>
                              <p:par>
                                <p:cTn id="101" presetID="10" presetClass="exit" presetSubtype="0" fill="hold" nodeType="afterEffect">
                                  <p:stCondLst>
                                    <p:cond delay="0"/>
                                  </p:stCondLst>
                                  <p:childTnLst>
                                    <p:animEffect transition="out" filter="fade">
                                      <p:cBhvr>
                                        <p:cTn id="102" dur="2000"/>
                                        <p:tgtEl>
                                          <p:spTgt spid="68"/>
                                        </p:tgtEl>
                                      </p:cBhvr>
                                    </p:animEffect>
                                    <p:set>
                                      <p:cBhvr>
                                        <p:cTn id="103" dur="1" fill="hold">
                                          <p:stCondLst>
                                            <p:cond delay="1999"/>
                                          </p:stCondLst>
                                        </p:cTn>
                                        <p:tgtEl>
                                          <p:spTgt spid="68"/>
                                        </p:tgtEl>
                                        <p:attrNameLst>
                                          <p:attrName>style.visibility</p:attrName>
                                        </p:attrNameLst>
                                      </p:cBhvr>
                                      <p:to>
                                        <p:strVal val="hidden"/>
                                      </p:to>
                                    </p:set>
                                  </p:childTnLst>
                                </p:cTn>
                              </p:par>
                            </p:childTnLst>
                          </p:cTn>
                        </p:par>
                        <p:par>
                          <p:cTn id="104" fill="hold">
                            <p:stCondLst>
                              <p:cond delay="50000"/>
                            </p:stCondLst>
                            <p:childTnLst>
                              <p:par>
                                <p:cTn id="105" presetID="42" presetClass="entr" presetSubtype="0"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3000"/>
                                        <p:tgtEl>
                                          <p:spTgt spid="42"/>
                                        </p:tgtEl>
                                      </p:cBhvr>
                                    </p:animEffect>
                                    <p:anim calcmode="lin" valueType="num">
                                      <p:cBhvr>
                                        <p:cTn id="108" dur="3000" fill="hold"/>
                                        <p:tgtEl>
                                          <p:spTgt spid="42"/>
                                        </p:tgtEl>
                                        <p:attrNameLst>
                                          <p:attrName>ppt_x</p:attrName>
                                        </p:attrNameLst>
                                      </p:cBhvr>
                                      <p:tavLst>
                                        <p:tav tm="0">
                                          <p:val>
                                            <p:strVal val="#ppt_x"/>
                                          </p:val>
                                        </p:tav>
                                        <p:tav tm="100000">
                                          <p:val>
                                            <p:strVal val="#ppt_x"/>
                                          </p:val>
                                        </p:tav>
                                      </p:tavLst>
                                    </p:anim>
                                    <p:anim calcmode="lin" valueType="num">
                                      <p:cBhvr>
                                        <p:cTn id="109" dur="3000" fill="hold"/>
                                        <p:tgtEl>
                                          <p:spTgt spid="42"/>
                                        </p:tgtEl>
                                        <p:attrNameLst>
                                          <p:attrName>ppt_y</p:attrName>
                                        </p:attrNameLst>
                                      </p:cBhvr>
                                      <p:tavLst>
                                        <p:tav tm="0">
                                          <p:val>
                                            <p:strVal val="#ppt_y+.1"/>
                                          </p:val>
                                        </p:tav>
                                        <p:tav tm="100000">
                                          <p:val>
                                            <p:strVal val="#ppt_y"/>
                                          </p:val>
                                        </p:tav>
                                      </p:tavLst>
                                    </p:anim>
                                  </p:childTnLst>
                                </p:cTn>
                              </p:par>
                            </p:childTnLst>
                          </p:cTn>
                        </p:par>
                        <p:par>
                          <p:cTn id="110" fill="hold">
                            <p:stCondLst>
                              <p:cond delay="53000"/>
                            </p:stCondLst>
                            <p:childTnLst>
                              <p:par>
                                <p:cTn id="111" presetID="42" presetClass="entr" presetSubtype="0" fill="hold" nodeType="after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fade">
                                      <p:cBhvr>
                                        <p:cTn id="113" dur="3000"/>
                                        <p:tgtEl>
                                          <p:spTgt spid="68"/>
                                        </p:tgtEl>
                                      </p:cBhvr>
                                    </p:animEffect>
                                    <p:anim calcmode="lin" valueType="num">
                                      <p:cBhvr>
                                        <p:cTn id="114" dur="3000" fill="hold"/>
                                        <p:tgtEl>
                                          <p:spTgt spid="68"/>
                                        </p:tgtEl>
                                        <p:attrNameLst>
                                          <p:attrName>ppt_x</p:attrName>
                                        </p:attrNameLst>
                                      </p:cBhvr>
                                      <p:tavLst>
                                        <p:tav tm="0">
                                          <p:val>
                                            <p:strVal val="#ppt_x"/>
                                          </p:val>
                                        </p:tav>
                                        <p:tav tm="100000">
                                          <p:val>
                                            <p:strVal val="#ppt_x"/>
                                          </p:val>
                                        </p:tav>
                                      </p:tavLst>
                                    </p:anim>
                                    <p:anim calcmode="lin" valueType="num">
                                      <p:cBhvr>
                                        <p:cTn id="115" dur="3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707886"/>
          </a:xfrm>
          <a:prstGeom prst="rect">
            <a:avLst/>
          </a:prstGeom>
          <a:noFill/>
        </p:spPr>
        <p:txBody>
          <a:bodyPr vert="horz" wrap="square" rtlCol="0">
            <a:spAutoFit/>
          </a:bodyPr>
          <a:lstStyle/>
          <a:p>
            <a:r>
              <a:rPr lang="en-US" sz="4000" b="1" dirty="0" smtClean="0">
                <a:solidFill>
                  <a:srgbClr val="800000"/>
                </a:solidFill>
                <a:latin typeface="Caligula" pitchFamily="2" charset="0"/>
              </a:rPr>
              <a:t>Outline of Galatians</a:t>
            </a:r>
            <a:endParaRPr lang="en-US" sz="4000" b="1" dirty="0">
              <a:solidFill>
                <a:srgbClr val="800000"/>
              </a:solidFill>
              <a:latin typeface="Caligula" pitchFamily="2" charset="0"/>
            </a:endParaRPr>
          </a:p>
        </p:txBody>
      </p:sp>
      <p:sp>
        <p:nvSpPr>
          <p:cNvPr id="4" name="TextBox 3"/>
          <p:cNvSpPr txBox="1"/>
          <p:nvPr/>
        </p:nvSpPr>
        <p:spPr>
          <a:xfrm>
            <a:off x="685800" y="1124142"/>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smtClean="0">
                <a:solidFill>
                  <a:srgbClr val="800000"/>
                </a:solidFill>
              </a:rPr>
              <a:t>Personal </a:t>
            </a:r>
            <a:r>
              <a:rPr lang="en-US" sz="4000" b="1" dirty="0">
                <a:solidFill>
                  <a:srgbClr val="800000"/>
                </a:solidFill>
              </a:rPr>
              <a:t>Experience (1-2)</a:t>
            </a:r>
            <a:endParaRPr lang="en-US" sz="4000" b="1" i="1" dirty="0">
              <a:solidFill>
                <a:srgbClr val="800000"/>
              </a:solidFill>
              <a:latin typeface="Caligula" pitchFamily="2" charset="0"/>
              <a:cs typeface="Times New Roman" pitchFamily="18" charset="0"/>
            </a:endParaRPr>
          </a:p>
        </p:txBody>
      </p:sp>
      <p:sp>
        <p:nvSpPr>
          <p:cNvPr id="19" name="TextBox 18"/>
          <p:cNvSpPr txBox="1"/>
          <p:nvPr/>
        </p:nvSpPr>
        <p:spPr>
          <a:xfrm>
            <a:off x="685800" y="1746912"/>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smtClean="0">
                <a:solidFill>
                  <a:srgbClr val="800000"/>
                </a:solidFill>
              </a:rPr>
              <a:t>Primary </a:t>
            </a:r>
            <a:r>
              <a:rPr lang="en-US" sz="4000" b="1" dirty="0">
                <a:solidFill>
                  <a:srgbClr val="800000"/>
                </a:solidFill>
              </a:rPr>
              <a:t>Doctrine (3-4)</a:t>
            </a:r>
            <a:endParaRPr lang="en-US" sz="4000" b="1" dirty="0" smtClean="0">
              <a:solidFill>
                <a:srgbClr val="800000"/>
              </a:solidFill>
              <a:latin typeface="Times New Roman" pitchFamily="18" charset="0"/>
              <a:cs typeface="Times New Roman" pitchFamily="18" charset="0"/>
            </a:endParaRPr>
          </a:p>
        </p:txBody>
      </p:sp>
      <p:sp>
        <p:nvSpPr>
          <p:cNvPr id="20" name="TextBox 19"/>
          <p:cNvSpPr txBox="1"/>
          <p:nvPr/>
        </p:nvSpPr>
        <p:spPr>
          <a:xfrm>
            <a:off x="685800" y="2419064"/>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a:solidFill>
                  <a:srgbClr val="800000"/>
                </a:solidFill>
              </a:rPr>
              <a:t>Practical Application (5-6)</a:t>
            </a:r>
            <a:endParaRPr lang="en-US" sz="4000" b="1" dirty="0">
              <a:solidFill>
                <a:srgbClr val="800000"/>
              </a:solidFill>
              <a:latin typeface="Caligula" pitchFamily="2" charset="0"/>
            </a:endParaRPr>
          </a:p>
        </p:txBody>
      </p:sp>
    </p:spTree>
    <p:extLst>
      <p:ext uri="{BB962C8B-B14F-4D97-AF65-F5344CB8AC3E}">
        <p14:creationId xmlns:p14="http://schemas.microsoft.com/office/powerpoint/2010/main" xmlns="" val="55371756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1000" fill="hold"/>
                                        <p:tgtEl>
                                          <p:spTgt spid="19"/>
                                        </p:tgtEl>
                                        <p:attrNameLst>
                                          <p:attrName>ppt_w</p:attrName>
                                        </p:attrNameLst>
                                      </p:cBhvr>
                                      <p:tavLst>
                                        <p:tav tm="0">
                                          <p:val>
                                            <p:strVal val="#ppt_w*0.70"/>
                                          </p:val>
                                        </p:tav>
                                        <p:tav tm="100000">
                                          <p:val>
                                            <p:strVal val="#ppt_w"/>
                                          </p:val>
                                        </p:tav>
                                      </p:tavLst>
                                    </p:anim>
                                    <p:anim calcmode="lin" valueType="num">
                                      <p:cBhvr>
                                        <p:cTn id="15" dur="1000" fill="hold"/>
                                        <p:tgtEl>
                                          <p:spTgt spid="19"/>
                                        </p:tgtEl>
                                        <p:attrNameLst>
                                          <p:attrName>ppt_h</p:attrName>
                                        </p:attrNameLst>
                                      </p:cBhvr>
                                      <p:tavLst>
                                        <p:tav tm="0">
                                          <p:val>
                                            <p:strVal val="#ppt_h"/>
                                          </p:val>
                                        </p:tav>
                                        <p:tav tm="100000">
                                          <p:val>
                                            <p:strVal val="#ppt_h"/>
                                          </p:val>
                                        </p:tav>
                                      </p:tavLst>
                                    </p:anim>
                                    <p:animEffect transition="in" filter="fade">
                                      <p:cBhvr>
                                        <p:cTn id="16" dur="1000"/>
                                        <p:tgtEl>
                                          <p:spTgt spid="19"/>
                                        </p:tgtEl>
                                      </p:cBhvr>
                                    </p:animEffect>
                                  </p:childTnLst>
                                </p:cTn>
                              </p:par>
                            </p:childTnLst>
                          </p:cTn>
                        </p:par>
                        <p:par>
                          <p:cTn id="17" fill="hold">
                            <p:stCondLst>
                              <p:cond delay="10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1000" fill="hold"/>
                                        <p:tgtEl>
                                          <p:spTgt spid="20"/>
                                        </p:tgtEl>
                                        <p:attrNameLst>
                                          <p:attrName>ppt_w</p:attrName>
                                        </p:attrNameLst>
                                      </p:cBhvr>
                                      <p:tavLst>
                                        <p:tav tm="0">
                                          <p:val>
                                            <p:strVal val="#ppt_w*0.70"/>
                                          </p:val>
                                        </p:tav>
                                        <p:tav tm="100000">
                                          <p:val>
                                            <p:strVal val="#ppt_w"/>
                                          </p:val>
                                        </p:tav>
                                      </p:tavLst>
                                    </p:anim>
                                    <p:anim calcmode="lin" valueType="num">
                                      <p:cBhvr>
                                        <p:cTn id="26" dur="1000" fill="hold"/>
                                        <p:tgtEl>
                                          <p:spTgt spid="20"/>
                                        </p:tgtEl>
                                        <p:attrNameLst>
                                          <p:attrName>ppt_h</p:attrName>
                                        </p:attrNameLst>
                                      </p:cBhvr>
                                      <p:tavLst>
                                        <p:tav tm="0">
                                          <p:val>
                                            <p:strVal val="#ppt_h"/>
                                          </p:val>
                                        </p:tav>
                                        <p:tav tm="100000">
                                          <p:val>
                                            <p:strVal val="#ppt_h"/>
                                          </p:val>
                                        </p:tav>
                                      </p:tavLst>
                                    </p:anim>
                                    <p:animEffect transition="in" filter="fade">
                                      <p:cBhvr>
                                        <p:cTn id="27" dur="1000"/>
                                        <p:tgtEl>
                                          <p:spTgt spid="20"/>
                                        </p:tgtEl>
                                      </p:cBhvr>
                                    </p:animEffect>
                                  </p:childTnLst>
                                </p:cTn>
                              </p:par>
                            </p:childTnLst>
                          </p:cTn>
                        </p:par>
                        <p:par>
                          <p:cTn id="28" fill="hold">
                            <p:stCondLst>
                              <p:cond delay="1000"/>
                            </p:stCondLst>
                            <p:childTnLst>
                              <p:par>
                                <p:cTn id="29" presetID="9" presetClass="emph" presetSubtype="0" grpId="1" nodeType="afterEffect">
                                  <p:stCondLst>
                                    <p:cond delay="0"/>
                                  </p:stCondLst>
                                  <p:childTnLst>
                                    <p:set>
                                      <p:cBhvr rctx="PPT">
                                        <p:cTn id="30" dur="indefinite"/>
                                        <p:tgtEl>
                                          <p:spTgt spid="19"/>
                                        </p:tgtEl>
                                        <p:attrNameLst>
                                          <p:attrName>style.opacity</p:attrName>
                                        </p:attrNameLst>
                                      </p:cBhvr>
                                      <p:to>
                                        <p:strVal val="0.5"/>
                                      </p:to>
                                    </p:set>
                                    <p:animEffect filter="image" prLst="opacity: 0.5">
                                      <p:cBhvr rctx="IE">
                                        <p:cTn id="31" dur="indefinite"/>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xit" presetSubtype="0" fill="hold" grpId="2" nodeType="clickEffect">
                                  <p:stCondLst>
                                    <p:cond delay="0"/>
                                  </p:stCondLst>
                                  <p:childTnLst>
                                    <p:anim calcmode="lin" valueType="num">
                                      <p:cBhvr>
                                        <p:cTn id="35" dur="1000"/>
                                        <p:tgtEl>
                                          <p:spTgt spid="4"/>
                                        </p:tgtEl>
                                        <p:attrNameLst>
                                          <p:attrName>ppt_w</p:attrName>
                                        </p:attrNameLst>
                                      </p:cBhvr>
                                      <p:tavLst>
                                        <p:tav tm="0">
                                          <p:val>
                                            <p:strVal val="ppt_w"/>
                                          </p:val>
                                        </p:tav>
                                        <p:tav tm="100000">
                                          <p:val>
                                            <p:strVal val="ppt_w*0.70"/>
                                          </p:val>
                                        </p:tav>
                                      </p:tavLst>
                                    </p:anim>
                                    <p:anim calcmode="lin" valueType="num">
                                      <p:cBhvr>
                                        <p:cTn id="36" dur="1000"/>
                                        <p:tgtEl>
                                          <p:spTgt spid="4"/>
                                        </p:tgtEl>
                                        <p:attrNameLst>
                                          <p:attrName>ppt_h</p:attrName>
                                        </p:attrNameLst>
                                      </p:cBhvr>
                                      <p:tavLst>
                                        <p:tav tm="0">
                                          <p:val>
                                            <p:strVal val="ppt_h"/>
                                          </p:val>
                                        </p:tav>
                                        <p:tav tm="100000">
                                          <p:val>
                                            <p:strVal val="ppt_h"/>
                                          </p:val>
                                        </p:tav>
                                      </p:tavLst>
                                    </p:anim>
                                    <p:animEffect transition="out" filter="fade">
                                      <p:cBhvr>
                                        <p:cTn id="37" dur="1000"/>
                                        <p:tgtEl>
                                          <p:spTgt spid="4"/>
                                        </p:tgtEl>
                                      </p:cBhvr>
                                    </p:animEffect>
                                    <p:set>
                                      <p:cBhvr>
                                        <p:cTn id="38" dur="1" fill="hold">
                                          <p:stCondLst>
                                            <p:cond delay="999"/>
                                          </p:stCondLst>
                                        </p:cTn>
                                        <p:tgtEl>
                                          <p:spTgt spid="4"/>
                                        </p:tgtEl>
                                        <p:attrNameLst>
                                          <p:attrName>style.visibility</p:attrName>
                                        </p:attrNameLst>
                                      </p:cBhvr>
                                      <p:to>
                                        <p:strVal val="hidden"/>
                                      </p:to>
                                    </p:set>
                                  </p:childTnLst>
                                </p:cTn>
                              </p:par>
                              <p:par>
                                <p:cTn id="39" presetID="55" presetClass="exit" presetSubtype="0" fill="hold" grpId="2" nodeType="withEffect">
                                  <p:stCondLst>
                                    <p:cond delay="0"/>
                                  </p:stCondLst>
                                  <p:childTnLst>
                                    <p:anim calcmode="lin" valueType="num">
                                      <p:cBhvr>
                                        <p:cTn id="40" dur="1000"/>
                                        <p:tgtEl>
                                          <p:spTgt spid="19"/>
                                        </p:tgtEl>
                                        <p:attrNameLst>
                                          <p:attrName>ppt_w</p:attrName>
                                        </p:attrNameLst>
                                      </p:cBhvr>
                                      <p:tavLst>
                                        <p:tav tm="0">
                                          <p:val>
                                            <p:strVal val="ppt_w"/>
                                          </p:val>
                                        </p:tav>
                                        <p:tav tm="100000">
                                          <p:val>
                                            <p:strVal val="ppt_w*0.70"/>
                                          </p:val>
                                        </p:tav>
                                      </p:tavLst>
                                    </p:anim>
                                    <p:anim calcmode="lin" valueType="num">
                                      <p:cBhvr>
                                        <p:cTn id="41" dur="1000"/>
                                        <p:tgtEl>
                                          <p:spTgt spid="19"/>
                                        </p:tgtEl>
                                        <p:attrNameLst>
                                          <p:attrName>ppt_h</p:attrName>
                                        </p:attrNameLst>
                                      </p:cBhvr>
                                      <p:tavLst>
                                        <p:tav tm="0">
                                          <p:val>
                                            <p:strVal val="ppt_h"/>
                                          </p:val>
                                        </p:tav>
                                        <p:tav tm="100000">
                                          <p:val>
                                            <p:strVal val="ppt_h"/>
                                          </p:val>
                                        </p:tav>
                                      </p:tavLst>
                                    </p:anim>
                                    <p:animEffect transition="out" filter="fade">
                                      <p:cBhvr>
                                        <p:cTn id="42" dur="1000"/>
                                        <p:tgtEl>
                                          <p:spTgt spid="19"/>
                                        </p:tgtEl>
                                      </p:cBhvr>
                                    </p:animEffect>
                                    <p:set>
                                      <p:cBhvr>
                                        <p:cTn id="43" dur="1" fill="hold">
                                          <p:stCondLst>
                                            <p:cond delay="999"/>
                                          </p:stCondLst>
                                        </p:cTn>
                                        <p:tgtEl>
                                          <p:spTgt spid="19"/>
                                        </p:tgtEl>
                                        <p:attrNameLst>
                                          <p:attrName>style.visibility</p:attrName>
                                        </p:attrNameLst>
                                      </p:cBhvr>
                                      <p:to>
                                        <p:strVal val="hidden"/>
                                      </p:to>
                                    </p:set>
                                  </p:childTnLst>
                                </p:cTn>
                              </p:par>
                              <p:par>
                                <p:cTn id="44" presetID="55" presetClass="exit" presetSubtype="0" fill="hold" grpId="1" nodeType="withEffect">
                                  <p:stCondLst>
                                    <p:cond delay="0"/>
                                  </p:stCondLst>
                                  <p:childTnLst>
                                    <p:anim calcmode="lin" valueType="num">
                                      <p:cBhvr>
                                        <p:cTn id="45" dur="1000"/>
                                        <p:tgtEl>
                                          <p:spTgt spid="20"/>
                                        </p:tgtEl>
                                        <p:attrNameLst>
                                          <p:attrName>ppt_w</p:attrName>
                                        </p:attrNameLst>
                                      </p:cBhvr>
                                      <p:tavLst>
                                        <p:tav tm="0">
                                          <p:val>
                                            <p:strVal val="ppt_w"/>
                                          </p:val>
                                        </p:tav>
                                        <p:tav tm="100000">
                                          <p:val>
                                            <p:strVal val="ppt_w*0.70"/>
                                          </p:val>
                                        </p:tav>
                                      </p:tavLst>
                                    </p:anim>
                                    <p:anim calcmode="lin" valueType="num">
                                      <p:cBhvr>
                                        <p:cTn id="46" dur="1000"/>
                                        <p:tgtEl>
                                          <p:spTgt spid="20"/>
                                        </p:tgtEl>
                                        <p:attrNameLst>
                                          <p:attrName>ppt_h</p:attrName>
                                        </p:attrNameLst>
                                      </p:cBhvr>
                                      <p:tavLst>
                                        <p:tav tm="0">
                                          <p:val>
                                            <p:strVal val="ppt_h"/>
                                          </p:val>
                                        </p:tav>
                                        <p:tav tm="100000">
                                          <p:val>
                                            <p:strVal val="ppt_h"/>
                                          </p:val>
                                        </p:tav>
                                      </p:tavLst>
                                    </p:anim>
                                    <p:animEffect transition="out" filter="fade">
                                      <p:cBhvr>
                                        <p:cTn id="47" dur="1000"/>
                                        <p:tgtEl>
                                          <p:spTgt spid="20"/>
                                        </p:tgtEl>
                                      </p:cBhvr>
                                    </p:animEffect>
                                    <p:set>
                                      <p:cBhvr>
                                        <p:cTn id="48" dur="1" fill="hold">
                                          <p:stCondLst>
                                            <p:cond delay="999"/>
                                          </p:stCondLst>
                                        </p:cTn>
                                        <p:tgtEl>
                                          <p:spTgt spid="20"/>
                                        </p:tgtEl>
                                        <p:attrNameLst>
                                          <p:attrName>style.visibility</p:attrName>
                                        </p:attrNameLst>
                                      </p:cBhvr>
                                      <p:to>
                                        <p:strVal val="hidden"/>
                                      </p:to>
                                    </p:set>
                                  </p:childTnLst>
                                </p:cTn>
                              </p:par>
                              <p:par>
                                <p:cTn id="49" presetID="55" presetClass="exit" presetSubtype="0" fill="hold" grpId="0" nodeType="withEffect">
                                  <p:stCondLst>
                                    <p:cond delay="0"/>
                                  </p:stCondLst>
                                  <p:childTnLst>
                                    <p:anim calcmode="lin" valueType="num">
                                      <p:cBhvr>
                                        <p:cTn id="50" dur="1000"/>
                                        <p:tgtEl>
                                          <p:spTgt spid="2"/>
                                        </p:tgtEl>
                                        <p:attrNameLst>
                                          <p:attrName>ppt_w</p:attrName>
                                        </p:attrNameLst>
                                      </p:cBhvr>
                                      <p:tavLst>
                                        <p:tav tm="0">
                                          <p:val>
                                            <p:strVal val="ppt_w"/>
                                          </p:val>
                                        </p:tav>
                                        <p:tav tm="100000">
                                          <p:val>
                                            <p:strVal val="ppt_w*0.70"/>
                                          </p:val>
                                        </p:tav>
                                      </p:tavLst>
                                    </p:anim>
                                    <p:anim calcmode="lin" valueType="num">
                                      <p:cBhvr>
                                        <p:cTn id="51" dur="1000"/>
                                        <p:tgtEl>
                                          <p:spTgt spid="2"/>
                                        </p:tgtEl>
                                        <p:attrNameLst>
                                          <p:attrName>ppt_h</p:attrName>
                                        </p:attrNameLst>
                                      </p:cBhvr>
                                      <p:tavLst>
                                        <p:tav tm="0">
                                          <p:val>
                                            <p:strVal val="ppt_h"/>
                                          </p:val>
                                        </p:tav>
                                        <p:tav tm="100000">
                                          <p:val>
                                            <p:strVal val="ppt_h"/>
                                          </p:val>
                                        </p:tav>
                                      </p:tavLst>
                                    </p:anim>
                                    <p:animEffect transition="out" filter="fade">
                                      <p:cBhvr>
                                        <p:cTn id="52" dur="1000"/>
                                        <p:tgtEl>
                                          <p:spTgt spid="2"/>
                                        </p:tgtEl>
                                      </p:cBhvr>
                                    </p:animEffect>
                                    <p:set>
                                      <p:cBhvr>
                                        <p:cTn id="53"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4" grpId="2"/>
      <p:bldP spid="19" grpId="0"/>
      <p:bldP spid="19" grpId="1"/>
      <p:bldP spid="19" grpId="2"/>
      <p:bldP spid="20" grpId="0"/>
      <p:bldP spid="20"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1738952"/>
            <a:ext cx="8229600" cy="707886"/>
          </a:xfrm>
          <a:prstGeom prst="rect">
            <a:avLst/>
          </a:prstGeom>
          <a:noFill/>
        </p:spPr>
        <p:txBody>
          <a:bodyPr vert="horz" wrap="square" rtlCol="0">
            <a:spAutoFit/>
          </a:bodyPr>
          <a:lstStyle/>
          <a:p>
            <a:r>
              <a:rPr lang="en-US" sz="4000" b="1" dirty="0">
                <a:solidFill>
                  <a:srgbClr val="002060"/>
                </a:solidFill>
              </a:rPr>
              <a:t>Foolish</a:t>
            </a:r>
            <a:r>
              <a:rPr lang="en-US" sz="4000" b="1" dirty="0"/>
              <a:t> </a:t>
            </a:r>
            <a:r>
              <a:rPr lang="en-US" sz="4000" b="1" dirty="0">
                <a:solidFill>
                  <a:srgbClr val="800000"/>
                </a:solidFill>
              </a:rPr>
              <a:t>~</a:t>
            </a:r>
            <a:r>
              <a:rPr lang="en-US" sz="4000" b="1" dirty="0"/>
              <a:t> </a:t>
            </a:r>
            <a:r>
              <a:rPr lang="en-US" sz="4000" b="1" i="1" dirty="0" err="1">
                <a:solidFill>
                  <a:srgbClr val="002060"/>
                </a:solidFill>
                <a:latin typeface="Times New Roman" pitchFamily="18" charset="0"/>
                <a:cs typeface="Times New Roman" pitchFamily="18" charset="0"/>
              </a:rPr>
              <a:t>anoētos</a:t>
            </a:r>
            <a:r>
              <a:rPr lang="en-US" sz="4000" b="1" dirty="0"/>
              <a:t> </a:t>
            </a:r>
            <a:r>
              <a:rPr lang="en-US" sz="4000" b="1" dirty="0">
                <a:solidFill>
                  <a:srgbClr val="800000"/>
                </a:solidFill>
              </a:rPr>
              <a:t>– </a:t>
            </a:r>
            <a:r>
              <a:rPr lang="en-US" sz="4000" b="1" i="1" dirty="0">
                <a:solidFill>
                  <a:srgbClr val="800000"/>
                </a:solidFill>
              </a:rPr>
              <a:t>mindless</a:t>
            </a:r>
            <a:endParaRPr lang="en-US" sz="4000" b="1" dirty="0">
              <a:solidFill>
                <a:srgbClr val="800000"/>
              </a:solidFill>
              <a:latin typeface="Caligula" pitchFamily="2" charset="0"/>
            </a:endParaRPr>
          </a:p>
        </p:txBody>
      </p:sp>
      <p:sp>
        <p:nvSpPr>
          <p:cNvPr id="4" name="TextBox 3"/>
          <p:cNvSpPr txBox="1"/>
          <p:nvPr/>
        </p:nvSpPr>
        <p:spPr>
          <a:xfrm>
            <a:off x="457200" y="2944504"/>
            <a:ext cx="8229600" cy="1323439"/>
          </a:xfrm>
          <a:prstGeom prst="rect">
            <a:avLst/>
          </a:prstGeom>
          <a:noFill/>
        </p:spPr>
        <p:txBody>
          <a:bodyPr vert="horz" wrap="square" rtlCol="0">
            <a:spAutoFit/>
          </a:bodyPr>
          <a:lstStyle/>
          <a:p>
            <a:r>
              <a:rPr lang="en-US" sz="4000" b="1" dirty="0" smtClean="0">
                <a:solidFill>
                  <a:srgbClr val="002060"/>
                </a:solidFill>
                <a:latin typeface="Caligula" pitchFamily="2" charset="0"/>
                <a:cs typeface="Times New Roman" pitchFamily="18" charset="0"/>
              </a:rPr>
              <a:t>Bewitched</a:t>
            </a:r>
            <a:r>
              <a:rPr lang="en-US" sz="4000" b="1" i="1" dirty="0" smtClean="0">
                <a:solidFill>
                  <a:srgbClr val="800000"/>
                </a:solidFill>
                <a:latin typeface="Caligula" pitchFamily="2" charset="0"/>
                <a:cs typeface="Times New Roman" pitchFamily="18" charset="0"/>
              </a:rPr>
              <a:t> ~ </a:t>
            </a:r>
            <a:r>
              <a:rPr lang="en-US" sz="4000" b="1" dirty="0">
                <a:solidFill>
                  <a:srgbClr val="800000"/>
                </a:solidFill>
              </a:rPr>
              <a:t>Literally </a:t>
            </a:r>
            <a:r>
              <a:rPr lang="en-US" sz="4000" b="1" i="1" dirty="0">
                <a:solidFill>
                  <a:srgbClr val="800000"/>
                </a:solidFill>
              </a:rPr>
              <a:t>given the evil eye</a:t>
            </a:r>
            <a:endParaRPr lang="en-US" sz="4000" b="1" i="1" dirty="0">
              <a:solidFill>
                <a:srgbClr val="800000"/>
              </a:solidFill>
              <a:latin typeface="Caligula" pitchFamily="2" charset="0"/>
              <a:cs typeface="Times New Roman" pitchFamily="18" charset="0"/>
            </a:endParaRPr>
          </a:p>
        </p:txBody>
      </p:sp>
      <p:sp>
        <p:nvSpPr>
          <p:cNvPr id="19" name="TextBox 18"/>
          <p:cNvSpPr txBox="1"/>
          <p:nvPr/>
        </p:nvSpPr>
        <p:spPr>
          <a:xfrm>
            <a:off x="457200" y="4174124"/>
            <a:ext cx="8229600" cy="1323439"/>
          </a:xfrm>
          <a:prstGeom prst="rect">
            <a:avLst/>
          </a:prstGeom>
          <a:noFill/>
        </p:spPr>
        <p:txBody>
          <a:bodyPr vert="horz" wrap="square" rtlCol="0">
            <a:spAutoFit/>
          </a:bodyPr>
          <a:lstStyle/>
          <a:p>
            <a:r>
              <a:rPr lang="en-US" sz="4000" b="1" dirty="0">
                <a:solidFill>
                  <a:srgbClr val="002060"/>
                </a:solidFill>
              </a:rPr>
              <a:t>Portrayed</a:t>
            </a:r>
            <a:r>
              <a:rPr lang="en-US" sz="4000" b="1" dirty="0"/>
              <a:t> </a:t>
            </a:r>
            <a:r>
              <a:rPr lang="en-US" sz="4000" b="1" dirty="0">
                <a:solidFill>
                  <a:srgbClr val="800000"/>
                </a:solidFill>
              </a:rPr>
              <a:t>~</a:t>
            </a:r>
            <a:r>
              <a:rPr lang="en-US" sz="4000" b="1" dirty="0"/>
              <a:t> </a:t>
            </a:r>
            <a:r>
              <a:rPr lang="en-US" sz="4000" b="1" i="1" dirty="0" err="1">
                <a:solidFill>
                  <a:srgbClr val="002060"/>
                </a:solidFill>
                <a:latin typeface="Times New Roman" pitchFamily="18" charset="0"/>
                <a:cs typeface="Times New Roman" pitchFamily="18" charset="0"/>
              </a:rPr>
              <a:t>prographō</a:t>
            </a:r>
            <a:r>
              <a:rPr lang="en-US" sz="4000" b="1" i="1" dirty="0">
                <a:solidFill>
                  <a:srgbClr val="002060"/>
                </a:solidFill>
                <a:latin typeface="Times New Roman" pitchFamily="18" charset="0"/>
                <a:cs typeface="Times New Roman" pitchFamily="18" charset="0"/>
              </a:rPr>
              <a:t> </a:t>
            </a:r>
            <a:r>
              <a:rPr lang="en-US" sz="4000" b="1" dirty="0">
                <a:solidFill>
                  <a:srgbClr val="800000"/>
                </a:solidFill>
              </a:rPr>
              <a:t>– </a:t>
            </a:r>
            <a:r>
              <a:rPr lang="en-US" sz="4000" b="1" i="1" dirty="0">
                <a:solidFill>
                  <a:srgbClr val="800000"/>
                </a:solidFill>
              </a:rPr>
              <a:t>to put on public display</a:t>
            </a:r>
            <a:endParaRPr lang="en-US" sz="4000" b="1" dirty="0" smtClean="0">
              <a:solidFill>
                <a:srgbClr val="800000"/>
              </a:solidFill>
              <a:latin typeface="Times New Roman" pitchFamily="18" charset="0"/>
              <a:cs typeface="Times New Roman" pitchFamily="18" charset="0"/>
            </a:endParaRPr>
          </a:p>
        </p:txBody>
      </p:sp>
      <p:sp>
        <p:nvSpPr>
          <p:cNvPr id="3" name="TextBox 2"/>
          <p:cNvSpPr txBox="1"/>
          <p:nvPr/>
        </p:nvSpPr>
        <p:spPr>
          <a:xfrm>
            <a:off x="457200" y="457200"/>
            <a:ext cx="8229600" cy="707886"/>
          </a:xfrm>
          <a:prstGeom prst="rect">
            <a:avLst/>
          </a:prstGeom>
          <a:noFill/>
        </p:spPr>
        <p:txBody>
          <a:bodyPr vert="horz" wrap="square" rtlCol="0">
            <a:spAutoFit/>
          </a:bodyPr>
          <a:lstStyle/>
          <a:p>
            <a:r>
              <a:rPr lang="en-US" sz="4000" b="1" dirty="0" smtClean="0">
                <a:solidFill>
                  <a:srgbClr val="800000"/>
                </a:solidFill>
                <a:latin typeface="Caligula" pitchFamily="2" charset="0"/>
              </a:rPr>
              <a:t>Message ~ </a:t>
            </a:r>
            <a:r>
              <a:rPr lang="en-US" sz="4000" b="1" dirty="0" smtClean="0">
                <a:solidFill>
                  <a:srgbClr val="002060"/>
                </a:solidFill>
                <a:latin typeface="Caligula" pitchFamily="2" charset="0"/>
              </a:rPr>
              <a:t>You crazy Galatians!</a:t>
            </a:r>
            <a:endParaRPr lang="en-US" sz="4000" b="1" dirty="0">
              <a:solidFill>
                <a:srgbClr val="002060"/>
              </a:solidFill>
              <a:latin typeface="Caligula" pitchFamily="2" charset="0"/>
            </a:endParaRPr>
          </a:p>
        </p:txBody>
      </p:sp>
      <p:sp>
        <p:nvSpPr>
          <p:cNvPr id="11" name="TextBox 10"/>
          <p:cNvSpPr txBox="1"/>
          <p:nvPr/>
        </p:nvSpPr>
        <p:spPr>
          <a:xfrm>
            <a:off x="457200" y="1093618"/>
            <a:ext cx="8229600" cy="707886"/>
          </a:xfrm>
          <a:prstGeom prst="rect">
            <a:avLst/>
          </a:prstGeom>
          <a:noFill/>
        </p:spPr>
        <p:txBody>
          <a:bodyPr vert="horz" wrap="square" rtlCol="0">
            <a:spAutoFit/>
          </a:bodyPr>
          <a:lstStyle/>
          <a:p>
            <a:r>
              <a:rPr lang="en-US" sz="4000" b="1" dirty="0">
                <a:solidFill>
                  <a:srgbClr val="800000"/>
                </a:solidFill>
              </a:rPr>
              <a:t>Philips ~ </a:t>
            </a:r>
            <a:r>
              <a:rPr lang="en-US" sz="4000" b="1" dirty="0">
                <a:solidFill>
                  <a:srgbClr val="002060"/>
                </a:solidFill>
              </a:rPr>
              <a:t>O </a:t>
            </a:r>
            <a:r>
              <a:rPr lang="en-US" sz="4000" b="1" dirty="0" smtClean="0">
                <a:solidFill>
                  <a:srgbClr val="002060"/>
                </a:solidFill>
              </a:rPr>
              <a:t>You </a:t>
            </a:r>
            <a:r>
              <a:rPr lang="en-US" sz="4000" b="1" dirty="0">
                <a:solidFill>
                  <a:srgbClr val="002060"/>
                </a:solidFill>
              </a:rPr>
              <a:t>dear idiots of </a:t>
            </a:r>
            <a:r>
              <a:rPr lang="en-US" sz="4000" b="1" dirty="0" smtClean="0">
                <a:solidFill>
                  <a:srgbClr val="002060"/>
                </a:solidFill>
              </a:rPr>
              <a:t>Galatia</a:t>
            </a:r>
            <a:endParaRPr lang="en-US" sz="4000" b="1" dirty="0">
              <a:solidFill>
                <a:srgbClr val="002060"/>
              </a:solidFill>
            </a:endParaRPr>
          </a:p>
        </p:txBody>
      </p:sp>
      <p:sp>
        <p:nvSpPr>
          <p:cNvPr id="12" name="TextBox 11"/>
          <p:cNvSpPr txBox="1"/>
          <p:nvPr/>
        </p:nvSpPr>
        <p:spPr>
          <a:xfrm>
            <a:off x="685800" y="2375370"/>
            <a:ext cx="8001000" cy="692497"/>
          </a:xfrm>
          <a:prstGeom prst="rect">
            <a:avLst/>
          </a:prstGeom>
          <a:noFill/>
        </p:spPr>
        <p:txBody>
          <a:bodyPr vert="horz" wrap="square" rtlCol="0">
            <a:spAutoFit/>
          </a:bodyPr>
          <a:lstStyle/>
          <a:p>
            <a:pPr marL="571500" indent="-571500">
              <a:buFont typeface="Arial" pitchFamily="34" charset="0"/>
              <a:buChar char="•"/>
            </a:pPr>
            <a:r>
              <a:rPr lang="en-US" sz="3900" b="1" dirty="0" smtClean="0">
                <a:solidFill>
                  <a:srgbClr val="800000"/>
                </a:solidFill>
              </a:rPr>
              <a:t>Contrast with </a:t>
            </a:r>
            <a:r>
              <a:rPr lang="en-US" sz="3900" b="1" i="1" dirty="0" err="1" smtClean="0">
                <a:solidFill>
                  <a:srgbClr val="002060"/>
                </a:solidFill>
                <a:latin typeface="Times New Roman" pitchFamily="18" charset="0"/>
                <a:cs typeface="Times New Roman" pitchFamily="18" charset="0"/>
              </a:rPr>
              <a:t>mōros</a:t>
            </a:r>
            <a:r>
              <a:rPr lang="en-US" sz="3900" b="1" dirty="0" smtClean="0">
                <a:solidFill>
                  <a:srgbClr val="800000"/>
                </a:solidFill>
              </a:rPr>
              <a:t> (more derisive)</a:t>
            </a:r>
            <a:endParaRPr lang="en-US" sz="3900" b="1" dirty="0">
              <a:solidFill>
                <a:srgbClr val="800000"/>
              </a:solidFill>
              <a:latin typeface="Caligula" pitchFamily="2" charset="0"/>
            </a:endParaRPr>
          </a:p>
        </p:txBody>
      </p:sp>
    </p:spTree>
    <p:extLst>
      <p:ext uri="{BB962C8B-B14F-4D97-AF65-F5344CB8AC3E}">
        <p14:creationId xmlns:p14="http://schemas.microsoft.com/office/powerpoint/2010/main" xmlns="" val="49907806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par>
                          <p:cTn id="10" fill="hold">
                            <p:stCondLst>
                              <p:cond delay="1000"/>
                            </p:stCondLst>
                            <p:childTnLst>
                              <p:par>
                                <p:cTn id="11" presetID="9" presetClass="emph" presetSubtype="0" grpId="0" nodeType="afterEffect">
                                  <p:stCondLst>
                                    <p:cond delay="0"/>
                                  </p:stCondLst>
                                  <p:childTnLst>
                                    <p:set>
                                      <p:cBhvr rctx="PPT">
                                        <p:cTn id="12" dur="indefinite"/>
                                        <p:tgtEl>
                                          <p:spTgt spid="3"/>
                                        </p:tgtEl>
                                        <p:attrNameLst>
                                          <p:attrName>style.opacity</p:attrName>
                                        </p:attrNameLst>
                                      </p:cBhvr>
                                      <p:to>
                                        <p:strVal val="0.5"/>
                                      </p:to>
                                    </p:set>
                                    <p:animEffect filter="image" prLst="opacity: 0.5">
                                      <p:cBhvr rctx="IE">
                                        <p:cTn id="13" dur="indefinite"/>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2"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1000" fill="hold"/>
                                        <p:tgtEl>
                                          <p:spTgt spid="2"/>
                                        </p:tgtEl>
                                        <p:attrNameLst>
                                          <p:attrName>ppt_w</p:attrName>
                                        </p:attrNameLst>
                                      </p:cBhvr>
                                      <p:tavLst>
                                        <p:tav tm="0">
                                          <p:val>
                                            <p:strVal val="#ppt_w*0.70"/>
                                          </p:val>
                                        </p:tav>
                                        <p:tav tm="100000">
                                          <p:val>
                                            <p:strVal val="#ppt_w"/>
                                          </p:val>
                                        </p:tav>
                                      </p:tavLst>
                                    </p:anim>
                                    <p:anim calcmode="lin" valueType="num">
                                      <p:cBhvr>
                                        <p:cTn id="19" dur="1000" fill="hold"/>
                                        <p:tgtEl>
                                          <p:spTgt spid="2"/>
                                        </p:tgtEl>
                                        <p:attrNameLst>
                                          <p:attrName>ppt_h</p:attrName>
                                        </p:attrNameLst>
                                      </p:cBhvr>
                                      <p:tavLst>
                                        <p:tav tm="0">
                                          <p:val>
                                            <p:strVal val="#ppt_h"/>
                                          </p:val>
                                        </p:tav>
                                        <p:tav tm="100000">
                                          <p:val>
                                            <p:strVal val="#ppt_h"/>
                                          </p:val>
                                        </p:tav>
                                      </p:tavLst>
                                    </p:anim>
                                    <p:animEffect transition="in" filter="fade">
                                      <p:cBhvr>
                                        <p:cTn id="20" dur="1000"/>
                                        <p:tgtEl>
                                          <p:spTgt spid="2"/>
                                        </p:tgtEl>
                                      </p:cBhvr>
                                    </p:animEffect>
                                  </p:childTnLst>
                                </p:cTn>
                              </p:par>
                            </p:childTnLst>
                          </p:cTn>
                        </p:par>
                        <p:par>
                          <p:cTn id="21" fill="hold">
                            <p:stCondLst>
                              <p:cond delay="1000"/>
                            </p:stCondLst>
                            <p:childTnLst>
                              <p:par>
                                <p:cTn id="22" presetID="9" presetClass="emph" presetSubtype="0" grpId="1" nodeType="afterEffect">
                                  <p:stCondLst>
                                    <p:cond delay="0"/>
                                  </p:stCondLst>
                                  <p:childTnLst>
                                    <p:set>
                                      <p:cBhvr rctx="PPT">
                                        <p:cTn id="23" dur="indefinite"/>
                                        <p:tgtEl>
                                          <p:spTgt spid="11"/>
                                        </p:tgtEl>
                                        <p:attrNameLst>
                                          <p:attrName>style.opacity</p:attrName>
                                        </p:attrNameLst>
                                      </p:cBhvr>
                                      <p:to>
                                        <p:strVal val="0.5"/>
                                      </p:to>
                                    </p:set>
                                    <p:animEffect filter="image" prLst="opacity: 0.5">
                                      <p:cBhvr rctx="IE">
                                        <p:cTn id="24" dur="indefinite"/>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2"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strVal val="#ppt_w*0.70"/>
                                          </p:val>
                                        </p:tav>
                                        <p:tav tm="100000">
                                          <p:val>
                                            <p:strVal val="#ppt_w"/>
                                          </p:val>
                                        </p:tav>
                                      </p:tavLst>
                                    </p:anim>
                                    <p:anim calcmode="lin" valueType="num">
                                      <p:cBhvr>
                                        <p:cTn id="30" dur="1000" fill="hold"/>
                                        <p:tgtEl>
                                          <p:spTgt spid="12"/>
                                        </p:tgtEl>
                                        <p:attrNameLst>
                                          <p:attrName>ppt_h</p:attrName>
                                        </p:attrNameLst>
                                      </p:cBhvr>
                                      <p:tavLst>
                                        <p:tav tm="0">
                                          <p:val>
                                            <p:strVal val="#ppt_h"/>
                                          </p:val>
                                        </p:tav>
                                        <p:tav tm="100000">
                                          <p:val>
                                            <p:strVal val="#ppt_h"/>
                                          </p:val>
                                        </p:tav>
                                      </p:tavLst>
                                    </p:anim>
                                    <p:animEffect transition="in" filter="fade">
                                      <p:cBhvr>
                                        <p:cTn id="31" dur="10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1000" fill="hold"/>
                                        <p:tgtEl>
                                          <p:spTgt spid="4"/>
                                        </p:tgtEl>
                                        <p:attrNameLst>
                                          <p:attrName>ppt_w</p:attrName>
                                        </p:attrNameLst>
                                      </p:cBhvr>
                                      <p:tavLst>
                                        <p:tav tm="0">
                                          <p:val>
                                            <p:strVal val="#ppt_w*0.70"/>
                                          </p:val>
                                        </p:tav>
                                        <p:tav tm="100000">
                                          <p:val>
                                            <p:strVal val="#ppt_w"/>
                                          </p:val>
                                        </p:tav>
                                      </p:tavLst>
                                    </p:anim>
                                    <p:anim calcmode="lin" valueType="num">
                                      <p:cBhvr>
                                        <p:cTn id="37" dur="1000" fill="hold"/>
                                        <p:tgtEl>
                                          <p:spTgt spid="4"/>
                                        </p:tgtEl>
                                        <p:attrNameLst>
                                          <p:attrName>ppt_h</p:attrName>
                                        </p:attrNameLst>
                                      </p:cBhvr>
                                      <p:tavLst>
                                        <p:tav tm="0">
                                          <p:val>
                                            <p:strVal val="#ppt_h"/>
                                          </p:val>
                                        </p:tav>
                                        <p:tav tm="100000">
                                          <p:val>
                                            <p:strVal val="#ppt_h"/>
                                          </p:val>
                                        </p:tav>
                                      </p:tavLst>
                                    </p:anim>
                                    <p:animEffect transition="in" filter="fade">
                                      <p:cBhvr>
                                        <p:cTn id="38" dur="1000"/>
                                        <p:tgtEl>
                                          <p:spTgt spid="4"/>
                                        </p:tgtEl>
                                      </p:cBhvr>
                                    </p:animEffect>
                                  </p:childTnLst>
                                </p:cTn>
                              </p:par>
                            </p:childTnLst>
                          </p:cTn>
                        </p:par>
                        <p:par>
                          <p:cTn id="39" fill="hold">
                            <p:stCondLst>
                              <p:cond delay="1000"/>
                            </p:stCondLst>
                            <p:childTnLst>
                              <p:par>
                                <p:cTn id="40" presetID="9" presetClass="emph" presetSubtype="0" grpId="1" nodeType="afterEffect">
                                  <p:stCondLst>
                                    <p:cond delay="0"/>
                                  </p:stCondLst>
                                  <p:childTnLst>
                                    <p:set>
                                      <p:cBhvr rctx="PPT">
                                        <p:cTn id="41" dur="indefinite"/>
                                        <p:tgtEl>
                                          <p:spTgt spid="2"/>
                                        </p:tgtEl>
                                        <p:attrNameLst>
                                          <p:attrName>style.opacity</p:attrName>
                                        </p:attrNameLst>
                                      </p:cBhvr>
                                      <p:to>
                                        <p:strVal val="0.5"/>
                                      </p:to>
                                    </p:set>
                                    <p:animEffect filter="image" prLst="opacity: 0.5">
                                      <p:cBhvr rctx="IE">
                                        <p:cTn id="42" dur="indefinite"/>
                                        <p:tgtEl>
                                          <p:spTgt spid="2"/>
                                        </p:tgtEl>
                                      </p:cBhvr>
                                    </p:animEffect>
                                  </p:childTnLst>
                                </p:cTn>
                              </p:par>
                              <p:par>
                                <p:cTn id="43" presetID="9" presetClass="emph" presetSubtype="0" grpId="1" nodeType="withEffect">
                                  <p:stCondLst>
                                    <p:cond delay="0"/>
                                  </p:stCondLst>
                                  <p:childTnLst>
                                    <p:set>
                                      <p:cBhvr rctx="PPT">
                                        <p:cTn id="44" dur="indefinite"/>
                                        <p:tgtEl>
                                          <p:spTgt spid="12"/>
                                        </p:tgtEl>
                                        <p:attrNameLst>
                                          <p:attrName>style.opacity</p:attrName>
                                        </p:attrNameLst>
                                      </p:cBhvr>
                                      <p:to>
                                        <p:strVal val="0.5"/>
                                      </p:to>
                                    </p:set>
                                    <p:animEffect filter="image" prLst="opacity: 0.5">
                                      <p:cBhvr rctx="IE">
                                        <p:cTn id="45" dur="indefinite"/>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1000" fill="hold"/>
                                        <p:tgtEl>
                                          <p:spTgt spid="19"/>
                                        </p:tgtEl>
                                        <p:attrNameLst>
                                          <p:attrName>ppt_w</p:attrName>
                                        </p:attrNameLst>
                                      </p:cBhvr>
                                      <p:tavLst>
                                        <p:tav tm="0">
                                          <p:val>
                                            <p:strVal val="#ppt_w*0.70"/>
                                          </p:val>
                                        </p:tav>
                                        <p:tav tm="100000">
                                          <p:val>
                                            <p:strVal val="#ppt_w"/>
                                          </p:val>
                                        </p:tav>
                                      </p:tavLst>
                                    </p:anim>
                                    <p:anim calcmode="lin" valueType="num">
                                      <p:cBhvr>
                                        <p:cTn id="51" dur="1000" fill="hold"/>
                                        <p:tgtEl>
                                          <p:spTgt spid="19"/>
                                        </p:tgtEl>
                                        <p:attrNameLst>
                                          <p:attrName>ppt_h</p:attrName>
                                        </p:attrNameLst>
                                      </p:cBhvr>
                                      <p:tavLst>
                                        <p:tav tm="0">
                                          <p:val>
                                            <p:strVal val="#ppt_h"/>
                                          </p:val>
                                        </p:tav>
                                        <p:tav tm="100000">
                                          <p:val>
                                            <p:strVal val="#ppt_h"/>
                                          </p:val>
                                        </p:tav>
                                      </p:tavLst>
                                    </p:anim>
                                    <p:animEffect transition="in" filter="fade">
                                      <p:cBhvr>
                                        <p:cTn id="52" dur="1000"/>
                                        <p:tgtEl>
                                          <p:spTgt spid="19"/>
                                        </p:tgtEl>
                                      </p:cBhvr>
                                    </p:animEffect>
                                  </p:childTnLst>
                                </p:cTn>
                              </p:par>
                            </p:childTnLst>
                          </p:cTn>
                        </p:par>
                        <p:par>
                          <p:cTn id="53" fill="hold">
                            <p:stCondLst>
                              <p:cond delay="1000"/>
                            </p:stCondLst>
                            <p:childTnLst>
                              <p:par>
                                <p:cTn id="54" presetID="9" presetClass="emph" presetSubtype="0" grpId="1" nodeType="afterEffect">
                                  <p:stCondLst>
                                    <p:cond delay="0"/>
                                  </p:stCondLst>
                                  <p:childTnLst>
                                    <p:set>
                                      <p:cBhvr rctx="PPT">
                                        <p:cTn id="55" dur="indefinite"/>
                                        <p:tgtEl>
                                          <p:spTgt spid="4"/>
                                        </p:tgtEl>
                                        <p:attrNameLst>
                                          <p:attrName>style.opacity</p:attrName>
                                        </p:attrNameLst>
                                      </p:cBhvr>
                                      <p:to>
                                        <p:strVal val="0.5"/>
                                      </p:to>
                                    </p:set>
                                    <p:animEffect filter="image" prLst="opacity: 0.5">
                                      <p:cBhvr rctx="IE">
                                        <p:cTn id="56" dur="indefinite"/>
                                        <p:tgtEl>
                                          <p:spTgt spid="4"/>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xit" presetSubtype="0" fill="hold" grpId="2" nodeType="clickEffect">
                                  <p:stCondLst>
                                    <p:cond delay="0"/>
                                  </p:stCondLst>
                                  <p:childTnLst>
                                    <p:anim calcmode="lin" valueType="num">
                                      <p:cBhvr>
                                        <p:cTn id="60" dur="1000"/>
                                        <p:tgtEl>
                                          <p:spTgt spid="11"/>
                                        </p:tgtEl>
                                        <p:attrNameLst>
                                          <p:attrName>ppt_w</p:attrName>
                                        </p:attrNameLst>
                                      </p:cBhvr>
                                      <p:tavLst>
                                        <p:tav tm="0">
                                          <p:val>
                                            <p:strVal val="ppt_w"/>
                                          </p:val>
                                        </p:tav>
                                        <p:tav tm="100000">
                                          <p:val>
                                            <p:strVal val="ppt_w*0.70"/>
                                          </p:val>
                                        </p:tav>
                                      </p:tavLst>
                                    </p:anim>
                                    <p:anim calcmode="lin" valueType="num">
                                      <p:cBhvr>
                                        <p:cTn id="61" dur="1000"/>
                                        <p:tgtEl>
                                          <p:spTgt spid="11"/>
                                        </p:tgtEl>
                                        <p:attrNameLst>
                                          <p:attrName>ppt_h</p:attrName>
                                        </p:attrNameLst>
                                      </p:cBhvr>
                                      <p:tavLst>
                                        <p:tav tm="0">
                                          <p:val>
                                            <p:strVal val="ppt_h"/>
                                          </p:val>
                                        </p:tav>
                                        <p:tav tm="100000">
                                          <p:val>
                                            <p:strVal val="ppt_h"/>
                                          </p:val>
                                        </p:tav>
                                      </p:tavLst>
                                    </p:anim>
                                    <p:animEffect transition="out" filter="fade">
                                      <p:cBhvr>
                                        <p:cTn id="62" dur="1000"/>
                                        <p:tgtEl>
                                          <p:spTgt spid="11"/>
                                        </p:tgtEl>
                                      </p:cBhvr>
                                    </p:animEffect>
                                    <p:set>
                                      <p:cBhvr>
                                        <p:cTn id="63" dur="1" fill="hold">
                                          <p:stCondLst>
                                            <p:cond delay="999"/>
                                          </p:stCondLst>
                                        </p:cTn>
                                        <p:tgtEl>
                                          <p:spTgt spid="11"/>
                                        </p:tgtEl>
                                        <p:attrNameLst>
                                          <p:attrName>style.visibility</p:attrName>
                                        </p:attrNameLst>
                                      </p:cBhvr>
                                      <p:to>
                                        <p:strVal val="hidden"/>
                                      </p:to>
                                    </p:set>
                                  </p:childTnLst>
                                </p:cTn>
                              </p:par>
                              <p:par>
                                <p:cTn id="64" presetID="55" presetClass="exit" presetSubtype="0" fill="hold" grpId="1" nodeType="withEffect">
                                  <p:stCondLst>
                                    <p:cond delay="0"/>
                                  </p:stCondLst>
                                  <p:childTnLst>
                                    <p:anim calcmode="lin" valueType="num">
                                      <p:cBhvr>
                                        <p:cTn id="65" dur="1000"/>
                                        <p:tgtEl>
                                          <p:spTgt spid="3"/>
                                        </p:tgtEl>
                                        <p:attrNameLst>
                                          <p:attrName>ppt_w</p:attrName>
                                        </p:attrNameLst>
                                      </p:cBhvr>
                                      <p:tavLst>
                                        <p:tav tm="0">
                                          <p:val>
                                            <p:strVal val="ppt_w"/>
                                          </p:val>
                                        </p:tav>
                                        <p:tav tm="100000">
                                          <p:val>
                                            <p:strVal val="ppt_w*0.70"/>
                                          </p:val>
                                        </p:tav>
                                      </p:tavLst>
                                    </p:anim>
                                    <p:anim calcmode="lin" valueType="num">
                                      <p:cBhvr>
                                        <p:cTn id="66" dur="1000"/>
                                        <p:tgtEl>
                                          <p:spTgt spid="3"/>
                                        </p:tgtEl>
                                        <p:attrNameLst>
                                          <p:attrName>ppt_h</p:attrName>
                                        </p:attrNameLst>
                                      </p:cBhvr>
                                      <p:tavLst>
                                        <p:tav tm="0">
                                          <p:val>
                                            <p:strVal val="ppt_h"/>
                                          </p:val>
                                        </p:tav>
                                        <p:tav tm="100000">
                                          <p:val>
                                            <p:strVal val="ppt_h"/>
                                          </p:val>
                                        </p:tav>
                                      </p:tavLst>
                                    </p:anim>
                                    <p:animEffect transition="out" filter="fade">
                                      <p:cBhvr>
                                        <p:cTn id="67" dur="1000"/>
                                        <p:tgtEl>
                                          <p:spTgt spid="3"/>
                                        </p:tgtEl>
                                      </p:cBhvr>
                                    </p:animEffect>
                                    <p:set>
                                      <p:cBhvr>
                                        <p:cTn id="68" dur="1" fill="hold">
                                          <p:stCondLst>
                                            <p:cond delay="999"/>
                                          </p:stCondLst>
                                        </p:cTn>
                                        <p:tgtEl>
                                          <p:spTgt spid="3"/>
                                        </p:tgtEl>
                                        <p:attrNameLst>
                                          <p:attrName>style.visibility</p:attrName>
                                        </p:attrNameLst>
                                      </p:cBhvr>
                                      <p:to>
                                        <p:strVal val="hidden"/>
                                      </p:to>
                                    </p:set>
                                  </p:childTnLst>
                                </p:cTn>
                              </p:par>
                              <p:par>
                                <p:cTn id="69" presetID="55" presetClass="exit" presetSubtype="0" fill="hold" grpId="0" nodeType="withEffect">
                                  <p:stCondLst>
                                    <p:cond delay="0"/>
                                  </p:stCondLst>
                                  <p:childTnLst>
                                    <p:anim calcmode="lin" valueType="num">
                                      <p:cBhvr>
                                        <p:cTn id="70" dur="1000"/>
                                        <p:tgtEl>
                                          <p:spTgt spid="2"/>
                                        </p:tgtEl>
                                        <p:attrNameLst>
                                          <p:attrName>ppt_w</p:attrName>
                                        </p:attrNameLst>
                                      </p:cBhvr>
                                      <p:tavLst>
                                        <p:tav tm="0">
                                          <p:val>
                                            <p:strVal val="ppt_w"/>
                                          </p:val>
                                        </p:tav>
                                        <p:tav tm="100000">
                                          <p:val>
                                            <p:strVal val="ppt_w*0.70"/>
                                          </p:val>
                                        </p:tav>
                                      </p:tavLst>
                                    </p:anim>
                                    <p:anim calcmode="lin" valueType="num">
                                      <p:cBhvr>
                                        <p:cTn id="71" dur="1000"/>
                                        <p:tgtEl>
                                          <p:spTgt spid="2"/>
                                        </p:tgtEl>
                                        <p:attrNameLst>
                                          <p:attrName>ppt_h</p:attrName>
                                        </p:attrNameLst>
                                      </p:cBhvr>
                                      <p:tavLst>
                                        <p:tav tm="0">
                                          <p:val>
                                            <p:strVal val="ppt_h"/>
                                          </p:val>
                                        </p:tav>
                                        <p:tav tm="100000">
                                          <p:val>
                                            <p:strVal val="ppt_h"/>
                                          </p:val>
                                        </p:tav>
                                      </p:tavLst>
                                    </p:anim>
                                    <p:animEffect transition="out" filter="fade">
                                      <p:cBhvr>
                                        <p:cTn id="72" dur="1000"/>
                                        <p:tgtEl>
                                          <p:spTgt spid="2"/>
                                        </p:tgtEl>
                                      </p:cBhvr>
                                    </p:animEffect>
                                    <p:set>
                                      <p:cBhvr>
                                        <p:cTn id="73" dur="1" fill="hold">
                                          <p:stCondLst>
                                            <p:cond delay="999"/>
                                          </p:stCondLst>
                                        </p:cTn>
                                        <p:tgtEl>
                                          <p:spTgt spid="2"/>
                                        </p:tgtEl>
                                        <p:attrNameLst>
                                          <p:attrName>style.visibility</p:attrName>
                                        </p:attrNameLst>
                                      </p:cBhvr>
                                      <p:to>
                                        <p:strVal val="hidden"/>
                                      </p:to>
                                    </p:set>
                                  </p:childTnLst>
                                </p:cTn>
                              </p:par>
                              <p:par>
                                <p:cTn id="74" presetID="55" presetClass="exit" presetSubtype="0" fill="hold" grpId="2" nodeType="withEffect">
                                  <p:stCondLst>
                                    <p:cond delay="0"/>
                                  </p:stCondLst>
                                  <p:childTnLst>
                                    <p:anim calcmode="lin" valueType="num">
                                      <p:cBhvr>
                                        <p:cTn id="75" dur="1000"/>
                                        <p:tgtEl>
                                          <p:spTgt spid="4"/>
                                        </p:tgtEl>
                                        <p:attrNameLst>
                                          <p:attrName>ppt_w</p:attrName>
                                        </p:attrNameLst>
                                      </p:cBhvr>
                                      <p:tavLst>
                                        <p:tav tm="0">
                                          <p:val>
                                            <p:strVal val="ppt_w"/>
                                          </p:val>
                                        </p:tav>
                                        <p:tav tm="100000">
                                          <p:val>
                                            <p:strVal val="ppt_w*0.70"/>
                                          </p:val>
                                        </p:tav>
                                      </p:tavLst>
                                    </p:anim>
                                    <p:anim calcmode="lin" valueType="num">
                                      <p:cBhvr>
                                        <p:cTn id="76" dur="1000"/>
                                        <p:tgtEl>
                                          <p:spTgt spid="4"/>
                                        </p:tgtEl>
                                        <p:attrNameLst>
                                          <p:attrName>ppt_h</p:attrName>
                                        </p:attrNameLst>
                                      </p:cBhvr>
                                      <p:tavLst>
                                        <p:tav tm="0">
                                          <p:val>
                                            <p:strVal val="ppt_h"/>
                                          </p:val>
                                        </p:tav>
                                        <p:tav tm="100000">
                                          <p:val>
                                            <p:strVal val="ppt_h"/>
                                          </p:val>
                                        </p:tav>
                                      </p:tavLst>
                                    </p:anim>
                                    <p:animEffect transition="out" filter="fade">
                                      <p:cBhvr>
                                        <p:cTn id="77" dur="1000"/>
                                        <p:tgtEl>
                                          <p:spTgt spid="4"/>
                                        </p:tgtEl>
                                      </p:cBhvr>
                                    </p:animEffect>
                                    <p:set>
                                      <p:cBhvr>
                                        <p:cTn id="78" dur="1" fill="hold">
                                          <p:stCondLst>
                                            <p:cond delay="999"/>
                                          </p:stCondLst>
                                        </p:cTn>
                                        <p:tgtEl>
                                          <p:spTgt spid="4"/>
                                        </p:tgtEl>
                                        <p:attrNameLst>
                                          <p:attrName>style.visibility</p:attrName>
                                        </p:attrNameLst>
                                      </p:cBhvr>
                                      <p:to>
                                        <p:strVal val="hidden"/>
                                      </p:to>
                                    </p:set>
                                  </p:childTnLst>
                                </p:cTn>
                              </p:par>
                              <p:par>
                                <p:cTn id="79" presetID="55" presetClass="exit" presetSubtype="0" fill="hold" grpId="2" nodeType="withEffect">
                                  <p:stCondLst>
                                    <p:cond delay="0"/>
                                  </p:stCondLst>
                                  <p:childTnLst>
                                    <p:anim calcmode="lin" valueType="num">
                                      <p:cBhvr>
                                        <p:cTn id="80" dur="1000"/>
                                        <p:tgtEl>
                                          <p:spTgt spid="19"/>
                                        </p:tgtEl>
                                        <p:attrNameLst>
                                          <p:attrName>ppt_w</p:attrName>
                                        </p:attrNameLst>
                                      </p:cBhvr>
                                      <p:tavLst>
                                        <p:tav tm="0">
                                          <p:val>
                                            <p:strVal val="ppt_w"/>
                                          </p:val>
                                        </p:tav>
                                        <p:tav tm="100000">
                                          <p:val>
                                            <p:strVal val="ppt_w*0.70"/>
                                          </p:val>
                                        </p:tav>
                                      </p:tavLst>
                                    </p:anim>
                                    <p:anim calcmode="lin" valueType="num">
                                      <p:cBhvr>
                                        <p:cTn id="81" dur="1000"/>
                                        <p:tgtEl>
                                          <p:spTgt spid="19"/>
                                        </p:tgtEl>
                                        <p:attrNameLst>
                                          <p:attrName>ppt_h</p:attrName>
                                        </p:attrNameLst>
                                      </p:cBhvr>
                                      <p:tavLst>
                                        <p:tav tm="0">
                                          <p:val>
                                            <p:strVal val="ppt_h"/>
                                          </p:val>
                                        </p:tav>
                                        <p:tav tm="100000">
                                          <p:val>
                                            <p:strVal val="ppt_h"/>
                                          </p:val>
                                        </p:tav>
                                      </p:tavLst>
                                    </p:anim>
                                    <p:animEffect transition="out" filter="fade">
                                      <p:cBhvr>
                                        <p:cTn id="82" dur="1000"/>
                                        <p:tgtEl>
                                          <p:spTgt spid="19"/>
                                        </p:tgtEl>
                                      </p:cBhvr>
                                    </p:animEffect>
                                    <p:set>
                                      <p:cBhvr>
                                        <p:cTn id="83" dur="1" fill="hold">
                                          <p:stCondLst>
                                            <p:cond delay="999"/>
                                          </p:stCondLst>
                                        </p:cTn>
                                        <p:tgtEl>
                                          <p:spTgt spid="19"/>
                                        </p:tgtEl>
                                        <p:attrNameLst>
                                          <p:attrName>style.visibility</p:attrName>
                                        </p:attrNameLst>
                                      </p:cBhvr>
                                      <p:to>
                                        <p:strVal val="hidden"/>
                                      </p:to>
                                    </p:set>
                                  </p:childTnLst>
                                </p:cTn>
                              </p:par>
                              <p:par>
                                <p:cTn id="84" presetID="55" presetClass="exit" presetSubtype="0" fill="hold" grpId="0" nodeType="withEffect">
                                  <p:stCondLst>
                                    <p:cond delay="0"/>
                                  </p:stCondLst>
                                  <p:childTnLst>
                                    <p:anim calcmode="lin" valueType="num">
                                      <p:cBhvr>
                                        <p:cTn id="85" dur="1000"/>
                                        <p:tgtEl>
                                          <p:spTgt spid="12"/>
                                        </p:tgtEl>
                                        <p:attrNameLst>
                                          <p:attrName>ppt_w</p:attrName>
                                        </p:attrNameLst>
                                      </p:cBhvr>
                                      <p:tavLst>
                                        <p:tav tm="0">
                                          <p:val>
                                            <p:strVal val="ppt_w"/>
                                          </p:val>
                                        </p:tav>
                                        <p:tav tm="100000">
                                          <p:val>
                                            <p:strVal val="ppt_w*0.70"/>
                                          </p:val>
                                        </p:tav>
                                      </p:tavLst>
                                    </p:anim>
                                    <p:anim calcmode="lin" valueType="num">
                                      <p:cBhvr>
                                        <p:cTn id="86" dur="1000"/>
                                        <p:tgtEl>
                                          <p:spTgt spid="12"/>
                                        </p:tgtEl>
                                        <p:attrNameLst>
                                          <p:attrName>ppt_h</p:attrName>
                                        </p:attrNameLst>
                                      </p:cBhvr>
                                      <p:tavLst>
                                        <p:tav tm="0">
                                          <p:val>
                                            <p:strVal val="ppt_h"/>
                                          </p:val>
                                        </p:tav>
                                        <p:tav tm="100000">
                                          <p:val>
                                            <p:strVal val="ppt_h"/>
                                          </p:val>
                                        </p:tav>
                                      </p:tavLst>
                                    </p:anim>
                                    <p:animEffect transition="out" filter="fade">
                                      <p:cBhvr>
                                        <p:cTn id="87" dur="1000"/>
                                        <p:tgtEl>
                                          <p:spTgt spid="12"/>
                                        </p:tgtEl>
                                      </p:cBhvr>
                                    </p:animEffect>
                                    <p:set>
                                      <p:cBhvr>
                                        <p:cTn id="88"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p:bldP spid="4" grpId="1"/>
      <p:bldP spid="4" grpId="2"/>
      <p:bldP spid="19" grpId="0"/>
      <p:bldP spid="19" grpId="2"/>
      <p:bldP spid="3" grpId="0"/>
      <p:bldP spid="3" grpId="1"/>
      <p:bldP spid="11" grpId="0"/>
      <p:bldP spid="11" grpId="1"/>
      <p:bldP spid="11" grpId="2"/>
      <p:bldP spid="12" grpId="0"/>
      <p:bldP spid="12" grpId="1"/>
      <p:bldP spid="12"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3" name="TextBox 2"/>
          <p:cNvSpPr txBox="1"/>
          <p:nvPr/>
        </p:nvSpPr>
        <p:spPr>
          <a:xfrm>
            <a:off x="457200" y="457200"/>
            <a:ext cx="8229600" cy="5478423"/>
          </a:xfrm>
          <a:prstGeom prst="rect">
            <a:avLst/>
          </a:prstGeom>
          <a:noFill/>
        </p:spPr>
        <p:txBody>
          <a:bodyPr vert="horz" wrap="square" rtlCol="0">
            <a:spAutoFit/>
          </a:bodyPr>
          <a:lstStyle/>
          <a:p>
            <a:r>
              <a:rPr lang="en-US" sz="3500" b="1" dirty="0">
                <a:solidFill>
                  <a:srgbClr val="800000"/>
                </a:solidFill>
              </a:rPr>
              <a:t>“Although I am a doctor of divinity, and have preached Christ and fought His battles for a long time, I know from personal experience how difficult it is to hold fast to the truth. I cannot always shake off Satan. I cannot always apprehend Christ as the Scriptures portray Him. Sometimes the devil distorts Christ to my vision. But thanks be to God, who keeps us in His Word, in faith, and in prayer.” </a:t>
            </a:r>
            <a:r>
              <a:rPr lang="en-US" sz="3500" b="1" dirty="0">
                <a:solidFill>
                  <a:srgbClr val="002060"/>
                </a:solidFill>
              </a:rPr>
              <a:t>– Martin Luther</a:t>
            </a:r>
          </a:p>
        </p:txBody>
      </p:sp>
    </p:spTree>
    <p:extLst>
      <p:ext uri="{BB962C8B-B14F-4D97-AF65-F5344CB8AC3E}">
        <p14:creationId xmlns:p14="http://schemas.microsoft.com/office/powerpoint/2010/main" xmlns="" val="388463759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1" nodeType="clickEffect">
                                  <p:stCondLst>
                                    <p:cond delay="0"/>
                                  </p:stCondLst>
                                  <p:childTnLst>
                                    <p:anim calcmode="lin" valueType="num">
                                      <p:cBhvr>
                                        <p:cTn id="6" dur="1000"/>
                                        <p:tgtEl>
                                          <p:spTgt spid="3"/>
                                        </p:tgtEl>
                                        <p:attrNameLst>
                                          <p:attrName>ppt_w</p:attrName>
                                        </p:attrNameLst>
                                      </p:cBhvr>
                                      <p:tavLst>
                                        <p:tav tm="0">
                                          <p:val>
                                            <p:strVal val="ppt_w"/>
                                          </p:val>
                                        </p:tav>
                                        <p:tav tm="100000">
                                          <p:val>
                                            <p:strVal val="ppt_w*0.70"/>
                                          </p:val>
                                        </p:tav>
                                      </p:tavLst>
                                    </p:anim>
                                    <p:anim calcmode="lin" valueType="num">
                                      <p:cBhvr>
                                        <p:cTn id="7" dur="1000"/>
                                        <p:tgtEl>
                                          <p:spTgt spid="3"/>
                                        </p:tgtEl>
                                        <p:attrNameLst>
                                          <p:attrName>ppt_h</p:attrName>
                                        </p:attrNameLst>
                                      </p:cBhvr>
                                      <p:tavLst>
                                        <p:tav tm="0">
                                          <p:val>
                                            <p:strVal val="ppt_h"/>
                                          </p:val>
                                        </p:tav>
                                        <p:tav tm="100000">
                                          <p:val>
                                            <p:strVal val="ppt_h"/>
                                          </p:val>
                                        </p:tav>
                                      </p:tavLst>
                                    </p:anim>
                                    <p:animEffect transition="out" filter="fade">
                                      <p:cBhvr>
                                        <p:cTn id="8" dur="1000"/>
                                        <p:tgtEl>
                                          <p:spTgt spid="3"/>
                                        </p:tgtEl>
                                      </p:cBhvr>
                                    </p:animEffect>
                                    <p:set>
                                      <p:cBhvr>
                                        <p:cTn id="9"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3" name="TextBox 2"/>
          <p:cNvSpPr txBox="1"/>
          <p:nvPr/>
        </p:nvSpPr>
        <p:spPr>
          <a:xfrm>
            <a:off x="457200" y="457200"/>
            <a:ext cx="8229600" cy="1938992"/>
          </a:xfrm>
          <a:prstGeom prst="rect">
            <a:avLst/>
          </a:prstGeom>
          <a:noFill/>
        </p:spPr>
        <p:txBody>
          <a:bodyPr vert="horz" wrap="square" rtlCol="0">
            <a:spAutoFit/>
          </a:bodyPr>
          <a:lstStyle/>
          <a:p>
            <a:r>
              <a:rPr lang="en-US" sz="4000" b="1" dirty="0">
                <a:solidFill>
                  <a:srgbClr val="800000"/>
                </a:solidFill>
              </a:rPr>
              <a:t>Rom. 6:11~ </a:t>
            </a:r>
            <a:r>
              <a:rPr lang="en-US" sz="4000" b="1" dirty="0">
                <a:solidFill>
                  <a:srgbClr val="002060"/>
                </a:solidFill>
              </a:rPr>
              <a:t>Likewise you also, reckon yourselves to be dead indeed to sin, but alive to God in Christ Jesus our Lord.</a:t>
            </a:r>
            <a:endParaRPr lang="en-US" sz="3600" b="1" dirty="0">
              <a:solidFill>
                <a:srgbClr val="002060"/>
              </a:solidFill>
            </a:endParaRPr>
          </a:p>
        </p:txBody>
      </p:sp>
      <p:sp>
        <p:nvSpPr>
          <p:cNvPr id="2" name="TextBox 1"/>
          <p:cNvSpPr txBox="1"/>
          <p:nvPr/>
        </p:nvSpPr>
        <p:spPr>
          <a:xfrm>
            <a:off x="685800" y="2340114"/>
            <a:ext cx="8001000" cy="1323439"/>
          </a:xfrm>
          <a:prstGeom prst="rect">
            <a:avLst/>
          </a:prstGeom>
          <a:noFill/>
        </p:spPr>
        <p:txBody>
          <a:bodyPr vert="horz" wrap="square" rtlCol="0">
            <a:spAutoFit/>
          </a:bodyPr>
          <a:lstStyle/>
          <a:p>
            <a:pPr marL="571500" indent="-571500">
              <a:buFont typeface="Arial" pitchFamily="34" charset="0"/>
              <a:buChar char="•"/>
            </a:pPr>
            <a:r>
              <a:rPr lang="en-US" sz="4000" b="1" dirty="0" smtClean="0">
                <a:solidFill>
                  <a:srgbClr val="800000"/>
                </a:solidFill>
              </a:rPr>
              <a:t> </a:t>
            </a:r>
            <a:r>
              <a:rPr lang="en-US" sz="4000" b="1" dirty="0" smtClean="0">
                <a:solidFill>
                  <a:srgbClr val="002060"/>
                </a:solidFill>
              </a:rPr>
              <a:t>Reckon</a:t>
            </a:r>
            <a:r>
              <a:rPr lang="en-US" sz="4000" b="1" dirty="0" smtClean="0">
                <a:solidFill>
                  <a:srgbClr val="800000"/>
                </a:solidFill>
              </a:rPr>
              <a:t> ~ </a:t>
            </a:r>
            <a:r>
              <a:rPr lang="en-US" sz="4000" b="1" i="1" dirty="0" err="1" smtClean="0">
                <a:solidFill>
                  <a:srgbClr val="002060"/>
                </a:solidFill>
                <a:latin typeface="Times New Roman" pitchFamily="18" charset="0"/>
                <a:cs typeface="Times New Roman" pitchFamily="18" charset="0"/>
              </a:rPr>
              <a:t>logizomai</a:t>
            </a:r>
            <a:r>
              <a:rPr lang="en-US" sz="4000" b="1" i="1" dirty="0" smtClean="0">
                <a:solidFill>
                  <a:srgbClr val="800000"/>
                </a:solidFill>
                <a:latin typeface="+mj-lt"/>
                <a:cs typeface="Times New Roman" pitchFamily="18" charset="0"/>
              </a:rPr>
              <a:t>; to compute, to come to a conclusion</a:t>
            </a:r>
            <a:endParaRPr lang="en-US" sz="4000" b="1" dirty="0">
              <a:solidFill>
                <a:srgbClr val="800000"/>
              </a:solidFill>
              <a:latin typeface="+mj-lt"/>
              <a:cs typeface="Times New Roman" pitchFamily="18" charset="0"/>
            </a:endParaRPr>
          </a:p>
        </p:txBody>
      </p:sp>
      <p:sp>
        <p:nvSpPr>
          <p:cNvPr id="7" name="Rounded Rectangle 6"/>
          <p:cNvSpPr/>
          <p:nvPr/>
        </p:nvSpPr>
        <p:spPr>
          <a:xfrm>
            <a:off x="6732896" y="575831"/>
            <a:ext cx="1600200"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5800" y="3575712"/>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smtClean="0">
                <a:solidFill>
                  <a:srgbClr val="800000"/>
                </a:solidFill>
              </a:rPr>
              <a:t>Same as </a:t>
            </a:r>
            <a:r>
              <a:rPr lang="en-US" sz="4000" b="1" dirty="0" smtClean="0">
                <a:solidFill>
                  <a:srgbClr val="002060"/>
                </a:solidFill>
              </a:rPr>
              <a:t>accounted</a:t>
            </a:r>
            <a:r>
              <a:rPr lang="en-US" sz="4000" b="1" dirty="0" smtClean="0">
                <a:solidFill>
                  <a:srgbClr val="800000"/>
                </a:solidFill>
              </a:rPr>
              <a:t>, v. 6)</a:t>
            </a:r>
            <a:endParaRPr lang="en-US" sz="4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20179809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55" presetClass="entr" presetSubtype="0" fill="hold" grpId="1"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strVal val="#ppt_w*0.70"/>
                                          </p:val>
                                        </p:tav>
                                        <p:tav tm="100000">
                                          <p:val>
                                            <p:strVal val="#ppt_w"/>
                                          </p:val>
                                        </p:tav>
                                      </p:tavLst>
                                    </p:anim>
                                    <p:anim calcmode="lin" valueType="num">
                                      <p:cBhvr>
                                        <p:cTn id="14" dur="1000" fill="hold"/>
                                        <p:tgtEl>
                                          <p:spTgt spid="7"/>
                                        </p:tgtEl>
                                        <p:attrNameLst>
                                          <p:attrName>ppt_h</p:attrName>
                                        </p:attrNameLst>
                                      </p:cBhvr>
                                      <p:tavLst>
                                        <p:tav tm="0">
                                          <p:val>
                                            <p:strVal val="#ppt_h"/>
                                          </p:val>
                                        </p:tav>
                                        <p:tav tm="100000">
                                          <p:val>
                                            <p:strVal val="#ppt_h"/>
                                          </p:val>
                                        </p:tav>
                                      </p:tavLst>
                                    </p:anim>
                                    <p:animEffect transition="in" filter="fade">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strVal val="#ppt_w*0.70"/>
                                          </p:val>
                                        </p:tav>
                                        <p:tav tm="100000">
                                          <p:val>
                                            <p:strVal val="#ppt_w"/>
                                          </p:val>
                                        </p:tav>
                                      </p:tavLst>
                                    </p:anim>
                                    <p:anim calcmode="lin" valueType="num">
                                      <p:cBhvr>
                                        <p:cTn id="21" dur="1000" fill="hold"/>
                                        <p:tgtEl>
                                          <p:spTgt spid="8"/>
                                        </p:tgtEl>
                                        <p:attrNameLst>
                                          <p:attrName>ppt_h</p:attrName>
                                        </p:attrNameLst>
                                      </p:cBhvr>
                                      <p:tavLst>
                                        <p:tav tm="0">
                                          <p:val>
                                            <p:strVal val="#ppt_h"/>
                                          </p:val>
                                        </p:tav>
                                        <p:tav tm="100000">
                                          <p:val>
                                            <p:strVal val="#ppt_h"/>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xit" presetSubtype="0" fill="hold" grpId="0" nodeType="clickEffect">
                                  <p:stCondLst>
                                    <p:cond delay="0"/>
                                  </p:stCondLst>
                                  <p:childTnLst>
                                    <p:anim calcmode="lin" valueType="num">
                                      <p:cBhvr>
                                        <p:cTn id="26" dur="1000"/>
                                        <p:tgtEl>
                                          <p:spTgt spid="3"/>
                                        </p:tgtEl>
                                        <p:attrNameLst>
                                          <p:attrName>ppt_w</p:attrName>
                                        </p:attrNameLst>
                                      </p:cBhvr>
                                      <p:tavLst>
                                        <p:tav tm="0">
                                          <p:val>
                                            <p:strVal val="ppt_w"/>
                                          </p:val>
                                        </p:tav>
                                        <p:tav tm="100000">
                                          <p:val>
                                            <p:strVal val="ppt_w*0.70"/>
                                          </p:val>
                                        </p:tav>
                                      </p:tavLst>
                                    </p:anim>
                                    <p:anim calcmode="lin" valueType="num">
                                      <p:cBhvr>
                                        <p:cTn id="27" dur="1000"/>
                                        <p:tgtEl>
                                          <p:spTgt spid="3"/>
                                        </p:tgtEl>
                                        <p:attrNameLst>
                                          <p:attrName>ppt_h</p:attrName>
                                        </p:attrNameLst>
                                      </p:cBhvr>
                                      <p:tavLst>
                                        <p:tav tm="0">
                                          <p:val>
                                            <p:strVal val="ppt_h"/>
                                          </p:val>
                                        </p:tav>
                                        <p:tav tm="100000">
                                          <p:val>
                                            <p:strVal val="ppt_h"/>
                                          </p:val>
                                        </p:tav>
                                      </p:tavLst>
                                    </p:anim>
                                    <p:animEffect transition="out" filter="fade">
                                      <p:cBhvr>
                                        <p:cTn id="28" dur="1000"/>
                                        <p:tgtEl>
                                          <p:spTgt spid="3"/>
                                        </p:tgtEl>
                                      </p:cBhvr>
                                    </p:animEffect>
                                    <p:set>
                                      <p:cBhvr>
                                        <p:cTn id="29" dur="1" fill="hold">
                                          <p:stCondLst>
                                            <p:cond delay="999"/>
                                          </p:stCondLst>
                                        </p:cTn>
                                        <p:tgtEl>
                                          <p:spTgt spid="3"/>
                                        </p:tgtEl>
                                        <p:attrNameLst>
                                          <p:attrName>style.visibility</p:attrName>
                                        </p:attrNameLst>
                                      </p:cBhvr>
                                      <p:to>
                                        <p:strVal val="hidden"/>
                                      </p:to>
                                    </p:set>
                                  </p:childTnLst>
                                </p:cTn>
                              </p:par>
                              <p:par>
                                <p:cTn id="30" presetID="55" presetClass="exit" presetSubtype="0" fill="hold" grpId="0" nodeType="withEffect">
                                  <p:stCondLst>
                                    <p:cond delay="0"/>
                                  </p:stCondLst>
                                  <p:childTnLst>
                                    <p:anim calcmode="lin" valueType="num">
                                      <p:cBhvr>
                                        <p:cTn id="31" dur="1000"/>
                                        <p:tgtEl>
                                          <p:spTgt spid="7"/>
                                        </p:tgtEl>
                                        <p:attrNameLst>
                                          <p:attrName>ppt_w</p:attrName>
                                        </p:attrNameLst>
                                      </p:cBhvr>
                                      <p:tavLst>
                                        <p:tav tm="0">
                                          <p:val>
                                            <p:strVal val="ppt_w"/>
                                          </p:val>
                                        </p:tav>
                                        <p:tav tm="100000">
                                          <p:val>
                                            <p:strVal val="ppt_w*0.70"/>
                                          </p:val>
                                        </p:tav>
                                      </p:tavLst>
                                    </p:anim>
                                    <p:anim calcmode="lin" valueType="num">
                                      <p:cBhvr>
                                        <p:cTn id="32" dur="1000"/>
                                        <p:tgtEl>
                                          <p:spTgt spid="7"/>
                                        </p:tgtEl>
                                        <p:attrNameLst>
                                          <p:attrName>ppt_h</p:attrName>
                                        </p:attrNameLst>
                                      </p:cBhvr>
                                      <p:tavLst>
                                        <p:tav tm="0">
                                          <p:val>
                                            <p:strVal val="ppt_h"/>
                                          </p:val>
                                        </p:tav>
                                        <p:tav tm="100000">
                                          <p:val>
                                            <p:strVal val="ppt_h"/>
                                          </p:val>
                                        </p:tav>
                                      </p:tavLst>
                                    </p:anim>
                                    <p:animEffect transition="out" filter="fade">
                                      <p:cBhvr>
                                        <p:cTn id="33" dur="1000"/>
                                        <p:tgtEl>
                                          <p:spTgt spid="7"/>
                                        </p:tgtEl>
                                      </p:cBhvr>
                                    </p:animEffect>
                                    <p:set>
                                      <p:cBhvr>
                                        <p:cTn id="34" dur="1" fill="hold">
                                          <p:stCondLst>
                                            <p:cond delay="999"/>
                                          </p:stCondLst>
                                        </p:cTn>
                                        <p:tgtEl>
                                          <p:spTgt spid="7"/>
                                        </p:tgtEl>
                                        <p:attrNameLst>
                                          <p:attrName>style.visibility</p:attrName>
                                        </p:attrNameLst>
                                      </p:cBhvr>
                                      <p:to>
                                        <p:strVal val="hidden"/>
                                      </p:to>
                                    </p:set>
                                  </p:childTnLst>
                                </p:cTn>
                              </p:par>
                              <p:par>
                                <p:cTn id="35" presetID="55" presetClass="exit" presetSubtype="0" fill="hold" grpId="1" nodeType="withEffect">
                                  <p:stCondLst>
                                    <p:cond delay="0"/>
                                  </p:stCondLst>
                                  <p:childTnLst>
                                    <p:anim calcmode="lin" valueType="num">
                                      <p:cBhvr>
                                        <p:cTn id="36" dur="1000"/>
                                        <p:tgtEl>
                                          <p:spTgt spid="2"/>
                                        </p:tgtEl>
                                        <p:attrNameLst>
                                          <p:attrName>ppt_w</p:attrName>
                                        </p:attrNameLst>
                                      </p:cBhvr>
                                      <p:tavLst>
                                        <p:tav tm="0">
                                          <p:val>
                                            <p:strVal val="ppt_w"/>
                                          </p:val>
                                        </p:tav>
                                        <p:tav tm="100000">
                                          <p:val>
                                            <p:strVal val="ppt_w*0.70"/>
                                          </p:val>
                                        </p:tav>
                                      </p:tavLst>
                                    </p:anim>
                                    <p:anim calcmode="lin" valueType="num">
                                      <p:cBhvr>
                                        <p:cTn id="37" dur="1000"/>
                                        <p:tgtEl>
                                          <p:spTgt spid="2"/>
                                        </p:tgtEl>
                                        <p:attrNameLst>
                                          <p:attrName>ppt_h</p:attrName>
                                        </p:attrNameLst>
                                      </p:cBhvr>
                                      <p:tavLst>
                                        <p:tav tm="0">
                                          <p:val>
                                            <p:strVal val="ppt_h"/>
                                          </p:val>
                                        </p:tav>
                                        <p:tav tm="100000">
                                          <p:val>
                                            <p:strVal val="ppt_h"/>
                                          </p:val>
                                        </p:tav>
                                      </p:tavLst>
                                    </p:anim>
                                    <p:animEffect transition="out" filter="fade">
                                      <p:cBhvr>
                                        <p:cTn id="38" dur="1000"/>
                                        <p:tgtEl>
                                          <p:spTgt spid="2"/>
                                        </p:tgtEl>
                                      </p:cBhvr>
                                    </p:animEffect>
                                    <p:set>
                                      <p:cBhvr>
                                        <p:cTn id="39" dur="1" fill="hold">
                                          <p:stCondLst>
                                            <p:cond delay="999"/>
                                          </p:stCondLst>
                                        </p:cTn>
                                        <p:tgtEl>
                                          <p:spTgt spid="2"/>
                                        </p:tgtEl>
                                        <p:attrNameLst>
                                          <p:attrName>style.visibility</p:attrName>
                                        </p:attrNameLst>
                                      </p:cBhvr>
                                      <p:to>
                                        <p:strVal val="hidden"/>
                                      </p:to>
                                    </p:set>
                                  </p:childTnLst>
                                </p:cTn>
                              </p:par>
                              <p:par>
                                <p:cTn id="40" presetID="55" presetClass="exit" presetSubtype="0" fill="hold" grpId="1" nodeType="withEffect">
                                  <p:stCondLst>
                                    <p:cond delay="0"/>
                                  </p:stCondLst>
                                  <p:childTnLst>
                                    <p:anim calcmode="lin" valueType="num">
                                      <p:cBhvr>
                                        <p:cTn id="41" dur="1000"/>
                                        <p:tgtEl>
                                          <p:spTgt spid="8"/>
                                        </p:tgtEl>
                                        <p:attrNameLst>
                                          <p:attrName>ppt_w</p:attrName>
                                        </p:attrNameLst>
                                      </p:cBhvr>
                                      <p:tavLst>
                                        <p:tav tm="0">
                                          <p:val>
                                            <p:strVal val="ppt_w"/>
                                          </p:val>
                                        </p:tav>
                                        <p:tav tm="100000">
                                          <p:val>
                                            <p:strVal val="ppt_w*0.70"/>
                                          </p:val>
                                        </p:tav>
                                      </p:tavLst>
                                    </p:anim>
                                    <p:anim calcmode="lin" valueType="num">
                                      <p:cBhvr>
                                        <p:cTn id="42" dur="1000"/>
                                        <p:tgtEl>
                                          <p:spTgt spid="8"/>
                                        </p:tgtEl>
                                        <p:attrNameLst>
                                          <p:attrName>ppt_h</p:attrName>
                                        </p:attrNameLst>
                                      </p:cBhvr>
                                      <p:tavLst>
                                        <p:tav tm="0">
                                          <p:val>
                                            <p:strVal val="ppt_h"/>
                                          </p:val>
                                        </p:tav>
                                        <p:tav tm="100000">
                                          <p:val>
                                            <p:strVal val="ppt_h"/>
                                          </p:val>
                                        </p:tav>
                                      </p:tavLst>
                                    </p:anim>
                                    <p:animEffect transition="out" filter="fade">
                                      <p:cBhvr>
                                        <p:cTn id="43" dur="1000"/>
                                        <p:tgtEl>
                                          <p:spTgt spid="8"/>
                                        </p:tgtEl>
                                      </p:cBhvr>
                                    </p:animEffect>
                                    <p:set>
                                      <p:cBhvr>
                                        <p:cTn id="4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2" grpId="1"/>
      <p:bldP spid="7" grpId="0" animBg="1"/>
      <p:bldP spid="7" grpId="1" animBg="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707886"/>
          </a:xfrm>
          <a:prstGeom prst="rect">
            <a:avLst/>
          </a:prstGeom>
          <a:noFill/>
        </p:spPr>
        <p:txBody>
          <a:bodyPr vert="horz" wrap="square" rtlCol="0">
            <a:spAutoFit/>
          </a:bodyPr>
          <a:lstStyle/>
          <a:p>
            <a:r>
              <a:rPr lang="en-US" sz="4000" b="1" dirty="0">
                <a:solidFill>
                  <a:srgbClr val="002060"/>
                </a:solidFill>
              </a:rPr>
              <a:t>Believed</a:t>
            </a:r>
            <a:r>
              <a:rPr lang="en-US" sz="4000" b="1" dirty="0"/>
              <a:t> </a:t>
            </a:r>
            <a:r>
              <a:rPr lang="en-US" sz="4000" b="1" dirty="0">
                <a:solidFill>
                  <a:srgbClr val="800000"/>
                </a:solidFill>
              </a:rPr>
              <a:t>~</a:t>
            </a:r>
            <a:r>
              <a:rPr lang="en-US" sz="4000" b="1" dirty="0"/>
              <a:t> </a:t>
            </a:r>
            <a:r>
              <a:rPr lang="en-US" sz="4000" b="1" i="1" dirty="0" err="1">
                <a:solidFill>
                  <a:srgbClr val="002060"/>
                </a:solidFill>
                <a:latin typeface="Times New Roman" pitchFamily="18" charset="0"/>
                <a:cs typeface="Times New Roman" pitchFamily="18" charset="0"/>
              </a:rPr>
              <a:t>aman</a:t>
            </a:r>
            <a:r>
              <a:rPr lang="en-US" sz="4000" b="1" dirty="0">
                <a:solidFill>
                  <a:srgbClr val="800000"/>
                </a:solidFill>
              </a:rPr>
              <a:t>,</a:t>
            </a:r>
            <a:r>
              <a:rPr lang="en-US" sz="4000" b="1" dirty="0"/>
              <a:t> </a:t>
            </a:r>
            <a:r>
              <a:rPr lang="en-US" sz="4000" b="1" dirty="0">
                <a:solidFill>
                  <a:srgbClr val="800000"/>
                </a:solidFill>
              </a:rPr>
              <a:t>root of </a:t>
            </a:r>
            <a:r>
              <a:rPr lang="en-US" sz="4000" b="1" i="1" dirty="0">
                <a:solidFill>
                  <a:srgbClr val="800000"/>
                </a:solidFill>
              </a:rPr>
              <a:t>amen</a:t>
            </a:r>
            <a:r>
              <a:rPr lang="en-US" sz="4000" b="1" dirty="0">
                <a:solidFill>
                  <a:srgbClr val="800000"/>
                </a:solidFill>
              </a:rPr>
              <a:t> (</a:t>
            </a:r>
            <a:r>
              <a:rPr lang="en-US" sz="4000" b="1" i="1" dirty="0">
                <a:solidFill>
                  <a:srgbClr val="800000"/>
                </a:solidFill>
              </a:rPr>
              <a:t>so be it</a:t>
            </a:r>
            <a:r>
              <a:rPr lang="en-US" sz="4000" b="1" dirty="0">
                <a:solidFill>
                  <a:srgbClr val="800000"/>
                </a:solidFill>
              </a:rPr>
              <a:t>)</a:t>
            </a:r>
            <a:endParaRPr lang="en-US" sz="4000" b="1" dirty="0">
              <a:solidFill>
                <a:srgbClr val="800000"/>
              </a:solidFill>
              <a:latin typeface="Caligula" pitchFamily="2" charset="0"/>
            </a:endParaRPr>
          </a:p>
        </p:txBody>
      </p:sp>
      <p:sp>
        <p:nvSpPr>
          <p:cNvPr id="6" name="TextBox 5"/>
          <p:cNvSpPr txBox="1"/>
          <p:nvPr/>
        </p:nvSpPr>
        <p:spPr>
          <a:xfrm>
            <a:off x="457200" y="1031335"/>
            <a:ext cx="8229600" cy="5078313"/>
          </a:xfrm>
          <a:prstGeom prst="rect">
            <a:avLst/>
          </a:prstGeom>
          <a:noFill/>
        </p:spPr>
        <p:txBody>
          <a:bodyPr vert="horz" wrap="square" rtlCol="0">
            <a:spAutoFit/>
          </a:bodyPr>
          <a:lstStyle/>
          <a:p>
            <a:r>
              <a:rPr lang="en-US" sz="3600" b="1" dirty="0">
                <a:solidFill>
                  <a:srgbClr val="800000"/>
                </a:solidFill>
              </a:rPr>
              <a:t> </a:t>
            </a:r>
            <a:r>
              <a:rPr lang="en-US" sz="3600" b="1" dirty="0" smtClean="0">
                <a:solidFill>
                  <a:srgbClr val="800000"/>
                </a:solidFill>
              </a:rPr>
              <a:t>                     ~ </a:t>
            </a:r>
            <a:r>
              <a:rPr lang="en-US" sz="3600" b="1" baseline="30000" dirty="0">
                <a:solidFill>
                  <a:srgbClr val="800000"/>
                </a:solidFill>
              </a:rPr>
              <a:t>3</a:t>
            </a:r>
            <a:r>
              <a:rPr lang="en-US" sz="3600" b="1" dirty="0">
                <a:solidFill>
                  <a:srgbClr val="800000"/>
                </a:solidFill>
              </a:rPr>
              <a:t> </a:t>
            </a:r>
            <a:r>
              <a:rPr lang="en-US" sz="3600" b="1" dirty="0">
                <a:solidFill>
                  <a:srgbClr val="002060"/>
                </a:solidFill>
              </a:rPr>
              <a:t>For though we walk in the flesh, we do not war according to the flesh. </a:t>
            </a:r>
            <a:r>
              <a:rPr lang="en-US" sz="3600" b="1" baseline="30000" dirty="0">
                <a:solidFill>
                  <a:srgbClr val="800000"/>
                </a:solidFill>
              </a:rPr>
              <a:t>4</a:t>
            </a:r>
            <a:r>
              <a:rPr lang="en-US" sz="3600" b="1" dirty="0">
                <a:solidFill>
                  <a:srgbClr val="002060"/>
                </a:solidFill>
              </a:rPr>
              <a:t> For the weapons of our warfare </a:t>
            </a:r>
            <a:r>
              <a:rPr lang="en-US" sz="3600" b="1" i="1" dirty="0">
                <a:solidFill>
                  <a:srgbClr val="002060"/>
                </a:solidFill>
              </a:rPr>
              <a:t>are</a:t>
            </a:r>
            <a:r>
              <a:rPr lang="en-US" sz="3600" b="1" dirty="0">
                <a:solidFill>
                  <a:srgbClr val="002060"/>
                </a:solidFill>
              </a:rPr>
              <a:t> not carnal but mighty in God for pulling down strongholds, </a:t>
            </a:r>
            <a:r>
              <a:rPr lang="en-US" sz="3600" b="1" baseline="30000" dirty="0">
                <a:solidFill>
                  <a:srgbClr val="800000"/>
                </a:solidFill>
              </a:rPr>
              <a:t>5</a:t>
            </a:r>
            <a:r>
              <a:rPr lang="en-US" sz="3600" b="1" dirty="0">
                <a:solidFill>
                  <a:srgbClr val="002060"/>
                </a:solidFill>
              </a:rPr>
              <a:t> casting down arguments and every high thing that exalts itself against the knowledge of God, bringing every thought into captivity to the obedience of Christ,</a:t>
            </a:r>
          </a:p>
        </p:txBody>
      </p:sp>
      <p:sp>
        <p:nvSpPr>
          <p:cNvPr id="3" name="TextBox 2"/>
          <p:cNvSpPr txBox="1"/>
          <p:nvPr/>
        </p:nvSpPr>
        <p:spPr>
          <a:xfrm>
            <a:off x="457200" y="1035757"/>
            <a:ext cx="2667000" cy="646331"/>
          </a:xfrm>
          <a:prstGeom prst="rect">
            <a:avLst/>
          </a:prstGeom>
          <a:noFill/>
        </p:spPr>
        <p:txBody>
          <a:bodyPr vert="horz" wrap="square" rtlCol="0">
            <a:spAutoFit/>
          </a:bodyPr>
          <a:lstStyle/>
          <a:p>
            <a:r>
              <a:rPr lang="en-US" sz="3600" b="1" dirty="0" smtClean="0">
                <a:solidFill>
                  <a:srgbClr val="800000"/>
                </a:solidFill>
                <a:latin typeface="Caligula" pitchFamily="2" charset="0"/>
              </a:rPr>
              <a:t>2 Cor. 10:3-5</a:t>
            </a:r>
            <a:endParaRPr lang="en-US" sz="3600" b="1" dirty="0">
              <a:solidFill>
                <a:srgbClr val="800000"/>
              </a:solidFill>
              <a:latin typeface="Caligula" pitchFamily="2" charset="0"/>
            </a:endParaRPr>
          </a:p>
        </p:txBody>
      </p:sp>
      <p:sp>
        <p:nvSpPr>
          <p:cNvPr id="4" name="TextBox 3"/>
          <p:cNvSpPr txBox="1"/>
          <p:nvPr/>
        </p:nvSpPr>
        <p:spPr>
          <a:xfrm>
            <a:off x="457200" y="1592282"/>
            <a:ext cx="8229600" cy="3970318"/>
          </a:xfrm>
          <a:prstGeom prst="rect">
            <a:avLst/>
          </a:prstGeom>
          <a:noFill/>
        </p:spPr>
        <p:txBody>
          <a:bodyPr vert="horz" wrap="square" rtlCol="0">
            <a:spAutoFit/>
          </a:bodyPr>
          <a:lstStyle/>
          <a:p>
            <a:r>
              <a:rPr lang="en-US" sz="3600" b="1" dirty="0">
                <a:solidFill>
                  <a:srgbClr val="800000"/>
                </a:solidFill>
              </a:rPr>
              <a:t>Phil. </a:t>
            </a:r>
            <a:r>
              <a:rPr lang="en-US" sz="3600" b="1" dirty="0" smtClean="0">
                <a:solidFill>
                  <a:srgbClr val="800000"/>
                </a:solidFill>
              </a:rPr>
              <a:t>4:8 ~ </a:t>
            </a:r>
            <a:r>
              <a:rPr lang="en-US" sz="3600" b="1" dirty="0" smtClean="0">
                <a:solidFill>
                  <a:srgbClr val="002060"/>
                </a:solidFill>
              </a:rPr>
              <a:t>Finally</a:t>
            </a:r>
            <a:r>
              <a:rPr lang="en-US" sz="3600" b="1" dirty="0">
                <a:solidFill>
                  <a:srgbClr val="002060"/>
                </a:solidFill>
              </a:rPr>
              <a:t>, brethren, whatever things are true, whatever things </a:t>
            </a:r>
            <a:r>
              <a:rPr lang="en-US" sz="3600" b="1" i="1" dirty="0">
                <a:solidFill>
                  <a:srgbClr val="002060"/>
                </a:solidFill>
              </a:rPr>
              <a:t>are</a:t>
            </a:r>
            <a:r>
              <a:rPr lang="en-US" sz="3600" b="1" dirty="0">
                <a:solidFill>
                  <a:srgbClr val="002060"/>
                </a:solidFill>
              </a:rPr>
              <a:t> noble, whatever things </a:t>
            </a:r>
            <a:r>
              <a:rPr lang="en-US" sz="3600" b="1" i="1" dirty="0">
                <a:solidFill>
                  <a:srgbClr val="002060"/>
                </a:solidFill>
              </a:rPr>
              <a:t>are</a:t>
            </a:r>
            <a:r>
              <a:rPr lang="en-US" sz="3600" b="1" dirty="0">
                <a:solidFill>
                  <a:srgbClr val="002060"/>
                </a:solidFill>
              </a:rPr>
              <a:t> just, whatever things </a:t>
            </a:r>
            <a:r>
              <a:rPr lang="en-US" sz="3600" b="1" i="1" dirty="0">
                <a:solidFill>
                  <a:srgbClr val="002060"/>
                </a:solidFill>
              </a:rPr>
              <a:t>are</a:t>
            </a:r>
            <a:r>
              <a:rPr lang="en-US" sz="3600" b="1" dirty="0">
                <a:solidFill>
                  <a:srgbClr val="002060"/>
                </a:solidFill>
              </a:rPr>
              <a:t> pure, whatever things </a:t>
            </a:r>
            <a:r>
              <a:rPr lang="en-US" sz="3600" b="1" i="1" dirty="0">
                <a:solidFill>
                  <a:srgbClr val="002060"/>
                </a:solidFill>
              </a:rPr>
              <a:t>are</a:t>
            </a:r>
            <a:r>
              <a:rPr lang="en-US" sz="3600" b="1" dirty="0">
                <a:solidFill>
                  <a:srgbClr val="002060"/>
                </a:solidFill>
              </a:rPr>
              <a:t> lovely, whatever things </a:t>
            </a:r>
            <a:r>
              <a:rPr lang="en-US" sz="3600" b="1" i="1" dirty="0">
                <a:solidFill>
                  <a:srgbClr val="002060"/>
                </a:solidFill>
              </a:rPr>
              <a:t>are</a:t>
            </a:r>
            <a:r>
              <a:rPr lang="en-US" sz="3600" b="1" dirty="0">
                <a:solidFill>
                  <a:srgbClr val="002060"/>
                </a:solidFill>
              </a:rPr>
              <a:t> of good report, if </a:t>
            </a:r>
            <a:r>
              <a:rPr lang="en-US" sz="3600" b="1" i="1" dirty="0">
                <a:solidFill>
                  <a:srgbClr val="002060"/>
                </a:solidFill>
              </a:rPr>
              <a:t>there is</a:t>
            </a:r>
            <a:r>
              <a:rPr lang="en-US" sz="3600" b="1" dirty="0">
                <a:solidFill>
                  <a:srgbClr val="002060"/>
                </a:solidFill>
              </a:rPr>
              <a:t> any virtue and if </a:t>
            </a:r>
            <a:r>
              <a:rPr lang="en-US" sz="3600" b="1" i="1" dirty="0">
                <a:solidFill>
                  <a:srgbClr val="002060"/>
                </a:solidFill>
              </a:rPr>
              <a:t>there is</a:t>
            </a:r>
            <a:r>
              <a:rPr lang="en-US" sz="3600" b="1" dirty="0">
                <a:solidFill>
                  <a:srgbClr val="002060"/>
                </a:solidFill>
              </a:rPr>
              <a:t> anything praiseworthy—meditate on these things</a:t>
            </a:r>
            <a:r>
              <a:rPr lang="en-US" sz="3600" b="1" dirty="0" smtClean="0">
                <a:solidFill>
                  <a:srgbClr val="002060"/>
                </a:solidFill>
              </a:rPr>
              <a:t>.</a:t>
            </a:r>
            <a:endParaRPr lang="en-US" sz="3600" b="1" dirty="0">
              <a:solidFill>
                <a:srgbClr val="002060"/>
              </a:solidFill>
              <a:latin typeface="Caligula" pitchFamily="2" charset="0"/>
            </a:endParaRPr>
          </a:p>
        </p:txBody>
      </p:sp>
    </p:spTree>
    <p:extLst>
      <p:ext uri="{BB962C8B-B14F-4D97-AF65-F5344CB8AC3E}">
        <p14:creationId xmlns:p14="http://schemas.microsoft.com/office/powerpoint/2010/main" xmlns="" val="28558233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xit" presetSubtype="0" fill="hold" grpId="2" nodeType="clickEffect">
                                  <p:stCondLst>
                                    <p:cond delay="0"/>
                                  </p:stCondLst>
                                  <p:childTnLst>
                                    <p:anim calcmode="lin" valueType="num">
                                      <p:cBhvr>
                                        <p:cTn id="18" dur="1000"/>
                                        <p:tgtEl>
                                          <p:spTgt spid="6"/>
                                        </p:tgtEl>
                                        <p:attrNameLst>
                                          <p:attrName>ppt_w</p:attrName>
                                        </p:attrNameLst>
                                      </p:cBhvr>
                                      <p:tavLst>
                                        <p:tav tm="0">
                                          <p:val>
                                            <p:strVal val="ppt_w"/>
                                          </p:val>
                                        </p:tav>
                                        <p:tav tm="100000">
                                          <p:val>
                                            <p:strVal val="ppt_w*0.70"/>
                                          </p:val>
                                        </p:tav>
                                      </p:tavLst>
                                    </p:anim>
                                    <p:anim calcmode="lin" valueType="num">
                                      <p:cBhvr>
                                        <p:cTn id="19" dur="1000"/>
                                        <p:tgtEl>
                                          <p:spTgt spid="6"/>
                                        </p:tgtEl>
                                        <p:attrNameLst>
                                          <p:attrName>ppt_h</p:attrName>
                                        </p:attrNameLst>
                                      </p:cBhvr>
                                      <p:tavLst>
                                        <p:tav tm="0">
                                          <p:val>
                                            <p:strVal val="ppt_h"/>
                                          </p:val>
                                        </p:tav>
                                        <p:tav tm="100000">
                                          <p:val>
                                            <p:strVal val="ppt_h"/>
                                          </p:val>
                                        </p:tav>
                                      </p:tavLst>
                                    </p:anim>
                                    <p:animEffect transition="out" filter="fade">
                                      <p:cBhvr>
                                        <p:cTn id="20" dur="1000"/>
                                        <p:tgtEl>
                                          <p:spTgt spid="6"/>
                                        </p:tgtEl>
                                      </p:cBhvr>
                                    </p:animEffect>
                                    <p:set>
                                      <p:cBhvr>
                                        <p:cTn id="21" dur="1" fill="hold">
                                          <p:stCondLst>
                                            <p:cond delay="999"/>
                                          </p:stCondLst>
                                        </p:cTn>
                                        <p:tgtEl>
                                          <p:spTgt spid="6"/>
                                        </p:tgtEl>
                                        <p:attrNameLst>
                                          <p:attrName>style.visibility</p:attrName>
                                        </p:attrNameLst>
                                      </p:cBhvr>
                                      <p:to>
                                        <p:strVal val="hidden"/>
                                      </p:to>
                                    </p:set>
                                  </p:childTnLst>
                                </p:cTn>
                              </p:par>
                              <p:par>
                                <p:cTn id="22" presetID="55"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strVal val="#ppt_w*0.70"/>
                                          </p:val>
                                        </p:tav>
                                        <p:tav tm="100000">
                                          <p:val>
                                            <p:strVal val="#ppt_w"/>
                                          </p:val>
                                        </p:tav>
                                      </p:tavLst>
                                    </p:anim>
                                    <p:anim calcmode="lin" valueType="num">
                                      <p:cBhvr>
                                        <p:cTn id="25" dur="1000" fill="hold"/>
                                        <p:tgtEl>
                                          <p:spTgt spid="4"/>
                                        </p:tgtEl>
                                        <p:attrNameLst>
                                          <p:attrName>ppt_h</p:attrName>
                                        </p:attrNameLst>
                                      </p:cBhvr>
                                      <p:tavLst>
                                        <p:tav tm="0">
                                          <p:val>
                                            <p:strVal val="#ppt_h"/>
                                          </p:val>
                                        </p:tav>
                                        <p:tav tm="100000">
                                          <p:val>
                                            <p:strVal val="#ppt_h"/>
                                          </p:val>
                                        </p:tav>
                                      </p:tavLst>
                                    </p:anim>
                                    <p:animEffect transition="in" filter="fade">
                                      <p:cBhvr>
                                        <p:cTn id="26" dur="1000"/>
                                        <p:tgtEl>
                                          <p:spTgt spid="4"/>
                                        </p:tgtEl>
                                      </p:cBhvr>
                                    </p:animEffect>
                                  </p:childTnLst>
                                </p:cTn>
                              </p:par>
                            </p:childTnLst>
                          </p:cTn>
                        </p:par>
                        <p:par>
                          <p:cTn id="27" fill="hold">
                            <p:stCondLst>
                              <p:cond delay="1000"/>
                            </p:stCondLst>
                            <p:childTnLst>
                              <p:par>
                                <p:cTn id="28" presetID="9" presetClass="emph" presetSubtype="0" grpId="1" nodeType="afterEffect">
                                  <p:stCondLst>
                                    <p:cond delay="0"/>
                                  </p:stCondLst>
                                  <p:childTnLst>
                                    <p:set>
                                      <p:cBhvr rctx="PPT">
                                        <p:cTn id="29" dur="indefinite"/>
                                        <p:tgtEl>
                                          <p:spTgt spid="3"/>
                                        </p:tgtEl>
                                        <p:attrNameLst>
                                          <p:attrName>style.opacity</p:attrName>
                                        </p:attrNameLst>
                                      </p:cBhvr>
                                      <p:to>
                                        <p:strVal val="0.5"/>
                                      </p:to>
                                    </p:set>
                                    <p:animEffect filter="image" prLst="opacity: 0.5">
                                      <p:cBhvr rctx="IE">
                                        <p:cTn id="30" dur="indefinite"/>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xit" presetSubtype="0" fill="hold" grpId="0" nodeType="clickEffect">
                                  <p:stCondLst>
                                    <p:cond delay="0"/>
                                  </p:stCondLst>
                                  <p:childTnLst>
                                    <p:anim calcmode="lin" valueType="num">
                                      <p:cBhvr>
                                        <p:cTn id="34" dur="1000"/>
                                        <p:tgtEl>
                                          <p:spTgt spid="2"/>
                                        </p:tgtEl>
                                        <p:attrNameLst>
                                          <p:attrName>ppt_w</p:attrName>
                                        </p:attrNameLst>
                                      </p:cBhvr>
                                      <p:tavLst>
                                        <p:tav tm="0">
                                          <p:val>
                                            <p:strVal val="ppt_w"/>
                                          </p:val>
                                        </p:tav>
                                        <p:tav tm="100000">
                                          <p:val>
                                            <p:strVal val="ppt_w*0.70"/>
                                          </p:val>
                                        </p:tav>
                                      </p:tavLst>
                                    </p:anim>
                                    <p:anim calcmode="lin" valueType="num">
                                      <p:cBhvr>
                                        <p:cTn id="35" dur="1000"/>
                                        <p:tgtEl>
                                          <p:spTgt spid="2"/>
                                        </p:tgtEl>
                                        <p:attrNameLst>
                                          <p:attrName>ppt_h</p:attrName>
                                        </p:attrNameLst>
                                      </p:cBhvr>
                                      <p:tavLst>
                                        <p:tav tm="0">
                                          <p:val>
                                            <p:strVal val="ppt_h"/>
                                          </p:val>
                                        </p:tav>
                                        <p:tav tm="100000">
                                          <p:val>
                                            <p:strVal val="ppt_h"/>
                                          </p:val>
                                        </p:tav>
                                      </p:tavLst>
                                    </p:anim>
                                    <p:animEffect transition="out" filter="fade">
                                      <p:cBhvr>
                                        <p:cTn id="36" dur="1000"/>
                                        <p:tgtEl>
                                          <p:spTgt spid="2"/>
                                        </p:tgtEl>
                                      </p:cBhvr>
                                    </p:animEffect>
                                    <p:set>
                                      <p:cBhvr>
                                        <p:cTn id="37" dur="1" fill="hold">
                                          <p:stCondLst>
                                            <p:cond delay="999"/>
                                          </p:stCondLst>
                                        </p:cTn>
                                        <p:tgtEl>
                                          <p:spTgt spid="2"/>
                                        </p:tgtEl>
                                        <p:attrNameLst>
                                          <p:attrName>style.visibility</p:attrName>
                                        </p:attrNameLst>
                                      </p:cBhvr>
                                      <p:to>
                                        <p:strVal val="hidden"/>
                                      </p:to>
                                    </p:set>
                                  </p:childTnLst>
                                </p:cTn>
                              </p:par>
                              <p:par>
                                <p:cTn id="38" presetID="55" presetClass="exit" presetSubtype="0" fill="hold" grpId="2" nodeType="withEffect">
                                  <p:stCondLst>
                                    <p:cond delay="0"/>
                                  </p:stCondLst>
                                  <p:childTnLst>
                                    <p:anim calcmode="lin" valueType="num">
                                      <p:cBhvr>
                                        <p:cTn id="39" dur="1000"/>
                                        <p:tgtEl>
                                          <p:spTgt spid="3"/>
                                        </p:tgtEl>
                                        <p:attrNameLst>
                                          <p:attrName>ppt_w</p:attrName>
                                        </p:attrNameLst>
                                      </p:cBhvr>
                                      <p:tavLst>
                                        <p:tav tm="0">
                                          <p:val>
                                            <p:strVal val="ppt_w"/>
                                          </p:val>
                                        </p:tav>
                                        <p:tav tm="100000">
                                          <p:val>
                                            <p:strVal val="ppt_w*0.70"/>
                                          </p:val>
                                        </p:tav>
                                      </p:tavLst>
                                    </p:anim>
                                    <p:anim calcmode="lin" valueType="num">
                                      <p:cBhvr>
                                        <p:cTn id="40" dur="1000"/>
                                        <p:tgtEl>
                                          <p:spTgt spid="3"/>
                                        </p:tgtEl>
                                        <p:attrNameLst>
                                          <p:attrName>ppt_h</p:attrName>
                                        </p:attrNameLst>
                                      </p:cBhvr>
                                      <p:tavLst>
                                        <p:tav tm="0">
                                          <p:val>
                                            <p:strVal val="ppt_h"/>
                                          </p:val>
                                        </p:tav>
                                        <p:tav tm="100000">
                                          <p:val>
                                            <p:strVal val="ppt_h"/>
                                          </p:val>
                                        </p:tav>
                                      </p:tavLst>
                                    </p:anim>
                                    <p:animEffect transition="out" filter="fade">
                                      <p:cBhvr>
                                        <p:cTn id="41" dur="1000"/>
                                        <p:tgtEl>
                                          <p:spTgt spid="3"/>
                                        </p:tgtEl>
                                      </p:cBhvr>
                                    </p:animEffect>
                                    <p:set>
                                      <p:cBhvr>
                                        <p:cTn id="42" dur="1" fill="hold">
                                          <p:stCondLst>
                                            <p:cond delay="999"/>
                                          </p:stCondLst>
                                        </p:cTn>
                                        <p:tgtEl>
                                          <p:spTgt spid="3"/>
                                        </p:tgtEl>
                                        <p:attrNameLst>
                                          <p:attrName>style.visibility</p:attrName>
                                        </p:attrNameLst>
                                      </p:cBhvr>
                                      <p:to>
                                        <p:strVal val="hidden"/>
                                      </p:to>
                                    </p:set>
                                  </p:childTnLst>
                                </p:cTn>
                              </p:par>
                              <p:par>
                                <p:cTn id="43" presetID="55" presetClass="exit" presetSubtype="0" fill="hold" grpId="1" nodeType="withEffect">
                                  <p:stCondLst>
                                    <p:cond delay="0"/>
                                  </p:stCondLst>
                                  <p:childTnLst>
                                    <p:anim calcmode="lin" valueType="num">
                                      <p:cBhvr>
                                        <p:cTn id="44" dur="1000"/>
                                        <p:tgtEl>
                                          <p:spTgt spid="4"/>
                                        </p:tgtEl>
                                        <p:attrNameLst>
                                          <p:attrName>ppt_w</p:attrName>
                                        </p:attrNameLst>
                                      </p:cBhvr>
                                      <p:tavLst>
                                        <p:tav tm="0">
                                          <p:val>
                                            <p:strVal val="ppt_w"/>
                                          </p:val>
                                        </p:tav>
                                        <p:tav tm="100000">
                                          <p:val>
                                            <p:strVal val="ppt_w*0.70"/>
                                          </p:val>
                                        </p:tav>
                                      </p:tavLst>
                                    </p:anim>
                                    <p:anim calcmode="lin" valueType="num">
                                      <p:cBhvr>
                                        <p:cTn id="45" dur="1000"/>
                                        <p:tgtEl>
                                          <p:spTgt spid="4"/>
                                        </p:tgtEl>
                                        <p:attrNameLst>
                                          <p:attrName>ppt_h</p:attrName>
                                        </p:attrNameLst>
                                      </p:cBhvr>
                                      <p:tavLst>
                                        <p:tav tm="0">
                                          <p:val>
                                            <p:strVal val="ppt_h"/>
                                          </p:val>
                                        </p:tav>
                                        <p:tav tm="100000">
                                          <p:val>
                                            <p:strVal val="ppt_h"/>
                                          </p:val>
                                        </p:tav>
                                      </p:tavLst>
                                    </p:anim>
                                    <p:animEffect transition="out" filter="fade">
                                      <p:cBhvr>
                                        <p:cTn id="46" dur="1000"/>
                                        <p:tgtEl>
                                          <p:spTgt spid="4"/>
                                        </p:tgtEl>
                                      </p:cBhvr>
                                    </p:animEffect>
                                    <p:set>
                                      <p:cBhvr>
                                        <p:cTn id="4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1"/>
      <p:bldP spid="6" grpId="2"/>
      <p:bldP spid="3" grpId="0"/>
      <p:bldP spid="3" grpId="1"/>
      <p:bldP spid="3" grpId="2"/>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016758"/>
          </a:xfrm>
          <a:prstGeom prst="rect">
            <a:avLst/>
          </a:prstGeom>
          <a:noFill/>
        </p:spPr>
        <p:txBody>
          <a:bodyPr vert="horz" wrap="square" rtlCol="0">
            <a:spAutoFit/>
          </a:bodyPr>
          <a:lstStyle/>
          <a:p>
            <a:r>
              <a:rPr lang="en-US" sz="4000" b="1" dirty="0">
                <a:solidFill>
                  <a:srgbClr val="800000"/>
                </a:solidFill>
              </a:rPr>
              <a:t>"If God accounts Abraham as righteous, then that is how Abraham should account himself. That is his standing before God, and God’s accounting is not pretending. God does not account to us a pretended righteousness, but a real one in Jesus Christ." </a:t>
            </a:r>
            <a:r>
              <a:rPr lang="en-US" sz="4000" b="1" dirty="0">
                <a:solidFill>
                  <a:srgbClr val="002060"/>
                </a:solidFill>
              </a:rPr>
              <a:t>– David </a:t>
            </a:r>
            <a:r>
              <a:rPr lang="en-US" sz="4000" b="1" dirty="0" err="1">
                <a:solidFill>
                  <a:srgbClr val="002060"/>
                </a:solidFill>
              </a:rPr>
              <a:t>Guzik</a:t>
            </a:r>
            <a:endParaRPr lang="en-US" sz="4000" b="1" dirty="0">
              <a:solidFill>
                <a:srgbClr val="002060"/>
              </a:solidFill>
            </a:endParaRPr>
          </a:p>
        </p:txBody>
      </p:sp>
    </p:spTree>
    <p:extLst>
      <p:ext uri="{BB962C8B-B14F-4D97-AF65-F5344CB8AC3E}">
        <p14:creationId xmlns:p14="http://schemas.microsoft.com/office/powerpoint/2010/main" xmlns="" val="260949327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707886"/>
          </a:xfrm>
          <a:prstGeom prst="rect">
            <a:avLst/>
          </a:prstGeom>
          <a:noFill/>
        </p:spPr>
        <p:txBody>
          <a:bodyPr vert="horz" wrap="square" rtlCol="0">
            <a:spAutoFit/>
          </a:bodyPr>
          <a:lstStyle/>
          <a:p>
            <a:r>
              <a:rPr lang="en-US" sz="4000" b="1" dirty="0" smtClean="0">
                <a:solidFill>
                  <a:srgbClr val="800000"/>
                </a:solidFill>
              </a:rPr>
              <a:t>Habakkuk 2:4</a:t>
            </a:r>
            <a:endParaRPr lang="en-US" sz="4000" b="1" dirty="0">
              <a:solidFill>
                <a:srgbClr val="002060"/>
              </a:solidFill>
            </a:endParaRPr>
          </a:p>
        </p:txBody>
      </p:sp>
      <p:sp>
        <p:nvSpPr>
          <p:cNvPr id="3" name="TextBox 2"/>
          <p:cNvSpPr txBox="1"/>
          <p:nvPr/>
        </p:nvSpPr>
        <p:spPr>
          <a:xfrm>
            <a:off x="685800" y="1066800"/>
            <a:ext cx="8001000" cy="1323439"/>
          </a:xfrm>
          <a:prstGeom prst="rect">
            <a:avLst/>
          </a:prstGeom>
          <a:noFill/>
        </p:spPr>
        <p:txBody>
          <a:bodyPr vert="horz" wrap="square" rtlCol="0">
            <a:spAutoFit/>
          </a:bodyPr>
          <a:lstStyle/>
          <a:p>
            <a:r>
              <a:rPr lang="en-US" sz="4000" b="1" dirty="0">
                <a:solidFill>
                  <a:srgbClr val="800000"/>
                </a:solidFill>
              </a:rPr>
              <a:t>Rom. 1:17 ~ </a:t>
            </a:r>
            <a:r>
              <a:rPr lang="en-US" sz="4000" b="1" dirty="0">
                <a:solidFill>
                  <a:srgbClr val="002060"/>
                </a:solidFill>
              </a:rPr>
              <a:t>The just shall live by </a:t>
            </a:r>
            <a:r>
              <a:rPr lang="en-US" sz="4000" b="1" dirty="0" smtClean="0">
                <a:solidFill>
                  <a:srgbClr val="002060"/>
                </a:solidFill>
              </a:rPr>
              <a:t>faith</a:t>
            </a:r>
            <a:endParaRPr lang="en-US" sz="4000" b="1" dirty="0">
              <a:solidFill>
                <a:srgbClr val="002060"/>
              </a:solidFill>
            </a:endParaRPr>
          </a:p>
        </p:txBody>
      </p:sp>
      <p:sp>
        <p:nvSpPr>
          <p:cNvPr id="7" name="Rounded Rectangle 6"/>
          <p:cNvSpPr/>
          <p:nvPr/>
        </p:nvSpPr>
        <p:spPr>
          <a:xfrm>
            <a:off x="4086366" y="1233326"/>
            <a:ext cx="1019034"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5800" y="3635514"/>
            <a:ext cx="8001000" cy="707886"/>
          </a:xfrm>
          <a:prstGeom prst="rect">
            <a:avLst/>
          </a:prstGeom>
          <a:noFill/>
        </p:spPr>
        <p:txBody>
          <a:bodyPr vert="horz" wrap="square" rtlCol="0">
            <a:spAutoFit/>
          </a:bodyPr>
          <a:lstStyle/>
          <a:p>
            <a:r>
              <a:rPr lang="en-US" sz="4000" b="1" dirty="0">
                <a:solidFill>
                  <a:srgbClr val="800000"/>
                </a:solidFill>
              </a:rPr>
              <a:t>Gal. 3:11 ~ </a:t>
            </a:r>
            <a:r>
              <a:rPr lang="en-US" sz="4000" b="1" dirty="0">
                <a:solidFill>
                  <a:srgbClr val="002060"/>
                </a:solidFill>
              </a:rPr>
              <a:t>The just shall live by faith</a:t>
            </a:r>
          </a:p>
        </p:txBody>
      </p:sp>
      <p:sp>
        <p:nvSpPr>
          <p:cNvPr id="9" name="Rounded Rectangle 8"/>
          <p:cNvSpPr/>
          <p:nvPr/>
        </p:nvSpPr>
        <p:spPr>
          <a:xfrm>
            <a:off x="5825318" y="3739753"/>
            <a:ext cx="1019034"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5800" y="2321256"/>
            <a:ext cx="8001000" cy="1323439"/>
          </a:xfrm>
          <a:prstGeom prst="rect">
            <a:avLst/>
          </a:prstGeom>
          <a:noFill/>
        </p:spPr>
        <p:txBody>
          <a:bodyPr vert="horz" wrap="square" rtlCol="0">
            <a:spAutoFit/>
          </a:bodyPr>
          <a:lstStyle/>
          <a:p>
            <a:r>
              <a:rPr lang="en-US" sz="4000" b="1" dirty="0">
                <a:solidFill>
                  <a:srgbClr val="800000"/>
                </a:solidFill>
              </a:rPr>
              <a:t>Heb. 10:38 ~ </a:t>
            </a:r>
            <a:r>
              <a:rPr lang="en-US" sz="4000" b="1" dirty="0">
                <a:solidFill>
                  <a:srgbClr val="002060"/>
                </a:solidFill>
              </a:rPr>
              <a:t>The just shall live by faith</a:t>
            </a:r>
          </a:p>
        </p:txBody>
      </p:sp>
      <p:sp>
        <p:nvSpPr>
          <p:cNvPr id="12" name="Rounded Rectangle 11"/>
          <p:cNvSpPr/>
          <p:nvPr/>
        </p:nvSpPr>
        <p:spPr>
          <a:xfrm>
            <a:off x="699448" y="3037567"/>
            <a:ext cx="1205552"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4128962" y="1646631"/>
            <a:ext cx="9144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893558" y="4220568"/>
            <a:ext cx="9144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68824" y="3514888"/>
            <a:ext cx="1059976"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2652044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2"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2"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par>
                                <p:cTn id="17" presetID="55"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0.70"/>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2"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1000" fill="hold"/>
                                        <p:tgtEl>
                                          <p:spTgt spid="11"/>
                                        </p:tgtEl>
                                        <p:attrNameLst>
                                          <p:attrName>ppt_w</p:attrName>
                                        </p:attrNameLst>
                                      </p:cBhvr>
                                      <p:tavLst>
                                        <p:tav tm="0">
                                          <p:val>
                                            <p:strVal val="#ppt_w*0.70"/>
                                          </p:val>
                                        </p:tav>
                                        <p:tav tm="100000">
                                          <p:val>
                                            <p:strVal val="#ppt_w"/>
                                          </p:val>
                                        </p:tav>
                                      </p:tavLst>
                                    </p:anim>
                                    <p:anim calcmode="lin" valueType="num">
                                      <p:cBhvr>
                                        <p:cTn id="27" dur="1000" fill="hold"/>
                                        <p:tgtEl>
                                          <p:spTgt spid="11"/>
                                        </p:tgtEl>
                                        <p:attrNameLst>
                                          <p:attrName>ppt_h</p:attrName>
                                        </p:attrNameLst>
                                      </p:cBhvr>
                                      <p:tavLst>
                                        <p:tav tm="0">
                                          <p:val>
                                            <p:strVal val="#ppt_h"/>
                                          </p:val>
                                        </p:tav>
                                        <p:tav tm="100000">
                                          <p:val>
                                            <p:strVal val="#ppt_h"/>
                                          </p:val>
                                        </p:tav>
                                      </p:tavLst>
                                    </p:anim>
                                    <p:animEffect transition="in" filter="fade">
                                      <p:cBhvr>
                                        <p:cTn id="28" dur="1000"/>
                                        <p:tgtEl>
                                          <p:spTgt spid="11"/>
                                        </p:tgtEl>
                                      </p:cBhvr>
                                    </p:animEffect>
                                  </p:childTnLst>
                                </p:cTn>
                              </p:par>
                            </p:childTnLst>
                          </p:cTn>
                        </p:par>
                        <p:par>
                          <p:cTn id="29" fill="hold">
                            <p:stCondLst>
                              <p:cond delay="1000"/>
                            </p:stCondLst>
                            <p:childTnLst>
                              <p:par>
                                <p:cTn id="30" presetID="9" presetClass="emph" presetSubtype="0" grpId="3" nodeType="afterEffect">
                                  <p:stCondLst>
                                    <p:cond delay="0"/>
                                  </p:stCondLst>
                                  <p:childTnLst>
                                    <p:set>
                                      <p:cBhvr rctx="PPT">
                                        <p:cTn id="31" dur="indefinite"/>
                                        <p:tgtEl>
                                          <p:spTgt spid="3"/>
                                        </p:tgtEl>
                                        <p:attrNameLst>
                                          <p:attrName>style.opacity</p:attrName>
                                        </p:attrNameLst>
                                      </p:cBhvr>
                                      <p:to>
                                        <p:strVal val="0.5"/>
                                      </p:to>
                                    </p:set>
                                    <p:animEffect filter="image" prLst="opacity: 0.5">
                                      <p:cBhvr rctx="IE">
                                        <p:cTn id="32" dur="indefinite"/>
                                        <p:tgtEl>
                                          <p:spTgt spid="3"/>
                                        </p:tgtEl>
                                      </p:cBhvr>
                                    </p:animEffect>
                                  </p:childTnLst>
                                </p:cTn>
                              </p:par>
                              <p:par>
                                <p:cTn id="33" presetID="9" presetClass="emph" presetSubtype="0" grpId="3" nodeType="withEffect">
                                  <p:stCondLst>
                                    <p:cond delay="0"/>
                                  </p:stCondLst>
                                  <p:childTnLst>
                                    <p:set>
                                      <p:cBhvr rctx="PPT">
                                        <p:cTn id="34" dur="indefinite"/>
                                        <p:tgtEl>
                                          <p:spTgt spid="7"/>
                                        </p:tgtEl>
                                        <p:attrNameLst>
                                          <p:attrName>style.opacity</p:attrName>
                                        </p:attrNameLst>
                                      </p:cBhvr>
                                      <p:to>
                                        <p:strVal val="0.5"/>
                                      </p:to>
                                    </p:set>
                                    <p:animEffect filter="image" prLst="opacity: 0.5">
                                      <p:cBhvr rctx="IE">
                                        <p:cTn id="35" dur="indefinite"/>
                                        <p:tgtEl>
                                          <p:spTgt spid="7"/>
                                        </p:tgtEl>
                                      </p:cBhvr>
                                    </p:animEffect>
                                  </p:childTnLst>
                                </p:cTn>
                              </p:par>
                              <p:par>
                                <p:cTn id="36" presetID="9" presetClass="emph" presetSubtype="0" nodeType="withEffect">
                                  <p:stCondLst>
                                    <p:cond delay="0"/>
                                  </p:stCondLst>
                                  <p:childTnLst>
                                    <p:set>
                                      <p:cBhvr rctx="PPT">
                                        <p:cTn id="37" dur="indefinite"/>
                                        <p:tgtEl>
                                          <p:spTgt spid="5"/>
                                        </p:tgtEl>
                                        <p:attrNameLst>
                                          <p:attrName>style.opacity</p:attrName>
                                        </p:attrNameLst>
                                      </p:cBhvr>
                                      <p:to>
                                        <p:strVal val="0.5"/>
                                      </p:to>
                                    </p:set>
                                    <p:animEffect filter="image" prLst="opacity: 0.5">
                                      <p:cBhvr rctx="IE">
                                        <p:cTn id="38" dur="indefinite"/>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1"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strVal val="#ppt_w*0.70"/>
                                          </p:val>
                                        </p:tav>
                                        <p:tav tm="100000">
                                          <p:val>
                                            <p:strVal val="#ppt_w"/>
                                          </p:val>
                                        </p:tav>
                                      </p:tavLst>
                                    </p:anim>
                                    <p:anim calcmode="lin" valueType="num">
                                      <p:cBhvr>
                                        <p:cTn id="44" dur="1000" fill="hold"/>
                                        <p:tgtEl>
                                          <p:spTgt spid="12"/>
                                        </p:tgtEl>
                                        <p:attrNameLst>
                                          <p:attrName>ppt_h</p:attrName>
                                        </p:attrNameLst>
                                      </p:cBhvr>
                                      <p:tavLst>
                                        <p:tav tm="0">
                                          <p:val>
                                            <p:strVal val="#ppt_h"/>
                                          </p:val>
                                        </p:tav>
                                        <p:tav tm="100000">
                                          <p:val>
                                            <p:strVal val="#ppt_h"/>
                                          </p:val>
                                        </p:tav>
                                      </p:tavLst>
                                    </p:anim>
                                    <p:animEffect transition="in" filter="fade">
                                      <p:cBhvr>
                                        <p:cTn id="45" dur="1000"/>
                                        <p:tgtEl>
                                          <p:spTgt spid="12"/>
                                        </p:tgtEl>
                                      </p:cBhvr>
                                    </p:animEffect>
                                  </p:childTnLst>
                                </p:cTn>
                              </p:par>
                              <p:par>
                                <p:cTn id="46" presetID="55" presetClass="entr" presetSubtype="0"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p:cTn id="48" dur="1000" fill="hold"/>
                                        <p:tgtEl>
                                          <p:spTgt spid="16"/>
                                        </p:tgtEl>
                                        <p:attrNameLst>
                                          <p:attrName>ppt_w</p:attrName>
                                        </p:attrNameLst>
                                      </p:cBhvr>
                                      <p:tavLst>
                                        <p:tav tm="0">
                                          <p:val>
                                            <p:strVal val="#ppt_w*0.70"/>
                                          </p:val>
                                        </p:tav>
                                        <p:tav tm="100000">
                                          <p:val>
                                            <p:strVal val="#ppt_w"/>
                                          </p:val>
                                        </p:tav>
                                      </p:tavLst>
                                    </p:anim>
                                    <p:anim calcmode="lin" valueType="num">
                                      <p:cBhvr>
                                        <p:cTn id="49" dur="1000" fill="hold"/>
                                        <p:tgtEl>
                                          <p:spTgt spid="16"/>
                                        </p:tgtEl>
                                        <p:attrNameLst>
                                          <p:attrName>ppt_h</p:attrName>
                                        </p:attrNameLst>
                                      </p:cBhvr>
                                      <p:tavLst>
                                        <p:tav tm="0">
                                          <p:val>
                                            <p:strVal val="#ppt_h"/>
                                          </p:val>
                                        </p:tav>
                                        <p:tav tm="100000">
                                          <p:val>
                                            <p:strVal val="#ppt_h"/>
                                          </p:val>
                                        </p:tav>
                                      </p:tavLst>
                                    </p:anim>
                                    <p:animEffect transition="in" filter="fade">
                                      <p:cBhvr>
                                        <p:cTn id="50" dur="10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grpId="2"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p:cTn id="55" dur="1000" fill="hold"/>
                                        <p:tgtEl>
                                          <p:spTgt spid="8"/>
                                        </p:tgtEl>
                                        <p:attrNameLst>
                                          <p:attrName>ppt_w</p:attrName>
                                        </p:attrNameLst>
                                      </p:cBhvr>
                                      <p:tavLst>
                                        <p:tav tm="0">
                                          <p:val>
                                            <p:strVal val="#ppt_w*0.70"/>
                                          </p:val>
                                        </p:tav>
                                        <p:tav tm="100000">
                                          <p:val>
                                            <p:strVal val="#ppt_w"/>
                                          </p:val>
                                        </p:tav>
                                      </p:tavLst>
                                    </p:anim>
                                    <p:anim calcmode="lin" valueType="num">
                                      <p:cBhvr>
                                        <p:cTn id="56" dur="1000" fill="hold"/>
                                        <p:tgtEl>
                                          <p:spTgt spid="8"/>
                                        </p:tgtEl>
                                        <p:attrNameLst>
                                          <p:attrName>ppt_h</p:attrName>
                                        </p:attrNameLst>
                                      </p:cBhvr>
                                      <p:tavLst>
                                        <p:tav tm="0">
                                          <p:val>
                                            <p:strVal val="#ppt_h"/>
                                          </p:val>
                                        </p:tav>
                                        <p:tav tm="100000">
                                          <p:val>
                                            <p:strVal val="#ppt_h"/>
                                          </p:val>
                                        </p:tav>
                                      </p:tavLst>
                                    </p:anim>
                                    <p:animEffect transition="in" filter="fade">
                                      <p:cBhvr>
                                        <p:cTn id="57" dur="1000"/>
                                        <p:tgtEl>
                                          <p:spTgt spid="8"/>
                                        </p:tgtEl>
                                      </p:cBhvr>
                                    </p:animEffect>
                                  </p:childTnLst>
                                </p:cTn>
                              </p:par>
                            </p:childTnLst>
                          </p:cTn>
                        </p:par>
                        <p:par>
                          <p:cTn id="58" fill="hold">
                            <p:stCondLst>
                              <p:cond delay="1000"/>
                            </p:stCondLst>
                            <p:childTnLst>
                              <p:par>
                                <p:cTn id="59" presetID="9" presetClass="emph" presetSubtype="0" grpId="3" nodeType="afterEffect">
                                  <p:stCondLst>
                                    <p:cond delay="0"/>
                                  </p:stCondLst>
                                  <p:childTnLst>
                                    <p:set>
                                      <p:cBhvr rctx="PPT">
                                        <p:cTn id="60" dur="indefinite"/>
                                        <p:tgtEl>
                                          <p:spTgt spid="11"/>
                                        </p:tgtEl>
                                        <p:attrNameLst>
                                          <p:attrName>style.opacity</p:attrName>
                                        </p:attrNameLst>
                                      </p:cBhvr>
                                      <p:to>
                                        <p:strVal val="0.5"/>
                                      </p:to>
                                    </p:set>
                                    <p:animEffect filter="image" prLst="opacity: 0.5">
                                      <p:cBhvr rctx="IE">
                                        <p:cTn id="61" dur="indefinite"/>
                                        <p:tgtEl>
                                          <p:spTgt spid="11"/>
                                        </p:tgtEl>
                                      </p:cBhvr>
                                    </p:animEffect>
                                  </p:childTnLst>
                                </p:cTn>
                              </p:par>
                              <p:par>
                                <p:cTn id="62" presetID="9" presetClass="emph" presetSubtype="0" grpId="2" nodeType="withEffect">
                                  <p:stCondLst>
                                    <p:cond delay="0"/>
                                  </p:stCondLst>
                                  <p:childTnLst>
                                    <p:set>
                                      <p:cBhvr rctx="PPT">
                                        <p:cTn id="63" dur="indefinite"/>
                                        <p:tgtEl>
                                          <p:spTgt spid="12"/>
                                        </p:tgtEl>
                                        <p:attrNameLst>
                                          <p:attrName>style.opacity</p:attrName>
                                        </p:attrNameLst>
                                      </p:cBhvr>
                                      <p:to>
                                        <p:strVal val="0.5"/>
                                      </p:to>
                                    </p:set>
                                    <p:animEffect filter="image" prLst="opacity: 0.5">
                                      <p:cBhvr rctx="IE">
                                        <p:cTn id="64" dur="indefinite"/>
                                        <p:tgtEl>
                                          <p:spTgt spid="12"/>
                                        </p:tgtEl>
                                      </p:cBhvr>
                                    </p:animEffect>
                                  </p:childTnLst>
                                </p:cTn>
                              </p:par>
                              <p:par>
                                <p:cTn id="65" presetID="9" presetClass="emph" presetSubtype="0" nodeType="withEffect">
                                  <p:stCondLst>
                                    <p:cond delay="0"/>
                                  </p:stCondLst>
                                  <p:childTnLst>
                                    <p:set>
                                      <p:cBhvr rctx="PPT">
                                        <p:cTn id="66" dur="indefinite"/>
                                        <p:tgtEl>
                                          <p:spTgt spid="16"/>
                                        </p:tgtEl>
                                        <p:attrNameLst>
                                          <p:attrName>style.opacity</p:attrName>
                                        </p:attrNameLst>
                                      </p:cBhvr>
                                      <p:to>
                                        <p:strVal val="0.5"/>
                                      </p:to>
                                    </p:set>
                                    <p:animEffect filter="image" prLst="opacity: 0.5">
                                      <p:cBhvr rctx="IE">
                                        <p:cTn id="67" dur="indefinite"/>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55" presetClass="entr" presetSubtype="0" fill="hold" grpId="2" nodeType="click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1000" fill="hold"/>
                                        <p:tgtEl>
                                          <p:spTgt spid="9"/>
                                        </p:tgtEl>
                                        <p:attrNameLst>
                                          <p:attrName>ppt_w</p:attrName>
                                        </p:attrNameLst>
                                      </p:cBhvr>
                                      <p:tavLst>
                                        <p:tav tm="0">
                                          <p:val>
                                            <p:strVal val="#ppt_w*0.70"/>
                                          </p:val>
                                        </p:tav>
                                        <p:tav tm="100000">
                                          <p:val>
                                            <p:strVal val="#ppt_w"/>
                                          </p:val>
                                        </p:tav>
                                      </p:tavLst>
                                    </p:anim>
                                    <p:anim calcmode="lin" valueType="num">
                                      <p:cBhvr>
                                        <p:cTn id="73" dur="1000" fill="hold"/>
                                        <p:tgtEl>
                                          <p:spTgt spid="9"/>
                                        </p:tgtEl>
                                        <p:attrNameLst>
                                          <p:attrName>ppt_h</p:attrName>
                                        </p:attrNameLst>
                                      </p:cBhvr>
                                      <p:tavLst>
                                        <p:tav tm="0">
                                          <p:val>
                                            <p:strVal val="#ppt_h"/>
                                          </p:val>
                                        </p:tav>
                                        <p:tav tm="100000">
                                          <p:val>
                                            <p:strVal val="#ppt_h"/>
                                          </p:val>
                                        </p:tav>
                                      </p:tavLst>
                                    </p:anim>
                                    <p:animEffect transition="in" filter="fade">
                                      <p:cBhvr>
                                        <p:cTn id="74" dur="1000"/>
                                        <p:tgtEl>
                                          <p:spTgt spid="9"/>
                                        </p:tgtEl>
                                      </p:cBhvr>
                                    </p:animEffect>
                                  </p:childTnLst>
                                </p:cTn>
                              </p:par>
                              <p:par>
                                <p:cTn id="75" presetID="55" presetClass="entr" presetSubtype="0" fill="hold" nodeType="with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1000" fill="hold"/>
                                        <p:tgtEl>
                                          <p:spTgt spid="15"/>
                                        </p:tgtEl>
                                        <p:attrNameLst>
                                          <p:attrName>ppt_w</p:attrName>
                                        </p:attrNameLst>
                                      </p:cBhvr>
                                      <p:tavLst>
                                        <p:tav tm="0">
                                          <p:val>
                                            <p:strVal val="#ppt_w*0.70"/>
                                          </p:val>
                                        </p:tav>
                                        <p:tav tm="100000">
                                          <p:val>
                                            <p:strVal val="#ppt_w"/>
                                          </p:val>
                                        </p:tav>
                                      </p:tavLst>
                                    </p:anim>
                                    <p:anim calcmode="lin" valueType="num">
                                      <p:cBhvr>
                                        <p:cTn id="78" dur="1000" fill="hold"/>
                                        <p:tgtEl>
                                          <p:spTgt spid="15"/>
                                        </p:tgtEl>
                                        <p:attrNameLst>
                                          <p:attrName>ppt_h</p:attrName>
                                        </p:attrNameLst>
                                      </p:cBhvr>
                                      <p:tavLst>
                                        <p:tav tm="0">
                                          <p:val>
                                            <p:strVal val="#ppt_h"/>
                                          </p:val>
                                        </p:tav>
                                        <p:tav tm="100000">
                                          <p:val>
                                            <p:strVal val="#ppt_h"/>
                                          </p:val>
                                        </p:tav>
                                      </p:tavLst>
                                    </p:anim>
                                    <p:animEffect transition="in" filter="fade">
                                      <p:cBhvr>
                                        <p:cTn id="79" dur="10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xit" presetSubtype="0" fill="hold" grpId="0" nodeType="clickEffect">
                                  <p:stCondLst>
                                    <p:cond delay="0"/>
                                  </p:stCondLst>
                                  <p:childTnLst>
                                    <p:anim calcmode="lin" valueType="num">
                                      <p:cBhvr>
                                        <p:cTn id="83" dur="1000"/>
                                        <p:tgtEl>
                                          <p:spTgt spid="2"/>
                                        </p:tgtEl>
                                        <p:attrNameLst>
                                          <p:attrName>ppt_w</p:attrName>
                                        </p:attrNameLst>
                                      </p:cBhvr>
                                      <p:tavLst>
                                        <p:tav tm="0">
                                          <p:val>
                                            <p:strVal val="ppt_w"/>
                                          </p:val>
                                        </p:tav>
                                        <p:tav tm="100000">
                                          <p:val>
                                            <p:strVal val="ppt_w*0.70"/>
                                          </p:val>
                                        </p:tav>
                                      </p:tavLst>
                                    </p:anim>
                                    <p:anim calcmode="lin" valueType="num">
                                      <p:cBhvr>
                                        <p:cTn id="84" dur="1000"/>
                                        <p:tgtEl>
                                          <p:spTgt spid="2"/>
                                        </p:tgtEl>
                                        <p:attrNameLst>
                                          <p:attrName>ppt_h</p:attrName>
                                        </p:attrNameLst>
                                      </p:cBhvr>
                                      <p:tavLst>
                                        <p:tav tm="0">
                                          <p:val>
                                            <p:strVal val="ppt_h"/>
                                          </p:val>
                                        </p:tav>
                                        <p:tav tm="100000">
                                          <p:val>
                                            <p:strVal val="ppt_h"/>
                                          </p:val>
                                        </p:tav>
                                      </p:tavLst>
                                    </p:anim>
                                    <p:animEffect transition="out" filter="fade">
                                      <p:cBhvr>
                                        <p:cTn id="85" dur="1000"/>
                                        <p:tgtEl>
                                          <p:spTgt spid="2"/>
                                        </p:tgtEl>
                                      </p:cBhvr>
                                    </p:animEffect>
                                    <p:set>
                                      <p:cBhvr>
                                        <p:cTn id="86" dur="1" fill="hold">
                                          <p:stCondLst>
                                            <p:cond delay="999"/>
                                          </p:stCondLst>
                                        </p:cTn>
                                        <p:tgtEl>
                                          <p:spTgt spid="2"/>
                                        </p:tgtEl>
                                        <p:attrNameLst>
                                          <p:attrName>style.visibility</p:attrName>
                                        </p:attrNameLst>
                                      </p:cBhvr>
                                      <p:to>
                                        <p:strVal val="hidden"/>
                                      </p:to>
                                    </p:set>
                                  </p:childTnLst>
                                </p:cTn>
                              </p:par>
                              <p:par>
                                <p:cTn id="87" presetID="55" presetClass="exit" presetSubtype="0" fill="hold" grpId="1" nodeType="withEffect">
                                  <p:stCondLst>
                                    <p:cond delay="0"/>
                                  </p:stCondLst>
                                  <p:childTnLst>
                                    <p:anim calcmode="lin" valueType="num">
                                      <p:cBhvr>
                                        <p:cTn id="88" dur="1000"/>
                                        <p:tgtEl>
                                          <p:spTgt spid="3"/>
                                        </p:tgtEl>
                                        <p:attrNameLst>
                                          <p:attrName>ppt_w</p:attrName>
                                        </p:attrNameLst>
                                      </p:cBhvr>
                                      <p:tavLst>
                                        <p:tav tm="0">
                                          <p:val>
                                            <p:strVal val="ppt_w"/>
                                          </p:val>
                                        </p:tav>
                                        <p:tav tm="100000">
                                          <p:val>
                                            <p:strVal val="ppt_w*0.70"/>
                                          </p:val>
                                        </p:tav>
                                      </p:tavLst>
                                    </p:anim>
                                    <p:anim calcmode="lin" valueType="num">
                                      <p:cBhvr>
                                        <p:cTn id="89" dur="1000"/>
                                        <p:tgtEl>
                                          <p:spTgt spid="3"/>
                                        </p:tgtEl>
                                        <p:attrNameLst>
                                          <p:attrName>ppt_h</p:attrName>
                                        </p:attrNameLst>
                                      </p:cBhvr>
                                      <p:tavLst>
                                        <p:tav tm="0">
                                          <p:val>
                                            <p:strVal val="ppt_h"/>
                                          </p:val>
                                        </p:tav>
                                        <p:tav tm="100000">
                                          <p:val>
                                            <p:strVal val="ppt_h"/>
                                          </p:val>
                                        </p:tav>
                                      </p:tavLst>
                                    </p:anim>
                                    <p:animEffect transition="out" filter="fade">
                                      <p:cBhvr>
                                        <p:cTn id="90" dur="1000"/>
                                        <p:tgtEl>
                                          <p:spTgt spid="3"/>
                                        </p:tgtEl>
                                      </p:cBhvr>
                                    </p:animEffect>
                                    <p:set>
                                      <p:cBhvr>
                                        <p:cTn id="91" dur="1" fill="hold">
                                          <p:stCondLst>
                                            <p:cond delay="999"/>
                                          </p:stCondLst>
                                        </p:cTn>
                                        <p:tgtEl>
                                          <p:spTgt spid="3"/>
                                        </p:tgtEl>
                                        <p:attrNameLst>
                                          <p:attrName>style.visibility</p:attrName>
                                        </p:attrNameLst>
                                      </p:cBhvr>
                                      <p:to>
                                        <p:strVal val="hidden"/>
                                      </p:to>
                                    </p:set>
                                  </p:childTnLst>
                                </p:cTn>
                              </p:par>
                              <p:par>
                                <p:cTn id="92" presetID="55" presetClass="exit" presetSubtype="0" fill="hold" grpId="1" nodeType="withEffect">
                                  <p:stCondLst>
                                    <p:cond delay="0"/>
                                  </p:stCondLst>
                                  <p:childTnLst>
                                    <p:anim calcmode="lin" valueType="num">
                                      <p:cBhvr>
                                        <p:cTn id="93" dur="1000"/>
                                        <p:tgtEl>
                                          <p:spTgt spid="8"/>
                                        </p:tgtEl>
                                        <p:attrNameLst>
                                          <p:attrName>ppt_w</p:attrName>
                                        </p:attrNameLst>
                                      </p:cBhvr>
                                      <p:tavLst>
                                        <p:tav tm="0">
                                          <p:val>
                                            <p:strVal val="ppt_w"/>
                                          </p:val>
                                        </p:tav>
                                        <p:tav tm="100000">
                                          <p:val>
                                            <p:strVal val="ppt_w*0.70"/>
                                          </p:val>
                                        </p:tav>
                                      </p:tavLst>
                                    </p:anim>
                                    <p:anim calcmode="lin" valueType="num">
                                      <p:cBhvr>
                                        <p:cTn id="94" dur="1000"/>
                                        <p:tgtEl>
                                          <p:spTgt spid="8"/>
                                        </p:tgtEl>
                                        <p:attrNameLst>
                                          <p:attrName>ppt_h</p:attrName>
                                        </p:attrNameLst>
                                      </p:cBhvr>
                                      <p:tavLst>
                                        <p:tav tm="0">
                                          <p:val>
                                            <p:strVal val="ppt_h"/>
                                          </p:val>
                                        </p:tav>
                                        <p:tav tm="100000">
                                          <p:val>
                                            <p:strVal val="ppt_h"/>
                                          </p:val>
                                        </p:tav>
                                      </p:tavLst>
                                    </p:anim>
                                    <p:animEffect transition="out" filter="fade">
                                      <p:cBhvr>
                                        <p:cTn id="95" dur="1000"/>
                                        <p:tgtEl>
                                          <p:spTgt spid="8"/>
                                        </p:tgtEl>
                                      </p:cBhvr>
                                    </p:animEffect>
                                    <p:set>
                                      <p:cBhvr>
                                        <p:cTn id="96" dur="1" fill="hold">
                                          <p:stCondLst>
                                            <p:cond delay="999"/>
                                          </p:stCondLst>
                                        </p:cTn>
                                        <p:tgtEl>
                                          <p:spTgt spid="8"/>
                                        </p:tgtEl>
                                        <p:attrNameLst>
                                          <p:attrName>style.visibility</p:attrName>
                                        </p:attrNameLst>
                                      </p:cBhvr>
                                      <p:to>
                                        <p:strVal val="hidden"/>
                                      </p:to>
                                    </p:set>
                                  </p:childTnLst>
                                </p:cTn>
                              </p:par>
                              <p:par>
                                <p:cTn id="97" presetID="55" presetClass="exit" presetSubtype="0" fill="hold" grpId="1" nodeType="withEffect">
                                  <p:stCondLst>
                                    <p:cond delay="0"/>
                                  </p:stCondLst>
                                  <p:childTnLst>
                                    <p:anim calcmode="lin" valueType="num">
                                      <p:cBhvr>
                                        <p:cTn id="98" dur="1000"/>
                                        <p:tgtEl>
                                          <p:spTgt spid="7"/>
                                        </p:tgtEl>
                                        <p:attrNameLst>
                                          <p:attrName>ppt_w</p:attrName>
                                        </p:attrNameLst>
                                      </p:cBhvr>
                                      <p:tavLst>
                                        <p:tav tm="0">
                                          <p:val>
                                            <p:strVal val="ppt_w"/>
                                          </p:val>
                                        </p:tav>
                                        <p:tav tm="100000">
                                          <p:val>
                                            <p:strVal val="ppt_w*0.70"/>
                                          </p:val>
                                        </p:tav>
                                      </p:tavLst>
                                    </p:anim>
                                    <p:anim calcmode="lin" valueType="num">
                                      <p:cBhvr>
                                        <p:cTn id="99" dur="1000"/>
                                        <p:tgtEl>
                                          <p:spTgt spid="7"/>
                                        </p:tgtEl>
                                        <p:attrNameLst>
                                          <p:attrName>ppt_h</p:attrName>
                                        </p:attrNameLst>
                                      </p:cBhvr>
                                      <p:tavLst>
                                        <p:tav tm="0">
                                          <p:val>
                                            <p:strVal val="ppt_h"/>
                                          </p:val>
                                        </p:tav>
                                        <p:tav tm="100000">
                                          <p:val>
                                            <p:strVal val="ppt_h"/>
                                          </p:val>
                                        </p:tav>
                                      </p:tavLst>
                                    </p:anim>
                                    <p:animEffect transition="out" filter="fade">
                                      <p:cBhvr>
                                        <p:cTn id="100" dur="1000"/>
                                        <p:tgtEl>
                                          <p:spTgt spid="7"/>
                                        </p:tgtEl>
                                      </p:cBhvr>
                                    </p:animEffect>
                                    <p:set>
                                      <p:cBhvr>
                                        <p:cTn id="101" dur="1" fill="hold">
                                          <p:stCondLst>
                                            <p:cond delay="999"/>
                                          </p:stCondLst>
                                        </p:cTn>
                                        <p:tgtEl>
                                          <p:spTgt spid="7"/>
                                        </p:tgtEl>
                                        <p:attrNameLst>
                                          <p:attrName>style.visibility</p:attrName>
                                        </p:attrNameLst>
                                      </p:cBhvr>
                                      <p:to>
                                        <p:strVal val="hidden"/>
                                      </p:to>
                                    </p:set>
                                  </p:childTnLst>
                                </p:cTn>
                              </p:par>
                              <p:par>
                                <p:cTn id="102" presetID="55" presetClass="exit" presetSubtype="0" fill="hold" grpId="1" nodeType="withEffect">
                                  <p:stCondLst>
                                    <p:cond delay="0"/>
                                  </p:stCondLst>
                                  <p:childTnLst>
                                    <p:anim calcmode="lin" valueType="num">
                                      <p:cBhvr>
                                        <p:cTn id="103" dur="1000"/>
                                        <p:tgtEl>
                                          <p:spTgt spid="11"/>
                                        </p:tgtEl>
                                        <p:attrNameLst>
                                          <p:attrName>ppt_w</p:attrName>
                                        </p:attrNameLst>
                                      </p:cBhvr>
                                      <p:tavLst>
                                        <p:tav tm="0">
                                          <p:val>
                                            <p:strVal val="ppt_w"/>
                                          </p:val>
                                        </p:tav>
                                        <p:tav tm="100000">
                                          <p:val>
                                            <p:strVal val="ppt_w*0.70"/>
                                          </p:val>
                                        </p:tav>
                                      </p:tavLst>
                                    </p:anim>
                                    <p:anim calcmode="lin" valueType="num">
                                      <p:cBhvr>
                                        <p:cTn id="104" dur="1000"/>
                                        <p:tgtEl>
                                          <p:spTgt spid="11"/>
                                        </p:tgtEl>
                                        <p:attrNameLst>
                                          <p:attrName>ppt_h</p:attrName>
                                        </p:attrNameLst>
                                      </p:cBhvr>
                                      <p:tavLst>
                                        <p:tav tm="0">
                                          <p:val>
                                            <p:strVal val="ppt_h"/>
                                          </p:val>
                                        </p:tav>
                                        <p:tav tm="100000">
                                          <p:val>
                                            <p:strVal val="ppt_h"/>
                                          </p:val>
                                        </p:tav>
                                      </p:tavLst>
                                    </p:anim>
                                    <p:animEffect transition="out" filter="fade">
                                      <p:cBhvr>
                                        <p:cTn id="105" dur="1000"/>
                                        <p:tgtEl>
                                          <p:spTgt spid="11"/>
                                        </p:tgtEl>
                                      </p:cBhvr>
                                    </p:animEffect>
                                    <p:set>
                                      <p:cBhvr>
                                        <p:cTn id="106" dur="1" fill="hold">
                                          <p:stCondLst>
                                            <p:cond delay="999"/>
                                          </p:stCondLst>
                                        </p:cTn>
                                        <p:tgtEl>
                                          <p:spTgt spid="11"/>
                                        </p:tgtEl>
                                        <p:attrNameLst>
                                          <p:attrName>style.visibility</p:attrName>
                                        </p:attrNameLst>
                                      </p:cBhvr>
                                      <p:to>
                                        <p:strVal val="hidden"/>
                                      </p:to>
                                    </p:set>
                                  </p:childTnLst>
                                </p:cTn>
                              </p:par>
                              <p:par>
                                <p:cTn id="107" presetID="55" presetClass="exit" presetSubtype="0" fill="hold" grpId="1" nodeType="withEffect">
                                  <p:stCondLst>
                                    <p:cond delay="0"/>
                                  </p:stCondLst>
                                  <p:childTnLst>
                                    <p:anim calcmode="lin" valueType="num">
                                      <p:cBhvr>
                                        <p:cTn id="108" dur="1000"/>
                                        <p:tgtEl>
                                          <p:spTgt spid="9"/>
                                        </p:tgtEl>
                                        <p:attrNameLst>
                                          <p:attrName>ppt_w</p:attrName>
                                        </p:attrNameLst>
                                      </p:cBhvr>
                                      <p:tavLst>
                                        <p:tav tm="0">
                                          <p:val>
                                            <p:strVal val="ppt_w"/>
                                          </p:val>
                                        </p:tav>
                                        <p:tav tm="100000">
                                          <p:val>
                                            <p:strVal val="ppt_w*0.70"/>
                                          </p:val>
                                        </p:tav>
                                      </p:tavLst>
                                    </p:anim>
                                    <p:anim calcmode="lin" valueType="num">
                                      <p:cBhvr>
                                        <p:cTn id="109" dur="1000"/>
                                        <p:tgtEl>
                                          <p:spTgt spid="9"/>
                                        </p:tgtEl>
                                        <p:attrNameLst>
                                          <p:attrName>ppt_h</p:attrName>
                                        </p:attrNameLst>
                                      </p:cBhvr>
                                      <p:tavLst>
                                        <p:tav tm="0">
                                          <p:val>
                                            <p:strVal val="ppt_h"/>
                                          </p:val>
                                        </p:tav>
                                        <p:tav tm="100000">
                                          <p:val>
                                            <p:strVal val="ppt_h"/>
                                          </p:val>
                                        </p:tav>
                                      </p:tavLst>
                                    </p:anim>
                                    <p:animEffect transition="out" filter="fade">
                                      <p:cBhvr>
                                        <p:cTn id="110" dur="1000"/>
                                        <p:tgtEl>
                                          <p:spTgt spid="9"/>
                                        </p:tgtEl>
                                      </p:cBhvr>
                                    </p:animEffect>
                                    <p:set>
                                      <p:cBhvr>
                                        <p:cTn id="111" dur="1" fill="hold">
                                          <p:stCondLst>
                                            <p:cond delay="999"/>
                                          </p:stCondLst>
                                        </p:cTn>
                                        <p:tgtEl>
                                          <p:spTgt spid="9"/>
                                        </p:tgtEl>
                                        <p:attrNameLst>
                                          <p:attrName>style.visibility</p:attrName>
                                        </p:attrNameLst>
                                      </p:cBhvr>
                                      <p:to>
                                        <p:strVal val="hidden"/>
                                      </p:to>
                                    </p:set>
                                  </p:childTnLst>
                                </p:cTn>
                              </p:par>
                              <p:par>
                                <p:cTn id="112" presetID="55" presetClass="exit" presetSubtype="0" fill="hold" grpId="0" nodeType="withEffect">
                                  <p:stCondLst>
                                    <p:cond delay="0"/>
                                  </p:stCondLst>
                                  <p:childTnLst>
                                    <p:anim calcmode="lin" valueType="num">
                                      <p:cBhvr>
                                        <p:cTn id="113" dur="1000"/>
                                        <p:tgtEl>
                                          <p:spTgt spid="12"/>
                                        </p:tgtEl>
                                        <p:attrNameLst>
                                          <p:attrName>ppt_w</p:attrName>
                                        </p:attrNameLst>
                                      </p:cBhvr>
                                      <p:tavLst>
                                        <p:tav tm="0">
                                          <p:val>
                                            <p:strVal val="ppt_w"/>
                                          </p:val>
                                        </p:tav>
                                        <p:tav tm="100000">
                                          <p:val>
                                            <p:strVal val="ppt_w*0.70"/>
                                          </p:val>
                                        </p:tav>
                                      </p:tavLst>
                                    </p:anim>
                                    <p:anim calcmode="lin" valueType="num">
                                      <p:cBhvr>
                                        <p:cTn id="114" dur="1000"/>
                                        <p:tgtEl>
                                          <p:spTgt spid="12"/>
                                        </p:tgtEl>
                                        <p:attrNameLst>
                                          <p:attrName>ppt_h</p:attrName>
                                        </p:attrNameLst>
                                      </p:cBhvr>
                                      <p:tavLst>
                                        <p:tav tm="0">
                                          <p:val>
                                            <p:strVal val="ppt_h"/>
                                          </p:val>
                                        </p:tav>
                                        <p:tav tm="100000">
                                          <p:val>
                                            <p:strVal val="ppt_h"/>
                                          </p:val>
                                        </p:tav>
                                      </p:tavLst>
                                    </p:anim>
                                    <p:animEffect transition="out" filter="fade">
                                      <p:cBhvr>
                                        <p:cTn id="115" dur="1000"/>
                                        <p:tgtEl>
                                          <p:spTgt spid="12"/>
                                        </p:tgtEl>
                                      </p:cBhvr>
                                    </p:animEffect>
                                    <p:set>
                                      <p:cBhvr>
                                        <p:cTn id="116" dur="1" fill="hold">
                                          <p:stCondLst>
                                            <p:cond delay="999"/>
                                          </p:stCondLst>
                                        </p:cTn>
                                        <p:tgtEl>
                                          <p:spTgt spid="12"/>
                                        </p:tgtEl>
                                        <p:attrNameLst>
                                          <p:attrName>style.visibility</p:attrName>
                                        </p:attrNameLst>
                                      </p:cBhvr>
                                      <p:to>
                                        <p:strVal val="hidden"/>
                                      </p:to>
                                    </p:set>
                                  </p:childTnLst>
                                </p:cTn>
                              </p:par>
                              <p:par>
                                <p:cTn id="117" presetID="55" presetClass="exit" presetSubtype="0" fill="hold" nodeType="withEffect">
                                  <p:stCondLst>
                                    <p:cond delay="0"/>
                                  </p:stCondLst>
                                  <p:childTnLst>
                                    <p:anim calcmode="lin" valueType="num">
                                      <p:cBhvr>
                                        <p:cTn id="118" dur="1000"/>
                                        <p:tgtEl>
                                          <p:spTgt spid="5"/>
                                        </p:tgtEl>
                                        <p:attrNameLst>
                                          <p:attrName>ppt_w</p:attrName>
                                        </p:attrNameLst>
                                      </p:cBhvr>
                                      <p:tavLst>
                                        <p:tav tm="0">
                                          <p:val>
                                            <p:strVal val="ppt_w"/>
                                          </p:val>
                                        </p:tav>
                                        <p:tav tm="100000">
                                          <p:val>
                                            <p:strVal val="ppt_w*0.70"/>
                                          </p:val>
                                        </p:tav>
                                      </p:tavLst>
                                    </p:anim>
                                    <p:anim calcmode="lin" valueType="num">
                                      <p:cBhvr>
                                        <p:cTn id="119" dur="1000"/>
                                        <p:tgtEl>
                                          <p:spTgt spid="5"/>
                                        </p:tgtEl>
                                        <p:attrNameLst>
                                          <p:attrName>ppt_h</p:attrName>
                                        </p:attrNameLst>
                                      </p:cBhvr>
                                      <p:tavLst>
                                        <p:tav tm="0">
                                          <p:val>
                                            <p:strVal val="ppt_h"/>
                                          </p:val>
                                        </p:tav>
                                        <p:tav tm="100000">
                                          <p:val>
                                            <p:strVal val="ppt_h"/>
                                          </p:val>
                                        </p:tav>
                                      </p:tavLst>
                                    </p:anim>
                                    <p:animEffect transition="out" filter="fade">
                                      <p:cBhvr>
                                        <p:cTn id="120" dur="1000"/>
                                        <p:tgtEl>
                                          <p:spTgt spid="5"/>
                                        </p:tgtEl>
                                      </p:cBhvr>
                                    </p:animEffect>
                                    <p:set>
                                      <p:cBhvr>
                                        <p:cTn id="121" dur="1" fill="hold">
                                          <p:stCondLst>
                                            <p:cond delay="999"/>
                                          </p:stCondLst>
                                        </p:cTn>
                                        <p:tgtEl>
                                          <p:spTgt spid="5"/>
                                        </p:tgtEl>
                                        <p:attrNameLst>
                                          <p:attrName>style.visibility</p:attrName>
                                        </p:attrNameLst>
                                      </p:cBhvr>
                                      <p:to>
                                        <p:strVal val="hidden"/>
                                      </p:to>
                                    </p:set>
                                  </p:childTnLst>
                                </p:cTn>
                              </p:par>
                              <p:par>
                                <p:cTn id="122" presetID="55" presetClass="exit" presetSubtype="0" fill="hold" nodeType="withEffect">
                                  <p:stCondLst>
                                    <p:cond delay="0"/>
                                  </p:stCondLst>
                                  <p:childTnLst>
                                    <p:anim calcmode="lin" valueType="num">
                                      <p:cBhvr>
                                        <p:cTn id="123" dur="1000"/>
                                        <p:tgtEl>
                                          <p:spTgt spid="15"/>
                                        </p:tgtEl>
                                        <p:attrNameLst>
                                          <p:attrName>ppt_w</p:attrName>
                                        </p:attrNameLst>
                                      </p:cBhvr>
                                      <p:tavLst>
                                        <p:tav tm="0">
                                          <p:val>
                                            <p:strVal val="ppt_w"/>
                                          </p:val>
                                        </p:tav>
                                        <p:tav tm="100000">
                                          <p:val>
                                            <p:strVal val="ppt_w*0.70"/>
                                          </p:val>
                                        </p:tav>
                                      </p:tavLst>
                                    </p:anim>
                                    <p:anim calcmode="lin" valueType="num">
                                      <p:cBhvr>
                                        <p:cTn id="124" dur="1000"/>
                                        <p:tgtEl>
                                          <p:spTgt spid="15"/>
                                        </p:tgtEl>
                                        <p:attrNameLst>
                                          <p:attrName>ppt_h</p:attrName>
                                        </p:attrNameLst>
                                      </p:cBhvr>
                                      <p:tavLst>
                                        <p:tav tm="0">
                                          <p:val>
                                            <p:strVal val="ppt_h"/>
                                          </p:val>
                                        </p:tav>
                                        <p:tav tm="100000">
                                          <p:val>
                                            <p:strVal val="ppt_h"/>
                                          </p:val>
                                        </p:tav>
                                      </p:tavLst>
                                    </p:anim>
                                    <p:animEffect transition="out" filter="fade">
                                      <p:cBhvr>
                                        <p:cTn id="125" dur="1000"/>
                                        <p:tgtEl>
                                          <p:spTgt spid="15"/>
                                        </p:tgtEl>
                                      </p:cBhvr>
                                    </p:animEffect>
                                    <p:set>
                                      <p:cBhvr>
                                        <p:cTn id="126" dur="1" fill="hold">
                                          <p:stCondLst>
                                            <p:cond delay="999"/>
                                          </p:stCondLst>
                                        </p:cTn>
                                        <p:tgtEl>
                                          <p:spTgt spid="15"/>
                                        </p:tgtEl>
                                        <p:attrNameLst>
                                          <p:attrName>style.visibility</p:attrName>
                                        </p:attrNameLst>
                                      </p:cBhvr>
                                      <p:to>
                                        <p:strVal val="hidden"/>
                                      </p:to>
                                    </p:set>
                                  </p:childTnLst>
                                </p:cTn>
                              </p:par>
                              <p:par>
                                <p:cTn id="127" presetID="55" presetClass="exit" presetSubtype="0" fill="hold" nodeType="withEffect">
                                  <p:stCondLst>
                                    <p:cond delay="0"/>
                                  </p:stCondLst>
                                  <p:childTnLst>
                                    <p:anim calcmode="lin" valueType="num">
                                      <p:cBhvr>
                                        <p:cTn id="128" dur="1000"/>
                                        <p:tgtEl>
                                          <p:spTgt spid="16"/>
                                        </p:tgtEl>
                                        <p:attrNameLst>
                                          <p:attrName>ppt_w</p:attrName>
                                        </p:attrNameLst>
                                      </p:cBhvr>
                                      <p:tavLst>
                                        <p:tav tm="0">
                                          <p:val>
                                            <p:strVal val="ppt_w"/>
                                          </p:val>
                                        </p:tav>
                                        <p:tav tm="100000">
                                          <p:val>
                                            <p:strVal val="ppt_w*0.70"/>
                                          </p:val>
                                        </p:tav>
                                      </p:tavLst>
                                    </p:anim>
                                    <p:anim calcmode="lin" valueType="num">
                                      <p:cBhvr>
                                        <p:cTn id="129" dur="1000"/>
                                        <p:tgtEl>
                                          <p:spTgt spid="16"/>
                                        </p:tgtEl>
                                        <p:attrNameLst>
                                          <p:attrName>ppt_h</p:attrName>
                                        </p:attrNameLst>
                                      </p:cBhvr>
                                      <p:tavLst>
                                        <p:tav tm="0">
                                          <p:val>
                                            <p:strVal val="ppt_h"/>
                                          </p:val>
                                        </p:tav>
                                        <p:tav tm="100000">
                                          <p:val>
                                            <p:strVal val="ppt_h"/>
                                          </p:val>
                                        </p:tav>
                                      </p:tavLst>
                                    </p:anim>
                                    <p:animEffect transition="out" filter="fade">
                                      <p:cBhvr>
                                        <p:cTn id="130" dur="1000"/>
                                        <p:tgtEl>
                                          <p:spTgt spid="16"/>
                                        </p:tgtEl>
                                      </p:cBhvr>
                                    </p:animEffect>
                                    <p:set>
                                      <p:cBhvr>
                                        <p:cTn id="131" dur="1" fill="hold">
                                          <p:stCondLst>
                                            <p:cond delay="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p:bldP spid="3" grpId="2"/>
      <p:bldP spid="3" grpId="3"/>
      <p:bldP spid="7" grpId="1" animBg="1"/>
      <p:bldP spid="7" grpId="2" animBg="1"/>
      <p:bldP spid="7" grpId="3" animBg="1"/>
      <p:bldP spid="8" grpId="1"/>
      <p:bldP spid="8" grpId="2"/>
      <p:bldP spid="9" grpId="1" animBg="1"/>
      <p:bldP spid="9" grpId="2" animBg="1"/>
      <p:bldP spid="11" grpId="1"/>
      <p:bldP spid="11" grpId="2"/>
      <p:bldP spid="11" grpId="3"/>
      <p:bldP spid="12" grpId="0" animBg="1"/>
      <p:bldP spid="12" grpId="1" animBg="1"/>
      <p:bldP spid="12"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dirty="0" smtClean="0">
                <a:solidFill>
                  <a:srgbClr val="800000"/>
                </a:solidFill>
                <a:effectLst>
                  <a:glow rad="228600">
                    <a:srgbClr val="ECD890"/>
                  </a:glow>
                </a:effectLst>
                <a:latin typeface="Grant" pitchFamily="2" charset="0"/>
              </a:rPr>
              <a:t>Galatians</a:t>
            </a:r>
            <a:endParaRPr lang="en-US" sz="40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707886"/>
          </a:xfrm>
          <a:prstGeom prst="rect">
            <a:avLst/>
          </a:prstGeom>
          <a:noFill/>
        </p:spPr>
        <p:txBody>
          <a:bodyPr wrap="square" rtlCol="0">
            <a:spAutoFit/>
            <a:scene3d>
              <a:camera prst="orthographicFront"/>
              <a:lightRig rig="threePt" dir="t"/>
            </a:scene3d>
            <a:sp3d extrusionH="107950">
              <a:bevelT w="152400" h="158750"/>
            </a:sp3d>
          </a:bodyPr>
          <a:lstStyle/>
          <a:p>
            <a:r>
              <a:rPr lang="en-US" sz="4000" b="1" smtClean="0">
                <a:solidFill>
                  <a:srgbClr val="800000"/>
                </a:solidFill>
                <a:effectLst>
                  <a:glow rad="228600">
                    <a:srgbClr val="ECD890"/>
                  </a:glow>
                </a:effectLst>
                <a:latin typeface="Grant" pitchFamily="2" charset="0"/>
              </a:rPr>
              <a:t>3:1-11</a:t>
            </a:r>
            <a:endParaRPr lang="en-US" sz="40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632311"/>
          </a:xfrm>
          <a:prstGeom prst="rect">
            <a:avLst/>
          </a:prstGeom>
          <a:noFill/>
        </p:spPr>
        <p:txBody>
          <a:bodyPr vert="horz" wrap="square" rtlCol="0">
            <a:spAutoFit/>
          </a:bodyPr>
          <a:lstStyle/>
          <a:p>
            <a:r>
              <a:rPr lang="en-US" sz="3500" b="1" dirty="0">
                <a:solidFill>
                  <a:srgbClr val="800000"/>
                </a:solidFill>
              </a:rPr>
              <a:t>“If anything contrary to this comes before him, he does not timidly say, ‘Everybody has a right to his opinion’; but he says, ‘Yes, they may have a right to their opinion, and so have I to mine; and my opinion is that any opinion which takes away from the glory of Christ’s substitutionary sacrifice is a detestable opinion.’ Get the real atonement of Christ thoroughly into your soul, and you will not be bewitched.” </a:t>
            </a:r>
            <a:r>
              <a:rPr lang="en-US" sz="3500" b="1" dirty="0">
                <a:solidFill>
                  <a:srgbClr val="002060"/>
                </a:solidFill>
              </a:rPr>
              <a:t>– C. H. Spurgeon</a:t>
            </a:r>
            <a:endParaRPr lang="en-US" sz="3500" b="1" dirty="0">
              <a:solidFill>
                <a:srgbClr val="002060"/>
              </a:solidFill>
              <a:latin typeface="Caligula" pitchFamily="2" charset="0"/>
            </a:endParaRPr>
          </a:p>
        </p:txBody>
      </p:sp>
    </p:spTree>
    <p:extLst>
      <p:ext uri="{BB962C8B-B14F-4D97-AF65-F5344CB8AC3E}">
        <p14:creationId xmlns:p14="http://schemas.microsoft.com/office/powerpoint/2010/main" xmlns="" val="406770410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1"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theme/theme1.xml><?xml version="1.0" encoding="utf-8"?>
<a:theme xmlns:a="http://schemas.openxmlformats.org/drawingml/2006/main" name="Galatians">
  <a:themeElements>
    <a:clrScheme name="Galatians">
      <a:dk1>
        <a:srgbClr val="C00000"/>
      </a:dk1>
      <a:lt1>
        <a:srgbClr val="C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latians">
      <a:majorFont>
        <a:latin typeface="Caligula"/>
        <a:ea typeface=""/>
        <a:cs typeface=""/>
      </a:majorFont>
      <a:minorFont>
        <a:latin typeface="Caligul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horz" wrap="square" rtlCol="0">
        <a:spAutoFit/>
      </a:bodyPr>
      <a:lstStyle>
        <a:defPPr>
          <a:defRPr sz="4000" b="1" dirty="0">
            <a:solidFill>
              <a:srgbClr val="002060"/>
            </a:solidFill>
            <a:latin typeface="Caligul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Galatians</Template>
  <TotalTime>3659</TotalTime>
  <Words>559</Words>
  <Application>Microsoft Office PowerPoint</Application>
  <PresentationFormat>On-screen Show (4:3)</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Grant</vt:lpstr>
      <vt:lpstr>Caligula</vt:lpstr>
      <vt:lpstr>Times New Roman</vt:lpstr>
      <vt:lpstr>Galatians</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20</cp:revision>
  <dcterms:created xsi:type="dcterms:W3CDTF">2011-09-29T16:54:25Z</dcterms:created>
  <dcterms:modified xsi:type="dcterms:W3CDTF">2011-10-03T19:29:30Z</dcterms:modified>
</cp:coreProperties>
</file>