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75" r:id="rId5"/>
    <p:sldId id="276" r:id="rId6"/>
    <p:sldId id="277" r:id="rId7"/>
    <p:sldId id="259" r:id="rId8"/>
    <p:sldId id="261" r:id="rId9"/>
    <p:sldId id="260" r:id="rId10"/>
    <p:sldId id="262" r:id="rId11"/>
    <p:sldId id="278" r:id="rId12"/>
    <p:sldId id="268" r:id="rId13"/>
    <p:sldId id="263" r:id="rId14"/>
    <p:sldId id="271" r:id="rId15"/>
    <p:sldId id="272" r:id="rId16"/>
    <p:sldId id="264" r:id="rId17"/>
    <p:sldId id="265" r:id="rId18"/>
    <p:sldId id="273" r:id="rId19"/>
    <p:sldId id="274" r:id="rId20"/>
    <p:sldId id="269" r:id="rId21"/>
    <p:sldId id="270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8" d="100"/>
          <a:sy n="68" d="100"/>
        </p:scale>
        <p:origin x="-226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050" name="Picture 2" descr="IMG_0252_3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330524" cy="533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9016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253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199"/>
            <a:ext cx="7430101" cy="4953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7103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209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250" t="24074" r="21250" b="16667"/>
          <a:stretch/>
        </p:blipFill>
        <p:spPr>
          <a:xfrm>
            <a:off x="219896" y="882868"/>
            <a:ext cx="7523459" cy="527962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9" name="Group 8"/>
          <p:cNvGrpSpPr/>
          <p:nvPr/>
        </p:nvGrpSpPr>
        <p:grpSpPr>
          <a:xfrm>
            <a:off x="2514600" y="3657600"/>
            <a:ext cx="1662545" cy="584678"/>
            <a:chOff x="2548032" y="3657600"/>
            <a:chExt cx="1662545" cy="584678"/>
          </a:xfrm>
        </p:grpSpPr>
        <p:sp>
          <p:nvSpPr>
            <p:cNvPr id="3" name="Oval 2"/>
            <p:cNvSpPr/>
            <p:nvPr/>
          </p:nvSpPr>
          <p:spPr>
            <a:xfrm>
              <a:off x="3987322" y="4160637"/>
              <a:ext cx="81641" cy="816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48032" y="3657600"/>
              <a:ext cx="1662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En Gedi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91000" y="4343400"/>
            <a:ext cx="2362200" cy="691241"/>
            <a:chOff x="4191000" y="4642759"/>
            <a:chExt cx="1981200" cy="989606"/>
          </a:xfrm>
        </p:grpSpPr>
        <p:sp>
          <p:nvSpPr>
            <p:cNvPr id="7" name="Oval 6"/>
            <p:cNvSpPr/>
            <p:nvPr/>
          </p:nvSpPr>
          <p:spPr>
            <a:xfrm>
              <a:off x="4350898" y="4642759"/>
              <a:ext cx="55761" cy="816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4678258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En Eglaim ?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53998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1277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torwars.com/wp-content/uploads/2013/07/reeses-peanut-butter-cu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912">
            <a:off x="3991133" y="2997403"/>
            <a:ext cx="3031064" cy="24452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39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Rev. 22:2 ~ NLT, </a:t>
            </a:r>
            <a:r>
              <a:rPr lang="en-US" sz="3200" dirty="0">
                <a:solidFill>
                  <a:srgbClr val="FFFF00"/>
                </a:solidFill>
              </a:rPr>
              <a:t>On each side of the river grew a tree of life, bearing twelve crops of fruit, with a fresh crop each month.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484059"/>
            <a:ext cx="803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Fruit</a:t>
            </a:r>
            <a:r>
              <a:rPr lang="en-US" sz="3200" dirty="0" smtClean="0"/>
              <a:t>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reeseoi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peanutos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butteron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cupomai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023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Fruit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meat </a:t>
            </a:r>
          </a:p>
        </p:txBody>
      </p:sp>
    </p:spTree>
    <p:extLst>
      <p:ext uri="{BB962C8B-B14F-4D97-AF65-F5344CB8AC3E}">
        <p14:creationId xmlns:p14="http://schemas.microsoft.com/office/powerpoint/2010/main" val="408206189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4473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0564" t="38710" r="14678" b="16129"/>
          <a:stretch/>
        </p:blipFill>
        <p:spPr>
          <a:xfrm>
            <a:off x="304800" y="1070091"/>
            <a:ext cx="7751246" cy="43993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Freeform 11"/>
          <p:cNvSpPr/>
          <p:nvPr/>
        </p:nvSpPr>
        <p:spPr>
          <a:xfrm>
            <a:off x="3334797" y="2025110"/>
            <a:ext cx="1591447" cy="2456284"/>
          </a:xfrm>
          <a:custGeom>
            <a:avLst/>
            <a:gdLst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255362 w 1585993"/>
              <a:gd name="connsiteY34" fmla="*/ 1022888 h 2629546"/>
              <a:gd name="connsiteX35" fmla="*/ 1400013 w 1585993"/>
              <a:gd name="connsiteY35" fmla="*/ 1126210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348352 w 1585993"/>
              <a:gd name="connsiteY34" fmla="*/ 1012555 h 2629546"/>
              <a:gd name="connsiteX35" fmla="*/ 1400013 w 1585993"/>
              <a:gd name="connsiteY35" fmla="*/ 1126210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00013 w 1585993"/>
              <a:gd name="connsiteY35" fmla="*/ 1126210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28419 w 1585993"/>
              <a:gd name="connsiteY41" fmla="*/ 1276027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28419 w 1585993"/>
              <a:gd name="connsiteY41" fmla="*/ 1276027 h 2629546"/>
              <a:gd name="connsiteX42" fmla="*/ 795580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02589 w 1585993"/>
              <a:gd name="connsiteY52" fmla="*/ 2076773 h 2629546"/>
              <a:gd name="connsiteX53" fmla="*/ 723254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02589 w 1585993"/>
              <a:gd name="connsiteY52" fmla="*/ 2076773 h 2629546"/>
              <a:gd name="connsiteX53" fmla="*/ 754251 w 1585993"/>
              <a:gd name="connsiteY53" fmla="*/ 2087105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37274 w 1585993"/>
              <a:gd name="connsiteY13" fmla="*/ 320298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12403 w 1585993"/>
              <a:gd name="connsiteY46" fmla="*/ 1663485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12403 w 1585993"/>
              <a:gd name="connsiteY46" fmla="*/ 1663485 h 2629546"/>
              <a:gd name="connsiteX47" fmla="*/ 722737 w 1585993"/>
              <a:gd name="connsiteY47" fmla="*/ 1740977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12403 w 1585993"/>
              <a:gd name="connsiteY46" fmla="*/ 1663485 h 2629546"/>
              <a:gd name="connsiteX47" fmla="*/ 722737 w 1585993"/>
              <a:gd name="connsiteY47" fmla="*/ 1740977 h 2629546"/>
              <a:gd name="connsiteX48" fmla="*/ 682441 w 1585993"/>
              <a:gd name="connsiteY48" fmla="*/ 1808136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722737 w 1585993"/>
              <a:gd name="connsiteY47" fmla="*/ 1740977 h 2629546"/>
              <a:gd name="connsiteX48" fmla="*/ 682441 w 1585993"/>
              <a:gd name="connsiteY48" fmla="*/ 1808136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681343 w 1585993"/>
              <a:gd name="connsiteY52" fmla="*/ 2042501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681343 w 1585993"/>
              <a:gd name="connsiteY52" fmla="*/ 2042501 h 2629546"/>
              <a:gd name="connsiteX53" fmla="*/ 712341 w 1585993"/>
              <a:gd name="connsiteY53" fmla="*/ 2117040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681343 w 1585993"/>
              <a:gd name="connsiteY52" fmla="*/ 2042501 h 2629546"/>
              <a:gd name="connsiteX53" fmla="*/ 712341 w 1585993"/>
              <a:gd name="connsiteY53" fmla="*/ 2117040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26326 w 1585993"/>
              <a:gd name="connsiteY41" fmla="*/ 1006559 h 2629546"/>
              <a:gd name="connsiteX42" fmla="*/ 774914 w 1585993"/>
              <a:gd name="connsiteY42" fmla="*/ 1239864 h 2629546"/>
              <a:gd name="connsiteX43" fmla="*/ 795580 w 1585993"/>
              <a:gd name="connsiteY43" fmla="*/ 1363851 h 2629546"/>
              <a:gd name="connsiteX44" fmla="*/ 790413 w 1585993"/>
              <a:gd name="connsiteY44" fmla="*/ 1472339 h 2629546"/>
              <a:gd name="connsiteX45" fmla="*/ 769749 w 1585993"/>
              <a:gd name="connsiteY45" fmla="*/ 1524000 h 2629546"/>
              <a:gd name="connsiteX46" fmla="*/ 780081 w 1585993"/>
              <a:gd name="connsiteY46" fmla="*/ 1637654 h 2629546"/>
              <a:gd name="connsiteX47" fmla="*/ 733358 w 1585993"/>
              <a:gd name="connsiteY47" fmla="*/ 1663485 h 2629546"/>
              <a:gd name="connsiteX48" fmla="*/ 689808 w 1585993"/>
              <a:gd name="connsiteY48" fmla="*/ 1730091 h 2629546"/>
              <a:gd name="connsiteX49" fmla="*/ 682441 w 1585993"/>
              <a:gd name="connsiteY49" fmla="*/ 1808136 h 2629546"/>
              <a:gd name="connsiteX50" fmla="*/ 678350 w 1585993"/>
              <a:gd name="connsiteY50" fmla="*/ 1895684 h 2629546"/>
              <a:gd name="connsiteX51" fmla="*/ 700367 w 1585993"/>
              <a:gd name="connsiteY51" fmla="*/ 1962058 h 2629546"/>
              <a:gd name="connsiteX52" fmla="*/ 713161 w 1585993"/>
              <a:gd name="connsiteY52" fmla="*/ 2005277 h 2629546"/>
              <a:gd name="connsiteX53" fmla="*/ 681343 w 1585993"/>
              <a:gd name="connsiteY53" fmla="*/ 2042501 h 2629546"/>
              <a:gd name="connsiteX54" fmla="*/ 712341 w 1585993"/>
              <a:gd name="connsiteY54" fmla="*/ 2117040 h 2629546"/>
              <a:gd name="connsiteX55" fmla="*/ 759416 w 1585993"/>
              <a:gd name="connsiteY55" fmla="*/ 2190427 h 2629546"/>
              <a:gd name="connsiteX56" fmla="*/ 790413 w 1585993"/>
              <a:gd name="connsiteY56" fmla="*/ 2366074 h 2629546"/>
              <a:gd name="connsiteX57" fmla="*/ 733586 w 1585993"/>
              <a:gd name="connsiteY57" fmla="*/ 2469397 h 2629546"/>
              <a:gd name="connsiteX58" fmla="*/ 640596 w 1585993"/>
              <a:gd name="connsiteY58" fmla="*/ 2593383 h 2629546"/>
              <a:gd name="connsiteX59" fmla="*/ 625098 w 1585993"/>
              <a:gd name="connsiteY59" fmla="*/ 2629546 h 2629546"/>
              <a:gd name="connsiteX60" fmla="*/ 206644 w 1585993"/>
              <a:gd name="connsiteY60" fmla="*/ 2479729 h 2629546"/>
              <a:gd name="connsiteX61" fmla="*/ 134318 w 1585993"/>
              <a:gd name="connsiteY61" fmla="*/ 2345410 h 2629546"/>
              <a:gd name="connsiteX62" fmla="*/ 36162 w 1585993"/>
              <a:gd name="connsiteY62" fmla="*/ 2195593 h 2629546"/>
              <a:gd name="connsiteX63" fmla="*/ 72325 w 1585993"/>
              <a:gd name="connsiteY63" fmla="*/ 2154264 h 2629546"/>
              <a:gd name="connsiteX64" fmla="*/ 10332 w 1585993"/>
              <a:gd name="connsiteY64" fmla="*/ 2030278 h 2629546"/>
              <a:gd name="connsiteX65" fmla="*/ 0 w 1585993"/>
              <a:gd name="connsiteY65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26326 w 1585993"/>
              <a:gd name="connsiteY41" fmla="*/ 1006559 h 2629546"/>
              <a:gd name="connsiteX42" fmla="*/ 684416 w 1585993"/>
              <a:gd name="connsiteY42" fmla="*/ 1009281 h 2629546"/>
              <a:gd name="connsiteX43" fmla="*/ 774914 w 1585993"/>
              <a:gd name="connsiteY43" fmla="*/ 1239864 h 2629546"/>
              <a:gd name="connsiteX44" fmla="*/ 795580 w 1585993"/>
              <a:gd name="connsiteY44" fmla="*/ 1363851 h 2629546"/>
              <a:gd name="connsiteX45" fmla="*/ 790413 w 1585993"/>
              <a:gd name="connsiteY45" fmla="*/ 1472339 h 2629546"/>
              <a:gd name="connsiteX46" fmla="*/ 769749 w 1585993"/>
              <a:gd name="connsiteY46" fmla="*/ 1524000 h 2629546"/>
              <a:gd name="connsiteX47" fmla="*/ 780081 w 1585993"/>
              <a:gd name="connsiteY47" fmla="*/ 1637654 h 2629546"/>
              <a:gd name="connsiteX48" fmla="*/ 733358 w 1585993"/>
              <a:gd name="connsiteY48" fmla="*/ 1663485 h 2629546"/>
              <a:gd name="connsiteX49" fmla="*/ 689808 w 1585993"/>
              <a:gd name="connsiteY49" fmla="*/ 1730091 h 2629546"/>
              <a:gd name="connsiteX50" fmla="*/ 682441 w 1585993"/>
              <a:gd name="connsiteY50" fmla="*/ 1808136 h 2629546"/>
              <a:gd name="connsiteX51" fmla="*/ 678350 w 1585993"/>
              <a:gd name="connsiteY51" fmla="*/ 1895684 h 2629546"/>
              <a:gd name="connsiteX52" fmla="*/ 700367 w 1585993"/>
              <a:gd name="connsiteY52" fmla="*/ 1962058 h 2629546"/>
              <a:gd name="connsiteX53" fmla="*/ 713161 w 1585993"/>
              <a:gd name="connsiteY53" fmla="*/ 2005277 h 2629546"/>
              <a:gd name="connsiteX54" fmla="*/ 681343 w 1585993"/>
              <a:gd name="connsiteY54" fmla="*/ 2042501 h 2629546"/>
              <a:gd name="connsiteX55" fmla="*/ 712341 w 1585993"/>
              <a:gd name="connsiteY55" fmla="*/ 2117040 h 2629546"/>
              <a:gd name="connsiteX56" fmla="*/ 759416 w 1585993"/>
              <a:gd name="connsiteY56" fmla="*/ 2190427 h 2629546"/>
              <a:gd name="connsiteX57" fmla="*/ 790413 w 1585993"/>
              <a:gd name="connsiteY57" fmla="*/ 2366074 h 2629546"/>
              <a:gd name="connsiteX58" fmla="*/ 733586 w 1585993"/>
              <a:gd name="connsiteY58" fmla="*/ 2469397 h 2629546"/>
              <a:gd name="connsiteX59" fmla="*/ 640596 w 1585993"/>
              <a:gd name="connsiteY59" fmla="*/ 2593383 h 2629546"/>
              <a:gd name="connsiteX60" fmla="*/ 625098 w 1585993"/>
              <a:gd name="connsiteY60" fmla="*/ 2629546 h 2629546"/>
              <a:gd name="connsiteX61" fmla="*/ 206644 w 1585993"/>
              <a:gd name="connsiteY61" fmla="*/ 2479729 h 2629546"/>
              <a:gd name="connsiteX62" fmla="*/ 134318 w 1585993"/>
              <a:gd name="connsiteY62" fmla="*/ 2345410 h 2629546"/>
              <a:gd name="connsiteX63" fmla="*/ 36162 w 1585993"/>
              <a:gd name="connsiteY63" fmla="*/ 2195593 h 2629546"/>
              <a:gd name="connsiteX64" fmla="*/ 72325 w 1585993"/>
              <a:gd name="connsiteY64" fmla="*/ 2154264 h 2629546"/>
              <a:gd name="connsiteX65" fmla="*/ 10332 w 1585993"/>
              <a:gd name="connsiteY65" fmla="*/ 2030278 h 2629546"/>
              <a:gd name="connsiteX66" fmla="*/ 0 w 1585993"/>
              <a:gd name="connsiteY66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29320 w 1585993"/>
              <a:gd name="connsiteY41" fmla="*/ 979345 h 2629546"/>
              <a:gd name="connsiteX42" fmla="*/ 684416 w 1585993"/>
              <a:gd name="connsiteY42" fmla="*/ 1009281 h 2629546"/>
              <a:gd name="connsiteX43" fmla="*/ 774914 w 1585993"/>
              <a:gd name="connsiteY43" fmla="*/ 1239864 h 2629546"/>
              <a:gd name="connsiteX44" fmla="*/ 795580 w 1585993"/>
              <a:gd name="connsiteY44" fmla="*/ 1363851 h 2629546"/>
              <a:gd name="connsiteX45" fmla="*/ 790413 w 1585993"/>
              <a:gd name="connsiteY45" fmla="*/ 1472339 h 2629546"/>
              <a:gd name="connsiteX46" fmla="*/ 769749 w 1585993"/>
              <a:gd name="connsiteY46" fmla="*/ 1524000 h 2629546"/>
              <a:gd name="connsiteX47" fmla="*/ 780081 w 1585993"/>
              <a:gd name="connsiteY47" fmla="*/ 1637654 h 2629546"/>
              <a:gd name="connsiteX48" fmla="*/ 733358 w 1585993"/>
              <a:gd name="connsiteY48" fmla="*/ 1663485 h 2629546"/>
              <a:gd name="connsiteX49" fmla="*/ 689808 w 1585993"/>
              <a:gd name="connsiteY49" fmla="*/ 1730091 h 2629546"/>
              <a:gd name="connsiteX50" fmla="*/ 682441 w 1585993"/>
              <a:gd name="connsiteY50" fmla="*/ 1808136 h 2629546"/>
              <a:gd name="connsiteX51" fmla="*/ 678350 w 1585993"/>
              <a:gd name="connsiteY51" fmla="*/ 1895684 h 2629546"/>
              <a:gd name="connsiteX52" fmla="*/ 700367 w 1585993"/>
              <a:gd name="connsiteY52" fmla="*/ 1962058 h 2629546"/>
              <a:gd name="connsiteX53" fmla="*/ 713161 w 1585993"/>
              <a:gd name="connsiteY53" fmla="*/ 2005277 h 2629546"/>
              <a:gd name="connsiteX54" fmla="*/ 681343 w 1585993"/>
              <a:gd name="connsiteY54" fmla="*/ 2042501 h 2629546"/>
              <a:gd name="connsiteX55" fmla="*/ 712341 w 1585993"/>
              <a:gd name="connsiteY55" fmla="*/ 2117040 h 2629546"/>
              <a:gd name="connsiteX56" fmla="*/ 759416 w 1585993"/>
              <a:gd name="connsiteY56" fmla="*/ 2190427 h 2629546"/>
              <a:gd name="connsiteX57" fmla="*/ 790413 w 1585993"/>
              <a:gd name="connsiteY57" fmla="*/ 2366074 h 2629546"/>
              <a:gd name="connsiteX58" fmla="*/ 733586 w 1585993"/>
              <a:gd name="connsiteY58" fmla="*/ 2469397 h 2629546"/>
              <a:gd name="connsiteX59" fmla="*/ 640596 w 1585993"/>
              <a:gd name="connsiteY59" fmla="*/ 2593383 h 2629546"/>
              <a:gd name="connsiteX60" fmla="*/ 625098 w 1585993"/>
              <a:gd name="connsiteY60" fmla="*/ 2629546 h 2629546"/>
              <a:gd name="connsiteX61" fmla="*/ 206644 w 1585993"/>
              <a:gd name="connsiteY61" fmla="*/ 2479729 h 2629546"/>
              <a:gd name="connsiteX62" fmla="*/ 134318 w 1585993"/>
              <a:gd name="connsiteY62" fmla="*/ 2345410 h 2629546"/>
              <a:gd name="connsiteX63" fmla="*/ 36162 w 1585993"/>
              <a:gd name="connsiteY63" fmla="*/ 2195593 h 2629546"/>
              <a:gd name="connsiteX64" fmla="*/ 72325 w 1585993"/>
              <a:gd name="connsiteY64" fmla="*/ 2154264 h 2629546"/>
              <a:gd name="connsiteX65" fmla="*/ 10332 w 1585993"/>
              <a:gd name="connsiteY65" fmla="*/ 2030278 h 2629546"/>
              <a:gd name="connsiteX66" fmla="*/ 0 w 1585993"/>
              <a:gd name="connsiteY66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74914 w 1585993"/>
              <a:gd name="connsiteY44" fmla="*/ 1239864 h 2629546"/>
              <a:gd name="connsiteX45" fmla="*/ 795580 w 1585993"/>
              <a:gd name="connsiteY45" fmla="*/ 1363851 h 2629546"/>
              <a:gd name="connsiteX46" fmla="*/ 790413 w 1585993"/>
              <a:gd name="connsiteY46" fmla="*/ 1472339 h 2629546"/>
              <a:gd name="connsiteX47" fmla="*/ 769749 w 1585993"/>
              <a:gd name="connsiteY47" fmla="*/ 1524000 h 2629546"/>
              <a:gd name="connsiteX48" fmla="*/ 780081 w 1585993"/>
              <a:gd name="connsiteY48" fmla="*/ 1637654 h 2629546"/>
              <a:gd name="connsiteX49" fmla="*/ 733358 w 1585993"/>
              <a:gd name="connsiteY49" fmla="*/ 1663485 h 2629546"/>
              <a:gd name="connsiteX50" fmla="*/ 689808 w 1585993"/>
              <a:gd name="connsiteY50" fmla="*/ 1730091 h 2629546"/>
              <a:gd name="connsiteX51" fmla="*/ 682441 w 1585993"/>
              <a:gd name="connsiteY51" fmla="*/ 1808136 h 2629546"/>
              <a:gd name="connsiteX52" fmla="*/ 678350 w 1585993"/>
              <a:gd name="connsiteY52" fmla="*/ 1895684 h 2629546"/>
              <a:gd name="connsiteX53" fmla="*/ 700367 w 1585993"/>
              <a:gd name="connsiteY53" fmla="*/ 1962058 h 2629546"/>
              <a:gd name="connsiteX54" fmla="*/ 713161 w 1585993"/>
              <a:gd name="connsiteY54" fmla="*/ 2005277 h 2629546"/>
              <a:gd name="connsiteX55" fmla="*/ 681343 w 1585993"/>
              <a:gd name="connsiteY55" fmla="*/ 2042501 h 2629546"/>
              <a:gd name="connsiteX56" fmla="*/ 712341 w 1585993"/>
              <a:gd name="connsiteY56" fmla="*/ 2117040 h 2629546"/>
              <a:gd name="connsiteX57" fmla="*/ 759416 w 1585993"/>
              <a:gd name="connsiteY57" fmla="*/ 2190427 h 2629546"/>
              <a:gd name="connsiteX58" fmla="*/ 790413 w 1585993"/>
              <a:gd name="connsiteY58" fmla="*/ 2366074 h 2629546"/>
              <a:gd name="connsiteX59" fmla="*/ 733586 w 1585993"/>
              <a:gd name="connsiteY59" fmla="*/ 2469397 h 2629546"/>
              <a:gd name="connsiteX60" fmla="*/ 640596 w 1585993"/>
              <a:gd name="connsiteY60" fmla="*/ 2593383 h 2629546"/>
              <a:gd name="connsiteX61" fmla="*/ 625098 w 1585993"/>
              <a:gd name="connsiteY61" fmla="*/ 2629546 h 2629546"/>
              <a:gd name="connsiteX62" fmla="*/ 206644 w 1585993"/>
              <a:gd name="connsiteY62" fmla="*/ 2479729 h 2629546"/>
              <a:gd name="connsiteX63" fmla="*/ 134318 w 1585993"/>
              <a:gd name="connsiteY63" fmla="*/ 2345410 h 2629546"/>
              <a:gd name="connsiteX64" fmla="*/ 36162 w 1585993"/>
              <a:gd name="connsiteY64" fmla="*/ 2195593 h 2629546"/>
              <a:gd name="connsiteX65" fmla="*/ 72325 w 1585993"/>
              <a:gd name="connsiteY65" fmla="*/ 2154264 h 2629546"/>
              <a:gd name="connsiteX66" fmla="*/ 10332 w 1585993"/>
              <a:gd name="connsiteY66" fmla="*/ 2030278 h 2629546"/>
              <a:gd name="connsiteX67" fmla="*/ 0 w 1585993"/>
              <a:gd name="connsiteY67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74914 w 1585993"/>
              <a:gd name="connsiteY45" fmla="*/ 1239864 h 2629546"/>
              <a:gd name="connsiteX46" fmla="*/ 795580 w 1585993"/>
              <a:gd name="connsiteY46" fmla="*/ 1363851 h 2629546"/>
              <a:gd name="connsiteX47" fmla="*/ 790413 w 1585993"/>
              <a:gd name="connsiteY47" fmla="*/ 1472339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95580 w 1585993"/>
              <a:gd name="connsiteY46" fmla="*/ 1363851 h 2629546"/>
              <a:gd name="connsiteX47" fmla="*/ 790413 w 1585993"/>
              <a:gd name="connsiteY47" fmla="*/ 1472339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90413 w 1585993"/>
              <a:gd name="connsiteY47" fmla="*/ 1472339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32184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8278 w 1585993"/>
              <a:gd name="connsiteY5" fmla="*/ 1025102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32184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28989 w 1585993"/>
              <a:gd name="connsiteY4" fmla="*/ 1023442 h 2629546"/>
              <a:gd name="connsiteX5" fmla="*/ 388278 w 1585993"/>
              <a:gd name="connsiteY5" fmla="*/ 1025102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32184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593383"/>
              <a:gd name="connsiteX1" fmla="*/ 180813 w 1585993"/>
              <a:gd name="connsiteY1" fmla="*/ 1730644 h 2593383"/>
              <a:gd name="connsiteX2" fmla="*/ 273803 w 1585993"/>
              <a:gd name="connsiteY2" fmla="*/ 1467173 h 2593383"/>
              <a:gd name="connsiteX3" fmla="*/ 325464 w 1585993"/>
              <a:gd name="connsiteY3" fmla="*/ 1157207 h 2593383"/>
              <a:gd name="connsiteX4" fmla="*/ 328989 w 1585993"/>
              <a:gd name="connsiteY4" fmla="*/ 1023442 h 2593383"/>
              <a:gd name="connsiteX5" fmla="*/ 388278 w 1585993"/>
              <a:gd name="connsiteY5" fmla="*/ 1025102 h 2593383"/>
              <a:gd name="connsiteX6" fmla="*/ 387457 w 1585993"/>
              <a:gd name="connsiteY6" fmla="*/ 888570 h 2593383"/>
              <a:gd name="connsiteX7" fmla="*/ 428786 w 1585993"/>
              <a:gd name="connsiteY7" fmla="*/ 769749 h 2593383"/>
              <a:gd name="connsiteX8" fmla="*/ 439118 w 1585993"/>
              <a:gd name="connsiteY8" fmla="*/ 707756 h 2593383"/>
              <a:gd name="connsiteX9" fmla="*/ 454616 w 1585993"/>
              <a:gd name="connsiteY9" fmla="*/ 676759 h 2593383"/>
              <a:gd name="connsiteX10" fmla="*/ 498529 w 1585993"/>
              <a:gd name="connsiteY10" fmla="*/ 599268 h 2593383"/>
              <a:gd name="connsiteX11" fmla="*/ 539342 w 1585993"/>
              <a:gd name="connsiteY11" fmla="*/ 464949 h 2593383"/>
              <a:gd name="connsiteX12" fmla="*/ 559489 w 1585993"/>
              <a:gd name="connsiteY12" fmla="*/ 392624 h 2593383"/>
              <a:gd name="connsiteX13" fmla="*/ 560006 w 1585993"/>
              <a:gd name="connsiteY13" fmla="*/ 330631 h 2593383"/>
              <a:gd name="connsiteX14" fmla="*/ 588936 w 1585993"/>
              <a:gd name="connsiteY14" fmla="*/ 320299 h 2593383"/>
              <a:gd name="connsiteX15" fmla="*/ 594101 w 1585993"/>
              <a:gd name="connsiteY15" fmla="*/ 278970 h 2593383"/>
              <a:gd name="connsiteX16" fmla="*/ 635430 w 1585993"/>
              <a:gd name="connsiteY16" fmla="*/ 216976 h 2593383"/>
              <a:gd name="connsiteX17" fmla="*/ 638530 w 1585993"/>
              <a:gd name="connsiteY17" fmla="*/ 170481 h 2593383"/>
              <a:gd name="connsiteX18" fmla="*/ 643697 w 1585993"/>
              <a:gd name="connsiteY18" fmla="*/ 118820 h 2593383"/>
              <a:gd name="connsiteX19" fmla="*/ 645762 w 1585993"/>
              <a:gd name="connsiteY19" fmla="*/ 51661 h 2593383"/>
              <a:gd name="connsiteX20" fmla="*/ 671593 w 1585993"/>
              <a:gd name="connsiteY20" fmla="*/ 30997 h 2593383"/>
              <a:gd name="connsiteX21" fmla="*/ 805911 w 1585993"/>
              <a:gd name="connsiteY21" fmla="*/ 108488 h 2593383"/>
              <a:gd name="connsiteX22" fmla="*/ 816244 w 1585993"/>
              <a:gd name="connsiteY22" fmla="*/ 118820 h 2593383"/>
              <a:gd name="connsiteX23" fmla="*/ 945396 w 1585993"/>
              <a:gd name="connsiteY23" fmla="*/ 134319 h 2593383"/>
              <a:gd name="connsiteX24" fmla="*/ 991891 w 1585993"/>
              <a:gd name="connsiteY24" fmla="*/ 98156 h 2593383"/>
              <a:gd name="connsiteX25" fmla="*/ 1172705 w 1585993"/>
              <a:gd name="connsiteY25" fmla="*/ 41329 h 2593383"/>
              <a:gd name="connsiteX26" fmla="*/ 1291525 w 1585993"/>
              <a:gd name="connsiteY26" fmla="*/ 0 h 2593383"/>
              <a:gd name="connsiteX27" fmla="*/ 1482671 w 1585993"/>
              <a:gd name="connsiteY27" fmla="*/ 0 h 2593383"/>
              <a:gd name="connsiteX28" fmla="*/ 1585993 w 1585993"/>
              <a:gd name="connsiteY28" fmla="*/ 82658 h 2593383"/>
              <a:gd name="connsiteX29" fmla="*/ 1580827 w 1585993"/>
              <a:gd name="connsiteY29" fmla="*/ 237641 h 2593383"/>
              <a:gd name="connsiteX30" fmla="*/ 1513667 w 1585993"/>
              <a:gd name="connsiteY30" fmla="*/ 408122 h 2593383"/>
              <a:gd name="connsiteX31" fmla="*/ 1394847 w 1585993"/>
              <a:gd name="connsiteY31" fmla="*/ 568271 h 2593383"/>
              <a:gd name="connsiteX32" fmla="*/ 1369016 w 1585993"/>
              <a:gd name="connsiteY32" fmla="*/ 656095 h 2593383"/>
              <a:gd name="connsiteX33" fmla="*/ 1353518 w 1585993"/>
              <a:gd name="connsiteY33" fmla="*/ 821410 h 2593383"/>
              <a:gd name="connsiteX34" fmla="*/ 1415511 w 1585993"/>
              <a:gd name="connsiteY34" fmla="*/ 1012555 h 2593383"/>
              <a:gd name="connsiteX35" fmla="*/ 1446508 w 1585993"/>
              <a:gd name="connsiteY35" fmla="*/ 1203702 h 2593383"/>
              <a:gd name="connsiteX36" fmla="*/ 1286359 w 1585993"/>
              <a:gd name="connsiteY36" fmla="*/ 1322522 h 2593383"/>
              <a:gd name="connsiteX37" fmla="*/ 976393 w 1585993"/>
              <a:gd name="connsiteY37" fmla="*/ 1167538 h 2593383"/>
              <a:gd name="connsiteX38" fmla="*/ 898901 w 1585993"/>
              <a:gd name="connsiteY38" fmla="*/ 1126210 h 2593383"/>
              <a:gd name="connsiteX39" fmla="*/ 831742 w 1585993"/>
              <a:gd name="connsiteY39" fmla="*/ 1115878 h 2593383"/>
              <a:gd name="connsiteX40" fmla="*/ 741293 w 1585993"/>
              <a:gd name="connsiteY40" fmla="*/ 1052824 h 2593383"/>
              <a:gd name="connsiteX41" fmla="*/ 743627 w 1585993"/>
              <a:gd name="connsiteY41" fmla="*/ 990138 h 2593383"/>
              <a:gd name="connsiteX42" fmla="*/ 729320 w 1585993"/>
              <a:gd name="connsiteY42" fmla="*/ 979345 h 2593383"/>
              <a:gd name="connsiteX43" fmla="*/ 684416 w 1585993"/>
              <a:gd name="connsiteY43" fmla="*/ 1009281 h 2593383"/>
              <a:gd name="connsiteX44" fmla="*/ 711364 w 1585993"/>
              <a:gd name="connsiteY44" fmla="*/ 1085481 h 2593383"/>
              <a:gd name="connsiteX45" fmla="*/ 730011 w 1585993"/>
              <a:gd name="connsiteY45" fmla="*/ 1220814 h 2593383"/>
              <a:gd name="connsiteX46" fmla="*/ 717748 w 1585993"/>
              <a:gd name="connsiteY46" fmla="*/ 1333915 h 2593383"/>
              <a:gd name="connsiteX47" fmla="*/ 724553 w 1585993"/>
              <a:gd name="connsiteY47" fmla="*/ 1483225 h 2593383"/>
              <a:gd name="connsiteX48" fmla="*/ 724846 w 1585993"/>
              <a:gd name="connsiteY48" fmla="*/ 1564822 h 2593383"/>
              <a:gd name="connsiteX49" fmla="*/ 732184 w 1585993"/>
              <a:gd name="connsiteY49" fmla="*/ 1637654 h 2593383"/>
              <a:gd name="connsiteX50" fmla="*/ 733358 w 1585993"/>
              <a:gd name="connsiteY50" fmla="*/ 1663485 h 2593383"/>
              <a:gd name="connsiteX51" fmla="*/ 689808 w 1585993"/>
              <a:gd name="connsiteY51" fmla="*/ 1730091 h 2593383"/>
              <a:gd name="connsiteX52" fmla="*/ 682441 w 1585993"/>
              <a:gd name="connsiteY52" fmla="*/ 1808136 h 2593383"/>
              <a:gd name="connsiteX53" fmla="*/ 678350 w 1585993"/>
              <a:gd name="connsiteY53" fmla="*/ 1895684 h 2593383"/>
              <a:gd name="connsiteX54" fmla="*/ 700367 w 1585993"/>
              <a:gd name="connsiteY54" fmla="*/ 1962058 h 2593383"/>
              <a:gd name="connsiteX55" fmla="*/ 713161 w 1585993"/>
              <a:gd name="connsiteY55" fmla="*/ 2005277 h 2593383"/>
              <a:gd name="connsiteX56" fmla="*/ 681343 w 1585993"/>
              <a:gd name="connsiteY56" fmla="*/ 2042501 h 2593383"/>
              <a:gd name="connsiteX57" fmla="*/ 712341 w 1585993"/>
              <a:gd name="connsiteY57" fmla="*/ 2117040 h 2593383"/>
              <a:gd name="connsiteX58" fmla="*/ 759416 w 1585993"/>
              <a:gd name="connsiteY58" fmla="*/ 2190427 h 2593383"/>
              <a:gd name="connsiteX59" fmla="*/ 790413 w 1585993"/>
              <a:gd name="connsiteY59" fmla="*/ 2366074 h 2593383"/>
              <a:gd name="connsiteX60" fmla="*/ 733586 w 1585993"/>
              <a:gd name="connsiteY60" fmla="*/ 2469397 h 2593383"/>
              <a:gd name="connsiteX61" fmla="*/ 640596 w 1585993"/>
              <a:gd name="connsiteY61" fmla="*/ 2593383 h 2593383"/>
              <a:gd name="connsiteX62" fmla="*/ 418013 w 1585993"/>
              <a:gd name="connsiteY62" fmla="*/ 2539899 h 2593383"/>
              <a:gd name="connsiteX63" fmla="*/ 206644 w 1585993"/>
              <a:gd name="connsiteY63" fmla="*/ 2479729 h 2593383"/>
              <a:gd name="connsiteX64" fmla="*/ 134318 w 1585993"/>
              <a:gd name="connsiteY64" fmla="*/ 2345410 h 2593383"/>
              <a:gd name="connsiteX65" fmla="*/ 36162 w 1585993"/>
              <a:gd name="connsiteY65" fmla="*/ 2195593 h 2593383"/>
              <a:gd name="connsiteX66" fmla="*/ 72325 w 1585993"/>
              <a:gd name="connsiteY66" fmla="*/ 2154264 h 2593383"/>
              <a:gd name="connsiteX67" fmla="*/ 10332 w 1585993"/>
              <a:gd name="connsiteY67" fmla="*/ 2030278 h 2593383"/>
              <a:gd name="connsiteX68" fmla="*/ 0 w 1585993"/>
              <a:gd name="connsiteY68" fmla="*/ 2009614 h 2593383"/>
              <a:gd name="connsiteX0" fmla="*/ 72325 w 1585993"/>
              <a:gd name="connsiteY0" fmla="*/ 1890793 h 2584418"/>
              <a:gd name="connsiteX1" fmla="*/ 180813 w 1585993"/>
              <a:gd name="connsiteY1" fmla="*/ 1730644 h 2584418"/>
              <a:gd name="connsiteX2" fmla="*/ 273803 w 1585993"/>
              <a:gd name="connsiteY2" fmla="*/ 1467173 h 2584418"/>
              <a:gd name="connsiteX3" fmla="*/ 325464 w 1585993"/>
              <a:gd name="connsiteY3" fmla="*/ 1157207 h 2584418"/>
              <a:gd name="connsiteX4" fmla="*/ 328989 w 1585993"/>
              <a:gd name="connsiteY4" fmla="*/ 1023442 h 2584418"/>
              <a:gd name="connsiteX5" fmla="*/ 388278 w 1585993"/>
              <a:gd name="connsiteY5" fmla="*/ 1025102 h 2584418"/>
              <a:gd name="connsiteX6" fmla="*/ 387457 w 1585993"/>
              <a:gd name="connsiteY6" fmla="*/ 888570 h 2584418"/>
              <a:gd name="connsiteX7" fmla="*/ 428786 w 1585993"/>
              <a:gd name="connsiteY7" fmla="*/ 769749 h 2584418"/>
              <a:gd name="connsiteX8" fmla="*/ 439118 w 1585993"/>
              <a:gd name="connsiteY8" fmla="*/ 707756 h 2584418"/>
              <a:gd name="connsiteX9" fmla="*/ 454616 w 1585993"/>
              <a:gd name="connsiteY9" fmla="*/ 676759 h 2584418"/>
              <a:gd name="connsiteX10" fmla="*/ 498529 w 1585993"/>
              <a:gd name="connsiteY10" fmla="*/ 599268 h 2584418"/>
              <a:gd name="connsiteX11" fmla="*/ 539342 w 1585993"/>
              <a:gd name="connsiteY11" fmla="*/ 464949 h 2584418"/>
              <a:gd name="connsiteX12" fmla="*/ 559489 w 1585993"/>
              <a:gd name="connsiteY12" fmla="*/ 392624 h 2584418"/>
              <a:gd name="connsiteX13" fmla="*/ 560006 w 1585993"/>
              <a:gd name="connsiteY13" fmla="*/ 330631 h 2584418"/>
              <a:gd name="connsiteX14" fmla="*/ 588936 w 1585993"/>
              <a:gd name="connsiteY14" fmla="*/ 320299 h 2584418"/>
              <a:gd name="connsiteX15" fmla="*/ 594101 w 1585993"/>
              <a:gd name="connsiteY15" fmla="*/ 278970 h 2584418"/>
              <a:gd name="connsiteX16" fmla="*/ 635430 w 1585993"/>
              <a:gd name="connsiteY16" fmla="*/ 216976 h 2584418"/>
              <a:gd name="connsiteX17" fmla="*/ 638530 w 1585993"/>
              <a:gd name="connsiteY17" fmla="*/ 170481 h 2584418"/>
              <a:gd name="connsiteX18" fmla="*/ 643697 w 1585993"/>
              <a:gd name="connsiteY18" fmla="*/ 118820 h 2584418"/>
              <a:gd name="connsiteX19" fmla="*/ 645762 w 1585993"/>
              <a:gd name="connsiteY19" fmla="*/ 51661 h 2584418"/>
              <a:gd name="connsiteX20" fmla="*/ 671593 w 1585993"/>
              <a:gd name="connsiteY20" fmla="*/ 30997 h 2584418"/>
              <a:gd name="connsiteX21" fmla="*/ 805911 w 1585993"/>
              <a:gd name="connsiteY21" fmla="*/ 108488 h 2584418"/>
              <a:gd name="connsiteX22" fmla="*/ 816244 w 1585993"/>
              <a:gd name="connsiteY22" fmla="*/ 118820 h 2584418"/>
              <a:gd name="connsiteX23" fmla="*/ 945396 w 1585993"/>
              <a:gd name="connsiteY23" fmla="*/ 134319 h 2584418"/>
              <a:gd name="connsiteX24" fmla="*/ 991891 w 1585993"/>
              <a:gd name="connsiteY24" fmla="*/ 98156 h 2584418"/>
              <a:gd name="connsiteX25" fmla="*/ 1172705 w 1585993"/>
              <a:gd name="connsiteY25" fmla="*/ 41329 h 2584418"/>
              <a:gd name="connsiteX26" fmla="*/ 1291525 w 1585993"/>
              <a:gd name="connsiteY26" fmla="*/ 0 h 2584418"/>
              <a:gd name="connsiteX27" fmla="*/ 1482671 w 1585993"/>
              <a:gd name="connsiteY27" fmla="*/ 0 h 2584418"/>
              <a:gd name="connsiteX28" fmla="*/ 1585993 w 1585993"/>
              <a:gd name="connsiteY28" fmla="*/ 82658 h 2584418"/>
              <a:gd name="connsiteX29" fmla="*/ 1580827 w 1585993"/>
              <a:gd name="connsiteY29" fmla="*/ 237641 h 2584418"/>
              <a:gd name="connsiteX30" fmla="*/ 1513667 w 1585993"/>
              <a:gd name="connsiteY30" fmla="*/ 408122 h 2584418"/>
              <a:gd name="connsiteX31" fmla="*/ 1394847 w 1585993"/>
              <a:gd name="connsiteY31" fmla="*/ 568271 h 2584418"/>
              <a:gd name="connsiteX32" fmla="*/ 1369016 w 1585993"/>
              <a:gd name="connsiteY32" fmla="*/ 656095 h 2584418"/>
              <a:gd name="connsiteX33" fmla="*/ 1353518 w 1585993"/>
              <a:gd name="connsiteY33" fmla="*/ 821410 h 2584418"/>
              <a:gd name="connsiteX34" fmla="*/ 1415511 w 1585993"/>
              <a:gd name="connsiteY34" fmla="*/ 1012555 h 2584418"/>
              <a:gd name="connsiteX35" fmla="*/ 1446508 w 1585993"/>
              <a:gd name="connsiteY35" fmla="*/ 1203702 h 2584418"/>
              <a:gd name="connsiteX36" fmla="*/ 1286359 w 1585993"/>
              <a:gd name="connsiteY36" fmla="*/ 1322522 h 2584418"/>
              <a:gd name="connsiteX37" fmla="*/ 976393 w 1585993"/>
              <a:gd name="connsiteY37" fmla="*/ 1167538 h 2584418"/>
              <a:gd name="connsiteX38" fmla="*/ 898901 w 1585993"/>
              <a:gd name="connsiteY38" fmla="*/ 1126210 h 2584418"/>
              <a:gd name="connsiteX39" fmla="*/ 831742 w 1585993"/>
              <a:gd name="connsiteY39" fmla="*/ 1115878 h 2584418"/>
              <a:gd name="connsiteX40" fmla="*/ 741293 w 1585993"/>
              <a:gd name="connsiteY40" fmla="*/ 1052824 h 2584418"/>
              <a:gd name="connsiteX41" fmla="*/ 743627 w 1585993"/>
              <a:gd name="connsiteY41" fmla="*/ 990138 h 2584418"/>
              <a:gd name="connsiteX42" fmla="*/ 729320 w 1585993"/>
              <a:gd name="connsiteY42" fmla="*/ 979345 h 2584418"/>
              <a:gd name="connsiteX43" fmla="*/ 684416 w 1585993"/>
              <a:gd name="connsiteY43" fmla="*/ 1009281 h 2584418"/>
              <a:gd name="connsiteX44" fmla="*/ 711364 w 1585993"/>
              <a:gd name="connsiteY44" fmla="*/ 1085481 h 2584418"/>
              <a:gd name="connsiteX45" fmla="*/ 730011 w 1585993"/>
              <a:gd name="connsiteY45" fmla="*/ 1220814 h 2584418"/>
              <a:gd name="connsiteX46" fmla="*/ 717748 w 1585993"/>
              <a:gd name="connsiteY46" fmla="*/ 1333915 h 2584418"/>
              <a:gd name="connsiteX47" fmla="*/ 724553 w 1585993"/>
              <a:gd name="connsiteY47" fmla="*/ 1483225 h 2584418"/>
              <a:gd name="connsiteX48" fmla="*/ 724846 w 1585993"/>
              <a:gd name="connsiteY48" fmla="*/ 1564822 h 2584418"/>
              <a:gd name="connsiteX49" fmla="*/ 732184 w 1585993"/>
              <a:gd name="connsiteY49" fmla="*/ 1637654 h 2584418"/>
              <a:gd name="connsiteX50" fmla="*/ 733358 w 1585993"/>
              <a:gd name="connsiteY50" fmla="*/ 1663485 h 2584418"/>
              <a:gd name="connsiteX51" fmla="*/ 689808 w 1585993"/>
              <a:gd name="connsiteY51" fmla="*/ 1730091 h 2584418"/>
              <a:gd name="connsiteX52" fmla="*/ 682441 w 1585993"/>
              <a:gd name="connsiteY52" fmla="*/ 1808136 h 2584418"/>
              <a:gd name="connsiteX53" fmla="*/ 678350 w 1585993"/>
              <a:gd name="connsiteY53" fmla="*/ 1895684 h 2584418"/>
              <a:gd name="connsiteX54" fmla="*/ 700367 w 1585993"/>
              <a:gd name="connsiteY54" fmla="*/ 1962058 h 2584418"/>
              <a:gd name="connsiteX55" fmla="*/ 713161 w 1585993"/>
              <a:gd name="connsiteY55" fmla="*/ 2005277 h 2584418"/>
              <a:gd name="connsiteX56" fmla="*/ 681343 w 1585993"/>
              <a:gd name="connsiteY56" fmla="*/ 2042501 h 2584418"/>
              <a:gd name="connsiteX57" fmla="*/ 712341 w 1585993"/>
              <a:gd name="connsiteY57" fmla="*/ 2117040 h 2584418"/>
              <a:gd name="connsiteX58" fmla="*/ 759416 w 1585993"/>
              <a:gd name="connsiteY58" fmla="*/ 2190427 h 2584418"/>
              <a:gd name="connsiteX59" fmla="*/ 790413 w 1585993"/>
              <a:gd name="connsiteY59" fmla="*/ 2366074 h 2584418"/>
              <a:gd name="connsiteX60" fmla="*/ 733586 w 1585993"/>
              <a:gd name="connsiteY60" fmla="*/ 2469397 h 2584418"/>
              <a:gd name="connsiteX61" fmla="*/ 640596 w 1585993"/>
              <a:gd name="connsiteY61" fmla="*/ 2584418 h 2584418"/>
              <a:gd name="connsiteX62" fmla="*/ 418013 w 1585993"/>
              <a:gd name="connsiteY62" fmla="*/ 2539899 h 2584418"/>
              <a:gd name="connsiteX63" fmla="*/ 206644 w 1585993"/>
              <a:gd name="connsiteY63" fmla="*/ 2479729 h 2584418"/>
              <a:gd name="connsiteX64" fmla="*/ 134318 w 1585993"/>
              <a:gd name="connsiteY64" fmla="*/ 2345410 h 2584418"/>
              <a:gd name="connsiteX65" fmla="*/ 36162 w 1585993"/>
              <a:gd name="connsiteY65" fmla="*/ 2195593 h 2584418"/>
              <a:gd name="connsiteX66" fmla="*/ 72325 w 1585993"/>
              <a:gd name="connsiteY66" fmla="*/ 2154264 h 2584418"/>
              <a:gd name="connsiteX67" fmla="*/ 10332 w 1585993"/>
              <a:gd name="connsiteY67" fmla="*/ 2030278 h 2584418"/>
              <a:gd name="connsiteX68" fmla="*/ 0 w 1585993"/>
              <a:gd name="connsiteY68" fmla="*/ 2009614 h 2584418"/>
              <a:gd name="connsiteX0" fmla="*/ 72325 w 1585993"/>
              <a:gd name="connsiteY0" fmla="*/ 1890793 h 2562006"/>
              <a:gd name="connsiteX1" fmla="*/ 180813 w 1585993"/>
              <a:gd name="connsiteY1" fmla="*/ 1730644 h 2562006"/>
              <a:gd name="connsiteX2" fmla="*/ 273803 w 1585993"/>
              <a:gd name="connsiteY2" fmla="*/ 1467173 h 2562006"/>
              <a:gd name="connsiteX3" fmla="*/ 325464 w 1585993"/>
              <a:gd name="connsiteY3" fmla="*/ 1157207 h 2562006"/>
              <a:gd name="connsiteX4" fmla="*/ 328989 w 1585993"/>
              <a:gd name="connsiteY4" fmla="*/ 1023442 h 2562006"/>
              <a:gd name="connsiteX5" fmla="*/ 388278 w 1585993"/>
              <a:gd name="connsiteY5" fmla="*/ 1025102 h 2562006"/>
              <a:gd name="connsiteX6" fmla="*/ 387457 w 1585993"/>
              <a:gd name="connsiteY6" fmla="*/ 888570 h 2562006"/>
              <a:gd name="connsiteX7" fmla="*/ 428786 w 1585993"/>
              <a:gd name="connsiteY7" fmla="*/ 769749 h 2562006"/>
              <a:gd name="connsiteX8" fmla="*/ 439118 w 1585993"/>
              <a:gd name="connsiteY8" fmla="*/ 707756 h 2562006"/>
              <a:gd name="connsiteX9" fmla="*/ 454616 w 1585993"/>
              <a:gd name="connsiteY9" fmla="*/ 676759 h 2562006"/>
              <a:gd name="connsiteX10" fmla="*/ 498529 w 1585993"/>
              <a:gd name="connsiteY10" fmla="*/ 599268 h 2562006"/>
              <a:gd name="connsiteX11" fmla="*/ 539342 w 1585993"/>
              <a:gd name="connsiteY11" fmla="*/ 464949 h 2562006"/>
              <a:gd name="connsiteX12" fmla="*/ 559489 w 1585993"/>
              <a:gd name="connsiteY12" fmla="*/ 392624 h 2562006"/>
              <a:gd name="connsiteX13" fmla="*/ 560006 w 1585993"/>
              <a:gd name="connsiteY13" fmla="*/ 330631 h 2562006"/>
              <a:gd name="connsiteX14" fmla="*/ 588936 w 1585993"/>
              <a:gd name="connsiteY14" fmla="*/ 320299 h 2562006"/>
              <a:gd name="connsiteX15" fmla="*/ 594101 w 1585993"/>
              <a:gd name="connsiteY15" fmla="*/ 278970 h 2562006"/>
              <a:gd name="connsiteX16" fmla="*/ 635430 w 1585993"/>
              <a:gd name="connsiteY16" fmla="*/ 216976 h 2562006"/>
              <a:gd name="connsiteX17" fmla="*/ 638530 w 1585993"/>
              <a:gd name="connsiteY17" fmla="*/ 170481 h 2562006"/>
              <a:gd name="connsiteX18" fmla="*/ 643697 w 1585993"/>
              <a:gd name="connsiteY18" fmla="*/ 118820 h 2562006"/>
              <a:gd name="connsiteX19" fmla="*/ 645762 w 1585993"/>
              <a:gd name="connsiteY19" fmla="*/ 51661 h 2562006"/>
              <a:gd name="connsiteX20" fmla="*/ 671593 w 1585993"/>
              <a:gd name="connsiteY20" fmla="*/ 30997 h 2562006"/>
              <a:gd name="connsiteX21" fmla="*/ 805911 w 1585993"/>
              <a:gd name="connsiteY21" fmla="*/ 108488 h 2562006"/>
              <a:gd name="connsiteX22" fmla="*/ 816244 w 1585993"/>
              <a:gd name="connsiteY22" fmla="*/ 118820 h 2562006"/>
              <a:gd name="connsiteX23" fmla="*/ 945396 w 1585993"/>
              <a:gd name="connsiteY23" fmla="*/ 134319 h 2562006"/>
              <a:gd name="connsiteX24" fmla="*/ 991891 w 1585993"/>
              <a:gd name="connsiteY24" fmla="*/ 98156 h 2562006"/>
              <a:gd name="connsiteX25" fmla="*/ 1172705 w 1585993"/>
              <a:gd name="connsiteY25" fmla="*/ 41329 h 2562006"/>
              <a:gd name="connsiteX26" fmla="*/ 1291525 w 1585993"/>
              <a:gd name="connsiteY26" fmla="*/ 0 h 2562006"/>
              <a:gd name="connsiteX27" fmla="*/ 1482671 w 1585993"/>
              <a:gd name="connsiteY27" fmla="*/ 0 h 2562006"/>
              <a:gd name="connsiteX28" fmla="*/ 1585993 w 1585993"/>
              <a:gd name="connsiteY28" fmla="*/ 82658 h 2562006"/>
              <a:gd name="connsiteX29" fmla="*/ 1580827 w 1585993"/>
              <a:gd name="connsiteY29" fmla="*/ 237641 h 2562006"/>
              <a:gd name="connsiteX30" fmla="*/ 1513667 w 1585993"/>
              <a:gd name="connsiteY30" fmla="*/ 408122 h 2562006"/>
              <a:gd name="connsiteX31" fmla="*/ 1394847 w 1585993"/>
              <a:gd name="connsiteY31" fmla="*/ 568271 h 2562006"/>
              <a:gd name="connsiteX32" fmla="*/ 1369016 w 1585993"/>
              <a:gd name="connsiteY32" fmla="*/ 656095 h 2562006"/>
              <a:gd name="connsiteX33" fmla="*/ 1353518 w 1585993"/>
              <a:gd name="connsiteY33" fmla="*/ 821410 h 2562006"/>
              <a:gd name="connsiteX34" fmla="*/ 1415511 w 1585993"/>
              <a:gd name="connsiteY34" fmla="*/ 1012555 h 2562006"/>
              <a:gd name="connsiteX35" fmla="*/ 1446508 w 1585993"/>
              <a:gd name="connsiteY35" fmla="*/ 1203702 h 2562006"/>
              <a:gd name="connsiteX36" fmla="*/ 1286359 w 1585993"/>
              <a:gd name="connsiteY36" fmla="*/ 1322522 h 2562006"/>
              <a:gd name="connsiteX37" fmla="*/ 976393 w 1585993"/>
              <a:gd name="connsiteY37" fmla="*/ 1167538 h 2562006"/>
              <a:gd name="connsiteX38" fmla="*/ 898901 w 1585993"/>
              <a:gd name="connsiteY38" fmla="*/ 1126210 h 2562006"/>
              <a:gd name="connsiteX39" fmla="*/ 831742 w 1585993"/>
              <a:gd name="connsiteY39" fmla="*/ 1115878 h 2562006"/>
              <a:gd name="connsiteX40" fmla="*/ 741293 w 1585993"/>
              <a:gd name="connsiteY40" fmla="*/ 1052824 h 2562006"/>
              <a:gd name="connsiteX41" fmla="*/ 743627 w 1585993"/>
              <a:gd name="connsiteY41" fmla="*/ 990138 h 2562006"/>
              <a:gd name="connsiteX42" fmla="*/ 729320 w 1585993"/>
              <a:gd name="connsiteY42" fmla="*/ 979345 h 2562006"/>
              <a:gd name="connsiteX43" fmla="*/ 684416 w 1585993"/>
              <a:gd name="connsiteY43" fmla="*/ 1009281 h 2562006"/>
              <a:gd name="connsiteX44" fmla="*/ 711364 w 1585993"/>
              <a:gd name="connsiteY44" fmla="*/ 1085481 h 2562006"/>
              <a:gd name="connsiteX45" fmla="*/ 730011 w 1585993"/>
              <a:gd name="connsiteY45" fmla="*/ 1220814 h 2562006"/>
              <a:gd name="connsiteX46" fmla="*/ 717748 w 1585993"/>
              <a:gd name="connsiteY46" fmla="*/ 1333915 h 2562006"/>
              <a:gd name="connsiteX47" fmla="*/ 724553 w 1585993"/>
              <a:gd name="connsiteY47" fmla="*/ 1483225 h 2562006"/>
              <a:gd name="connsiteX48" fmla="*/ 724846 w 1585993"/>
              <a:gd name="connsiteY48" fmla="*/ 1564822 h 2562006"/>
              <a:gd name="connsiteX49" fmla="*/ 732184 w 1585993"/>
              <a:gd name="connsiteY49" fmla="*/ 1637654 h 2562006"/>
              <a:gd name="connsiteX50" fmla="*/ 733358 w 1585993"/>
              <a:gd name="connsiteY50" fmla="*/ 1663485 h 2562006"/>
              <a:gd name="connsiteX51" fmla="*/ 689808 w 1585993"/>
              <a:gd name="connsiteY51" fmla="*/ 1730091 h 2562006"/>
              <a:gd name="connsiteX52" fmla="*/ 682441 w 1585993"/>
              <a:gd name="connsiteY52" fmla="*/ 1808136 h 2562006"/>
              <a:gd name="connsiteX53" fmla="*/ 678350 w 1585993"/>
              <a:gd name="connsiteY53" fmla="*/ 1895684 h 2562006"/>
              <a:gd name="connsiteX54" fmla="*/ 700367 w 1585993"/>
              <a:gd name="connsiteY54" fmla="*/ 1962058 h 2562006"/>
              <a:gd name="connsiteX55" fmla="*/ 713161 w 1585993"/>
              <a:gd name="connsiteY55" fmla="*/ 2005277 h 2562006"/>
              <a:gd name="connsiteX56" fmla="*/ 681343 w 1585993"/>
              <a:gd name="connsiteY56" fmla="*/ 2042501 h 2562006"/>
              <a:gd name="connsiteX57" fmla="*/ 712341 w 1585993"/>
              <a:gd name="connsiteY57" fmla="*/ 2117040 h 2562006"/>
              <a:gd name="connsiteX58" fmla="*/ 759416 w 1585993"/>
              <a:gd name="connsiteY58" fmla="*/ 2190427 h 2562006"/>
              <a:gd name="connsiteX59" fmla="*/ 790413 w 1585993"/>
              <a:gd name="connsiteY59" fmla="*/ 2366074 h 2562006"/>
              <a:gd name="connsiteX60" fmla="*/ 733586 w 1585993"/>
              <a:gd name="connsiteY60" fmla="*/ 2469397 h 2562006"/>
              <a:gd name="connsiteX61" fmla="*/ 635666 w 1585993"/>
              <a:gd name="connsiteY61" fmla="*/ 2562006 h 2562006"/>
              <a:gd name="connsiteX62" fmla="*/ 418013 w 1585993"/>
              <a:gd name="connsiteY62" fmla="*/ 2539899 h 2562006"/>
              <a:gd name="connsiteX63" fmla="*/ 206644 w 1585993"/>
              <a:gd name="connsiteY63" fmla="*/ 2479729 h 2562006"/>
              <a:gd name="connsiteX64" fmla="*/ 134318 w 1585993"/>
              <a:gd name="connsiteY64" fmla="*/ 2345410 h 2562006"/>
              <a:gd name="connsiteX65" fmla="*/ 36162 w 1585993"/>
              <a:gd name="connsiteY65" fmla="*/ 2195593 h 2562006"/>
              <a:gd name="connsiteX66" fmla="*/ 72325 w 1585993"/>
              <a:gd name="connsiteY66" fmla="*/ 2154264 h 2562006"/>
              <a:gd name="connsiteX67" fmla="*/ 10332 w 1585993"/>
              <a:gd name="connsiteY67" fmla="*/ 2030278 h 2562006"/>
              <a:gd name="connsiteX68" fmla="*/ 0 w 1585993"/>
              <a:gd name="connsiteY68" fmla="*/ 2009614 h 2562006"/>
              <a:gd name="connsiteX0" fmla="*/ 72325 w 1585993"/>
              <a:gd name="connsiteY0" fmla="*/ 1890793 h 2562006"/>
              <a:gd name="connsiteX1" fmla="*/ 180813 w 1585993"/>
              <a:gd name="connsiteY1" fmla="*/ 1730644 h 2562006"/>
              <a:gd name="connsiteX2" fmla="*/ 273803 w 1585993"/>
              <a:gd name="connsiteY2" fmla="*/ 1467173 h 2562006"/>
              <a:gd name="connsiteX3" fmla="*/ 325464 w 1585993"/>
              <a:gd name="connsiteY3" fmla="*/ 1157207 h 2562006"/>
              <a:gd name="connsiteX4" fmla="*/ 328989 w 1585993"/>
              <a:gd name="connsiteY4" fmla="*/ 1023442 h 2562006"/>
              <a:gd name="connsiteX5" fmla="*/ 388278 w 1585993"/>
              <a:gd name="connsiteY5" fmla="*/ 1025102 h 2562006"/>
              <a:gd name="connsiteX6" fmla="*/ 387457 w 1585993"/>
              <a:gd name="connsiteY6" fmla="*/ 888570 h 2562006"/>
              <a:gd name="connsiteX7" fmla="*/ 428786 w 1585993"/>
              <a:gd name="connsiteY7" fmla="*/ 769749 h 2562006"/>
              <a:gd name="connsiteX8" fmla="*/ 439118 w 1585993"/>
              <a:gd name="connsiteY8" fmla="*/ 707756 h 2562006"/>
              <a:gd name="connsiteX9" fmla="*/ 454616 w 1585993"/>
              <a:gd name="connsiteY9" fmla="*/ 676759 h 2562006"/>
              <a:gd name="connsiteX10" fmla="*/ 498529 w 1585993"/>
              <a:gd name="connsiteY10" fmla="*/ 599268 h 2562006"/>
              <a:gd name="connsiteX11" fmla="*/ 539342 w 1585993"/>
              <a:gd name="connsiteY11" fmla="*/ 464949 h 2562006"/>
              <a:gd name="connsiteX12" fmla="*/ 559489 w 1585993"/>
              <a:gd name="connsiteY12" fmla="*/ 392624 h 2562006"/>
              <a:gd name="connsiteX13" fmla="*/ 560006 w 1585993"/>
              <a:gd name="connsiteY13" fmla="*/ 330631 h 2562006"/>
              <a:gd name="connsiteX14" fmla="*/ 588936 w 1585993"/>
              <a:gd name="connsiteY14" fmla="*/ 320299 h 2562006"/>
              <a:gd name="connsiteX15" fmla="*/ 594101 w 1585993"/>
              <a:gd name="connsiteY15" fmla="*/ 278970 h 2562006"/>
              <a:gd name="connsiteX16" fmla="*/ 635430 w 1585993"/>
              <a:gd name="connsiteY16" fmla="*/ 216976 h 2562006"/>
              <a:gd name="connsiteX17" fmla="*/ 638530 w 1585993"/>
              <a:gd name="connsiteY17" fmla="*/ 170481 h 2562006"/>
              <a:gd name="connsiteX18" fmla="*/ 643697 w 1585993"/>
              <a:gd name="connsiteY18" fmla="*/ 118820 h 2562006"/>
              <a:gd name="connsiteX19" fmla="*/ 645762 w 1585993"/>
              <a:gd name="connsiteY19" fmla="*/ 51661 h 2562006"/>
              <a:gd name="connsiteX20" fmla="*/ 671593 w 1585993"/>
              <a:gd name="connsiteY20" fmla="*/ 30997 h 2562006"/>
              <a:gd name="connsiteX21" fmla="*/ 805911 w 1585993"/>
              <a:gd name="connsiteY21" fmla="*/ 108488 h 2562006"/>
              <a:gd name="connsiteX22" fmla="*/ 816244 w 1585993"/>
              <a:gd name="connsiteY22" fmla="*/ 118820 h 2562006"/>
              <a:gd name="connsiteX23" fmla="*/ 945396 w 1585993"/>
              <a:gd name="connsiteY23" fmla="*/ 134319 h 2562006"/>
              <a:gd name="connsiteX24" fmla="*/ 991891 w 1585993"/>
              <a:gd name="connsiteY24" fmla="*/ 98156 h 2562006"/>
              <a:gd name="connsiteX25" fmla="*/ 1172705 w 1585993"/>
              <a:gd name="connsiteY25" fmla="*/ 41329 h 2562006"/>
              <a:gd name="connsiteX26" fmla="*/ 1291525 w 1585993"/>
              <a:gd name="connsiteY26" fmla="*/ 0 h 2562006"/>
              <a:gd name="connsiteX27" fmla="*/ 1482671 w 1585993"/>
              <a:gd name="connsiteY27" fmla="*/ 0 h 2562006"/>
              <a:gd name="connsiteX28" fmla="*/ 1585993 w 1585993"/>
              <a:gd name="connsiteY28" fmla="*/ 82658 h 2562006"/>
              <a:gd name="connsiteX29" fmla="*/ 1580827 w 1585993"/>
              <a:gd name="connsiteY29" fmla="*/ 237641 h 2562006"/>
              <a:gd name="connsiteX30" fmla="*/ 1513667 w 1585993"/>
              <a:gd name="connsiteY30" fmla="*/ 408122 h 2562006"/>
              <a:gd name="connsiteX31" fmla="*/ 1394847 w 1585993"/>
              <a:gd name="connsiteY31" fmla="*/ 568271 h 2562006"/>
              <a:gd name="connsiteX32" fmla="*/ 1369016 w 1585993"/>
              <a:gd name="connsiteY32" fmla="*/ 656095 h 2562006"/>
              <a:gd name="connsiteX33" fmla="*/ 1353518 w 1585993"/>
              <a:gd name="connsiteY33" fmla="*/ 821410 h 2562006"/>
              <a:gd name="connsiteX34" fmla="*/ 1415511 w 1585993"/>
              <a:gd name="connsiteY34" fmla="*/ 1012555 h 2562006"/>
              <a:gd name="connsiteX35" fmla="*/ 1446508 w 1585993"/>
              <a:gd name="connsiteY35" fmla="*/ 1203702 h 2562006"/>
              <a:gd name="connsiteX36" fmla="*/ 1286359 w 1585993"/>
              <a:gd name="connsiteY36" fmla="*/ 1322522 h 2562006"/>
              <a:gd name="connsiteX37" fmla="*/ 976393 w 1585993"/>
              <a:gd name="connsiteY37" fmla="*/ 1167538 h 2562006"/>
              <a:gd name="connsiteX38" fmla="*/ 898901 w 1585993"/>
              <a:gd name="connsiteY38" fmla="*/ 1126210 h 2562006"/>
              <a:gd name="connsiteX39" fmla="*/ 831742 w 1585993"/>
              <a:gd name="connsiteY39" fmla="*/ 1115878 h 2562006"/>
              <a:gd name="connsiteX40" fmla="*/ 741293 w 1585993"/>
              <a:gd name="connsiteY40" fmla="*/ 1052824 h 2562006"/>
              <a:gd name="connsiteX41" fmla="*/ 743627 w 1585993"/>
              <a:gd name="connsiteY41" fmla="*/ 990138 h 2562006"/>
              <a:gd name="connsiteX42" fmla="*/ 729320 w 1585993"/>
              <a:gd name="connsiteY42" fmla="*/ 979345 h 2562006"/>
              <a:gd name="connsiteX43" fmla="*/ 684416 w 1585993"/>
              <a:gd name="connsiteY43" fmla="*/ 1009281 h 2562006"/>
              <a:gd name="connsiteX44" fmla="*/ 711364 w 1585993"/>
              <a:gd name="connsiteY44" fmla="*/ 1085481 h 2562006"/>
              <a:gd name="connsiteX45" fmla="*/ 730011 w 1585993"/>
              <a:gd name="connsiteY45" fmla="*/ 1220814 h 2562006"/>
              <a:gd name="connsiteX46" fmla="*/ 717748 w 1585993"/>
              <a:gd name="connsiteY46" fmla="*/ 1333915 h 2562006"/>
              <a:gd name="connsiteX47" fmla="*/ 724553 w 1585993"/>
              <a:gd name="connsiteY47" fmla="*/ 1483225 h 2562006"/>
              <a:gd name="connsiteX48" fmla="*/ 724846 w 1585993"/>
              <a:gd name="connsiteY48" fmla="*/ 1564822 h 2562006"/>
              <a:gd name="connsiteX49" fmla="*/ 732184 w 1585993"/>
              <a:gd name="connsiteY49" fmla="*/ 1637654 h 2562006"/>
              <a:gd name="connsiteX50" fmla="*/ 733358 w 1585993"/>
              <a:gd name="connsiteY50" fmla="*/ 1663485 h 2562006"/>
              <a:gd name="connsiteX51" fmla="*/ 689808 w 1585993"/>
              <a:gd name="connsiteY51" fmla="*/ 1730091 h 2562006"/>
              <a:gd name="connsiteX52" fmla="*/ 682441 w 1585993"/>
              <a:gd name="connsiteY52" fmla="*/ 1808136 h 2562006"/>
              <a:gd name="connsiteX53" fmla="*/ 678350 w 1585993"/>
              <a:gd name="connsiteY53" fmla="*/ 1895684 h 2562006"/>
              <a:gd name="connsiteX54" fmla="*/ 700367 w 1585993"/>
              <a:gd name="connsiteY54" fmla="*/ 1962058 h 2562006"/>
              <a:gd name="connsiteX55" fmla="*/ 713161 w 1585993"/>
              <a:gd name="connsiteY55" fmla="*/ 2005277 h 2562006"/>
              <a:gd name="connsiteX56" fmla="*/ 681343 w 1585993"/>
              <a:gd name="connsiteY56" fmla="*/ 2042501 h 2562006"/>
              <a:gd name="connsiteX57" fmla="*/ 712341 w 1585993"/>
              <a:gd name="connsiteY57" fmla="*/ 2117040 h 2562006"/>
              <a:gd name="connsiteX58" fmla="*/ 759416 w 1585993"/>
              <a:gd name="connsiteY58" fmla="*/ 2190427 h 2562006"/>
              <a:gd name="connsiteX59" fmla="*/ 790413 w 1585993"/>
              <a:gd name="connsiteY59" fmla="*/ 2366074 h 2562006"/>
              <a:gd name="connsiteX60" fmla="*/ 733586 w 1585993"/>
              <a:gd name="connsiteY60" fmla="*/ 2469397 h 2562006"/>
              <a:gd name="connsiteX61" fmla="*/ 635666 w 1585993"/>
              <a:gd name="connsiteY61" fmla="*/ 2562006 h 2562006"/>
              <a:gd name="connsiteX62" fmla="*/ 418013 w 1585993"/>
              <a:gd name="connsiteY62" fmla="*/ 2539899 h 2562006"/>
              <a:gd name="connsiteX63" fmla="*/ 329909 w 1585993"/>
              <a:gd name="connsiteY63" fmla="*/ 2403529 h 2562006"/>
              <a:gd name="connsiteX64" fmla="*/ 134318 w 1585993"/>
              <a:gd name="connsiteY64" fmla="*/ 2345410 h 2562006"/>
              <a:gd name="connsiteX65" fmla="*/ 36162 w 1585993"/>
              <a:gd name="connsiteY65" fmla="*/ 2195593 h 2562006"/>
              <a:gd name="connsiteX66" fmla="*/ 72325 w 1585993"/>
              <a:gd name="connsiteY66" fmla="*/ 2154264 h 2562006"/>
              <a:gd name="connsiteX67" fmla="*/ 10332 w 1585993"/>
              <a:gd name="connsiteY67" fmla="*/ 2030278 h 2562006"/>
              <a:gd name="connsiteX68" fmla="*/ 0 w 1585993"/>
              <a:gd name="connsiteY68" fmla="*/ 2009614 h 2562006"/>
              <a:gd name="connsiteX0" fmla="*/ 72325 w 1585993"/>
              <a:gd name="connsiteY0" fmla="*/ 1890793 h 2562006"/>
              <a:gd name="connsiteX1" fmla="*/ 180813 w 1585993"/>
              <a:gd name="connsiteY1" fmla="*/ 1730644 h 2562006"/>
              <a:gd name="connsiteX2" fmla="*/ 273803 w 1585993"/>
              <a:gd name="connsiteY2" fmla="*/ 1467173 h 2562006"/>
              <a:gd name="connsiteX3" fmla="*/ 325464 w 1585993"/>
              <a:gd name="connsiteY3" fmla="*/ 1157207 h 2562006"/>
              <a:gd name="connsiteX4" fmla="*/ 328989 w 1585993"/>
              <a:gd name="connsiteY4" fmla="*/ 1023442 h 2562006"/>
              <a:gd name="connsiteX5" fmla="*/ 388278 w 1585993"/>
              <a:gd name="connsiteY5" fmla="*/ 1025102 h 2562006"/>
              <a:gd name="connsiteX6" fmla="*/ 387457 w 1585993"/>
              <a:gd name="connsiteY6" fmla="*/ 888570 h 2562006"/>
              <a:gd name="connsiteX7" fmla="*/ 428786 w 1585993"/>
              <a:gd name="connsiteY7" fmla="*/ 769749 h 2562006"/>
              <a:gd name="connsiteX8" fmla="*/ 439118 w 1585993"/>
              <a:gd name="connsiteY8" fmla="*/ 707756 h 2562006"/>
              <a:gd name="connsiteX9" fmla="*/ 454616 w 1585993"/>
              <a:gd name="connsiteY9" fmla="*/ 676759 h 2562006"/>
              <a:gd name="connsiteX10" fmla="*/ 498529 w 1585993"/>
              <a:gd name="connsiteY10" fmla="*/ 599268 h 2562006"/>
              <a:gd name="connsiteX11" fmla="*/ 539342 w 1585993"/>
              <a:gd name="connsiteY11" fmla="*/ 464949 h 2562006"/>
              <a:gd name="connsiteX12" fmla="*/ 559489 w 1585993"/>
              <a:gd name="connsiteY12" fmla="*/ 392624 h 2562006"/>
              <a:gd name="connsiteX13" fmla="*/ 560006 w 1585993"/>
              <a:gd name="connsiteY13" fmla="*/ 330631 h 2562006"/>
              <a:gd name="connsiteX14" fmla="*/ 588936 w 1585993"/>
              <a:gd name="connsiteY14" fmla="*/ 320299 h 2562006"/>
              <a:gd name="connsiteX15" fmla="*/ 594101 w 1585993"/>
              <a:gd name="connsiteY15" fmla="*/ 278970 h 2562006"/>
              <a:gd name="connsiteX16" fmla="*/ 635430 w 1585993"/>
              <a:gd name="connsiteY16" fmla="*/ 216976 h 2562006"/>
              <a:gd name="connsiteX17" fmla="*/ 638530 w 1585993"/>
              <a:gd name="connsiteY17" fmla="*/ 170481 h 2562006"/>
              <a:gd name="connsiteX18" fmla="*/ 643697 w 1585993"/>
              <a:gd name="connsiteY18" fmla="*/ 118820 h 2562006"/>
              <a:gd name="connsiteX19" fmla="*/ 645762 w 1585993"/>
              <a:gd name="connsiteY19" fmla="*/ 51661 h 2562006"/>
              <a:gd name="connsiteX20" fmla="*/ 671593 w 1585993"/>
              <a:gd name="connsiteY20" fmla="*/ 30997 h 2562006"/>
              <a:gd name="connsiteX21" fmla="*/ 805911 w 1585993"/>
              <a:gd name="connsiteY21" fmla="*/ 108488 h 2562006"/>
              <a:gd name="connsiteX22" fmla="*/ 816244 w 1585993"/>
              <a:gd name="connsiteY22" fmla="*/ 118820 h 2562006"/>
              <a:gd name="connsiteX23" fmla="*/ 945396 w 1585993"/>
              <a:gd name="connsiteY23" fmla="*/ 134319 h 2562006"/>
              <a:gd name="connsiteX24" fmla="*/ 991891 w 1585993"/>
              <a:gd name="connsiteY24" fmla="*/ 98156 h 2562006"/>
              <a:gd name="connsiteX25" fmla="*/ 1172705 w 1585993"/>
              <a:gd name="connsiteY25" fmla="*/ 41329 h 2562006"/>
              <a:gd name="connsiteX26" fmla="*/ 1291525 w 1585993"/>
              <a:gd name="connsiteY26" fmla="*/ 0 h 2562006"/>
              <a:gd name="connsiteX27" fmla="*/ 1482671 w 1585993"/>
              <a:gd name="connsiteY27" fmla="*/ 0 h 2562006"/>
              <a:gd name="connsiteX28" fmla="*/ 1585993 w 1585993"/>
              <a:gd name="connsiteY28" fmla="*/ 82658 h 2562006"/>
              <a:gd name="connsiteX29" fmla="*/ 1580827 w 1585993"/>
              <a:gd name="connsiteY29" fmla="*/ 237641 h 2562006"/>
              <a:gd name="connsiteX30" fmla="*/ 1513667 w 1585993"/>
              <a:gd name="connsiteY30" fmla="*/ 408122 h 2562006"/>
              <a:gd name="connsiteX31" fmla="*/ 1394847 w 1585993"/>
              <a:gd name="connsiteY31" fmla="*/ 568271 h 2562006"/>
              <a:gd name="connsiteX32" fmla="*/ 1369016 w 1585993"/>
              <a:gd name="connsiteY32" fmla="*/ 656095 h 2562006"/>
              <a:gd name="connsiteX33" fmla="*/ 1353518 w 1585993"/>
              <a:gd name="connsiteY33" fmla="*/ 821410 h 2562006"/>
              <a:gd name="connsiteX34" fmla="*/ 1415511 w 1585993"/>
              <a:gd name="connsiteY34" fmla="*/ 1012555 h 2562006"/>
              <a:gd name="connsiteX35" fmla="*/ 1446508 w 1585993"/>
              <a:gd name="connsiteY35" fmla="*/ 1203702 h 2562006"/>
              <a:gd name="connsiteX36" fmla="*/ 1286359 w 1585993"/>
              <a:gd name="connsiteY36" fmla="*/ 1322522 h 2562006"/>
              <a:gd name="connsiteX37" fmla="*/ 976393 w 1585993"/>
              <a:gd name="connsiteY37" fmla="*/ 1167538 h 2562006"/>
              <a:gd name="connsiteX38" fmla="*/ 898901 w 1585993"/>
              <a:gd name="connsiteY38" fmla="*/ 1126210 h 2562006"/>
              <a:gd name="connsiteX39" fmla="*/ 831742 w 1585993"/>
              <a:gd name="connsiteY39" fmla="*/ 1115878 h 2562006"/>
              <a:gd name="connsiteX40" fmla="*/ 741293 w 1585993"/>
              <a:gd name="connsiteY40" fmla="*/ 1052824 h 2562006"/>
              <a:gd name="connsiteX41" fmla="*/ 743627 w 1585993"/>
              <a:gd name="connsiteY41" fmla="*/ 990138 h 2562006"/>
              <a:gd name="connsiteX42" fmla="*/ 729320 w 1585993"/>
              <a:gd name="connsiteY42" fmla="*/ 979345 h 2562006"/>
              <a:gd name="connsiteX43" fmla="*/ 684416 w 1585993"/>
              <a:gd name="connsiteY43" fmla="*/ 1009281 h 2562006"/>
              <a:gd name="connsiteX44" fmla="*/ 711364 w 1585993"/>
              <a:gd name="connsiteY44" fmla="*/ 1085481 h 2562006"/>
              <a:gd name="connsiteX45" fmla="*/ 730011 w 1585993"/>
              <a:gd name="connsiteY45" fmla="*/ 1220814 h 2562006"/>
              <a:gd name="connsiteX46" fmla="*/ 717748 w 1585993"/>
              <a:gd name="connsiteY46" fmla="*/ 1333915 h 2562006"/>
              <a:gd name="connsiteX47" fmla="*/ 724553 w 1585993"/>
              <a:gd name="connsiteY47" fmla="*/ 1483225 h 2562006"/>
              <a:gd name="connsiteX48" fmla="*/ 724846 w 1585993"/>
              <a:gd name="connsiteY48" fmla="*/ 1564822 h 2562006"/>
              <a:gd name="connsiteX49" fmla="*/ 732184 w 1585993"/>
              <a:gd name="connsiteY49" fmla="*/ 1637654 h 2562006"/>
              <a:gd name="connsiteX50" fmla="*/ 733358 w 1585993"/>
              <a:gd name="connsiteY50" fmla="*/ 1663485 h 2562006"/>
              <a:gd name="connsiteX51" fmla="*/ 689808 w 1585993"/>
              <a:gd name="connsiteY51" fmla="*/ 1730091 h 2562006"/>
              <a:gd name="connsiteX52" fmla="*/ 682441 w 1585993"/>
              <a:gd name="connsiteY52" fmla="*/ 1808136 h 2562006"/>
              <a:gd name="connsiteX53" fmla="*/ 678350 w 1585993"/>
              <a:gd name="connsiteY53" fmla="*/ 1895684 h 2562006"/>
              <a:gd name="connsiteX54" fmla="*/ 700367 w 1585993"/>
              <a:gd name="connsiteY54" fmla="*/ 1962058 h 2562006"/>
              <a:gd name="connsiteX55" fmla="*/ 713161 w 1585993"/>
              <a:gd name="connsiteY55" fmla="*/ 2005277 h 2562006"/>
              <a:gd name="connsiteX56" fmla="*/ 681343 w 1585993"/>
              <a:gd name="connsiteY56" fmla="*/ 2042501 h 2562006"/>
              <a:gd name="connsiteX57" fmla="*/ 712341 w 1585993"/>
              <a:gd name="connsiteY57" fmla="*/ 2117040 h 2562006"/>
              <a:gd name="connsiteX58" fmla="*/ 759416 w 1585993"/>
              <a:gd name="connsiteY58" fmla="*/ 2190427 h 2562006"/>
              <a:gd name="connsiteX59" fmla="*/ 790413 w 1585993"/>
              <a:gd name="connsiteY59" fmla="*/ 2366074 h 2562006"/>
              <a:gd name="connsiteX60" fmla="*/ 733586 w 1585993"/>
              <a:gd name="connsiteY60" fmla="*/ 2469397 h 2562006"/>
              <a:gd name="connsiteX61" fmla="*/ 635666 w 1585993"/>
              <a:gd name="connsiteY61" fmla="*/ 2562006 h 2562006"/>
              <a:gd name="connsiteX62" fmla="*/ 418013 w 1585993"/>
              <a:gd name="connsiteY62" fmla="*/ 2539899 h 2562006"/>
              <a:gd name="connsiteX63" fmla="*/ 251020 w 1585993"/>
              <a:gd name="connsiteY63" fmla="*/ 2439388 h 2562006"/>
              <a:gd name="connsiteX64" fmla="*/ 134318 w 1585993"/>
              <a:gd name="connsiteY64" fmla="*/ 2345410 h 2562006"/>
              <a:gd name="connsiteX65" fmla="*/ 36162 w 1585993"/>
              <a:gd name="connsiteY65" fmla="*/ 2195593 h 2562006"/>
              <a:gd name="connsiteX66" fmla="*/ 72325 w 1585993"/>
              <a:gd name="connsiteY66" fmla="*/ 2154264 h 2562006"/>
              <a:gd name="connsiteX67" fmla="*/ 10332 w 1585993"/>
              <a:gd name="connsiteY67" fmla="*/ 2030278 h 2562006"/>
              <a:gd name="connsiteX68" fmla="*/ 0 w 1585993"/>
              <a:gd name="connsiteY68" fmla="*/ 2009614 h 2562006"/>
              <a:gd name="connsiteX0" fmla="*/ 72325 w 1585993"/>
              <a:gd name="connsiteY0" fmla="*/ 1890793 h 2539899"/>
              <a:gd name="connsiteX1" fmla="*/ 180813 w 1585993"/>
              <a:gd name="connsiteY1" fmla="*/ 1730644 h 2539899"/>
              <a:gd name="connsiteX2" fmla="*/ 273803 w 1585993"/>
              <a:gd name="connsiteY2" fmla="*/ 1467173 h 2539899"/>
              <a:gd name="connsiteX3" fmla="*/ 325464 w 1585993"/>
              <a:gd name="connsiteY3" fmla="*/ 1157207 h 2539899"/>
              <a:gd name="connsiteX4" fmla="*/ 328989 w 1585993"/>
              <a:gd name="connsiteY4" fmla="*/ 1023442 h 2539899"/>
              <a:gd name="connsiteX5" fmla="*/ 388278 w 1585993"/>
              <a:gd name="connsiteY5" fmla="*/ 1025102 h 2539899"/>
              <a:gd name="connsiteX6" fmla="*/ 387457 w 1585993"/>
              <a:gd name="connsiteY6" fmla="*/ 888570 h 2539899"/>
              <a:gd name="connsiteX7" fmla="*/ 428786 w 1585993"/>
              <a:gd name="connsiteY7" fmla="*/ 769749 h 2539899"/>
              <a:gd name="connsiteX8" fmla="*/ 439118 w 1585993"/>
              <a:gd name="connsiteY8" fmla="*/ 707756 h 2539899"/>
              <a:gd name="connsiteX9" fmla="*/ 454616 w 1585993"/>
              <a:gd name="connsiteY9" fmla="*/ 676759 h 2539899"/>
              <a:gd name="connsiteX10" fmla="*/ 498529 w 1585993"/>
              <a:gd name="connsiteY10" fmla="*/ 599268 h 2539899"/>
              <a:gd name="connsiteX11" fmla="*/ 539342 w 1585993"/>
              <a:gd name="connsiteY11" fmla="*/ 464949 h 2539899"/>
              <a:gd name="connsiteX12" fmla="*/ 559489 w 1585993"/>
              <a:gd name="connsiteY12" fmla="*/ 392624 h 2539899"/>
              <a:gd name="connsiteX13" fmla="*/ 560006 w 1585993"/>
              <a:gd name="connsiteY13" fmla="*/ 330631 h 2539899"/>
              <a:gd name="connsiteX14" fmla="*/ 588936 w 1585993"/>
              <a:gd name="connsiteY14" fmla="*/ 320299 h 2539899"/>
              <a:gd name="connsiteX15" fmla="*/ 594101 w 1585993"/>
              <a:gd name="connsiteY15" fmla="*/ 278970 h 2539899"/>
              <a:gd name="connsiteX16" fmla="*/ 635430 w 1585993"/>
              <a:gd name="connsiteY16" fmla="*/ 216976 h 2539899"/>
              <a:gd name="connsiteX17" fmla="*/ 638530 w 1585993"/>
              <a:gd name="connsiteY17" fmla="*/ 170481 h 2539899"/>
              <a:gd name="connsiteX18" fmla="*/ 643697 w 1585993"/>
              <a:gd name="connsiteY18" fmla="*/ 118820 h 2539899"/>
              <a:gd name="connsiteX19" fmla="*/ 645762 w 1585993"/>
              <a:gd name="connsiteY19" fmla="*/ 51661 h 2539899"/>
              <a:gd name="connsiteX20" fmla="*/ 671593 w 1585993"/>
              <a:gd name="connsiteY20" fmla="*/ 30997 h 2539899"/>
              <a:gd name="connsiteX21" fmla="*/ 805911 w 1585993"/>
              <a:gd name="connsiteY21" fmla="*/ 108488 h 2539899"/>
              <a:gd name="connsiteX22" fmla="*/ 816244 w 1585993"/>
              <a:gd name="connsiteY22" fmla="*/ 118820 h 2539899"/>
              <a:gd name="connsiteX23" fmla="*/ 945396 w 1585993"/>
              <a:gd name="connsiteY23" fmla="*/ 134319 h 2539899"/>
              <a:gd name="connsiteX24" fmla="*/ 991891 w 1585993"/>
              <a:gd name="connsiteY24" fmla="*/ 98156 h 2539899"/>
              <a:gd name="connsiteX25" fmla="*/ 1172705 w 1585993"/>
              <a:gd name="connsiteY25" fmla="*/ 41329 h 2539899"/>
              <a:gd name="connsiteX26" fmla="*/ 1291525 w 1585993"/>
              <a:gd name="connsiteY26" fmla="*/ 0 h 2539899"/>
              <a:gd name="connsiteX27" fmla="*/ 1482671 w 1585993"/>
              <a:gd name="connsiteY27" fmla="*/ 0 h 2539899"/>
              <a:gd name="connsiteX28" fmla="*/ 1585993 w 1585993"/>
              <a:gd name="connsiteY28" fmla="*/ 82658 h 2539899"/>
              <a:gd name="connsiteX29" fmla="*/ 1580827 w 1585993"/>
              <a:gd name="connsiteY29" fmla="*/ 237641 h 2539899"/>
              <a:gd name="connsiteX30" fmla="*/ 1513667 w 1585993"/>
              <a:gd name="connsiteY30" fmla="*/ 408122 h 2539899"/>
              <a:gd name="connsiteX31" fmla="*/ 1394847 w 1585993"/>
              <a:gd name="connsiteY31" fmla="*/ 568271 h 2539899"/>
              <a:gd name="connsiteX32" fmla="*/ 1369016 w 1585993"/>
              <a:gd name="connsiteY32" fmla="*/ 656095 h 2539899"/>
              <a:gd name="connsiteX33" fmla="*/ 1353518 w 1585993"/>
              <a:gd name="connsiteY33" fmla="*/ 821410 h 2539899"/>
              <a:gd name="connsiteX34" fmla="*/ 1415511 w 1585993"/>
              <a:gd name="connsiteY34" fmla="*/ 1012555 h 2539899"/>
              <a:gd name="connsiteX35" fmla="*/ 1446508 w 1585993"/>
              <a:gd name="connsiteY35" fmla="*/ 1203702 h 2539899"/>
              <a:gd name="connsiteX36" fmla="*/ 1286359 w 1585993"/>
              <a:gd name="connsiteY36" fmla="*/ 1322522 h 2539899"/>
              <a:gd name="connsiteX37" fmla="*/ 976393 w 1585993"/>
              <a:gd name="connsiteY37" fmla="*/ 1167538 h 2539899"/>
              <a:gd name="connsiteX38" fmla="*/ 898901 w 1585993"/>
              <a:gd name="connsiteY38" fmla="*/ 1126210 h 2539899"/>
              <a:gd name="connsiteX39" fmla="*/ 831742 w 1585993"/>
              <a:gd name="connsiteY39" fmla="*/ 1115878 h 2539899"/>
              <a:gd name="connsiteX40" fmla="*/ 741293 w 1585993"/>
              <a:gd name="connsiteY40" fmla="*/ 1052824 h 2539899"/>
              <a:gd name="connsiteX41" fmla="*/ 743627 w 1585993"/>
              <a:gd name="connsiteY41" fmla="*/ 990138 h 2539899"/>
              <a:gd name="connsiteX42" fmla="*/ 729320 w 1585993"/>
              <a:gd name="connsiteY42" fmla="*/ 979345 h 2539899"/>
              <a:gd name="connsiteX43" fmla="*/ 684416 w 1585993"/>
              <a:gd name="connsiteY43" fmla="*/ 1009281 h 2539899"/>
              <a:gd name="connsiteX44" fmla="*/ 711364 w 1585993"/>
              <a:gd name="connsiteY44" fmla="*/ 1085481 h 2539899"/>
              <a:gd name="connsiteX45" fmla="*/ 730011 w 1585993"/>
              <a:gd name="connsiteY45" fmla="*/ 1220814 h 2539899"/>
              <a:gd name="connsiteX46" fmla="*/ 717748 w 1585993"/>
              <a:gd name="connsiteY46" fmla="*/ 1333915 h 2539899"/>
              <a:gd name="connsiteX47" fmla="*/ 724553 w 1585993"/>
              <a:gd name="connsiteY47" fmla="*/ 1483225 h 2539899"/>
              <a:gd name="connsiteX48" fmla="*/ 724846 w 1585993"/>
              <a:gd name="connsiteY48" fmla="*/ 1564822 h 2539899"/>
              <a:gd name="connsiteX49" fmla="*/ 732184 w 1585993"/>
              <a:gd name="connsiteY49" fmla="*/ 1637654 h 2539899"/>
              <a:gd name="connsiteX50" fmla="*/ 733358 w 1585993"/>
              <a:gd name="connsiteY50" fmla="*/ 1663485 h 2539899"/>
              <a:gd name="connsiteX51" fmla="*/ 689808 w 1585993"/>
              <a:gd name="connsiteY51" fmla="*/ 1730091 h 2539899"/>
              <a:gd name="connsiteX52" fmla="*/ 682441 w 1585993"/>
              <a:gd name="connsiteY52" fmla="*/ 1808136 h 2539899"/>
              <a:gd name="connsiteX53" fmla="*/ 678350 w 1585993"/>
              <a:gd name="connsiteY53" fmla="*/ 1895684 h 2539899"/>
              <a:gd name="connsiteX54" fmla="*/ 700367 w 1585993"/>
              <a:gd name="connsiteY54" fmla="*/ 1962058 h 2539899"/>
              <a:gd name="connsiteX55" fmla="*/ 713161 w 1585993"/>
              <a:gd name="connsiteY55" fmla="*/ 2005277 h 2539899"/>
              <a:gd name="connsiteX56" fmla="*/ 681343 w 1585993"/>
              <a:gd name="connsiteY56" fmla="*/ 2042501 h 2539899"/>
              <a:gd name="connsiteX57" fmla="*/ 712341 w 1585993"/>
              <a:gd name="connsiteY57" fmla="*/ 2117040 h 2539899"/>
              <a:gd name="connsiteX58" fmla="*/ 759416 w 1585993"/>
              <a:gd name="connsiteY58" fmla="*/ 2190427 h 2539899"/>
              <a:gd name="connsiteX59" fmla="*/ 790413 w 1585993"/>
              <a:gd name="connsiteY59" fmla="*/ 2366074 h 2539899"/>
              <a:gd name="connsiteX60" fmla="*/ 733586 w 1585993"/>
              <a:gd name="connsiteY60" fmla="*/ 2469397 h 2539899"/>
              <a:gd name="connsiteX61" fmla="*/ 576499 w 1585993"/>
              <a:gd name="connsiteY61" fmla="*/ 2535112 h 2539899"/>
              <a:gd name="connsiteX62" fmla="*/ 418013 w 1585993"/>
              <a:gd name="connsiteY62" fmla="*/ 2539899 h 2539899"/>
              <a:gd name="connsiteX63" fmla="*/ 251020 w 1585993"/>
              <a:gd name="connsiteY63" fmla="*/ 2439388 h 2539899"/>
              <a:gd name="connsiteX64" fmla="*/ 134318 w 1585993"/>
              <a:gd name="connsiteY64" fmla="*/ 2345410 h 2539899"/>
              <a:gd name="connsiteX65" fmla="*/ 36162 w 1585993"/>
              <a:gd name="connsiteY65" fmla="*/ 2195593 h 2539899"/>
              <a:gd name="connsiteX66" fmla="*/ 72325 w 1585993"/>
              <a:gd name="connsiteY66" fmla="*/ 2154264 h 2539899"/>
              <a:gd name="connsiteX67" fmla="*/ 10332 w 1585993"/>
              <a:gd name="connsiteY67" fmla="*/ 2030278 h 2539899"/>
              <a:gd name="connsiteX68" fmla="*/ 0 w 1585993"/>
              <a:gd name="connsiteY68" fmla="*/ 2009614 h 2539899"/>
              <a:gd name="connsiteX0" fmla="*/ 72325 w 1585993"/>
              <a:gd name="connsiteY0" fmla="*/ 1890793 h 2535112"/>
              <a:gd name="connsiteX1" fmla="*/ 180813 w 1585993"/>
              <a:gd name="connsiteY1" fmla="*/ 1730644 h 2535112"/>
              <a:gd name="connsiteX2" fmla="*/ 273803 w 1585993"/>
              <a:gd name="connsiteY2" fmla="*/ 1467173 h 2535112"/>
              <a:gd name="connsiteX3" fmla="*/ 325464 w 1585993"/>
              <a:gd name="connsiteY3" fmla="*/ 1157207 h 2535112"/>
              <a:gd name="connsiteX4" fmla="*/ 328989 w 1585993"/>
              <a:gd name="connsiteY4" fmla="*/ 1023442 h 2535112"/>
              <a:gd name="connsiteX5" fmla="*/ 388278 w 1585993"/>
              <a:gd name="connsiteY5" fmla="*/ 1025102 h 2535112"/>
              <a:gd name="connsiteX6" fmla="*/ 387457 w 1585993"/>
              <a:gd name="connsiteY6" fmla="*/ 888570 h 2535112"/>
              <a:gd name="connsiteX7" fmla="*/ 428786 w 1585993"/>
              <a:gd name="connsiteY7" fmla="*/ 769749 h 2535112"/>
              <a:gd name="connsiteX8" fmla="*/ 439118 w 1585993"/>
              <a:gd name="connsiteY8" fmla="*/ 707756 h 2535112"/>
              <a:gd name="connsiteX9" fmla="*/ 454616 w 1585993"/>
              <a:gd name="connsiteY9" fmla="*/ 676759 h 2535112"/>
              <a:gd name="connsiteX10" fmla="*/ 498529 w 1585993"/>
              <a:gd name="connsiteY10" fmla="*/ 599268 h 2535112"/>
              <a:gd name="connsiteX11" fmla="*/ 539342 w 1585993"/>
              <a:gd name="connsiteY11" fmla="*/ 464949 h 2535112"/>
              <a:gd name="connsiteX12" fmla="*/ 559489 w 1585993"/>
              <a:gd name="connsiteY12" fmla="*/ 392624 h 2535112"/>
              <a:gd name="connsiteX13" fmla="*/ 560006 w 1585993"/>
              <a:gd name="connsiteY13" fmla="*/ 330631 h 2535112"/>
              <a:gd name="connsiteX14" fmla="*/ 588936 w 1585993"/>
              <a:gd name="connsiteY14" fmla="*/ 320299 h 2535112"/>
              <a:gd name="connsiteX15" fmla="*/ 594101 w 1585993"/>
              <a:gd name="connsiteY15" fmla="*/ 278970 h 2535112"/>
              <a:gd name="connsiteX16" fmla="*/ 635430 w 1585993"/>
              <a:gd name="connsiteY16" fmla="*/ 216976 h 2535112"/>
              <a:gd name="connsiteX17" fmla="*/ 638530 w 1585993"/>
              <a:gd name="connsiteY17" fmla="*/ 170481 h 2535112"/>
              <a:gd name="connsiteX18" fmla="*/ 643697 w 1585993"/>
              <a:gd name="connsiteY18" fmla="*/ 118820 h 2535112"/>
              <a:gd name="connsiteX19" fmla="*/ 645762 w 1585993"/>
              <a:gd name="connsiteY19" fmla="*/ 51661 h 2535112"/>
              <a:gd name="connsiteX20" fmla="*/ 671593 w 1585993"/>
              <a:gd name="connsiteY20" fmla="*/ 30997 h 2535112"/>
              <a:gd name="connsiteX21" fmla="*/ 805911 w 1585993"/>
              <a:gd name="connsiteY21" fmla="*/ 108488 h 2535112"/>
              <a:gd name="connsiteX22" fmla="*/ 816244 w 1585993"/>
              <a:gd name="connsiteY22" fmla="*/ 118820 h 2535112"/>
              <a:gd name="connsiteX23" fmla="*/ 945396 w 1585993"/>
              <a:gd name="connsiteY23" fmla="*/ 134319 h 2535112"/>
              <a:gd name="connsiteX24" fmla="*/ 991891 w 1585993"/>
              <a:gd name="connsiteY24" fmla="*/ 98156 h 2535112"/>
              <a:gd name="connsiteX25" fmla="*/ 1172705 w 1585993"/>
              <a:gd name="connsiteY25" fmla="*/ 41329 h 2535112"/>
              <a:gd name="connsiteX26" fmla="*/ 1291525 w 1585993"/>
              <a:gd name="connsiteY26" fmla="*/ 0 h 2535112"/>
              <a:gd name="connsiteX27" fmla="*/ 1482671 w 1585993"/>
              <a:gd name="connsiteY27" fmla="*/ 0 h 2535112"/>
              <a:gd name="connsiteX28" fmla="*/ 1585993 w 1585993"/>
              <a:gd name="connsiteY28" fmla="*/ 82658 h 2535112"/>
              <a:gd name="connsiteX29" fmla="*/ 1580827 w 1585993"/>
              <a:gd name="connsiteY29" fmla="*/ 237641 h 2535112"/>
              <a:gd name="connsiteX30" fmla="*/ 1513667 w 1585993"/>
              <a:gd name="connsiteY30" fmla="*/ 408122 h 2535112"/>
              <a:gd name="connsiteX31" fmla="*/ 1394847 w 1585993"/>
              <a:gd name="connsiteY31" fmla="*/ 568271 h 2535112"/>
              <a:gd name="connsiteX32" fmla="*/ 1369016 w 1585993"/>
              <a:gd name="connsiteY32" fmla="*/ 656095 h 2535112"/>
              <a:gd name="connsiteX33" fmla="*/ 1353518 w 1585993"/>
              <a:gd name="connsiteY33" fmla="*/ 821410 h 2535112"/>
              <a:gd name="connsiteX34" fmla="*/ 1415511 w 1585993"/>
              <a:gd name="connsiteY34" fmla="*/ 1012555 h 2535112"/>
              <a:gd name="connsiteX35" fmla="*/ 1446508 w 1585993"/>
              <a:gd name="connsiteY35" fmla="*/ 1203702 h 2535112"/>
              <a:gd name="connsiteX36" fmla="*/ 1286359 w 1585993"/>
              <a:gd name="connsiteY36" fmla="*/ 1322522 h 2535112"/>
              <a:gd name="connsiteX37" fmla="*/ 976393 w 1585993"/>
              <a:gd name="connsiteY37" fmla="*/ 1167538 h 2535112"/>
              <a:gd name="connsiteX38" fmla="*/ 898901 w 1585993"/>
              <a:gd name="connsiteY38" fmla="*/ 1126210 h 2535112"/>
              <a:gd name="connsiteX39" fmla="*/ 831742 w 1585993"/>
              <a:gd name="connsiteY39" fmla="*/ 1115878 h 2535112"/>
              <a:gd name="connsiteX40" fmla="*/ 741293 w 1585993"/>
              <a:gd name="connsiteY40" fmla="*/ 1052824 h 2535112"/>
              <a:gd name="connsiteX41" fmla="*/ 743627 w 1585993"/>
              <a:gd name="connsiteY41" fmla="*/ 990138 h 2535112"/>
              <a:gd name="connsiteX42" fmla="*/ 729320 w 1585993"/>
              <a:gd name="connsiteY42" fmla="*/ 979345 h 2535112"/>
              <a:gd name="connsiteX43" fmla="*/ 684416 w 1585993"/>
              <a:gd name="connsiteY43" fmla="*/ 1009281 h 2535112"/>
              <a:gd name="connsiteX44" fmla="*/ 711364 w 1585993"/>
              <a:gd name="connsiteY44" fmla="*/ 1085481 h 2535112"/>
              <a:gd name="connsiteX45" fmla="*/ 730011 w 1585993"/>
              <a:gd name="connsiteY45" fmla="*/ 1220814 h 2535112"/>
              <a:gd name="connsiteX46" fmla="*/ 717748 w 1585993"/>
              <a:gd name="connsiteY46" fmla="*/ 1333915 h 2535112"/>
              <a:gd name="connsiteX47" fmla="*/ 724553 w 1585993"/>
              <a:gd name="connsiteY47" fmla="*/ 1483225 h 2535112"/>
              <a:gd name="connsiteX48" fmla="*/ 724846 w 1585993"/>
              <a:gd name="connsiteY48" fmla="*/ 1564822 h 2535112"/>
              <a:gd name="connsiteX49" fmla="*/ 732184 w 1585993"/>
              <a:gd name="connsiteY49" fmla="*/ 1637654 h 2535112"/>
              <a:gd name="connsiteX50" fmla="*/ 733358 w 1585993"/>
              <a:gd name="connsiteY50" fmla="*/ 1663485 h 2535112"/>
              <a:gd name="connsiteX51" fmla="*/ 689808 w 1585993"/>
              <a:gd name="connsiteY51" fmla="*/ 1730091 h 2535112"/>
              <a:gd name="connsiteX52" fmla="*/ 682441 w 1585993"/>
              <a:gd name="connsiteY52" fmla="*/ 1808136 h 2535112"/>
              <a:gd name="connsiteX53" fmla="*/ 678350 w 1585993"/>
              <a:gd name="connsiteY53" fmla="*/ 1895684 h 2535112"/>
              <a:gd name="connsiteX54" fmla="*/ 700367 w 1585993"/>
              <a:gd name="connsiteY54" fmla="*/ 1962058 h 2535112"/>
              <a:gd name="connsiteX55" fmla="*/ 713161 w 1585993"/>
              <a:gd name="connsiteY55" fmla="*/ 2005277 h 2535112"/>
              <a:gd name="connsiteX56" fmla="*/ 681343 w 1585993"/>
              <a:gd name="connsiteY56" fmla="*/ 2042501 h 2535112"/>
              <a:gd name="connsiteX57" fmla="*/ 712341 w 1585993"/>
              <a:gd name="connsiteY57" fmla="*/ 2117040 h 2535112"/>
              <a:gd name="connsiteX58" fmla="*/ 759416 w 1585993"/>
              <a:gd name="connsiteY58" fmla="*/ 2190427 h 2535112"/>
              <a:gd name="connsiteX59" fmla="*/ 790413 w 1585993"/>
              <a:gd name="connsiteY59" fmla="*/ 2366074 h 2535112"/>
              <a:gd name="connsiteX60" fmla="*/ 733586 w 1585993"/>
              <a:gd name="connsiteY60" fmla="*/ 2469397 h 2535112"/>
              <a:gd name="connsiteX61" fmla="*/ 576499 w 1585993"/>
              <a:gd name="connsiteY61" fmla="*/ 2535112 h 2535112"/>
              <a:gd name="connsiteX62" fmla="*/ 418013 w 1585993"/>
              <a:gd name="connsiteY62" fmla="*/ 2499558 h 2535112"/>
              <a:gd name="connsiteX63" fmla="*/ 251020 w 1585993"/>
              <a:gd name="connsiteY63" fmla="*/ 2439388 h 2535112"/>
              <a:gd name="connsiteX64" fmla="*/ 134318 w 1585993"/>
              <a:gd name="connsiteY64" fmla="*/ 2345410 h 2535112"/>
              <a:gd name="connsiteX65" fmla="*/ 36162 w 1585993"/>
              <a:gd name="connsiteY65" fmla="*/ 2195593 h 2535112"/>
              <a:gd name="connsiteX66" fmla="*/ 72325 w 1585993"/>
              <a:gd name="connsiteY66" fmla="*/ 2154264 h 2535112"/>
              <a:gd name="connsiteX67" fmla="*/ 10332 w 1585993"/>
              <a:gd name="connsiteY67" fmla="*/ 2030278 h 2535112"/>
              <a:gd name="connsiteX68" fmla="*/ 0 w 1585993"/>
              <a:gd name="connsiteY68" fmla="*/ 2009614 h 2535112"/>
              <a:gd name="connsiteX0" fmla="*/ 72325 w 1585993"/>
              <a:gd name="connsiteY0" fmla="*/ 1890793 h 2535112"/>
              <a:gd name="connsiteX1" fmla="*/ 180813 w 1585993"/>
              <a:gd name="connsiteY1" fmla="*/ 1730644 h 2535112"/>
              <a:gd name="connsiteX2" fmla="*/ 273803 w 1585993"/>
              <a:gd name="connsiteY2" fmla="*/ 1467173 h 2535112"/>
              <a:gd name="connsiteX3" fmla="*/ 325464 w 1585993"/>
              <a:gd name="connsiteY3" fmla="*/ 1157207 h 2535112"/>
              <a:gd name="connsiteX4" fmla="*/ 328989 w 1585993"/>
              <a:gd name="connsiteY4" fmla="*/ 1023442 h 2535112"/>
              <a:gd name="connsiteX5" fmla="*/ 388278 w 1585993"/>
              <a:gd name="connsiteY5" fmla="*/ 1025102 h 2535112"/>
              <a:gd name="connsiteX6" fmla="*/ 387457 w 1585993"/>
              <a:gd name="connsiteY6" fmla="*/ 888570 h 2535112"/>
              <a:gd name="connsiteX7" fmla="*/ 428786 w 1585993"/>
              <a:gd name="connsiteY7" fmla="*/ 769749 h 2535112"/>
              <a:gd name="connsiteX8" fmla="*/ 439118 w 1585993"/>
              <a:gd name="connsiteY8" fmla="*/ 707756 h 2535112"/>
              <a:gd name="connsiteX9" fmla="*/ 454616 w 1585993"/>
              <a:gd name="connsiteY9" fmla="*/ 676759 h 2535112"/>
              <a:gd name="connsiteX10" fmla="*/ 498529 w 1585993"/>
              <a:gd name="connsiteY10" fmla="*/ 599268 h 2535112"/>
              <a:gd name="connsiteX11" fmla="*/ 539342 w 1585993"/>
              <a:gd name="connsiteY11" fmla="*/ 464949 h 2535112"/>
              <a:gd name="connsiteX12" fmla="*/ 559489 w 1585993"/>
              <a:gd name="connsiteY12" fmla="*/ 392624 h 2535112"/>
              <a:gd name="connsiteX13" fmla="*/ 560006 w 1585993"/>
              <a:gd name="connsiteY13" fmla="*/ 330631 h 2535112"/>
              <a:gd name="connsiteX14" fmla="*/ 588936 w 1585993"/>
              <a:gd name="connsiteY14" fmla="*/ 320299 h 2535112"/>
              <a:gd name="connsiteX15" fmla="*/ 594101 w 1585993"/>
              <a:gd name="connsiteY15" fmla="*/ 278970 h 2535112"/>
              <a:gd name="connsiteX16" fmla="*/ 635430 w 1585993"/>
              <a:gd name="connsiteY16" fmla="*/ 216976 h 2535112"/>
              <a:gd name="connsiteX17" fmla="*/ 638530 w 1585993"/>
              <a:gd name="connsiteY17" fmla="*/ 170481 h 2535112"/>
              <a:gd name="connsiteX18" fmla="*/ 643697 w 1585993"/>
              <a:gd name="connsiteY18" fmla="*/ 118820 h 2535112"/>
              <a:gd name="connsiteX19" fmla="*/ 645762 w 1585993"/>
              <a:gd name="connsiteY19" fmla="*/ 51661 h 2535112"/>
              <a:gd name="connsiteX20" fmla="*/ 671593 w 1585993"/>
              <a:gd name="connsiteY20" fmla="*/ 30997 h 2535112"/>
              <a:gd name="connsiteX21" fmla="*/ 805911 w 1585993"/>
              <a:gd name="connsiteY21" fmla="*/ 108488 h 2535112"/>
              <a:gd name="connsiteX22" fmla="*/ 816244 w 1585993"/>
              <a:gd name="connsiteY22" fmla="*/ 118820 h 2535112"/>
              <a:gd name="connsiteX23" fmla="*/ 945396 w 1585993"/>
              <a:gd name="connsiteY23" fmla="*/ 134319 h 2535112"/>
              <a:gd name="connsiteX24" fmla="*/ 991891 w 1585993"/>
              <a:gd name="connsiteY24" fmla="*/ 98156 h 2535112"/>
              <a:gd name="connsiteX25" fmla="*/ 1172705 w 1585993"/>
              <a:gd name="connsiteY25" fmla="*/ 41329 h 2535112"/>
              <a:gd name="connsiteX26" fmla="*/ 1291525 w 1585993"/>
              <a:gd name="connsiteY26" fmla="*/ 0 h 2535112"/>
              <a:gd name="connsiteX27" fmla="*/ 1482671 w 1585993"/>
              <a:gd name="connsiteY27" fmla="*/ 0 h 2535112"/>
              <a:gd name="connsiteX28" fmla="*/ 1585993 w 1585993"/>
              <a:gd name="connsiteY28" fmla="*/ 82658 h 2535112"/>
              <a:gd name="connsiteX29" fmla="*/ 1580827 w 1585993"/>
              <a:gd name="connsiteY29" fmla="*/ 237641 h 2535112"/>
              <a:gd name="connsiteX30" fmla="*/ 1513667 w 1585993"/>
              <a:gd name="connsiteY30" fmla="*/ 408122 h 2535112"/>
              <a:gd name="connsiteX31" fmla="*/ 1394847 w 1585993"/>
              <a:gd name="connsiteY31" fmla="*/ 568271 h 2535112"/>
              <a:gd name="connsiteX32" fmla="*/ 1369016 w 1585993"/>
              <a:gd name="connsiteY32" fmla="*/ 656095 h 2535112"/>
              <a:gd name="connsiteX33" fmla="*/ 1353518 w 1585993"/>
              <a:gd name="connsiteY33" fmla="*/ 821410 h 2535112"/>
              <a:gd name="connsiteX34" fmla="*/ 1415511 w 1585993"/>
              <a:gd name="connsiteY34" fmla="*/ 1012555 h 2535112"/>
              <a:gd name="connsiteX35" fmla="*/ 1446508 w 1585993"/>
              <a:gd name="connsiteY35" fmla="*/ 1203702 h 2535112"/>
              <a:gd name="connsiteX36" fmla="*/ 1286359 w 1585993"/>
              <a:gd name="connsiteY36" fmla="*/ 1322522 h 2535112"/>
              <a:gd name="connsiteX37" fmla="*/ 976393 w 1585993"/>
              <a:gd name="connsiteY37" fmla="*/ 1167538 h 2535112"/>
              <a:gd name="connsiteX38" fmla="*/ 898901 w 1585993"/>
              <a:gd name="connsiteY38" fmla="*/ 1126210 h 2535112"/>
              <a:gd name="connsiteX39" fmla="*/ 831742 w 1585993"/>
              <a:gd name="connsiteY39" fmla="*/ 1115878 h 2535112"/>
              <a:gd name="connsiteX40" fmla="*/ 741293 w 1585993"/>
              <a:gd name="connsiteY40" fmla="*/ 1052824 h 2535112"/>
              <a:gd name="connsiteX41" fmla="*/ 743627 w 1585993"/>
              <a:gd name="connsiteY41" fmla="*/ 990138 h 2535112"/>
              <a:gd name="connsiteX42" fmla="*/ 729320 w 1585993"/>
              <a:gd name="connsiteY42" fmla="*/ 979345 h 2535112"/>
              <a:gd name="connsiteX43" fmla="*/ 684416 w 1585993"/>
              <a:gd name="connsiteY43" fmla="*/ 1009281 h 2535112"/>
              <a:gd name="connsiteX44" fmla="*/ 711364 w 1585993"/>
              <a:gd name="connsiteY44" fmla="*/ 1085481 h 2535112"/>
              <a:gd name="connsiteX45" fmla="*/ 730011 w 1585993"/>
              <a:gd name="connsiteY45" fmla="*/ 1220814 h 2535112"/>
              <a:gd name="connsiteX46" fmla="*/ 717748 w 1585993"/>
              <a:gd name="connsiteY46" fmla="*/ 1333915 h 2535112"/>
              <a:gd name="connsiteX47" fmla="*/ 724553 w 1585993"/>
              <a:gd name="connsiteY47" fmla="*/ 1483225 h 2535112"/>
              <a:gd name="connsiteX48" fmla="*/ 724846 w 1585993"/>
              <a:gd name="connsiteY48" fmla="*/ 1564822 h 2535112"/>
              <a:gd name="connsiteX49" fmla="*/ 732184 w 1585993"/>
              <a:gd name="connsiteY49" fmla="*/ 1637654 h 2535112"/>
              <a:gd name="connsiteX50" fmla="*/ 733358 w 1585993"/>
              <a:gd name="connsiteY50" fmla="*/ 1663485 h 2535112"/>
              <a:gd name="connsiteX51" fmla="*/ 689808 w 1585993"/>
              <a:gd name="connsiteY51" fmla="*/ 1730091 h 2535112"/>
              <a:gd name="connsiteX52" fmla="*/ 682441 w 1585993"/>
              <a:gd name="connsiteY52" fmla="*/ 1808136 h 2535112"/>
              <a:gd name="connsiteX53" fmla="*/ 678350 w 1585993"/>
              <a:gd name="connsiteY53" fmla="*/ 1895684 h 2535112"/>
              <a:gd name="connsiteX54" fmla="*/ 700367 w 1585993"/>
              <a:gd name="connsiteY54" fmla="*/ 1962058 h 2535112"/>
              <a:gd name="connsiteX55" fmla="*/ 713161 w 1585993"/>
              <a:gd name="connsiteY55" fmla="*/ 2005277 h 2535112"/>
              <a:gd name="connsiteX56" fmla="*/ 681343 w 1585993"/>
              <a:gd name="connsiteY56" fmla="*/ 2042501 h 2535112"/>
              <a:gd name="connsiteX57" fmla="*/ 712341 w 1585993"/>
              <a:gd name="connsiteY57" fmla="*/ 2117040 h 2535112"/>
              <a:gd name="connsiteX58" fmla="*/ 759416 w 1585993"/>
              <a:gd name="connsiteY58" fmla="*/ 2190427 h 2535112"/>
              <a:gd name="connsiteX59" fmla="*/ 790413 w 1585993"/>
              <a:gd name="connsiteY59" fmla="*/ 2366074 h 2535112"/>
              <a:gd name="connsiteX60" fmla="*/ 664217 w 1585993"/>
              <a:gd name="connsiteY60" fmla="*/ 2431559 h 2535112"/>
              <a:gd name="connsiteX61" fmla="*/ 576499 w 1585993"/>
              <a:gd name="connsiteY61" fmla="*/ 2535112 h 2535112"/>
              <a:gd name="connsiteX62" fmla="*/ 418013 w 1585993"/>
              <a:gd name="connsiteY62" fmla="*/ 2499558 h 2535112"/>
              <a:gd name="connsiteX63" fmla="*/ 251020 w 1585993"/>
              <a:gd name="connsiteY63" fmla="*/ 2439388 h 2535112"/>
              <a:gd name="connsiteX64" fmla="*/ 134318 w 1585993"/>
              <a:gd name="connsiteY64" fmla="*/ 2345410 h 2535112"/>
              <a:gd name="connsiteX65" fmla="*/ 36162 w 1585993"/>
              <a:gd name="connsiteY65" fmla="*/ 2195593 h 2535112"/>
              <a:gd name="connsiteX66" fmla="*/ 72325 w 1585993"/>
              <a:gd name="connsiteY66" fmla="*/ 2154264 h 2535112"/>
              <a:gd name="connsiteX67" fmla="*/ 10332 w 1585993"/>
              <a:gd name="connsiteY67" fmla="*/ 2030278 h 2535112"/>
              <a:gd name="connsiteX68" fmla="*/ 0 w 1585993"/>
              <a:gd name="connsiteY68" fmla="*/ 2009614 h 2535112"/>
              <a:gd name="connsiteX0" fmla="*/ 72325 w 1585993"/>
              <a:gd name="connsiteY0" fmla="*/ 1890793 h 2499558"/>
              <a:gd name="connsiteX1" fmla="*/ 180813 w 1585993"/>
              <a:gd name="connsiteY1" fmla="*/ 1730644 h 2499558"/>
              <a:gd name="connsiteX2" fmla="*/ 273803 w 1585993"/>
              <a:gd name="connsiteY2" fmla="*/ 1467173 h 2499558"/>
              <a:gd name="connsiteX3" fmla="*/ 325464 w 1585993"/>
              <a:gd name="connsiteY3" fmla="*/ 1157207 h 2499558"/>
              <a:gd name="connsiteX4" fmla="*/ 328989 w 1585993"/>
              <a:gd name="connsiteY4" fmla="*/ 1023442 h 2499558"/>
              <a:gd name="connsiteX5" fmla="*/ 388278 w 1585993"/>
              <a:gd name="connsiteY5" fmla="*/ 1025102 h 2499558"/>
              <a:gd name="connsiteX6" fmla="*/ 387457 w 1585993"/>
              <a:gd name="connsiteY6" fmla="*/ 888570 h 2499558"/>
              <a:gd name="connsiteX7" fmla="*/ 428786 w 1585993"/>
              <a:gd name="connsiteY7" fmla="*/ 769749 h 2499558"/>
              <a:gd name="connsiteX8" fmla="*/ 439118 w 1585993"/>
              <a:gd name="connsiteY8" fmla="*/ 707756 h 2499558"/>
              <a:gd name="connsiteX9" fmla="*/ 454616 w 1585993"/>
              <a:gd name="connsiteY9" fmla="*/ 676759 h 2499558"/>
              <a:gd name="connsiteX10" fmla="*/ 498529 w 1585993"/>
              <a:gd name="connsiteY10" fmla="*/ 599268 h 2499558"/>
              <a:gd name="connsiteX11" fmla="*/ 539342 w 1585993"/>
              <a:gd name="connsiteY11" fmla="*/ 464949 h 2499558"/>
              <a:gd name="connsiteX12" fmla="*/ 559489 w 1585993"/>
              <a:gd name="connsiteY12" fmla="*/ 392624 h 2499558"/>
              <a:gd name="connsiteX13" fmla="*/ 560006 w 1585993"/>
              <a:gd name="connsiteY13" fmla="*/ 330631 h 2499558"/>
              <a:gd name="connsiteX14" fmla="*/ 588936 w 1585993"/>
              <a:gd name="connsiteY14" fmla="*/ 320299 h 2499558"/>
              <a:gd name="connsiteX15" fmla="*/ 594101 w 1585993"/>
              <a:gd name="connsiteY15" fmla="*/ 278970 h 2499558"/>
              <a:gd name="connsiteX16" fmla="*/ 635430 w 1585993"/>
              <a:gd name="connsiteY16" fmla="*/ 216976 h 2499558"/>
              <a:gd name="connsiteX17" fmla="*/ 638530 w 1585993"/>
              <a:gd name="connsiteY17" fmla="*/ 170481 h 2499558"/>
              <a:gd name="connsiteX18" fmla="*/ 643697 w 1585993"/>
              <a:gd name="connsiteY18" fmla="*/ 118820 h 2499558"/>
              <a:gd name="connsiteX19" fmla="*/ 645762 w 1585993"/>
              <a:gd name="connsiteY19" fmla="*/ 51661 h 2499558"/>
              <a:gd name="connsiteX20" fmla="*/ 671593 w 1585993"/>
              <a:gd name="connsiteY20" fmla="*/ 30997 h 2499558"/>
              <a:gd name="connsiteX21" fmla="*/ 805911 w 1585993"/>
              <a:gd name="connsiteY21" fmla="*/ 108488 h 2499558"/>
              <a:gd name="connsiteX22" fmla="*/ 816244 w 1585993"/>
              <a:gd name="connsiteY22" fmla="*/ 118820 h 2499558"/>
              <a:gd name="connsiteX23" fmla="*/ 945396 w 1585993"/>
              <a:gd name="connsiteY23" fmla="*/ 134319 h 2499558"/>
              <a:gd name="connsiteX24" fmla="*/ 991891 w 1585993"/>
              <a:gd name="connsiteY24" fmla="*/ 98156 h 2499558"/>
              <a:gd name="connsiteX25" fmla="*/ 1172705 w 1585993"/>
              <a:gd name="connsiteY25" fmla="*/ 41329 h 2499558"/>
              <a:gd name="connsiteX26" fmla="*/ 1291525 w 1585993"/>
              <a:gd name="connsiteY26" fmla="*/ 0 h 2499558"/>
              <a:gd name="connsiteX27" fmla="*/ 1482671 w 1585993"/>
              <a:gd name="connsiteY27" fmla="*/ 0 h 2499558"/>
              <a:gd name="connsiteX28" fmla="*/ 1585993 w 1585993"/>
              <a:gd name="connsiteY28" fmla="*/ 82658 h 2499558"/>
              <a:gd name="connsiteX29" fmla="*/ 1580827 w 1585993"/>
              <a:gd name="connsiteY29" fmla="*/ 237641 h 2499558"/>
              <a:gd name="connsiteX30" fmla="*/ 1513667 w 1585993"/>
              <a:gd name="connsiteY30" fmla="*/ 408122 h 2499558"/>
              <a:gd name="connsiteX31" fmla="*/ 1394847 w 1585993"/>
              <a:gd name="connsiteY31" fmla="*/ 568271 h 2499558"/>
              <a:gd name="connsiteX32" fmla="*/ 1369016 w 1585993"/>
              <a:gd name="connsiteY32" fmla="*/ 656095 h 2499558"/>
              <a:gd name="connsiteX33" fmla="*/ 1353518 w 1585993"/>
              <a:gd name="connsiteY33" fmla="*/ 821410 h 2499558"/>
              <a:gd name="connsiteX34" fmla="*/ 1415511 w 1585993"/>
              <a:gd name="connsiteY34" fmla="*/ 1012555 h 2499558"/>
              <a:gd name="connsiteX35" fmla="*/ 1446508 w 1585993"/>
              <a:gd name="connsiteY35" fmla="*/ 1203702 h 2499558"/>
              <a:gd name="connsiteX36" fmla="*/ 1286359 w 1585993"/>
              <a:gd name="connsiteY36" fmla="*/ 1322522 h 2499558"/>
              <a:gd name="connsiteX37" fmla="*/ 976393 w 1585993"/>
              <a:gd name="connsiteY37" fmla="*/ 1167538 h 2499558"/>
              <a:gd name="connsiteX38" fmla="*/ 898901 w 1585993"/>
              <a:gd name="connsiteY38" fmla="*/ 1126210 h 2499558"/>
              <a:gd name="connsiteX39" fmla="*/ 831742 w 1585993"/>
              <a:gd name="connsiteY39" fmla="*/ 1115878 h 2499558"/>
              <a:gd name="connsiteX40" fmla="*/ 741293 w 1585993"/>
              <a:gd name="connsiteY40" fmla="*/ 1052824 h 2499558"/>
              <a:gd name="connsiteX41" fmla="*/ 743627 w 1585993"/>
              <a:gd name="connsiteY41" fmla="*/ 990138 h 2499558"/>
              <a:gd name="connsiteX42" fmla="*/ 729320 w 1585993"/>
              <a:gd name="connsiteY42" fmla="*/ 979345 h 2499558"/>
              <a:gd name="connsiteX43" fmla="*/ 684416 w 1585993"/>
              <a:gd name="connsiteY43" fmla="*/ 1009281 h 2499558"/>
              <a:gd name="connsiteX44" fmla="*/ 711364 w 1585993"/>
              <a:gd name="connsiteY44" fmla="*/ 1085481 h 2499558"/>
              <a:gd name="connsiteX45" fmla="*/ 730011 w 1585993"/>
              <a:gd name="connsiteY45" fmla="*/ 1220814 h 2499558"/>
              <a:gd name="connsiteX46" fmla="*/ 717748 w 1585993"/>
              <a:gd name="connsiteY46" fmla="*/ 1333915 h 2499558"/>
              <a:gd name="connsiteX47" fmla="*/ 724553 w 1585993"/>
              <a:gd name="connsiteY47" fmla="*/ 1483225 h 2499558"/>
              <a:gd name="connsiteX48" fmla="*/ 724846 w 1585993"/>
              <a:gd name="connsiteY48" fmla="*/ 1564822 h 2499558"/>
              <a:gd name="connsiteX49" fmla="*/ 732184 w 1585993"/>
              <a:gd name="connsiteY49" fmla="*/ 1637654 h 2499558"/>
              <a:gd name="connsiteX50" fmla="*/ 733358 w 1585993"/>
              <a:gd name="connsiteY50" fmla="*/ 1663485 h 2499558"/>
              <a:gd name="connsiteX51" fmla="*/ 689808 w 1585993"/>
              <a:gd name="connsiteY51" fmla="*/ 1730091 h 2499558"/>
              <a:gd name="connsiteX52" fmla="*/ 682441 w 1585993"/>
              <a:gd name="connsiteY52" fmla="*/ 1808136 h 2499558"/>
              <a:gd name="connsiteX53" fmla="*/ 678350 w 1585993"/>
              <a:gd name="connsiteY53" fmla="*/ 1895684 h 2499558"/>
              <a:gd name="connsiteX54" fmla="*/ 700367 w 1585993"/>
              <a:gd name="connsiteY54" fmla="*/ 1962058 h 2499558"/>
              <a:gd name="connsiteX55" fmla="*/ 713161 w 1585993"/>
              <a:gd name="connsiteY55" fmla="*/ 2005277 h 2499558"/>
              <a:gd name="connsiteX56" fmla="*/ 681343 w 1585993"/>
              <a:gd name="connsiteY56" fmla="*/ 2042501 h 2499558"/>
              <a:gd name="connsiteX57" fmla="*/ 712341 w 1585993"/>
              <a:gd name="connsiteY57" fmla="*/ 2117040 h 2499558"/>
              <a:gd name="connsiteX58" fmla="*/ 759416 w 1585993"/>
              <a:gd name="connsiteY58" fmla="*/ 2190427 h 2499558"/>
              <a:gd name="connsiteX59" fmla="*/ 790413 w 1585993"/>
              <a:gd name="connsiteY59" fmla="*/ 2366074 h 2499558"/>
              <a:gd name="connsiteX60" fmla="*/ 664217 w 1585993"/>
              <a:gd name="connsiteY60" fmla="*/ 2431559 h 2499558"/>
              <a:gd name="connsiteX61" fmla="*/ 510599 w 1585993"/>
              <a:gd name="connsiteY61" fmla="*/ 2456284 h 2499558"/>
              <a:gd name="connsiteX62" fmla="*/ 418013 w 1585993"/>
              <a:gd name="connsiteY62" fmla="*/ 2499558 h 2499558"/>
              <a:gd name="connsiteX63" fmla="*/ 251020 w 1585993"/>
              <a:gd name="connsiteY63" fmla="*/ 2439388 h 2499558"/>
              <a:gd name="connsiteX64" fmla="*/ 134318 w 1585993"/>
              <a:gd name="connsiteY64" fmla="*/ 2345410 h 2499558"/>
              <a:gd name="connsiteX65" fmla="*/ 36162 w 1585993"/>
              <a:gd name="connsiteY65" fmla="*/ 2195593 h 2499558"/>
              <a:gd name="connsiteX66" fmla="*/ 72325 w 1585993"/>
              <a:gd name="connsiteY66" fmla="*/ 2154264 h 2499558"/>
              <a:gd name="connsiteX67" fmla="*/ 10332 w 1585993"/>
              <a:gd name="connsiteY67" fmla="*/ 2030278 h 2499558"/>
              <a:gd name="connsiteX68" fmla="*/ 0 w 1585993"/>
              <a:gd name="connsiteY68" fmla="*/ 2009614 h 2499558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594101 w 1585993"/>
              <a:gd name="connsiteY15" fmla="*/ 278970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97202 w 1585993"/>
              <a:gd name="connsiteY62" fmla="*/ 2420730 h 2456284"/>
              <a:gd name="connsiteX63" fmla="*/ 251020 w 1585993"/>
              <a:gd name="connsiteY63" fmla="*/ 2439388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594101 w 1585993"/>
              <a:gd name="connsiteY15" fmla="*/ 278970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51020 w 1585993"/>
              <a:gd name="connsiteY63" fmla="*/ 2439388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594101 w 1585993"/>
              <a:gd name="connsiteY15" fmla="*/ 278970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88936 w 1585993"/>
              <a:gd name="connsiteY14" fmla="*/ 320299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65548 w 1585993"/>
              <a:gd name="connsiteY36" fmla="*/ 1268919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51674 w 1585993"/>
              <a:gd name="connsiteY36" fmla="*/ 1246847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39394 w 1585993"/>
              <a:gd name="connsiteY4" fmla="*/ 103290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51674 w 1585993"/>
              <a:gd name="connsiteY36" fmla="*/ 1246847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110551 w 1624219"/>
              <a:gd name="connsiteY0" fmla="*/ 1890793 h 2456284"/>
              <a:gd name="connsiteX1" fmla="*/ 219039 w 1624219"/>
              <a:gd name="connsiteY1" fmla="*/ 1730644 h 2456284"/>
              <a:gd name="connsiteX2" fmla="*/ 312029 w 1624219"/>
              <a:gd name="connsiteY2" fmla="*/ 1467173 h 2456284"/>
              <a:gd name="connsiteX3" fmla="*/ 363690 w 1624219"/>
              <a:gd name="connsiteY3" fmla="*/ 1157207 h 2456284"/>
              <a:gd name="connsiteX4" fmla="*/ 377620 w 1624219"/>
              <a:gd name="connsiteY4" fmla="*/ 1032902 h 2456284"/>
              <a:gd name="connsiteX5" fmla="*/ 426504 w 1624219"/>
              <a:gd name="connsiteY5" fmla="*/ 1025102 h 2456284"/>
              <a:gd name="connsiteX6" fmla="*/ 425683 w 1624219"/>
              <a:gd name="connsiteY6" fmla="*/ 888570 h 2456284"/>
              <a:gd name="connsiteX7" fmla="*/ 505165 w 1624219"/>
              <a:gd name="connsiteY7" fmla="*/ 757136 h 2456284"/>
              <a:gd name="connsiteX8" fmla="*/ 518964 w 1624219"/>
              <a:gd name="connsiteY8" fmla="*/ 707756 h 2456284"/>
              <a:gd name="connsiteX9" fmla="*/ 492842 w 1624219"/>
              <a:gd name="connsiteY9" fmla="*/ 676759 h 2456284"/>
              <a:gd name="connsiteX10" fmla="*/ 536755 w 1624219"/>
              <a:gd name="connsiteY10" fmla="*/ 599268 h 2456284"/>
              <a:gd name="connsiteX11" fmla="*/ 577568 w 1624219"/>
              <a:gd name="connsiteY11" fmla="*/ 464949 h 2456284"/>
              <a:gd name="connsiteX12" fmla="*/ 597715 w 1624219"/>
              <a:gd name="connsiteY12" fmla="*/ 392624 h 2456284"/>
              <a:gd name="connsiteX13" fmla="*/ 615573 w 1624219"/>
              <a:gd name="connsiteY13" fmla="*/ 346397 h 2456284"/>
              <a:gd name="connsiteX14" fmla="*/ 637566 w 1624219"/>
              <a:gd name="connsiteY14" fmla="*/ 317146 h 2456284"/>
              <a:gd name="connsiteX15" fmla="*/ 653137 w 1624219"/>
              <a:gd name="connsiteY15" fmla="*/ 294736 h 2456284"/>
              <a:gd name="connsiteX16" fmla="*/ 673656 w 1624219"/>
              <a:gd name="connsiteY16" fmla="*/ 216976 h 2456284"/>
              <a:gd name="connsiteX17" fmla="*/ 676756 w 1624219"/>
              <a:gd name="connsiteY17" fmla="*/ 170481 h 2456284"/>
              <a:gd name="connsiteX18" fmla="*/ 681923 w 1624219"/>
              <a:gd name="connsiteY18" fmla="*/ 118820 h 2456284"/>
              <a:gd name="connsiteX19" fmla="*/ 683988 w 1624219"/>
              <a:gd name="connsiteY19" fmla="*/ 51661 h 2456284"/>
              <a:gd name="connsiteX20" fmla="*/ 709819 w 1624219"/>
              <a:gd name="connsiteY20" fmla="*/ 30997 h 2456284"/>
              <a:gd name="connsiteX21" fmla="*/ 844137 w 1624219"/>
              <a:gd name="connsiteY21" fmla="*/ 108488 h 2456284"/>
              <a:gd name="connsiteX22" fmla="*/ 854470 w 1624219"/>
              <a:gd name="connsiteY22" fmla="*/ 118820 h 2456284"/>
              <a:gd name="connsiteX23" fmla="*/ 983622 w 1624219"/>
              <a:gd name="connsiteY23" fmla="*/ 134319 h 2456284"/>
              <a:gd name="connsiteX24" fmla="*/ 1030117 w 1624219"/>
              <a:gd name="connsiteY24" fmla="*/ 98156 h 2456284"/>
              <a:gd name="connsiteX25" fmla="*/ 1210931 w 1624219"/>
              <a:gd name="connsiteY25" fmla="*/ 41329 h 2456284"/>
              <a:gd name="connsiteX26" fmla="*/ 1329751 w 1624219"/>
              <a:gd name="connsiteY26" fmla="*/ 0 h 2456284"/>
              <a:gd name="connsiteX27" fmla="*/ 1520897 w 1624219"/>
              <a:gd name="connsiteY27" fmla="*/ 0 h 2456284"/>
              <a:gd name="connsiteX28" fmla="*/ 1624219 w 1624219"/>
              <a:gd name="connsiteY28" fmla="*/ 82658 h 2456284"/>
              <a:gd name="connsiteX29" fmla="*/ 1619053 w 1624219"/>
              <a:gd name="connsiteY29" fmla="*/ 237641 h 2456284"/>
              <a:gd name="connsiteX30" fmla="*/ 1551893 w 1624219"/>
              <a:gd name="connsiteY30" fmla="*/ 408122 h 2456284"/>
              <a:gd name="connsiteX31" fmla="*/ 1433073 w 1624219"/>
              <a:gd name="connsiteY31" fmla="*/ 568271 h 2456284"/>
              <a:gd name="connsiteX32" fmla="*/ 1407242 w 1624219"/>
              <a:gd name="connsiteY32" fmla="*/ 656095 h 2456284"/>
              <a:gd name="connsiteX33" fmla="*/ 1391744 w 1624219"/>
              <a:gd name="connsiteY33" fmla="*/ 821410 h 2456284"/>
              <a:gd name="connsiteX34" fmla="*/ 1453737 w 1624219"/>
              <a:gd name="connsiteY34" fmla="*/ 1012555 h 2456284"/>
              <a:gd name="connsiteX35" fmla="*/ 1484734 w 1624219"/>
              <a:gd name="connsiteY35" fmla="*/ 1203702 h 2456284"/>
              <a:gd name="connsiteX36" fmla="*/ 1289900 w 1624219"/>
              <a:gd name="connsiteY36" fmla="*/ 1246847 h 2456284"/>
              <a:gd name="connsiteX37" fmla="*/ 1014619 w 1624219"/>
              <a:gd name="connsiteY37" fmla="*/ 1167538 h 2456284"/>
              <a:gd name="connsiteX38" fmla="*/ 937127 w 1624219"/>
              <a:gd name="connsiteY38" fmla="*/ 1126210 h 2456284"/>
              <a:gd name="connsiteX39" fmla="*/ 869968 w 1624219"/>
              <a:gd name="connsiteY39" fmla="*/ 1115878 h 2456284"/>
              <a:gd name="connsiteX40" fmla="*/ 779519 w 1624219"/>
              <a:gd name="connsiteY40" fmla="*/ 1052824 h 2456284"/>
              <a:gd name="connsiteX41" fmla="*/ 781853 w 1624219"/>
              <a:gd name="connsiteY41" fmla="*/ 990138 h 2456284"/>
              <a:gd name="connsiteX42" fmla="*/ 767546 w 1624219"/>
              <a:gd name="connsiteY42" fmla="*/ 979345 h 2456284"/>
              <a:gd name="connsiteX43" fmla="*/ 722642 w 1624219"/>
              <a:gd name="connsiteY43" fmla="*/ 1009281 h 2456284"/>
              <a:gd name="connsiteX44" fmla="*/ 749590 w 1624219"/>
              <a:gd name="connsiteY44" fmla="*/ 1085481 h 2456284"/>
              <a:gd name="connsiteX45" fmla="*/ 768237 w 1624219"/>
              <a:gd name="connsiteY45" fmla="*/ 1220814 h 2456284"/>
              <a:gd name="connsiteX46" fmla="*/ 755974 w 1624219"/>
              <a:gd name="connsiteY46" fmla="*/ 1333915 h 2456284"/>
              <a:gd name="connsiteX47" fmla="*/ 762779 w 1624219"/>
              <a:gd name="connsiteY47" fmla="*/ 1483225 h 2456284"/>
              <a:gd name="connsiteX48" fmla="*/ 763072 w 1624219"/>
              <a:gd name="connsiteY48" fmla="*/ 1564822 h 2456284"/>
              <a:gd name="connsiteX49" fmla="*/ 770410 w 1624219"/>
              <a:gd name="connsiteY49" fmla="*/ 1637654 h 2456284"/>
              <a:gd name="connsiteX50" fmla="*/ 771584 w 1624219"/>
              <a:gd name="connsiteY50" fmla="*/ 1663485 h 2456284"/>
              <a:gd name="connsiteX51" fmla="*/ 728034 w 1624219"/>
              <a:gd name="connsiteY51" fmla="*/ 1730091 h 2456284"/>
              <a:gd name="connsiteX52" fmla="*/ 720667 w 1624219"/>
              <a:gd name="connsiteY52" fmla="*/ 1808136 h 2456284"/>
              <a:gd name="connsiteX53" fmla="*/ 716576 w 1624219"/>
              <a:gd name="connsiteY53" fmla="*/ 1895684 h 2456284"/>
              <a:gd name="connsiteX54" fmla="*/ 738593 w 1624219"/>
              <a:gd name="connsiteY54" fmla="*/ 1962058 h 2456284"/>
              <a:gd name="connsiteX55" fmla="*/ 751387 w 1624219"/>
              <a:gd name="connsiteY55" fmla="*/ 2005277 h 2456284"/>
              <a:gd name="connsiteX56" fmla="*/ 719569 w 1624219"/>
              <a:gd name="connsiteY56" fmla="*/ 2042501 h 2456284"/>
              <a:gd name="connsiteX57" fmla="*/ 750567 w 1624219"/>
              <a:gd name="connsiteY57" fmla="*/ 2117040 h 2456284"/>
              <a:gd name="connsiteX58" fmla="*/ 797642 w 1624219"/>
              <a:gd name="connsiteY58" fmla="*/ 2190427 h 2456284"/>
              <a:gd name="connsiteX59" fmla="*/ 828639 w 1624219"/>
              <a:gd name="connsiteY59" fmla="*/ 2366074 h 2456284"/>
              <a:gd name="connsiteX60" fmla="*/ 702443 w 1624219"/>
              <a:gd name="connsiteY60" fmla="*/ 2431559 h 2456284"/>
              <a:gd name="connsiteX61" fmla="*/ 548825 w 1624219"/>
              <a:gd name="connsiteY61" fmla="*/ 2456284 h 2456284"/>
              <a:gd name="connsiteX62" fmla="*/ 407681 w 1624219"/>
              <a:gd name="connsiteY62" fmla="*/ 2436495 h 2456284"/>
              <a:gd name="connsiteX63" fmla="*/ 268435 w 1624219"/>
              <a:gd name="connsiteY63" fmla="*/ 2401551 h 2456284"/>
              <a:gd name="connsiteX64" fmla="*/ 172544 w 1624219"/>
              <a:gd name="connsiteY64" fmla="*/ 2345410 h 2456284"/>
              <a:gd name="connsiteX65" fmla="*/ 74388 w 1624219"/>
              <a:gd name="connsiteY65" fmla="*/ 2195593 h 2456284"/>
              <a:gd name="connsiteX66" fmla="*/ 110551 w 1624219"/>
              <a:gd name="connsiteY66" fmla="*/ 2154264 h 2456284"/>
              <a:gd name="connsiteX67" fmla="*/ 0 w 1624219"/>
              <a:gd name="connsiteY67" fmla="*/ 2036584 h 2456284"/>
              <a:gd name="connsiteX68" fmla="*/ 38226 w 1624219"/>
              <a:gd name="connsiteY68" fmla="*/ 2009614 h 2456284"/>
              <a:gd name="connsiteX0" fmla="*/ 156078 w 1669746"/>
              <a:gd name="connsiteY0" fmla="*/ 1890793 h 2456284"/>
              <a:gd name="connsiteX1" fmla="*/ 264566 w 1669746"/>
              <a:gd name="connsiteY1" fmla="*/ 1730644 h 2456284"/>
              <a:gd name="connsiteX2" fmla="*/ 357556 w 1669746"/>
              <a:gd name="connsiteY2" fmla="*/ 1467173 h 2456284"/>
              <a:gd name="connsiteX3" fmla="*/ 409217 w 1669746"/>
              <a:gd name="connsiteY3" fmla="*/ 1157207 h 2456284"/>
              <a:gd name="connsiteX4" fmla="*/ 423147 w 1669746"/>
              <a:gd name="connsiteY4" fmla="*/ 1032902 h 2456284"/>
              <a:gd name="connsiteX5" fmla="*/ 472031 w 1669746"/>
              <a:gd name="connsiteY5" fmla="*/ 1025102 h 2456284"/>
              <a:gd name="connsiteX6" fmla="*/ 471210 w 1669746"/>
              <a:gd name="connsiteY6" fmla="*/ 888570 h 2456284"/>
              <a:gd name="connsiteX7" fmla="*/ 550692 w 1669746"/>
              <a:gd name="connsiteY7" fmla="*/ 757136 h 2456284"/>
              <a:gd name="connsiteX8" fmla="*/ 564491 w 1669746"/>
              <a:gd name="connsiteY8" fmla="*/ 707756 h 2456284"/>
              <a:gd name="connsiteX9" fmla="*/ 538369 w 1669746"/>
              <a:gd name="connsiteY9" fmla="*/ 676759 h 2456284"/>
              <a:gd name="connsiteX10" fmla="*/ 582282 w 1669746"/>
              <a:gd name="connsiteY10" fmla="*/ 599268 h 2456284"/>
              <a:gd name="connsiteX11" fmla="*/ 623095 w 1669746"/>
              <a:gd name="connsiteY11" fmla="*/ 464949 h 2456284"/>
              <a:gd name="connsiteX12" fmla="*/ 643242 w 1669746"/>
              <a:gd name="connsiteY12" fmla="*/ 392624 h 2456284"/>
              <a:gd name="connsiteX13" fmla="*/ 661100 w 1669746"/>
              <a:gd name="connsiteY13" fmla="*/ 346397 h 2456284"/>
              <a:gd name="connsiteX14" fmla="*/ 683093 w 1669746"/>
              <a:gd name="connsiteY14" fmla="*/ 317146 h 2456284"/>
              <a:gd name="connsiteX15" fmla="*/ 698664 w 1669746"/>
              <a:gd name="connsiteY15" fmla="*/ 294736 h 2456284"/>
              <a:gd name="connsiteX16" fmla="*/ 719183 w 1669746"/>
              <a:gd name="connsiteY16" fmla="*/ 216976 h 2456284"/>
              <a:gd name="connsiteX17" fmla="*/ 722283 w 1669746"/>
              <a:gd name="connsiteY17" fmla="*/ 170481 h 2456284"/>
              <a:gd name="connsiteX18" fmla="*/ 727450 w 1669746"/>
              <a:gd name="connsiteY18" fmla="*/ 118820 h 2456284"/>
              <a:gd name="connsiteX19" fmla="*/ 729515 w 1669746"/>
              <a:gd name="connsiteY19" fmla="*/ 51661 h 2456284"/>
              <a:gd name="connsiteX20" fmla="*/ 755346 w 1669746"/>
              <a:gd name="connsiteY20" fmla="*/ 30997 h 2456284"/>
              <a:gd name="connsiteX21" fmla="*/ 889664 w 1669746"/>
              <a:gd name="connsiteY21" fmla="*/ 108488 h 2456284"/>
              <a:gd name="connsiteX22" fmla="*/ 899997 w 1669746"/>
              <a:gd name="connsiteY22" fmla="*/ 118820 h 2456284"/>
              <a:gd name="connsiteX23" fmla="*/ 1029149 w 1669746"/>
              <a:gd name="connsiteY23" fmla="*/ 134319 h 2456284"/>
              <a:gd name="connsiteX24" fmla="*/ 1075644 w 1669746"/>
              <a:gd name="connsiteY24" fmla="*/ 98156 h 2456284"/>
              <a:gd name="connsiteX25" fmla="*/ 1256458 w 1669746"/>
              <a:gd name="connsiteY25" fmla="*/ 41329 h 2456284"/>
              <a:gd name="connsiteX26" fmla="*/ 1375278 w 1669746"/>
              <a:gd name="connsiteY26" fmla="*/ 0 h 2456284"/>
              <a:gd name="connsiteX27" fmla="*/ 1566424 w 1669746"/>
              <a:gd name="connsiteY27" fmla="*/ 0 h 2456284"/>
              <a:gd name="connsiteX28" fmla="*/ 1669746 w 1669746"/>
              <a:gd name="connsiteY28" fmla="*/ 82658 h 2456284"/>
              <a:gd name="connsiteX29" fmla="*/ 1664580 w 1669746"/>
              <a:gd name="connsiteY29" fmla="*/ 237641 h 2456284"/>
              <a:gd name="connsiteX30" fmla="*/ 1597420 w 1669746"/>
              <a:gd name="connsiteY30" fmla="*/ 408122 h 2456284"/>
              <a:gd name="connsiteX31" fmla="*/ 1478600 w 1669746"/>
              <a:gd name="connsiteY31" fmla="*/ 568271 h 2456284"/>
              <a:gd name="connsiteX32" fmla="*/ 1452769 w 1669746"/>
              <a:gd name="connsiteY32" fmla="*/ 656095 h 2456284"/>
              <a:gd name="connsiteX33" fmla="*/ 1437271 w 1669746"/>
              <a:gd name="connsiteY33" fmla="*/ 821410 h 2456284"/>
              <a:gd name="connsiteX34" fmla="*/ 1499264 w 1669746"/>
              <a:gd name="connsiteY34" fmla="*/ 1012555 h 2456284"/>
              <a:gd name="connsiteX35" fmla="*/ 1530261 w 1669746"/>
              <a:gd name="connsiteY35" fmla="*/ 1203702 h 2456284"/>
              <a:gd name="connsiteX36" fmla="*/ 1335427 w 1669746"/>
              <a:gd name="connsiteY36" fmla="*/ 1246847 h 2456284"/>
              <a:gd name="connsiteX37" fmla="*/ 1060146 w 1669746"/>
              <a:gd name="connsiteY37" fmla="*/ 1167538 h 2456284"/>
              <a:gd name="connsiteX38" fmla="*/ 982654 w 1669746"/>
              <a:gd name="connsiteY38" fmla="*/ 1126210 h 2456284"/>
              <a:gd name="connsiteX39" fmla="*/ 915495 w 1669746"/>
              <a:gd name="connsiteY39" fmla="*/ 1115878 h 2456284"/>
              <a:gd name="connsiteX40" fmla="*/ 825046 w 1669746"/>
              <a:gd name="connsiteY40" fmla="*/ 1052824 h 2456284"/>
              <a:gd name="connsiteX41" fmla="*/ 827380 w 1669746"/>
              <a:gd name="connsiteY41" fmla="*/ 990138 h 2456284"/>
              <a:gd name="connsiteX42" fmla="*/ 813073 w 1669746"/>
              <a:gd name="connsiteY42" fmla="*/ 979345 h 2456284"/>
              <a:gd name="connsiteX43" fmla="*/ 768169 w 1669746"/>
              <a:gd name="connsiteY43" fmla="*/ 1009281 h 2456284"/>
              <a:gd name="connsiteX44" fmla="*/ 795117 w 1669746"/>
              <a:gd name="connsiteY44" fmla="*/ 1085481 h 2456284"/>
              <a:gd name="connsiteX45" fmla="*/ 813764 w 1669746"/>
              <a:gd name="connsiteY45" fmla="*/ 1220814 h 2456284"/>
              <a:gd name="connsiteX46" fmla="*/ 801501 w 1669746"/>
              <a:gd name="connsiteY46" fmla="*/ 1333915 h 2456284"/>
              <a:gd name="connsiteX47" fmla="*/ 808306 w 1669746"/>
              <a:gd name="connsiteY47" fmla="*/ 1483225 h 2456284"/>
              <a:gd name="connsiteX48" fmla="*/ 808599 w 1669746"/>
              <a:gd name="connsiteY48" fmla="*/ 1564822 h 2456284"/>
              <a:gd name="connsiteX49" fmla="*/ 815937 w 1669746"/>
              <a:gd name="connsiteY49" fmla="*/ 1637654 h 2456284"/>
              <a:gd name="connsiteX50" fmla="*/ 817111 w 1669746"/>
              <a:gd name="connsiteY50" fmla="*/ 1663485 h 2456284"/>
              <a:gd name="connsiteX51" fmla="*/ 773561 w 1669746"/>
              <a:gd name="connsiteY51" fmla="*/ 1730091 h 2456284"/>
              <a:gd name="connsiteX52" fmla="*/ 766194 w 1669746"/>
              <a:gd name="connsiteY52" fmla="*/ 1808136 h 2456284"/>
              <a:gd name="connsiteX53" fmla="*/ 762103 w 1669746"/>
              <a:gd name="connsiteY53" fmla="*/ 1895684 h 2456284"/>
              <a:gd name="connsiteX54" fmla="*/ 784120 w 1669746"/>
              <a:gd name="connsiteY54" fmla="*/ 1962058 h 2456284"/>
              <a:gd name="connsiteX55" fmla="*/ 796914 w 1669746"/>
              <a:gd name="connsiteY55" fmla="*/ 2005277 h 2456284"/>
              <a:gd name="connsiteX56" fmla="*/ 765096 w 1669746"/>
              <a:gd name="connsiteY56" fmla="*/ 2042501 h 2456284"/>
              <a:gd name="connsiteX57" fmla="*/ 796094 w 1669746"/>
              <a:gd name="connsiteY57" fmla="*/ 2117040 h 2456284"/>
              <a:gd name="connsiteX58" fmla="*/ 843169 w 1669746"/>
              <a:gd name="connsiteY58" fmla="*/ 2190427 h 2456284"/>
              <a:gd name="connsiteX59" fmla="*/ 874166 w 1669746"/>
              <a:gd name="connsiteY59" fmla="*/ 2366074 h 2456284"/>
              <a:gd name="connsiteX60" fmla="*/ 747970 w 1669746"/>
              <a:gd name="connsiteY60" fmla="*/ 2431559 h 2456284"/>
              <a:gd name="connsiteX61" fmla="*/ 594352 w 1669746"/>
              <a:gd name="connsiteY61" fmla="*/ 2456284 h 2456284"/>
              <a:gd name="connsiteX62" fmla="*/ 453208 w 1669746"/>
              <a:gd name="connsiteY62" fmla="*/ 2436495 h 2456284"/>
              <a:gd name="connsiteX63" fmla="*/ 313962 w 1669746"/>
              <a:gd name="connsiteY63" fmla="*/ 2401551 h 2456284"/>
              <a:gd name="connsiteX64" fmla="*/ 218071 w 1669746"/>
              <a:gd name="connsiteY64" fmla="*/ 2345410 h 2456284"/>
              <a:gd name="connsiteX65" fmla="*/ 119915 w 1669746"/>
              <a:gd name="connsiteY65" fmla="*/ 2195593 h 2456284"/>
              <a:gd name="connsiteX66" fmla="*/ 0 w 1669746"/>
              <a:gd name="connsiteY66" fmla="*/ 2110120 h 2456284"/>
              <a:gd name="connsiteX67" fmla="*/ 45527 w 1669746"/>
              <a:gd name="connsiteY67" fmla="*/ 2036584 h 2456284"/>
              <a:gd name="connsiteX68" fmla="*/ 83753 w 1669746"/>
              <a:gd name="connsiteY68" fmla="*/ 2009614 h 2456284"/>
              <a:gd name="connsiteX0" fmla="*/ 232151 w 1745819"/>
              <a:gd name="connsiteY0" fmla="*/ 1890793 h 2456284"/>
              <a:gd name="connsiteX1" fmla="*/ 340639 w 1745819"/>
              <a:gd name="connsiteY1" fmla="*/ 1730644 h 2456284"/>
              <a:gd name="connsiteX2" fmla="*/ 433629 w 1745819"/>
              <a:gd name="connsiteY2" fmla="*/ 1467173 h 2456284"/>
              <a:gd name="connsiteX3" fmla="*/ 485290 w 1745819"/>
              <a:gd name="connsiteY3" fmla="*/ 1157207 h 2456284"/>
              <a:gd name="connsiteX4" fmla="*/ 499220 w 1745819"/>
              <a:gd name="connsiteY4" fmla="*/ 1032902 h 2456284"/>
              <a:gd name="connsiteX5" fmla="*/ 548104 w 1745819"/>
              <a:gd name="connsiteY5" fmla="*/ 1025102 h 2456284"/>
              <a:gd name="connsiteX6" fmla="*/ 547283 w 1745819"/>
              <a:gd name="connsiteY6" fmla="*/ 888570 h 2456284"/>
              <a:gd name="connsiteX7" fmla="*/ 626765 w 1745819"/>
              <a:gd name="connsiteY7" fmla="*/ 757136 h 2456284"/>
              <a:gd name="connsiteX8" fmla="*/ 640564 w 1745819"/>
              <a:gd name="connsiteY8" fmla="*/ 707756 h 2456284"/>
              <a:gd name="connsiteX9" fmla="*/ 614442 w 1745819"/>
              <a:gd name="connsiteY9" fmla="*/ 676759 h 2456284"/>
              <a:gd name="connsiteX10" fmla="*/ 658355 w 1745819"/>
              <a:gd name="connsiteY10" fmla="*/ 599268 h 2456284"/>
              <a:gd name="connsiteX11" fmla="*/ 699168 w 1745819"/>
              <a:gd name="connsiteY11" fmla="*/ 464949 h 2456284"/>
              <a:gd name="connsiteX12" fmla="*/ 719315 w 1745819"/>
              <a:gd name="connsiteY12" fmla="*/ 392624 h 2456284"/>
              <a:gd name="connsiteX13" fmla="*/ 737173 w 1745819"/>
              <a:gd name="connsiteY13" fmla="*/ 346397 h 2456284"/>
              <a:gd name="connsiteX14" fmla="*/ 759166 w 1745819"/>
              <a:gd name="connsiteY14" fmla="*/ 317146 h 2456284"/>
              <a:gd name="connsiteX15" fmla="*/ 774737 w 1745819"/>
              <a:gd name="connsiteY15" fmla="*/ 294736 h 2456284"/>
              <a:gd name="connsiteX16" fmla="*/ 795256 w 1745819"/>
              <a:gd name="connsiteY16" fmla="*/ 216976 h 2456284"/>
              <a:gd name="connsiteX17" fmla="*/ 798356 w 1745819"/>
              <a:gd name="connsiteY17" fmla="*/ 170481 h 2456284"/>
              <a:gd name="connsiteX18" fmla="*/ 803523 w 1745819"/>
              <a:gd name="connsiteY18" fmla="*/ 118820 h 2456284"/>
              <a:gd name="connsiteX19" fmla="*/ 805588 w 1745819"/>
              <a:gd name="connsiteY19" fmla="*/ 51661 h 2456284"/>
              <a:gd name="connsiteX20" fmla="*/ 831419 w 1745819"/>
              <a:gd name="connsiteY20" fmla="*/ 30997 h 2456284"/>
              <a:gd name="connsiteX21" fmla="*/ 965737 w 1745819"/>
              <a:gd name="connsiteY21" fmla="*/ 108488 h 2456284"/>
              <a:gd name="connsiteX22" fmla="*/ 976070 w 1745819"/>
              <a:gd name="connsiteY22" fmla="*/ 118820 h 2456284"/>
              <a:gd name="connsiteX23" fmla="*/ 1105222 w 1745819"/>
              <a:gd name="connsiteY23" fmla="*/ 134319 h 2456284"/>
              <a:gd name="connsiteX24" fmla="*/ 1151717 w 1745819"/>
              <a:gd name="connsiteY24" fmla="*/ 98156 h 2456284"/>
              <a:gd name="connsiteX25" fmla="*/ 1332531 w 1745819"/>
              <a:gd name="connsiteY25" fmla="*/ 41329 h 2456284"/>
              <a:gd name="connsiteX26" fmla="*/ 1451351 w 1745819"/>
              <a:gd name="connsiteY26" fmla="*/ 0 h 2456284"/>
              <a:gd name="connsiteX27" fmla="*/ 1642497 w 1745819"/>
              <a:gd name="connsiteY27" fmla="*/ 0 h 2456284"/>
              <a:gd name="connsiteX28" fmla="*/ 1745819 w 1745819"/>
              <a:gd name="connsiteY28" fmla="*/ 82658 h 2456284"/>
              <a:gd name="connsiteX29" fmla="*/ 1740653 w 1745819"/>
              <a:gd name="connsiteY29" fmla="*/ 237641 h 2456284"/>
              <a:gd name="connsiteX30" fmla="*/ 1673493 w 1745819"/>
              <a:gd name="connsiteY30" fmla="*/ 408122 h 2456284"/>
              <a:gd name="connsiteX31" fmla="*/ 1554673 w 1745819"/>
              <a:gd name="connsiteY31" fmla="*/ 568271 h 2456284"/>
              <a:gd name="connsiteX32" fmla="*/ 1528842 w 1745819"/>
              <a:gd name="connsiteY32" fmla="*/ 656095 h 2456284"/>
              <a:gd name="connsiteX33" fmla="*/ 1513344 w 1745819"/>
              <a:gd name="connsiteY33" fmla="*/ 821410 h 2456284"/>
              <a:gd name="connsiteX34" fmla="*/ 1575337 w 1745819"/>
              <a:gd name="connsiteY34" fmla="*/ 1012555 h 2456284"/>
              <a:gd name="connsiteX35" fmla="*/ 1606334 w 1745819"/>
              <a:gd name="connsiteY35" fmla="*/ 1203702 h 2456284"/>
              <a:gd name="connsiteX36" fmla="*/ 1411500 w 1745819"/>
              <a:gd name="connsiteY36" fmla="*/ 1246847 h 2456284"/>
              <a:gd name="connsiteX37" fmla="*/ 1136219 w 1745819"/>
              <a:gd name="connsiteY37" fmla="*/ 1167538 h 2456284"/>
              <a:gd name="connsiteX38" fmla="*/ 1058727 w 1745819"/>
              <a:gd name="connsiteY38" fmla="*/ 1126210 h 2456284"/>
              <a:gd name="connsiteX39" fmla="*/ 991568 w 1745819"/>
              <a:gd name="connsiteY39" fmla="*/ 1115878 h 2456284"/>
              <a:gd name="connsiteX40" fmla="*/ 901119 w 1745819"/>
              <a:gd name="connsiteY40" fmla="*/ 1052824 h 2456284"/>
              <a:gd name="connsiteX41" fmla="*/ 903453 w 1745819"/>
              <a:gd name="connsiteY41" fmla="*/ 990138 h 2456284"/>
              <a:gd name="connsiteX42" fmla="*/ 889146 w 1745819"/>
              <a:gd name="connsiteY42" fmla="*/ 979345 h 2456284"/>
              <a:gd name="connsiteX43" fmla="*/ 844242 w 1745819"/>
              <a:gd name="connsiteY43" fmla="*/ 1009281 h 2456284"/>
              <a:gd name="connsiteX44" fmla="*/ 871190 w 1745819"/>
              <a:gd name="connsiteY44" fmla="*/ 1085481 h 2456284"/>
              <a:gd name="connsiteX45" fmla="*/ 889837 w 1745819"/>
              <a:gd name="connsiteY45" fmla="*/ 1220814 h 2456284"/>
              <a:gd name="connsiteX46" fmla="*/ 877574 w 1745819"/>
              <a:gd name="connsiteY46" fmla="*/ 1333915 h 2456284"/>
              <a:gd name="connsiteX47" fmla="*/ 884379 w 1745819"/>
              <a:gd name="connsiteY47" fmla="*/ 1483225 h 2456284"/>
              <a:gd name="connsiteX48" fmla="*/ 884672 w 1745819"/>
              <a:gd name="connsiteY48" fmla="*/ 1564822 h 2456284"/>
              <a:gd name="connsiteX49" fmla="*/ 892010 w 1745819"/>
              <a:gd name="connsiteY49" fmla="*/ 1637654 h 2456284"/>
              <a:gd name="connsiteX50" fmla="*/ 893184 w 1745819"/>
              <a:gd name="connsiteY50" fmla="*/ 1663485 h 2456284"/>
              <a:gd name="connsiteX51" fmla="*/ 849634 w 1745819"/>
              <a:gd name="connsiteY51" fmla="*/ 1730091 h 2456284"/>
              <a:gd name="connsiteX52" fmla="*/ 842267 w 1745819"/>
              <a:gd name="connsiteY52" fmla="*/ 1808136 h 2456284"/>
              <a:gd name="connsiteX53" fmla="*/ 838176 w 1745819"/>
              <a:gd name="connsiteY53" fmla="*/ 1895684 h 2456284"/>
              <a:gd name="connsiteX54" fmla="*/ 860193 w 1745819"/>
              <a:gd name="connsiteY54" fmla="*/ 1962058 h 2456284"/>
              <a:gd name="connsiteX55" fmla="*/ 872987 w 1745819"/>
              <a:gd name="connsiteY55" fmla="*/ 2005277 h 2456284"/>
              <a:gd name="connsiteX56" fmla="*/ 841169 w 1745819"/>
              <a:gd name="connsiteY56" fmla="*/ 2042501 h 2456284"/>
              <a:gd name="connsiteX57" fmla="*/ 872167 w 1745819"/>
              <a:gd name="connsiteY57" fmla="*/ 2117040 h 2456284"/>
              <a:gd name="connsiteX58" fmla="*/ 919242 w 1745819"/>
              <a:gd name="connsiteY58" fmla="*/ 2190427 h 2456284"/>
              <a:gd name="connsiteX59" fmla="*/ 950239 w 1745819"/>
              <a:gd name="connsiteY59" fmla="*/ 2366074 h 2456284"/>
              <a:gd name="connsiteX60" fmla="*/ 824043 w 1745819"/>
              <a:gd name="connsiteY60" fmla="*/ 2431559 h 2456284"/>
              <a:gd name="connsiteX61" fmla="*/ 670425 w 1745819"/>
              <a:gd name="connsiteY61" fmla="*/ 2456284 h 2456284"/>
              <a:gd name="connsiteX62" fmla="*/ 529281 w 1745819"/>
              <a:gd name="connsiteY62" fmla="*/ 2436495 h 2456284"/>
              <a:gd name="connsiteX63" fmla="*/ 390035 w 1745819"/>
              <a:gd name="connsiteY63" fmla="*/ 2401551 h 2456284"/>
              <a:gd name="connsiteX64" fmla="*/ 294144 w 1745819"/>
              <a:gd name="connsiteY64" fmla="*/ 2345410 h 2456284"/>
              <a:gd name="connsiteX65" fmla="*/ 195988 w 1745819"/>
              <a:gd name="connsiteY65" fmla="*/ 2195593 h 2456284"/>
              <a:gd name="connsiteX66" fmla="*/ 0 w 1745819"/>
              <a:gd name="connsiteY66" fmla="*/ 2114915 h 2456284"/>
              <a:gd name="connsiteX67" fmla="*/ 76073 w 1745819"/>
              <a:gd name="connsiteY67" fmla="*/ 2110120 h 2456284"/>
              <a:gd name="connsiteX68" fmla="*/ 121600 w 1745819"/>
              <a:gd name="connsiteY68" fmla="*/ 2036584 h 2456284"/>
              <a:gd name="connsiteX69" fmla="*/ 159826 w 1745819"/>
              <a:gd name="connsiteY69" fmla="*/ 2009614 h 2456284"/>
              <a:gd name="connsiteX0" fmla="*/ 232151 w 1745819"/>
              <a:gd name="connsiteY0" fmla="*/ 1890793 h 2456284"/>
              <a:gd name="connsiteX1" fmla="*/ 340639 w 1745819"/>
              <a:gd name="connsiteY1" fmla="*/ 1730644 h 2456284"/>
              <a:gd name="connsiteX2" fmla="*/ 433629 w 1745819"/>
              <a:gd name="connsiteY2" fmla="*/ 1467173 h 2456284"/>
              <a:gd name="connsiteX3" fmla="*/ 485290 w 1745819"/>
              <a:gd name="connsiteY3" fmla="*/ 1157207 h 2456284"/>
              <a:gd name="connsiteX4" fmla="*/ 499220 w 1745819"/>
              <a:gd name="connsiteY4" fmla="*/ 1032902 h 2456284"/>
              <a:gd name="connsiteX5" fmla="*/ 548104 w 1745819"/>
              <a:gd name="connsiteY5" fmla="*/ 1025102 h 2456284"/>
              <a:gd name="connsiteX6" fmla="*/ 547283 w 1745819"/>
              <a:gd name="connsiteY6" fmla="*/ 888570 h 2456284"/>
              <a:gd name="connsiteX7" fmla="*/ 626765 w 1745819"/>
              <a:gd name="connsiteY7" fmla="*/ 757136 h 2456284"/>
              <a:gd name="connsiteX8" fmla="*/ 640564 w 1745819"/>
              <a:gd name="connsiteY8" fmla="*/ 707756 h 2456284"/>
              <a:gd name="connsiteX9" fmla="*/ 614442 w 1745819"/>
              <a:gd name="connsiteY9" fmla="*/ 676759 h 2456284"/>
              <a:gd name="connsiteX10" fmla="*/ 658355 w 1745819"/>
              <a:gd name="connsiteY10" fmla="*/ 599268 h 2456284"/>
              <a:gd name="connsiteX11" fmla="*/ 699168 w 1745819"/>
              <a:gd name="connsiteY11" fmla="*/ 464949 h 2456284"/>
              <a:gd name="connsiteX12" fmla="*/ 719315 w 1745819"/>
              <a:gd name="connsiteY12" fmla="*/ 392624 h 2456284"/>
              <a:gd name="connsiteX13" fmla="*/ 737173 w 1745819"/>
              <a:gd name="connsiteY13" fmla="*/ 346397 h 2456284"/>
              <a:gd name="connsiteX14" fmla="*/ 759166 w 1745819"/>
              <a:gd name="connsiteY14" fmla="*/ 317146 h 2456284"/>
              <a:gd name="connsiteX15" fmla="*/ 774737 w 1745819"/>
              <a:gd name="connsiteY15" fmla="*/ 294736 h 2456284"/>
              <a:gd name="connsiteX16" fmla="*/ 795256 w 1745819"/>
              <a:gd name="connsiteY16" fmla="*/ 216976 h 2456284"/>
              <a:gd name="connsiteX17" fmla="*/ 798356 w 1745819"/>
              <a:gd name="connsiteY17" fmla="*/ 170481 h 2456284"/>
              <a:gd name="connsiteX18" fmla="*/ 803523 w 1745819"/>
              <a:gd name="connsiteY18" fmla="*/ 118820 h 2456284"/>
              <a:gd name="connsiteX19" fmla="*/ 805588 w 1745819"/>
              <a:gd name="connsiteY19" fmla="*/ 51661 h 2456284"/>
              <a:gd name="connsiteX20" fmla="*/ 831419 w 1745819"/>
              <a:gd name="connsiteY20" fmla="*/ 30997 h 2456284"/>
              <a:gd name="connsiteX21" fmla="*/ 965737 w 1745819"/>
              <a:gd name="connsiteY21" fmla="*/ 108488 h 2456284"/>
              <a:gd name="connsiteX22" fmla="*/ 976070 w 1745819"/>
              <a:gd name="connsiteY22" fmla="*/ 118820 h 2456284"/>
              <a:gd name="connsiteX23" fmla="*/ 1105222 w 1745819"/>
              <a:gd name="connsiteY23" fmla="*/ 134319 h 2456284"/>
              <a:gd name="connsiteX24" fmla="*/ 1151717 w 1745819"/>
              <a:gd name="connsiteY24" fmla="*/ 98156 h 2456284"/>
              <a:gd name="connsiteX25" fmla="*/ 1332531 w 1745819"/>
              <a:gd name="connsiteY25" fmla="*/ 41329 h 2456284"/>
              <a:gd name="connsiteX26" fmla="*/ 1451351 w 1745819"/>
              <a:gd name="connsiteY26" fmla="*/ 0 h 2456284"/>
              <a:gd name="connsiteX27" fmla="*/ 1642497 w 1745819"/>
              <a:gd name="connsiteY27" fmla="*/ 0 h 2456284"/>
              <a:gd name="connsiteX28" fmla="*/ 1745819 w 1745819"/>
              <a:gd name="connsiteY28" fmla="*/ 82658 h 2456284"/>
              <a:gd name="connsiteX29" fmla="*/ 1740653 w 1745819"/>
              <a:gd name="connsiteY29" fmla="*/ 237641 h 2456284"/>
              <a:gd name="connsiteX30" fmla="*/ 1673493 w 1745819"/>
              <a:gd name="connsiteY30" fmla="*/ 408122 h 2456284"/>
              <a:gd name="connsiteX31" fmla="*/ 1554673 w 1745819"/>
              <a:gd name="connsiteY31" fmla="*/ 568271 h 2456284"/>
              <a:gd name="connsiteX32" fmla="*/ 1528842 w 1745819"/>
              <a:gd name="connsiteY32" fmla="*/ 656095 h 2456284"/>
              <a:gd name="connsiteX33" fmla="*/ 1513344 w 1745819"/>
              <a:gd name="connsiteY33" fmla="*/ 821410 h 2456284"/>
              <a:gd name="connsiteX34" fmla="*/ 1575337 w 1745819"/>
              <a:gd name="connsiteY34" fmla="*/ 1012555 h 2456284"/>
              <a:gd name="connsiteX35" fmla="*/ 1606334 w 1745819"/>
              <a:gd name="connsiteY35" fmla="*/ 1203702 h 2456284"/>
              <a:gd name="connsiteX36" fmla="*/ 1411500 w 1745819"/>
              <a:gd name="connsiteY36" fmla="*/ 1246847 h 2456284"/>
              <a:gd name="connsiteX37" fmla="*/ 1136219 w 1745819"/>
              <a:gd name="connsiteY37" fmla="*/ 1167538 h 2456284"/>
              <a:gd name="connsiteX38" fmla="*/ 1058727 w 1745819"/>
              <a:gd name="connsiteY38" fmla="*/ 1126210 h 2456284"/>
              <a:gd name="connsiteX39" fmla="*/ 991568 w 1745819"/>
              <a:gd name="connsiteY39" fmla="*/ 1115878 h 2456284"/>
              <a:gd name="connsiteX40" fmla="*/ 901119 w 1745819"/>
              <a:gd name="connsiteY40" fmla="*/ 1052824 h 2456284"/>
              <a:gd name="connsiteX41" fmla="*/ 903453 w 1745819"/>
              <a:gd name="connsiteY41" fmla="*/ 990138 h 2456284"/>
              <a:gd name="connsiteX42" fmla="*/ 889146 w 1745819"/>
              <a:gd name="connsiteY42" fmla="*/ 979345 h 2456284"/>
              <a:gd name="connsiteX43" fmla="*/ 844242 w 1745819"/>
              <a:gd name="connsiteY43" fmla="*/ 1009281 h 2456284"/>
              <a:gd name="connsiteX44" fmla="*/ 871190 w 1745819"/>
              <a:gd name="connsiteY44" fmla="*/ 1085481 h 2456284"/>
              <a:gd name="connsiteX45" fmla="*/ 889837 w 1745819"/>
              <a:gd name="connsiteY45" fmla="*/ 1220814 h 2456284"/>
              <a:gd name="connsiteX46" fmla="*/ 877574 w 1745819"/>
              <a:gd name="connsiteY46" fmla="*/ 1333915 h 2456284"/>
              <a:gd name="connsiteX47" fmla="*/ 884379 w 1745819"/>
              <a:gd name="connsiteY47" fmla="*/ 1483225 h 2456284"/>
              <a:gd name="connsiteX48" fmla="*/ 884672 w 1745819"/>
              <a:gd name="connsiteY48" fmla="*/ 1564822 h 2456284"/>
              <a:gd name="connsiteX49" fmla="*/ 892010 w 1745819"/>
              <a:gd name="connsiteY49" fmla="*/ 1637654 h 2456284"/>
              <a:gd name="connsiteX50" fmla="*/ 893184 w 1745819"/>
              <a:gd name="connsiteY50" fmla="*/ 1663485 h 2456284"/>
              <a:gd name="connsiteX51" fmla="*/ 849634 w 1745819"/>
              <a:gd name="connsiteY51" fmla="*/ 1730091 h 2456284"/>
              <a:gd name="connsiteX52" fmla="*/ 842267 w 1745819"/>
              <a:gd name="connsiteY52" fmla="*/ 1808136 h 2456284"/>
              <a:gd name="connsiteX53" fmla="*/ 838176 w 1745819"/>
              <a:gd name="connsiteY53" fmla="*/ 1895684 h 2456284"/>
              <a:gd name="connsiteX54" fmla="*/ 860193 w 1745819"/>
              <a:gd name="connsiteY54" fmla="*/ 1962058 h 2456284"/>
              <a:gd name="connsiteX55" fmla="*/ 872987 w 1745819"/>
              <a:gd name="connsiteY55" fmla="*/ 2005277 h 2456284"/>
              <a:gd name="connsiteX56" fmla="*/ 841169 w 1745819"/>
              <a:gd name="connsiteY56" fmla="*/ 2042501 h 2456284"/>
              <a:gd name="connsiteX57" fmla="*/ 872167 w 1745819"/>
              <a:gd name="connsiteY57" fmla="*/ 2117040 h 2456284"/>
              <a:gd name="connsiteX58" fmla="*/ 919242 w 1745819"/>
              <a:gd name="connsiteY58" fmla="*/ 2190427 h 2456284"/>
              <a:gd name="connsiteX59" fmla="*/ 950239 w 1745819"/>
              <a:gd name="connsiteY59" fmla="*/ 2366074 h 2456284"/>
              <a:gd name="connsiteX60" fmla="*/ 824043 w 1745819"/>
              <a:gd name="connsiteY60" fmla="*/ 2431559 h 2456284"/>
              <a:gd name="connsiteX61" fmla="*/ 670425 w 1745819"/>
              <a:gd name="connsiteY61" fmla="*/ 2456284 h 2456284"/>
              <a:gd name="connsiteX62" fmla="*/ 529281 w 1745819"/>
              <a:gd name="connsiteY62" fmla="*/ 2436495 h 2456284"/>
              <a:gd name="connsiteX63" fmla="*/ 390035 w 1745819"/>
              <a:gd name="connsiteY63" fmla="*/ 2401551 h 2456284"/>
              <a:gd name="connsiteX64" fmla="*/ 294144 w 1745819"/>
              <a:gd name="connsiteY64" fmla="*/ 2345410 h 2456284"/>
              <a:gd name="connsiteX65" fmla="*/ 195988 w 1745819"/>
              <a:gd name="connsiteY65" fmla="*/ 2195593 h 2456284"/>
              <a:gd name="connsiteX66" fmla="*/ 0 w 1745819"/>
              <a:gd name="connsiteY66" fmla="*/ 2114915 h 2456284"/>
              <a:gd name="connsiteX67" fmla="*/ 76073 w 1745819"/>
              <a:gd name="connsiteY67" fmla="*/ 2084895 h 2456284"/>
              <a:gd name="connsiteX68" fmla="*/ 121600 w 1745819"/>
              <a:gd name="connsiteY68" fmla="*/ 2036584 h 2456284"/>
              <a:gd name="connsiteX69" fmla="*/ 159826 w 1745819"/>
              <a:gd name="connsiteY69" fmla="*/ 2009614 h 2456284"/>
              <a:gd name="connsiteX0" fmla="*/ 236924 w 1750592"/>
              <a:gd name="connsiteY0" fmla="*/ 1890793 h 2456284"/>
              <a:gd name="connsiteX1" fmla="*/ 345412 w 1750592"/>
              <a:gd name="connsiteY1" fmla="*/ 1730644 h 2456284"/>
              <a:gd name="connsiteX2" fmla="*/ 438402 w 1750592"/>
              <a:gd name="connsiteY2" fmla="*/ 1467173 h 2456284"/>
              <a:gd name="connsiteX3" fmla="*/ 490063 w 1750592"/>
              <a:gd name="connsiteY3" fmla="*/ 1157207 h 2456284"/>
              <a:gd name="connsiteX4" fmla="*/ 503993 w 1750592"/>
              <a:gd name="connsiteY4" fmla="*/ 1032902 h 2456284"/>
              <a:gd name="connsiteX5" fmla="*/ 552877 w 1750592"/>
              <a:gd name="connsiteY5" fmla="*/ 1025102 h 2456284"/>
              <a:gd name="connsiteX6" fmla="*/ 552056 w 1750592"/>
              <a:gd name="connsiteY6" fmla="*/ 888570 h 2456284"/>
              <a:gd name="connsiteX7" fmla="*/ 631538 w 1750592"/>
              <a:gd name="connsiteY7" fmla="*/ 757136 h 2456284"/>
              <a:gd name="connsiteX8" fmla="*/ 645337 w 1750592"/>
              <a:gd name="connsiteY8" fmla="*/ 707756 h 2456284"/>
              <a:gd name="connsiteX9" fmla="*/ 619215 w 1750592"/>
              <a:gd name="connsiteY9" fmla="*/ 676759 h 2456284"/>
              <a:gd name="connsiteX10" fmla="*/ 663128 w 1750592"/>
              <a:gd name="connsiteY10" fmla="*/ 599268 h 2456284"/>
              <a:gd name="connsiteX11" fmla="*/ 703941 w 1750592"/>
              <a:gd name="connsiteY11" fmla="*/ 464949 h 2456284"/>
              <a:gd name="connsiteX12" fmla="*/ 724088 w 1750592"/>
              <a:gd name="connsiteY12" fmla="*/ 392624 h 2456284"/>
              <a:gd name="connsiteX13" fmla="*/ 741946 w 1750592"/>
              <a:gd name="connsiteY13" fmla="*/ 346397 h 2456284"/>
              <a:gd name="connsiteX14" fmla="*/ 763939 w 1750592"/>
              <a:gd name="connsiteY14" fmla="*/ 317146 h 2456284"/>
              <a:gd name="connsiteX15" fmla="*/ 779510 w 1750592"/>
              <a:gd name="connsiteY15" fmla="*/ 294736 h 2456284"/>
              <a:gd name="connsiteX16" fmla="*/ 800029 w 1750592"/>
              <a:gd name="connsiteY16" fmla="*/ 216976 h 2456284"/>
              <a:gd name="connsiteX17" fmla="*/ 803129 w 1750592"/>
              <a:gd name="connsiteY17" fmla="*/ 170481 h 2456284"/>
              <a:gd name="connsiteX18" fmla="*/ 808296 w 1750592"/>
              <a:gd name="connsiteY18" fmla="*/ 118820 h 2456284"/>
              <a:gd name="connsiteX19" fmla="*/ 810361 w 1750592"/>
              <a:gd name="connsiteY19" fmla="*/ 51661 h 2456284"/>
              <a:gd name="connsiteX20" fmla="*/ 836192 w 1750592"/>
              <a:gd name="connsiteY20" fmla="*/ 30997 h 2456284"/>
              <a:gd name="connsiteX21" fmla="*/ 970510 w 1750592"/>
              <a:gd name="connsiteY21" fmla="*/ 108488 h 2456284"/>
              <a:gd name="connsiteX22" fmla="*/ 980843 w 1750592"/>
              <a:gd name="connsiteY22" fmla="*/ 118820 h 2456284"/>
              <a:gd name="connsiteX23" fmla="*/ 1109995 w 1750592"/>
              <a:gd name="connsiteY23" fmla="*/ 134319 h 2456284"/>
              <a:gd name="connsiteX24" fmla="*/ 1156490 w 1750592"/>
              <a:gd name="connsiteY24" fmla="*/ 98156 h 2456284"/>
              <a:gd name="connsiteX25" fmla="*/ 1337304 w 1750592"/>
              <a:gd name="connsiteY25" fmla="*/ 41329 h 2456284"/>
              <a:gd name="connsiteX26" fmla="*/ 1456124 w 1750592"/>
              <a:gd name="connsiteY26" fmla="*/ 0 h 2456284"/>
              <a:gd name="connsiteX27" fmla="*/ 1647270 w 1750592"/>
              <a:gd name="connsiteY27" fmla="*/ 0 h 2456284"/>
              <a:gd name="connsiteX28" fmla="*/ 1750592 w 1750592"/>
              <a:gd name="connsiteY28" fmla="*/ 82658 h 2456284"/>
              <a:gd name="connsiteX29" fmla="*/ 1745426 w 1750592"/>
              <a:gd name="connsiteY29" fmla="*/ 237641 h 2456284"/>
              <a:gd name="connsiteX30" fmla="*/ 1678266 w 1750592"/>
              <a:gd name="connsiteY30" fmla="*/ 408122 h 2456284"/>
              <a:gd name="connsiteX31" fmla="*/ 1559446 w 1750592"/>
              <a:gd name="connsiteY31" fmla="*/ 568271 h 2456284"/>
              <a:gd name="connsiteX32" fmla="*/ 1533615 w 1750592"/>
              <a:gd name="connsiteY32" fmla="*/ 656095 h 2456284"/>
              <a:gd name="connsiteX33" fmla="*/ 1518117 w 1750592"/>
              <a:gd name="connsiteY33" fmla="*/ 821410 h 2456284"/>
              <a:gd name="connsiteX34" fmla="*/ 1580110 w 1750592"/>
              <a:gd name="connsiteY34" fmla="*/ 1012555 h 2456284"/>
              <a:gd name="connsiteX35" fmla="*/ 1611107 w 1750592"/>
              <a:gd name="connsiteY35" fmla="*/ 1203702 h 2456284"/>
              <a:gd name="connsiteX36" fmla="*/ 1416273 w 1750592"/>
              <a:gd name="connsiteY36" fmla="*/ 1246847 h 2456284"/>
              <a:gd name="connsiteX37" fmla="*/ 1140992 w 1750592"/>
              <a:gd name="connsiteY37" fmla="*/ 1167538 h 2456284"/>
              <a:gd name="connsiteX38" fmla="*/ 1063500 w 1750592"/>
              <a:gd name="connsiteY38" fmla="*/ 1126210 h 2456284"/>
              <a:gd name="connsiteX39" fmla="*/ 996341 w 1750592"/>
              <a:gd name="connsiteY39" fmla="*/ 1115878 h 2456284"/>
              <a:gd name="connsiteX40" fmla="*/ 905892 w 1750592"/>
              <a:gd name="connsiteY40" fmla="*/ 1052824 h 2456284"/>
              <a:gd name="connsiteX41" fmla="*/ 908226 w 1750592"/>
              <a:gd name="connsiteY41" fmla="*/ 990138 h 2456284"/>
              <a:gd name="connsiteX42" fmla="*/ 893919 w 1750592"/>
              <a:gd name="connsiteY42" fmla="*/ 979345 h 2456284"/>
              <a:gd name="connsiteX43" fmla="*/ 849015 w 1750592"/>
              <a:gd name="connsiteY43" fmla="*/ 1009281 h 2456284"/>
              <a:gd name="connsiteX44" fmla="*/ 875963 w 1750592"/>
              <a:gd name="connsiteY44" fmla="*/ 1085481 h 2456284"/>
              <a:gd name="connsiteX45" fmla="*/ 894610 w 1750592"/>
              <a:gd name="connsiteY45" fmla="*/ 1220814 h 2456284"/>
              <a:gd name="connsiteX46" fmla="*/ 882347 w 1750592"/>
              <a:gd name="connsiteY46" fmla="*/ 1333915 h 2456284"/>
              <a:gd name="connsiteX47" fmla="*/ 889152 w 1750592"/>
              <a:gd name="connsiteY47" fmla="*/ 1483225 h 2456284"/>
              <a:gd name="connsiteX48" fmla="*/ 889445 w 1750592"/>
              <a:gd name="connsiteY48" fmla="*/ 1564822 h 2456284"/>
              <a:gd name="connsiteX49" fmla="*/ 896783 w 1750592"/>
              <a:gd name="connsiteY49" fmla="*/ 1637654 h 2456284"/>
              <a:gd name="connsiteX50" fmla="*/ 897957 w 1750592"/>
              <a:gd name="connsiteY50" fmla="*/ 1663485 h 2456284"/>
              <a:gd name="connsiteX51" fmla="*/ 854407 w 1750592"/>
              <a:gd name="connsiteY51" fmla="*/ 1730091 h 2456284"/>
              <a:gd name="connsiteX52" fmla="*/ 847040 w 1750592"/>
              <a:gd name="connsiteY52" fmla="*/ 1808136 h 2456284"/>
              <a:gd name="connsiteX53" fmla="*/ 842949 w 1750592"/>
              <a:gd name="connsiteY53" fmla="*/ 1895684 h 2456284"/>
              <a:gd name="connsiteX54" fmla="*/ 864966 w 1750592"/>
              <a:gd name="connsiteY54" fmla="*/ 1962058 h 2456284"/>
              <a:gd name="connsiteX55" fmla="*/ 877760 w 1750592"/>
              <a:gd name="connsiteY55" fmla="*/ 2005277 h 2456284"/>
              <a:gd name="connsiteX56" fmla="*/ 845942 w 1750592"/>
              <a:gd name="connsiteY56" fmla="*/ 2042501 h 2456284"/>
              <a:gd name="connsiteX57" fmla="*/ 876940 w 1750592"/>
              <a:gd name="connsiteY57" fmla="*/ 2117040 h 2456284"/>
              <a:gd name="connsiteX58" fmla="*/ 924015 w 1750592"/>
              <a:gd name="connsiteY58" fmla="*/ 2190427 h 2456284"/>
              <a:gd name="connsiteX59" fmla="*/ 955012 w 1750592"/>
              <a:gd name="connsiteY59" fmla="*/ 2366074 h 2456284"/>
              <a:gd name="connsiteX60" fmla="*/ 828816 w 1750592"/>
              <a:gd name="connsiteY60" fmla="*/ 2431559 h 2456284"/>
              <a:gd name="connsiteX61" fmla="*/ 675198 w 1750592"/>
              <a:gd name="connsiteY61" fmla="*/ 2456284 h 2456284"/>
              <a:gd name="connsiteX62" fmla="*/ 534054 w 1750592"/>
              <a:gd name="connsiteY62" fmla="*/ 2436495 h 2456284"/>
              <a:gd name="connsiteX63" fmla="*/ 394808 w 1750592"/>
              <a:gd name="connsiteY63" fmla="*/ 2401551 h 2456284"/>
              <a:gd name="connsiteX64" fmla="*/ 298917 w 1750592"/>
              <a:gd name="connsiteY64" fmla="*/ 2345410 h 2456284"/>
              <a:gd name="connsiteX65" fmla="*/ 200761 w 1750592"/>
              <a:gd name="connsiteY65" fmla="*/ 2195593 h 2456284"/>
              <a:gd name="connsiteX66" fmla="*/ 18646 w 1750592"/>
              <a:gd name="connsiteY66" fmla="*/ 2190589 h 2456284"/>
              <a:gd name="connsiteX67" fmla="*/ 4773 w 1750592"/>
              <a:gd name="connsiteY67" fmla="*/ 2114915 h 2456284"/>
              <a:gd name="connsiteX68" fmla="*/ 80846 w 1750592"/>
              <a:gd name="connsiteY68" fmla="*/ 2084895 h 2456284"/>
              <a:gd name="connsiteX69" fmla="*/ 126373 w 1750592"/>
              <a:gd name="connsiteY69" fmla="*/ 2036584 h 2456284"/>
              <a:gd name="connsiteX70" fmla="*/ 164599 w 1750592"/>
              <a:gd name="connsiteY70" fmla="*/ 2009614 h 2456284"/>
              <a:gd name="connsiteX0" fmla="*/ 236924 w 1750592"/>
              <a:gd name="connsiteY0" fmla="*/ 1890793 h 2456284"/>
              <a:gd name="connsiteX1" fmla="*/ 345412 w 1750592"/>
              <a:gd name="connsiteY1" fmla="*/ 1730644 h 2456284"/>
              <a:gd name="connsiteX2" fmla="*/ 438402 w 1750592"/>
              <a:gd name="connsiteY2" fmla="*/ 1467173 h 2456284"/>
              <a:gd name="connsiteX3" fmla="*/ 490063 w 1750592"/>
              <a:gd name="connsiteY3" fmla="*/ 1157207 h 2456284"/>
              <a:gd name="connsiteX4" fmla="*/ 503993 w 1750592"/>
              <a:gd name="connsiteY4" fmla="*/ 1032902 h 2456284"/>
              <a:gd name="connsiteX5" fmla="*/ 552877 w 1750592"/>
              <a:gd name="connsiteY5" fmla="*/ 1025102 h 2456284"/>
              <a:gd name="connsiteX6" fmla="*/ 552056 w 1750592"/>
              <a:gd name="connsiteY6" fmla="*/ 888570 h 2456284"/>
              <a:gd name="connsiteX7" fmla="*/ 631538 w 1750592"/>
              <a:gd name="connsiteY7" fmla="*/ 757136 h 2456284"/>
              <a:gd name="connsiteX8" fmla="*/ 645337 w 1750592"/>
              <a:gd name="connsiteY8" fmla="*/ 707756 h 2456284"/>
              <a:gd name="connsiteX9" fmla="*/ 619215 w 1750592"/>
              <a:gd name="connsiteY9" fmla="*/ 676759 h 2456284"/>
              <a:gd name="connsiteX10" fmla="*/ 663128 w 1750592"/>
              <a:gd name="connsiteY10" fmla="*/ 599268 h 2456284"/>
              <a:gd name="connsiteX11" fmla="*/ 703941 w 1750592"/>
              <a:gd name="connsiteY11" fmla="*/ 464949 h 2456284"/>
              <a:gd name="connsiteX12" fmla="*/ 724088 w 1750592"/>
              <a:gd name="connsiteY12" fmla="*/ 392624 h 2456284"/>
              <a:gd name="connsiteX13" fmla="*/ 741946 w 1750592"/>
              <a:gd name="connsiteY13" fmla="*/ 346397 h 2456284"/>
              <a:gd name="connsiteX14" fmla="*/ 763939 w 1750592"/>
              <a:gd name="connsiteY14" fmla="*/ 317146 h 2456284"/>
              <a:gd name="connsiteX15" fmla="*/ 779510 w 1750592"/>
              <a:gd name="connsiteY15" fmla="*/ 294736 h 2456284"/>
              <a:gd name="connsiteX16" fmla="*/ 800029 w 1750592"/>
              <a:gd name="connsiteY16" fmla="*/ 216976 h 2456284"/>
              <a:gd name="connsiteX17" fmla="*/ 803129 w 1750592"/>
              <a:gd name="connsiteY17" fmla="*/ 170481 h 2456284"/>
              <a:gd name="connsiteX18" fmla="*/ 808296 w 1750592"/>
              <a:gd name="connsiteY18" fmla="*/ 118820 h 2456284"/>
              <a:gd name="connsiteX19" fmla="*/ 810361 w 1750592"/>
              <a:gd name="connsiteY19" fmla="*/ 51661 h 2456284"/>
              <a:gd name="connsiteX20" fmla="*/ 836192 w 1750592"/>
              <a:gd name="connsiteY20" fmla="*/ 30997 h 2456284"/>
              <a:gd name="connsiteX21" fmla="*/ 970510 w 1750592"/>
              <a:gd name="connsiteY21" fmla="*/ 108488 h 2456284"/>
              <a:gd name="connsiteX22" fmla="*/ 980843 w 1750592"/>
              <a:gd name="connsiteY22" fmla="*/ 118820 h 2456284"/>
              <a:gd name="connsiteX23" fmla="*/ 1109995 w 1750592"/>
              <a:gd name="connsiteY23" fmla="*/ 134319 h 2456284"/>
              <a:gd name="connsiteX24" fmla="*/ 1156490 w 1750592"/>
              <a:gd name="connsiteY24" fmla="*/ 98156 h 2456284"/>
              <a:gd name="connsiteX25" fmla="*/ 1337304 w 1750592"/>
              <a:gd name="connsiteY25" fmla="*/ 41329 h 2456284"/>
              <a:gd name="connsiteX26" fmla="*/ 1456124 w 1750592"/>
              <a:gd name="connsiteY26" fmla="*/ 0 h 2456284"/>
              <a:gd name="connsiteX27" fmla="*/ 1647270 w 1750592"/>
              <a:gd name="connsiteY27" fmla="*/ 0 h 2456284"/>
              <a:gd name="connsiteX28" fmla="*/ 1750592 w 1750592"/>
              <a:gd name="connsiteY28" fmla="*/ 82658 h 2456284"/>
              <a:gd name="connsiteX29" fmla="*/ 1745426 w 1750592"/>
              <a:gd name="connsiteY29" fmla="*/ 237641 h 2456284"/>
              <a:gd name="connsiteX30" fmla="*/ 1678266 w 1750592"/>
              <a:gd name="connsiteY30" fmla="*/ 408122 h 2456284"/>
              <a:gd name="connsiteX31" fmla="*/ 1559446 w 1750592"/>
              <a:gd name="connsiteY31" fmla="*/ 568271 h 2456284"/>
              <a:gd name="connsiteX32" fmla="*/ 1533615 w 1750592"/>
              <a:gd name="connsiteY32" fmla="*/ 656095 h 2456284"/>
              <a:gd name="connsiteX33" fmla="*/ 1518117 w 1750592"/>
              <a:gd name="connsiteY33" fmla="*/ 821410 h 2456284"/>
              <a:gd name="connsiteX34" fmla="*/ 1580110 w 1750592"/>
              <a:gd name="connsiteY34" fmla="*/ 1012555 h 2456284"/>
              <a:gd name="connsiteX35" fmla="*/ 1611107 w 1750592"/>
              <a:gd name="connsiteY35" fmla="*/ 1203702 h 2456284"/>
              <a:gd name="connsiteX36" fmla="*/ 1416273 w 1750592"/>
              <a:gd name="connsiteY36" fmla="*/ 1246847 h 2456284"/>
              <a:gd name="connsiteX37" fmla="*/ 1140992 w 1750592"/>
              <a:gd name="connsiteY37" fmla="*/ 1167538 h 2456284"/>
              <a:gd name="connsiteX38" fmla="*/ 1063500 w 1750592"/>
              <a:gd name="connsiteY38" fmla="*/ 1126210 h 2456284"/>
              <a:gd name="connsiteX39" fmla="*/ 996341 w 1750592"/>
              <a:gd name="connsiteY39" fmla="*/ 1115878 h 2456284"/>
              <a:gd name="connsiteX40" fmla="*/ 905892 w 1750592"/>
              <a:gd name="connsiteY40" fmla="*/ 1052824 h 2456284"/>
              <a:gd name="connsiteX41" fmla="*/ 908226 w 1750592"/>
              <a:gd name="connsiteY41" fmla="*/ 990138 h 2456284"/>
              <a:gd name="connsiteX42" fmla="*/ 893919 w 1750592"/>
              <a:gd name="connsiteY42" fmla="*/ 979345 h 2456284"/>
              <a:gd name="connsiteX43" fmla="*/ 849015 w 1750592"/>
              <a:gd name="connsiteY43" fmla="*/ 1009281 h 2456284"/>
              <a:gd name="connsiteX44" fmla="*/ 875963 w 1750592"/>
              <a:gd name="connsiteY44" fmla="*/ 1085481 h 2456284"/>
              <a:gd name="connsiteX45" fmla="*/ 894610 w 1750592"/>
              <a:gd name="connsiteY45" fmla="*/ 1220814 h 2456284"/>
              <a:gd name="connsiteX46" fmla="*/ 882347 w 1750592"/>
              <a:gd name="connsiteY46" fmla="*/ 1333915 h 2456284"/>
              <a:gd name="connsiteX47" fmla="*/ 889152 w 1750592"/>
              <a:gd name="connsiteY47" fmla="*/ 1483225 h 2456284"/>
              <a:gd name="connsiteX48" fmla="*/ 889445 w 1750592"/>
              <a:gd name="connsiteY48" fmla="*/ 1564822 h 2456284"/>
              <a:gd name="connsiteX49" fmla="*/ 896783 w 1750592"/>
              <a:gd name="connsiteY49" fmla="*/ 1637654 h 2456284"/>
              <a:gd name="connsiteX50" fmla="*/ 897957 w 1750592"/>
              <a:gd name="connsiteY50" fmla="*/ 1663485 h 2456284"/>
              <a:gd name="connsiteX51" fmla="*/ 854407 w 1750592"/>
              <a:gd name="connsiteY51" fmla="*/ 1730091 h 2456284"/>
              <a:gd name="connsiteX52" fmla="*/ 847040 w 1750592"/>
              <a:gd name="connsiteY52" fmla="*/ 1808136 h 2456284"/>
              <a:gd name="connsiteX53" fmla="*/ 842949 w 1750592"/>
              <a:gd name="connsiteY53" fmla="*/ 1895684 h 2456284"/>
              <a:gd name="connsiteX54" fmla="*/ 864966 w 1750592"/>
              <a:gd name="connsiteY54" fmla="*/ 1962058 h 2456284"/>
              <a:gd name="connsiteX55" fmla="*/ 877760 w 1750592"/>
              <a:gd name="connsiteY55" fmla="*/ 2005277 h 2456284"/>
              <a:gd name="connsiteX56" fmla="*/ 845942 w 1750592"/>
              <a:gd name="connsiteY56" fmla="*/ 2042501 h 2456284"/>
              <a:gd name="connsiteX57" fmla="*/ 876940 w 1750592"/>
              <a:gd name="connsiteY57" fmla="*/ 2117040 h 2456284"/>
              <a:gd name="connsiteX58" fmla="*/ 924015 w 1750592"/>
              <a:gd name="connsiteY58" fmla="*/ 2190427 h 2456284"/>
              <a:gd name="connsiteX59" fmla="*/ 955012 w 1750592"/>
              <a:gd name="connsiteY59" fmla="*/ 2366074 h 2456284"/>
              <a:gd name="connsiteX60" fmla="*/ 828816 w 1750592"/>
              <a:gd name="connsiteY60" fmla="*/ 2431559 h 2456284"/>
              <a:gd name="connsiteX61" fmla="*/ 675198 w 1750592"/>
              <a:gd name="connsiteY61" fmla="*/ 2456284 h 2456284"/>
              <a:gd name="connsiteX62" fmla="*/ 534054 w 1750592"/>
              <a:gd name="connsiteY62" fmla="*/ 2436495 h 2456284"/>
              <a:gd name="connsiteX63" fmla="*/ 394808 w 1750592"/>
              <a:gd name="connsiteY63" fmla="*/ 2401551 h 2456284"/>
              <a:gd name="connsiteX64" fmla="*/ 298917 w 1750592"/>
              <a:gd name="connsiteY64" fmla="*/ 2345410 h 2456284"/>
              <a:gd name="connsiteX65" fmla="*/ 190356 w 1750592"/>
              <a:gd name="connsiteY65" fmla="*/ 2195593 h 2456284"/>
              <a:gd name="connsiteX66" fmla="*/ 18646 w 1750592"/>
              <a:gd name="connsiteY66" fmla="*/ 2190589 h 2456284"/>
              <a:gd name="connsiteX67" fmla="*/ 4773 w 1750592"/>
              <a:gd name="connsiteY67" fmla="*/ 2114915 h 2456284"/>
              <a:gd name="connsiteX68" fmla="*/ 80846 w 1750592"/>
              <a:gd name="connsiteY68" fmla="*/ 2084895 h 2456284"/>
              <a:gd name="connsiteX69" fmla="*/ 126373 w 1750592"/>
              <a:gd name="connsiteY69" fmla="*/ 2036584 h 2456284"/>
              <a:gd name="connsiteX70" fmla="*/ 164599 w 1750592"/>
              <a:gd name="connsiteY70" fmla="*/ 2009614 h 2456284"/>
              <a:gd name="connsiteX0" fmla="*/ 236924 w 1750592"/>
              <a:gd name="connsiteY0" fmla="*/ 1890793 h 2456284"/>
              <a:gd name="connsiteX1" fmla="*/ 345412 w 1750592"/>
              <a:gd name="connsiteY1" fmla="*/ 1730644 h 2456284"/>
              <a:gd name="connsiteX2" fmla="*/ 438402 w 1750592"/>
              <a:gd name="connsiteY2" fmla="*/ 1467173 h 2456284"/>
              <a:gd name="connsiteX3" fmla="*/ 490063 w 1750592"/>
              <a:gd name="connsiteY3" fmla="*/ 1157207 h 2456284"/>
              <a:gd name="connsiteX4" fmla="*/ 503993 w 1750592"/>
              <a:gd name="connsiteY4" fmla="*/ 1032902 h 2456284"/>
              <a:gd name="connsiteX5" fmla="*/ 552877 w 1750592"/>
              <a:gd name="connsiteY5" fmla="*/ 1025102 h 2456284"/>
              <a:gd name="connsiteX6" fmla="*/ 552056 w 1750592"/>
              <a:gd name="connsiteY6" fmla="*/ 888570 h 2456284"/>
              <a:gd name="connsiteX7" fmla="*/ 631538 w 1750592"/>
              <a:gd name="connsiteY7" fmla="*/ 757136 h 2456284"/>
              <a:gd name="connsiteX8" fmla="*/ 645337 w 1750592"/>
              <a:gd name="connsiteY8" fmla="*/ 707756 h 2456284"/>
              <a:gd name="connsiteX9" fmla="*/ 619215 w 1750592"/>
              <a:gd name="connsiteY9" fmla="*/ 676759 h 2456284"/>
              <a:gd name="connsiteX10" fmla="*/ 663128 w 1750592"/>
              <a:gd name="connsiteY10" fmla="*/ 599268 h 2456284"/>
              <a:gd name="connsiteX11" fmla="*/ 703941 w 1750592"/>
              <a:gd name="connsiteY11" fmla="*/ 464949 h 2456284"/>
              <a:gd name="connsiteX12" fmla="*/ 724088 w 1750592"/>
              <a:gd name="connsiteY12" fmla="*/ 392624 h 2456284"/>
              <a:gd name="connsiteX13" fmla="*/ 741946 w 1750592"/>
              <a:gd name="connsiteY13" fmla="*/ 346397 h 2456284"/>
              <a:gd name="connsiteX14" fmla="*/ 763939 w 1750592"/>
              <a:gd name="connsiteY14" fmla="*/ 317146 h 2456284"/>
              <a:gd name="connsiteX15" fmla="*/ 779510 w 1750592"/>
              <a:gd name="connsiteY15" fmla="*/ 294736 h 2456284"/>
              <a:gd name="connsiteX16" fmla="*/ 800029 w 1750592"/>
              <a:gd name="connsiteY16" fmla="*/ 216976 h 2456284"/>
              <a:gd name="connsiteX17" fmla="*/ 803129 w 1750592"/>
              <a:gd name="connsiteY17" fmla="*/ 170481 h 2456284"/>
              <a:gd name="connsiteX18" fmla="*/ 808296 w 1750592"/>
              <a:gd name="connsiteY18" fmla="*/ 118820 h 2456284"/>
              <a:gd name="connsiteX19" fmla="*/ 810361 w 1750592"/>
              <a:gd name="connsiteY19" fmla="*/ 51661 h 2456284"/>
              <a:gd name="connsiteX20" fmla="*/ 836192 w 1750592"/>
              <a:gd name="connsiteY20" fmla="*/ 30997 h 2456284"/>
              <a:gd name="connsiteX21" fmla="*/ 970510 w 1750592"/>
              <a:gd name="connsiteY21" fmla="*/ 108488 h 2456284"/>
              <a:gd name="connsiteX22" fmla="*/ 980843 w 1750592"/>
              <a:gd name="connsiteY22" fmla="*/ 118820 h 2456284"/>
              <a:gd name="connsiteX23" fmla="*/ 1109995 w 1750592"/>
              <a:gd name="connsiteY23" fmla="*/ 134319 h 2456284"/>
              <a:gd name="connsiteX24" fmla="*/ 1156490 w 1750592"/>
              <a:gd name="connsiteY24" fmla="*/ 98156 h 2456284"/>
              <a:gd name="connsiteX25" fmla="*/ 1337304 w 1750592"/>
              <a:gd name="connsiteY25" fmla="*/ 41329 h 2456284"/>
              <a:gd name="connsiteX26" fmla="*/ 1456124 w 1750592"/>
              <a:gd name="connsiteY26" fmla="*/ 0 h 2456284"/>
              <a:gd name="connsiteX27" fmla="*/ 1647270 w 1750592"/>
              <a:gd name="connsiteY27" fmla="*/ 0 h 2456284"/>
              <a:gd name="connsiteX28" fmla="*/ 1750592 w 1750592"/>
              <a:gd name="connsiteY28" fmla="*/ 82658 h 2456284"/>
              <a:gd name="connsiteX29" fmla="*/ 1745426 w 1750592"/>
              <a:gd name="connsiteY29" fmla="*/ 237641 h 2456284"/>
              <a:gd name="connsiteX30" fmla="*/ 1678266 w 1750592"/>
              <a:gd name="connsiteY30" fmla="*/ 408122 h 2456284"/>
              <a:gd name="connsiteX31" fmla="*/ 1559446 w 1750592"/>
              <a:gd name="connsiteY31" fmla="*/ 568271 h 2456284"/>
              <a:gd name="connsiteX32" fmla="*/ 1533615 w 1750592"/>
              <a:gd name="connsiteY32" fmla="*/ 656095 h 2456284"/>
              <a:gd name="connsiteX33" fmla="*/ 1518117 w 1750592"/>
              <a:gd name="connsiteY33" fmla="*/ 821410 h 2456284"/>
              <a:gd name="connsiteX34" fmla="*/ 1580110 w 1750592"/>
              <a:gd name="connsiteY34" fmla="*/ 1012555 h 2456284"/>
              <a:gd name="connsiteX35" fmla="*/ 1611107 w 1750592"/>
              <a:gd name="connsiteY35" fmla="*/ 1203702 h 2456284"/>
              <a:gd name="connsiteX36" fmla="*/ 1416273 w 1750592"/>
              <a:gd name="connsiteY36" fmla="*/ 1246847 h 2456284"/>
              <a:gd name="connsiteX37" fmla="*/ 1140992 w 1750592"/>
              <a:gd name="connsiteY37" fmla="*/ 1167538 h 2456284"/>
              <a:gd name="connsiteX38" fmla="*/ 1063500 w 1750592"/>
              <a:gd name="connsiteY38" fmla="*/ 1126210 h 2456284"/>
              <a:gd name="connsiteX39" fmla="*/ 996341 w 1750592"/>
              <a:gd name="connsiteY39" fmla="*/ 1115878 h 2456284"/>
              <a:gd name="connsiteX40" fmla="*/ 905892 w 1750592"/>
              <a:gd name="connsiteY40" fmla="*/ 1052824 h 2456284"/>
              <a:gd name="connsiteX41" fmla="*/ 908226 w 1750592"/>
              <a:gd name="connsiteY41" fmla="*/ 990138 h 2456284"/>
              <a:gd name="connsiteX42" fmla="*/ 893919 w 1750592"/>
              <a:gd name="connsiteY42" fmla="*/ 979345 h 2456284"/>
              <a:gd name="connsiteX43" fmla="*/ 849015 w 1750592"/>
              <a:gd name="connsiteY43" fmla="*/ 1009281 h 2456284"/>
              <a:gd name="connsiteX44" fmla="*/ 875963 w 1750592"/>
              <a:gd name="connsiteY44" fmla="*/ 1085481 h 2456284"/>
              <a:gd name="connsiteX45" fmla="*/ 894610 w 1750592"/>
              <a:gd name="connsiteY45" fmla="*/ 1220814 h 2456284"/>
              <a:gd name="connsiteX46" fmla="*/ 882347 w 1750592"/>
              <a:gd name="connsiteY46" fmla="*/ 1333915 h 2456284"/>
              <a:gd name="connsiteX47" fmla="*/ 889152 w 1750592"/>
              <a:gd name="connsiteY47" fmla="*/ 1483225 h 2456284"/>
              <a:gd name="connsiteX48" fmla="*/ 889445 w 1750592"/>
              <a:gd name="connsiteY48" fmla="*/ 1564822 h 2456284"/>
              <a:gd name="connsiteX49" fmla="*/ 896783 w 1750592"/>
              <a:gd name="connsiteY49" fmla="*/ 1637654 h 2456284"/>
              <a:gd name="connsiteX50" fmla="*/ 897957 w 1750592"/>
              <a:gd name="connsiteY50" fmla="*/ 1663485 h 2456284"/>
              <a:gd name="connsiteX51" fmla="*/ 854407 w 1750592"/>
              <a:gd name="connsiteY51" fmla="*/ 1730091 h 2456284"/>
              <a:gd name="connsiteX52" fmla="*/ 847040 w 1750592"/>
              <a:gd name="connsiteY52" fmla="*/ 1808136 h 2456284"/>
              <a:gd name="connsiteX53" fmla="*/ 842949 w 1750592"/>
              <a:gd name="connsiteY53" fmla="*/ 1895684 h 2456284"/>
              <a:gd name="connsiteX54" fmla="*/ 864966 w 1750592"/>
              <a:gd name="connsiteY54" fmla="*/ 1962058 h 2456284"/>
              <a:gd name="connsiteX55" fmla="*/ 877760 w 1750592"/>
              <a:gd name="connsiteY55" fmla="*/ 2005277 h 2456284"/>
              <a:gd name="connsiteX56" fmla="*/ 845942 w 1750592"/>
              <a:gd name="connsiteY56" fmla="*/ 2042501 h 2456284"/>
              <a:gd name="connsiteX57" fmla="*/ 876940 w 1750592"/>
              <a:gd name="connsiteY57" fmla="*/ 2117040 h 2456284"/>
              <a:gd name="connsiteX58" fmla="*/ 924015 w 1750592"/>
              <a:gd name="connsiteY58" fmla="*/ 2190427 h 2456284"/>
              <a:gd name="connsiteX59" fmla="*/ 955012 w 1750592"/>
              <a:gd name="connsiteY59" fmla="*/ 2366074 h 2456284"/>
              <a:gd name="connsiteX60" fmla="*/ 828816 w 1750592"/>
              <a:gd name="connsiteY60" fmla="*/ 2431559 h 2456284"/>
              <a:gd name="connsiteX61" fmla="*/ 675198 w 1750592"/>
              <a:gd name="connsiteY61" fmla="*/ 2456284 h 2456284"/>
              <a:gd name="connsiteX62" fmla="*/ 534054 w 1750592"/>
              <a:gd name="connsiteY62" fmla="*/ 2436495 h 2456284"/>
              <a:gd name="connsiteX63" fmla="*/ 394808 w 1750592"/>
              <a:gd name="connsiteY63" fmla="*/ 2401551 h 2456284"/>
              <a:gd name="connsiteX64" fmla="*/ 298917 w 1750592"/>
              <a:gd name="connsiteY64" fmla="*/ 2345410 h 2456284"/>
              <a:gd name="connsiteX65" fmla="*/ 190356 w 1750592"/>
              <a:gd name="connsiteY65" fmla="*/ 2195593 h 2456284"/>
              <a:gd name="connsiteX66" fmla="*/ 18646 w 1750592"/>
              <a:gd name="connsiteY66" fmla="*/ 2190589 h 2456284"/>
              <a:gd name="connsiteX67" fmla="*/ 4773 w 1750592"/>
              <a:gd name="connsiteY67" fmla="*/ 2114915 h 2456284"/>
              <a:gd name="connsiteX68" fmla="*/ 80846 w 1750592"/>
              <a:gd name="connsiteY68" fmla="*/ 2084895 h 2456284"/>
              <a:gd name="connsiteX69" fmla="*/ 126373 w 1750592"/>
              <a:gd name="connsiteY69" fmla="*/ 2036584 h 2456284"/>
              <a:gd name="connsiteX70" fmla="*/ 164599 w 1750592"/>
              <a:gd name="connsiteY70" fmla="*/ 2009614 h 245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50592" h="2456284">
                <a:moveTo>
                  <a:pt x="236924" y="1890793"/>
                </a:moveTo>
                <a:lnTo>
                  <a:pt x="345412" y="1730644"/>
                </a:lnTo>
                <a:lnTo>
                  <a:pt x="438402" y="1467173"/>
                </a:lnTo>
                <a:lnTo>
                  <a:pt x="490063" y="1157207"/>
                </a:lnTo>
                <a:lnTo>
                  <a:pt x="503993" y="1032902"/>
                </a:lnTo>
                <a:lnTo>
                  <a:pt x="552877" y="1025102"/>
                </a:lnTo>
                <a:cubicBezTo>
                  <a:pt x="552603" y="979591"/>
                  <a:pt x="552330" y="934081"/>
                  <a:pt x="552056" y="888570"/>
                </a:cubicBezTo>
                <a:lnTo>
                  <a:pt x="631538" y="757136"/>
                </a:lnTo>
                <a:lnTo>
                  <a:pt x="645337" y="707756"/>
                </a:lnTo>
                <a:lnTo>
                  <a:pt x="619215" y="676759"/>
                </a:lnTo>
                <a:lnTo>
                  <a:pt x="663128" y="599268"/>
                </a:lnTo>
                <a:lnTo>
                  <a:pt x="703941" y="464949"/>
                </a:lnTo>
                <a:lnTo>
                  <a:pt x="724088" y="392624"/>
                </a:lnTo>
                <a:cubicBezTo>
                  <a:pt x="724260" y="371960"/>
                  <a:pt x="741774" y="367061"/>
                  <a:pt x="741946" y="346397"/>
                </a:cubicBezTo>
                <a:lnTo>
                  <a:pt x="763939" y="317146"/>
                </a:lnTo>
                <a:lnTo>
                  <a:pt x="779510" y="294736"/>
                </a:lnTo>
                <a:lnTo>
                  <a:pt x="800029" y="216976"/>
                </a:lnTo>
                <a:lnTo>
                  <a:pt x="803129" y="170481"/>
                </a:lnTo>
                <a:lnTo>
                  <a:pt x="808296" y="118820"/>
                </a:lnTo>
                <a:cubicBezTo>
                  <a:pt x="808984" y="96434"/>
                  <a:pt x="809673" y="74047"/>
                  <a:pt x="810361" y="51661"/>
                </a:cubicBezTo>
                <a:lnTo>
                  <a:pt x="836192" y="30997"/>
                </a:lnTo>
                <a:lnTo>
                  <a:pt x="970510" y="108488"/>
                </a:lnTo>
                <a:lnTo>
                  <a:pt x="980843" y="118820"/>
                </a:lnTo>
                <a:lnTo>
                  <a:pt x="1109995" y="134319"/>
                </a:lnTo>
                <a:lnTo>
                  <a:pt x="1156490" y="98156"/>
                </a:lnTo>
                <a:lnTo>
                  <a:pt x="1337304" y="41329"/>
                </a:lnTo>
                <a:lnTo>
                  <a:pt x="1456124" y="0"/>
                </a:lnTo>
                <a:lnTo>
                  <a:pt x="1647270" y="0"/>
                </a:lnTo>
                <a:lnTo>
                  <a:pt x="1750592" y="82658"/>
                </a:lnTo>
                <a:lnTo>
                  <a:pt x="1745426" y="237641"/>
                </a:lnTo>
                <a:lnTo>
                  <a:pt x="1678266" y="408122"/>
                </a:lnTo>
                <a:lnTo>
                  <a:pt x="1559446" y="568271"/>
                </a:lnTo>
                <a:lnTo>
                  <a:pt x="1533615" y="656095"/>
                </a:lnTo>
                <a:lnTo>
                  <a:pt x="1518117" y="821410"/>
                </a:lnTo>
                <a:lnTo>
                  <a:pt x="1580110" y="1012555"/>
                </a:lnTo>
                <a:lnTo>
                  <a:pt x="1611107" y="1203702"/>
                </a:lnTo>
                <a:lnTo>
                  <a:pt x="1416273" y="1246847"/>
                </a:lnTo>
                <a:lnTo>
                  <a:pt x="1140992" y="1167538"/>
                </a:lnTo>
                <a:lnTo>
                  <a:pt x="1063500" y="1126210"/>
                </a:lnTo>
                <a:lnTo>
                  <a:pt x="996341" y="1115878"/>
                </a:lnTo>
                <a:cubicBezTo>
                  <a:pt x="982157" y="1095767"/>
                  <a:pt x="920076" y="1072935"/>
                  <a:pt x="905892" y="1052824"/>
                </a:cubicBezTo>
                <a:lnTo>
                  <a:pt x="908226" y="990138"/>
                </a:lnTo>
                <a:cubicBezTo>
                  <a:pt x="913435" y="1035526"/>
                  <a:pt x="888710" y="933957"/>
                  <a:pt x="893919" y="979345"/>
                </a:cubicBezTo>
                <a:cubicBezTo>
                  <a:pt x="901902" y="1020167"/>
                  <a:pt x="841032" y="968459"/>
                  <a:pt x="849015" y="1009281"/>
                </a:cubicBezTo>
                <a:cubicBezTo>
                  <a:pt x="864983" y="1054638"/>
                  <a:pt x="859995" y="1040124"/>
                  <a:pt x="875963" y="1085481"/>
                </a:cubicBezTo>
                <a:lnTo>
                  <a:pt x="894610" y="1220814"/>
                </a:lnTo>
                <a:lnTo>
                  <a:pt x="882347" y="1333915"/>
                </a:lnTo>
                <a:lnTo>
                  <a:pt x="889152" y="1483225"/>
                </a:lnTo>
                <a:cubicBezTo>
                  <a:pt x="889250" y="1510424"/>
                  <a:pt x="889347" y="1537623"/>
                  <a:pt x="889445" y="1564822"/>
                </a:cubicBezTo>
                <a:lnTo>
                  <a:pt x="896783" y="1637654"/>
                </a:lnTo>
                <a:cubicBezTo>
                  <a:pt x="897174" y="1646264"/>
                  <a:pt x="897566" y="1654875"/>
                  <a:pt x="897957" y="1663485"/>
                </a:cubicBezTo>
                <a:lnTo>
                  <a:pt x="854407" y="1730091"/>
                </a:lnTo>
                <a:lnTo>
                  <a:pt x="847040" y="1808136"/>
                </a:lnTo>
                <a:lnTo>
                  <a:pt x="842949" y="1895684"/>
                </a:lnTo>
                <a:lnTo>
                  <a:pt x="864966" y="1962058"/>
                </a:lnTo>
                <a:lnTo>
                  <a:pt x="877760" y="2005277"/>
                </a:lnTo>
                <a:lnTo>
                  <a:pt x="845942" y="2042501"/>
                </a:lnTo>
                <a:lnTo>
                  <a:pt x="876940" y="2117040"/>
                </a:lnTo>
                <a:lnTo>
                  <a:pt x="924015" y="2190427"/>
                </a:lnTo>
                <a:lnTo>
                  <a:pt x="955012" y="2366074"/>
                </a:lnTo>
                <a:lnTo>
                  <a:pt x="828816" y="2431559"/>
                </a:lnTo>
                <a:lnTo>
                  <a:pt x="675198" y="2456284"/>
                </a:lnTo>
                <a:lnTo>
                  <a:pt x="534054" y="2436495"/>
                </a:lnTo>
                <a:lnTo>
                  <a:pt x="394808" y="2401551"/>
                </a:lnTo>
                <a:lnTo>
                  <a:pt x="298917" y="2345410"/>
                </a:lnTo>
                <a:lnTo>
                  <a:pt x="190356" y="2195593"/>
                </a:lnTo>
                <a:cubicBezTo>
                  <a:pt x="152316" y="2185554"/>
                  <a:pt x="51311" y="2204035"/>
                  <a:pt x="18646" y="2190589"/>
                </a:cubicBezTo>
                <a:cubicBezTo>
                  <a:pt x="-14019" y="2177143"/>
                  <a:pt x="6546" y="2126224"/>
                  <a:pt x="4773" y="2114915"/>
                </a:cubicBezTo>
                <a:lnTo>
                  <a:pt x="80846" y="2084895"/>
                </a:lnTo>
                <a:cubicBezTo>
                  <a:pt x="96022" y="2060383"/>
                  <a:pt x="112414" y="2049131"/>
                  <a:pt x="126373" y="2036584"/>
                </a:cubicBezTo>
                <a:cubicBezTo>
                  <a:pt x="140332" y="2024037"/>
                  <a:pt x="151857" y="2018604"/>
                  <a:pt x="164599" y="2009614"/>
                </a:cubicBezTo>
              </a:path>
            </a:pathLst>
          </a:custGeom>
          <a:solidFill>
            <a:srgbClr val="0070C0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74265" y="2897702"/>
            <a:ext cx="1024758" cy="372066"/>
          </a:xfrm>
          <a:custGeom>
            <a:avLst/>
            <a:gdLst>
              <a:gd name="connsiteX0" fmla="*/ 0 w 1024758"/>
              <a:gd name="connsiteY0" fmla="*/ 223870 h 372066"/>
              <a:gd name="connsiteX1" fmla="*/ 63062 w 1024758"/>
              <a:gd name="connsiteY1" fmla="*/ 163961 h 372066"/>
              <a:gd name="connsiteX2" fmla="*/ 85134 w 1024758"/>
              <a:gd name="connsiteY2" fmla="*/ 107206 h 372066"/>
              <a:gd name="connsiteX3" fmla="*/ 59909 w 1024758"/>
              <a:gd name="connsiteY3" fmla="*/ 50450 h 372066"/>
              <a:gd name="connsiteX4" fmla="*/ 47296 w 1024758"/>
              <a:gd name="connsiteY4" fmla="*/ 3153 h 372066"/>
              <a:gd name="connsiteX5" fmla="*/ 964849 w 1024758"/>
              <a:gd name="connsiteY5" fmla="*/ 0 h 372066"/>
              <a:gd name="connsiteX6" fmla="*/ 996381 w 1024758"/>
              <a:gd name="connsiteY6" fmla="*/ 110359 h 372066"/>
              <a:gd name="connsiteX7" fmla="*/ 999534 w 1024758"/>
              <a:gd name="connsiteY7" fmla="*/ 173421 h 372066"/>
              <a:gd name="connsiteX8" fmla="*/ 1012146 w 1024758"/>
              <a:gd name="connsiteY8" fmla="*/ 239636 h 372066"/>
              <a:gd name="connsiteX9" fmla="*/ 1021605 w 1024758"/>
              <a:gd name="connsiteY9" fmla="*/ 286932 h 372066"/>
              <a:gd name="connsiteX10" fmla="*/ 1024758 w 1024758"/>
              <a:gd name="connsiteY10" fmla="*/ 334229 h 372066"/>
              <a:gd name="connsiteX11" fmla="*/ 848185 w 1024758"/>
              <a:gd name="connsiteY11" fmla="*/ 372066 h 372066"/>
              <a:gd name="connsiteX12" fmla="*/ 504496 w 1024758"/>
              <a:gd name="connsiteY12" fmla="*/ 258555 h 372066"/>
              <a:gd name="connsiteX13" fmla="*/ 435128 w 1024758"/>
              <a:gd name="connsiteY13" fmla="*/ 223870 h 372066"/>
              <a:gd name="connsiteX14" fmla="*/ 387832 w 1024758"/>
              <a:gd name="connsiteY14" fmla="*/ 198646 h 372066"/>
              <a:gd name="connsiteX15" fmla="*/ 387832 w 1024758"/>
              <a:gd name="connsiteY15" fmla="*/ 141890 h 372066"/>
              <a:gd name="connsiteX16" fmla="*/ 372066 w 1024758"/>
              <a:gd name="connsiteY16" fmla="*/ 119818 h 372066"/>
              <a:gd name="connsiteX17" fmla="*/ 337382 w 1024758"/>
              <a:gd name="connsiteY17" fmla="*/ 122971 h 372066"/>
              <a:gd name="connsiteX18" fmla="*/ 337382 w 1024758"/>
              <a:gd name="connsiteY18" fmla="*/ 154502 h 372066"/>
              <a:gd name="connsiteX19" fmla="*/ 368913 w 1024758"/>
              <a:gd name="connsiteY19" fmla="*/ 236483 h 372066"/>
              <a:gd name="connsiteX20" fmla="*/ 0 w 1024758"/>
              <a:gd name="connsiteY20" fmla="*/ 223870 h 372066"/>
              <a:gd name="connsiteX0" fmla="*/ 0 w 1024758"/>
              <a:gd name="connsiteY0" fmla="*/ 223870 h 372066"/>
              <a:gd name="connsiteX1" fmla="*/ 22071 w 1024758"/>
              <a:gd name="connsiteY1" fmla="*/ 170267 h 372066"/>
              <a:gd name="connsiteX2" fmla="*/ 85134 w 1024758"/>
              <a:gd name="connsiteY2" fmla="*/ 107206 h 372066"/>
              <a:gd name="connsiteX3" fmla="*/ 59909 w 1024758"/>
              <a:gd name="connsiteY3" fmla="*/ 50450 h 372066"/>
              <a:gd name="connsiteX4" fmla="*/ 47296 w 1024758"/>
              <a:gd name="connsiteY4" fmla="*/ 3153 h 372066"/>
              <a:gd name="connsiteX5" fmla="*/ 964849 w 1024758"/>
              <a:gd name="connsiteY5" fmla="*/ 0 h 372066"/>
              <a:gd name="connsiteX6" fmla="*/ 996381 w 1024758"/>
              <a:gd name="connsiteY6" fmla="*/ 110359 h 372066"/>
              <a:gd name="connsiteX7" fmla="*/ 999534 w 1024758"/>
              <a:gd name="connsiteY7" fmla="*/ 173421 h 372066"/>
              <a:gd name="connsiteX8" fmla="*/ 1012146 w 1024758"/>
              <a:gd name="connsiteY8" fmla="*/ 239636 h 372066"/>
              <a:gd name="connsiteX9" fmla="*/ 1021605 w 1024758"/>
              <a:gd name="connsiteY9" fmla="*/ 286932 h 372066"/>
              <a:gd name="connsiteX10" fmla="*/ 1024758 w 1024758"/>
              <a:gd name="connsiteY10" fmla="*/ 334229 h 372066"/>
              <a:gd name="connsiteX11" fmla="*/ 848185 w 1024758"/>
              <a:gd name="connsiteY11" fmla="*/ 372066 h 372066"/>
              <a:gd name="connsiteX12" fmla="*/ 504496 w 1024758"/>
              <a:gd name="connsiteY12" fmla="*/ 258555 h 372066"/>
              <a:gd name="connsiteX13" fmla="*/ 435128 w 1024758"/>
              <a:gd name="connsiteY13" fmla="*/ 223870 h 372066"/>
              <a:gd name="connsiteX14" fmla="*/ 387832 w 1024758"/>
              <a:gd name="connsiteY14" fmla="*/ 198646 h 372066"/>
              <a:gd name="connsiteX15" fmla="*/ 387832 w 1024758"/>
              <a:gd name="connsiteY15" fmla="*/ 141890 h 372066"/>
              <a:gd name="connsiteX16" fmla="*/ 372066 w 1024758"/>
              <a:gd name="connsiteY16" fmla="*/ 119818 h 372066"/>
              <a:gd name="connsiteX17" fmla="*/ 337382 w 1024758"/>
              <a:gd name="connsiteY17" fmla="*/ 122971 h 372066"/>
              <a:gd name="connsiteX18" fmla="*/ 337382 w 1024758"/>
              <a:gd name="connsiteY18" fmla="*/ 154502 h 372066"/>
              <a:gd name="connsiteX19" fmla="*/ 368913 w 1024758"/>
              <a:gd name="connsiteY19" fmla="*/ 236483 h 372066"/>
              <a:gd name="connsiteX20" fmla="*/ 0 w 1024758"/>
              <a:gd name="connsiteY20" fmla="*/ 223870 h 372066"/>
              <a:gd name="connsiteX0" fmla="*/ 0 w 1024758"/>
              <a:gd name="connsiteY0" fmla="*/ 223870 h 372066"/>
              <a:gd name="connsiteX1" fmla="*/ 22071 w 1024758"/>
              <a:gd name="connsiteY1" fmla="*/ 170267 h 372066"/>
              <a:gd name="connsiteX2" fmla="*/ 88287 w 1024758"/>
              <a:gd name="connsiteY2" fmla="*/ 132431 h 372066"/>
              <a:gd name="connsiteX3" fmla="*/ 59909 w 1024758"/>
              <a:gd name="connsiteY3" fmla="*/ 50450 h 372066"/>
              <a:gd name="connsiteX4" fmla="*/ 47296 w 1024758"/>
              <a:gd name="connsiteY4" fmla="*/ 3153 h 372066"/>
              <a:gd name="connsiteX5" fmla="*/ 964849 w 1024758"/>
              <a:gd name="connsiteY5" fmla="*/ 0 h 372066"/>
              <a:gd name="connsiteX6" fmla="*/ 996381 w 1024758"/>
              <a:gd name="connsiteY6" fmla="*/ 110359 h 372066"/>
              <a:gd name="connsiteX7" fmla="*/ 999534 w 1024758"/>
              <a:gd name="connsiteY7" fmla="*/ 173421 h 372066"/>
              <a:gd name="connsiteX8" fmla="*/ 1012146 w 1024758"/>
              <a:gd name="connsiteY8" fmla="*/ 239636 h 372066"/>
              <a:gd name="connsiteX9" fmla="*/ 1021605 w 1024758"/>
              <a:gd name="connsiteY9" fmla="*/ 286932 h 372066"/>
              <a:gd name="connsiteX10" fmla="*/ 1024758 w 1024758"/>
              <a:gd name="connsiteY10" fmla="*/ 334229 h 372066"/>
              <a:gd name="connsiteX11" fmla="*/ 848185 w 1024758"/>
              <a:gd name="connsiteY11" fmla="*/ 372066 h 372066"/>
              <a:gd name="connsiteX12" fmla="*/ 504496 w 1024758"/>
              <a:gd name="connsiteY12" fmla="*/ 258555 h 372066"/>
              <a:gd name="connsiteX13" fmla="*/ 435128 w 1024758"/>
              <a:gd name="connsiteY13" fmla="*/ 223870 h 372066"/>
              <a:gd name="connsiteX14" fmla="*/ 387832 w 1024758"/>
              <a:gd name="connsiteY14" fmla="*/ 198646 h 372066"/>
              <a:gd name="connsiteX15" fmla="*/ 387832 w 1024758"/>
              <a:gd name="connsiteY15" fmla="*/ 141890 h 372066"/>
              <a:gd name="connsiteX16" fmla="*/ 372066 w 1024758"/>
              <a:gd name="connsiteY16" fmla="*/ 119818 h 372066"/>
              <a:gd name="connsiteX17" fmla="*/ 337382 w 1024758"/>
              <a:gd name="connsiteY17" fmla="*/ 122971 h 372066"/>
              <a:gd name="connsiteX18" fmla="*/ 337382 w 1024758"/>
              <a:gd name="connsiteY18" fmla="*/ 154502 h 372066"/>
              <a:gd name="connsiteX19" fmla="*/ 368913 w 1024758"/>
              <a:gd name="connsiteY19" fmla="*/ 236483 h 372066"/>
              <a:gd name="connsiteX20" fmla="*/ 0 w 1024758"/>
              <a:gd name="connsiteY20" fmla="*/ 223870 h 37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24758" h="372066">
                <a:moveTo>
                  <a:pt x="0" y="223870"/>
                </a:moveTo>
                <a:lnTo>
                  <a:pt x="22071" y="170267"/>
                </a:lnTo>
                <a:lnTo>
                  <a:pt x="88287" y="132431"/>
                </a:lnTo>
                <a:lnTo>
                  <a:pt x="59909" y="50450"/>
                </a:lnTo>
                <a:lnTo>
                  <a:pt x="47296" y="3153"/>
                </a:lnTo>
                <a:lnTo>
                  <a:pt x="964849" y="0"/>
                </a:lnTo>
                <a:lnTo>
                  <a:pt x="996381" y="110359"/>
                </a:lnTo>
                <a:lnTo>
                  <a:pt x="999534" y="173421"/>
                </a:lnTo>
                <a:lnTo>
                  <a:pt x="1012146" y="239636"/>
                </a:lnTo>
                <a:lnTo>
                  <a:pt x="1021605" y="286932"/>
                </a:lnTo>
                <a:lnTo>
                  <a:pt x="1024758" y="334229"/>
                </a:lnTo>
                <a:lnTo>
                  <a:pt x="848185" y="372066"/>
                </a:lnTo>
                <a:lnTo>
                  <a:pt x="504496" y="258555"/>
                </a:lnTo>
                <a:lnTo>
                  <a:pt x="435128" y="223870"/>
                </a:lnTo>
                <a:lnTo>
                  <a:pt x="387832" y="198646"/>
                </a:lnTo>
                <a:lnTo>
                  <a:pt x="387832" y="141890"/>
                </a:lnTo>
                <a:lnTo>
                  <a:pt x="372066" y="119818"/>
                </a:lnTo>
                <a:lnTo>
                  <a:pt x="337382" y="122971"/>
                </a:lnTo>
                <a:lnTo>
                  <a:pt x="337382" y="154502"/>
                </a:lnTo>
                <a:lnTo>
                  <a:pt x="368913" y="236483"/>
                </a:lnTo>
                <a:lnTo>
                  <a:pt x="0" y="22387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52047" y="2021542"/>
            <a:ext cx="878541" cy="219635"/>
          </a:xfrm>
          <a:custGeom>
            <a:avLst/>
            <a:gdLst>
              <a:gd name="connsiteX0" fmla="*/ 0 w 878541"/>
              <a:gd name="connsiteY0" fmla="*/ 210670 h 219635"/>
              <a:gd name="connsiteX1" fmla="*/ 878541 w 878541"/>
              <a:gd name="connsiteY1" fmla="*/ 219635 h 219635"/>
              <a:gd name="connsiteX2" fmla="*/ 874059 w 878541"/>
              <a:gd name="connsiteY2" fmla="*/ 138952 h 219635"/>
              <a:gd name="connsiteX3" fmla="*/ 874059 w 878541"/>
              <a:gd name="connsiteY3" fmla="*/ 85164 h 219635"/>
              <a:gd name="connsiteX4" fmla="*/ 770965 w 878541"/>
              <a:gd name="connsiteY4" fmla="*/ 0 h 219635"/>
              <a:gd name="connsiteX5" fmla="*/ 614082 w 878541"/>
              <a:gd name="connsiteY5" fmla="*/ 4482 h 219635"/>
              <a:gd name="connsiteX6" fmla="*/ 502024 w 878541"/>
              <a:gd name="connsiteY6" fmla="*/ 40341 h 219635"/>
              <a:gd name="connsiteX7" fmla="*/ 385482 w 878541"/>
              <a:gd name="connsiteY7" fmla="*/ 85164 h 219635"/>
              <a:gd name="connsiteX8" fmla="*/ 336177 w 878541"/>
              <a:gd name="connsiteY8" fmla="*/ 89647 h 219635"/>
              <a:gd name="connsiteX9" fmla="*/ 273424 w 878541"/>
              <a:gd name="connsiteY9" fmla="*/ 143435 h 219635"/>
              <a:gd name="connsiteX10" fmla="*/ 188259 w 878541"/>
              <a:gd name="connsiteY10" fmla="*/ 134470 h 219635"/>
              <a:gd name="connsiteX11" fmla="*/ 134471 w 878541"/>
              <a:gd name="connsiteY11" fmla="*/ 85164 h 219635"/>
              <a:gd name="connsiteX12" fmla="*/ 53788 w 878541"/>
              <a:gd name="connsiteY12" fmla="*/ 58270 h 219635"/>
              <a:gd name="connsiteX13" fmla="*/ 22412 w 878541"/>
              <a:gd name="connsiteY13" fmla="*/ 80682 h 219635"/>
              <a:gd name="connsiteX14" fmla="*/ 0 w 878541"/>
              <a:gd name="connsiteY14" fmla="*/ 210670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8541" h="219635">
                <a:moveTo>
                  <a:pt x="0" y="210670"/>
                </a:moveTo>
                <a:lnTo>
                  <a:pt x="878541" y="219635"/>
                </a:lnTo>
                <a:lnTo>
                  <a:pt x="874059" y="138952"/>
                </a:lnTo>
                <a:lnTo>
                  <a:pt x="874059" y="85164"/>
                </a:lnTo>
                <a:lnTo>
                  <a:pt x="770965" y="0"/>
                </a:lnTo>
                <a:lnTo>
                  <a:pt x="614082" y="4482"/>
                </a:lnTo>
                <a:lnTo>
                  <a:pt x="502024" y="40341"/>
                </a:lnTo>
                <a:lnTo>
                  <a:pt x="385482" y="85164"/>
                </a:lnTo>
                <a:lnTo>
                  <a:pt x="336177" y="89647"/>
                </a:lnTo>
                <a:lnTo>
                  <a:pt x="273424" y="143435"/>
                </a:lnTo>
                <a:lnTo>
                  <a:pt x="188259" y="134470"/>
                </a:lnTo>
                <a:lnTo>
                  <a:pt x="134471" y="85164"/>
                </a:lnTo>
                <a:lnTo>
                  <a:pt x="53788" y="58270"/>
                </a:lnTo>
                <a:lnTo>
                  <a:pt x="22412" y="80682"/>
                </a:lnTo>
                <a:lnTo>
                  <a:pt x="0" y="21067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991829" y="2235550"/>
            <a:ext cx="942778" cy="201799"/>
          </a:xfrm>
          <a:custGeom>
            <a:avLst/>
            <a:gdLst>
              <a:gd name="connsiteX0" fmla="*/ 0 w 942778"/>
              <a:gd name="connsiteY0" fmla="*/ 198646 h 201799"/>
              <a:gd name="connsiteX1" fmla="*/ 59909 w 942778"/>
              <a:gd name="connsiteY1" fmla="*/ 126124 h 201799"/>
              <a:gd name="connsiteX2" fmla="*/ 75674 w 942778"/>
              <a:gd name="connsiteY2" fmla="*/ 75675 h 201799"/>
              <a:gd name="connsiteX3" fmla="*/ 59909 w 942778"/>
              <a:gd name="connsiteY3" fmla="*/ 0 h 201799"/>
              <a:gd name="connsiteX4" fmla="*/ 942778 w 942778"/>
              <a:gd name="connsiteY4" fmla="*/ 9460 h 201799"/>
              <a:gd name="connsiteX5" fmla="*/ 889175 w 942778"/>
              <a:gd name="connsiteY5" fmla="*/ 116665 h 201799"/>
              <a:gd name="connsiteX6" fmla="*/ 860797 w 942778"/>
              <a:gd name="connsiteY6" fmla="*/ 201799 h 201799"/>
              <a:gd name="connsiteX7" fmla="*/ 0 w 942778"/>
              <a:gd name="connsiteY7" fmla="*/ 198646 h 2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778" h="201799">
                <a:moveTo>
                  <a:pt x="0" y="198646"/>
                </a:moveTo>
                <a:lnTo>
                  <a:pt x="59909" y="126124"/>
                </a:lnTo>
                <a:lnTo>
                  <a:pt x="75674" y="75675"/>
                </a:lnTo>
                <a:lnTo>
                  <a:pt x="59909" y="0"/>
                </a:lnTo>
                <a:lnTo>
                  <a:pt x="942778" y="9460"/>
                </a:lnTo>
                <a:lnTo>
                  <a:pt x="889175" y="116665"/>
                </a:lnTo>
                <a:lnTo>
                  <a:pt x="860797" y="201799"/>
                </a:lnTo>
                <a:lnTo>
                  <a:pt x="0" y="19864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19308" y="2440502"/>
            <a:ext cx="939624" cy="236483"/>
          </a:xfrm>
          <a:custGeom>
            <a:avLst/>
            <a:gdLst>
              <a:gd name="connsiteX0" fmla="*/ 0 w 939624"/>
              <a:gd name="connsiteY0" fmla="*/ 217564 h 236483"/>
              <a:gd name="connsiteX1" fmla="*/ 34684 w 939624"/>
              <a:gd name="connsiteY1" fmla="*/ 173421 h 236483"/>
              <a:gd name="connsiteX2" fmla="*/ 50449 w 939624"/>
              <a:gd name="connsiteY2" fmla="*/ 91440 h 236483"/>
              <a:gd name="connsiteX3" fmla="*/ 66215 w 939624"/>
              <a:gd name="connsiteY3" fmla="*/ 37837 h 236483"/>
              <a:gd name="connsiteX4" fmla="*/ 75674 w 939624"/>
              <a:gd name="connsiteY4" fmla="*/ 0 h 236483"/>
              <a:gd name="connsiteX5" fmla="*/ 939624 w 939624"/>
              <a:gd name="connsiteY5" fmla="*/ 0 h 236483"/>
              <a:gd name="connsiteX6" fmla="*/ 857644 w 939624"/>
              <a:gd name="connsiteY6" fmla="*/ 104052 h 236483"/>
              <a:gd name="connsiteX7" fmla="*/ 816653 w 939624"/>
              <a:gd name="connsiteY7" fmla="*/ 170268 h 236483"/>
              <a:gd name="connsiteX8" fmla="*/ 804041 w 939624"/>
              <a:gd name="connsiteY8" fmla="*/ 236483 h 236483"/>
              <a:gd name="connsiteX9" fmla="*/ 0 w 939624"/>
              <a:gd name="connsiteY9" fmla="*/ 217564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624" h="236483">
                <a:moveTo>
                  <a:pt x="0" y="217564"/>
                </a:moveTo>
                <a:lnTo>
                  <a:pt x="34684" y="173421"/>
                </a:lnTo>
                <a:lnTo>
                  <a:pt x="50449" y="91440"/>
                </a:lnTo>
                <a:lnTo>
                  <a:pt x="66215" y="37837"/>
                </a:lnTo>
                <a:lnTo>
                  <a:pt x="75674" y="0"/>
                </a:lnTo>
                <a:lnTo>
                  <a:pt x="939624" y="0"/>
                </a:lnTo>
                <a:lnTo>
                  <a:pt x="857644" y="104052"/>
                </a:lnTo>
                <a:lnTo>
                  <a:pt x="816653" y="170268"/>
                </a:lnTo>
                <a:lnTo>
                  <a:pt x="804041" y="236483"/>
                </a:lnTo>
                <a:lnTo>
                  <a:pt x="0" y="21756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59399" y="2667526"/>
            <a:ext cx="879715" cy="230176"/>
          </a:xfrm>
          <a:custGeom>
            <a:avLst/>
            <a:gdLst>
              <a:gd name="connsiteX0" fmla="*/ 0 w 876562"/>
              <a:gd name="connsiteY0" fmla="*/ 220717 h 230176"/>
              <a:gd name="connsiteX1" fmla="*/ 50449 w 876562"/>
              <a:gd name="connsiteY1" fmla="*/ 160808 h 230176"/>
              <a:gd name="connsiteX2" fmla="*/ 53602 w 876562"/>
              <a:gd name="connsiteY2" fmla="*/ 126124 h 230176"/>
              <a:gd name="connsiteX3" fmla="*/ 81980 w 876562"/>
              <a:gd name="connsiteY3" fmla="*/ 56755 h 230176"/>
              <a:gd name="connsiteX4" fmla="*/ 56755 w 876562"/>
              <a:gd name="connsiteY4" fmla="*/ 0 h 230176"/>
              <a:gd name="connsiteX5" fmla="*/ 876562 w 876562"/>
              <a:gd name="connsiteY5" fmla="*/ 22071 h 230176"/>
              <a:gd name="connsiteX6" fmla="*/ 841878 w 876562"/>
              <a:gd name="connsiteY6" fmla="*/ 179726 h 230176"/>
              <a:gd name="connsiteX7" fmla="*/ 873409 w 876562"/>
              <a:gd name="connsiteY7" fmla="*/ 230176 h 230176"/>
              <a:gd name="connsiteX8" fmla="*/ 0 w 876562"/>
              <a:gd name="connsiteY8" fmla="*/ 220717 h 230176"/>
              <a:gd name="connsiteX0" fmla="*/ 0 w 879715"/>
              <a:gd name="connsiteY0" fmla="*/ 220717 h 230176"/>
              <a:gd name="connsiteX1" fmla="*/ 50449 w 879715"/>
              <a:gd name="connsiteY1" fmla="*/ 160808 h 230176"/>
              <a:gd name="connsiteX2" fmla="*/ 53602 w 879715"/>
              <a:gd name="connsiteY2" fmla="*/ 126124 h 230176"/>
              <a:gd name="connsiteX3" fmla="*/ 81980 w 879715"/>
              <a:gd name="connsiteY3" fmla="*/ 56755 h 230176"/>
              <a:gd name="connsiteX4" fmla="*/ 56755 w 879715"/>
              <a:gd name="connsiteY4" fmla="*/ 0 h 230176"/>
              <a:gd name="connsiteX5" fmla="*/ 879715 w 879715"/>
              <a:gd name="connsiteY5" fmla="*/ 3153 h 230176"/>
              <a:gd name="connsiteX6" fmla="*/ 841878 w 879715"/>
              <a:gd name="connsiteY6" fmla="*/ 179726 h 230176"/>
              <a:gd name="connsiteX7" fmla="*/ 873409 w 879715"/>
              <a:gd name="connsiteY7" fmla="*/ 230176 h 230176"/>
              <a:gd name="connsiteX8" fmla="*/ 0 w 879715"/>
              <a:gd name="connsiteY8" fmla="*/ 220717 h 23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15" h="230176">
                <a:moveTo>
                  <a:pt x="0" y="220717"/>
                </a:moveTo>
                <a:lnTo>
                  <a:pt x="50449" y="160808"/>
                </a:lnTo>
                <a:lnTo>
                  <a:pt x="53602" y="126124"/>
                </a:lnTo>
                <a:lnTo>
                  <a:pt x="81980" y="56755"/>
                </a:lnTo>
                <a:lnTo>
                  <a:pt x="56755" y="0"/>
                </a:lnTo>
                <a:lnTo>
                  <a:pt x="879715" y="3153"/>
                </a:lnTo>
                <a:lnTo>
                  <a:pt x="841878" y="179726"/>
                </a:lnTo>
                <a:lnTo>
                  <a:pt x="873409" y="230176"/>
                </a:lnTo>
                <a:lnTo>
                  <a:pt x="0" y="220717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49040" y="3131032"/>
            <a:ext cx="397291" cy="223870"/>
          </a:xfrm>
          <a:custGeom>
            <a:avLst/>
            <a:gdLst>
              <a:gd name="connsiteX0" fmla="*/ 0 w 397291"/>
              <a:gd name="connsiteY0" fmla="*/ 217564 h 223870"/>
              <a:gd name="connsiteX1" fmla="*/ 34684 w 397291"/>
              <a:gd name="connsiteY1" fmla="*/ 78827 h 223870"/>
              <a:gd name="connsiteX2" fmla="*/ 25225 w 397291"/>
              <a:gd name="connsiteY2" fmla="*/ 0 h 223870"/>
              <a:gd name="connsiteX3" fmla="*/ 397291 w 397291"/>
              <a:gd name="connsiteY3" fmla="*/ 12612 h 223870"/>
              <a:gd name="connsiteX4" fmla="*/ 384679 w 397291"/>
              <a:gd name="connsiteY4" fmla="*/ 223870 h 223870"/>
              <a:gd name="connsiteX5" fmla="*/ 0 w 397291"/>
              <a:gd name="connsiteY5" fmla="*/ 217564 h 22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291" h="223870">
                <a:moveTo>
                  <a:pt x="0" y="217564"/>
                </a:moveTo>
                <a:lnTo>
                  <a:pt x="34684" y="78827"/>
                </a:lnTo>
                <a:lnTo>
                  <a:pt x="25225" y="0"/>
                </a:lnTo>
                <a:lnTo>
                  <a:pt x="397291" y="12612"/>
                </a:lnTo>
                <a:lnTo>
                  <a:pt x="384679" y="223870"/>
                </a:lnTo>
                <a:lnTo>
                  <a:pt x="0" y="217564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98590" y="3358055"/>
            <a:ext cx="460353" cy="220717"/>
          </a:xfrm>
          <a:custGeom>
            <a:avLst/>
            <a:gdLst>
              <a:gd name="connsiteX0" fmla="*/ 0 w 441435"/>
              <a:gd name="connsiteY0" fmla="*/ 220717 h 220717"/>
              <a:gd name="connsiteX1" fmla="*/ 37838 w 441435"/>
              <a:gd name="connsiteY1" fmla="*/ 129277 h 220717"/>
              <a:gd name="connsiteX2" fmla="*/ 50450 w 441435"/>
              <a:gd name="connsiteY2" fmla="*/ 59909 h 220717"/>
              <a:gd name="connsiteX3" fmla="*/ 44144 w 441435"/>
              <a:gd name="connsiteY3" fmla="*/ 0 h 220717"/>
              <a:gd name="connsiteX4" fmla="*/ 441435 w 441435"/>
              <a:gd name="connsiteY4" fmla="*/ 3153 h 220717"/>
              <a:gd name="connsiteX5" fmla="*/ 435129 w 441435"/>
              <a:gd name="connsiteY5" fmla="*/ 220717 h 220717"/>
              <a:gd name="connsiteX6" fmla="*/ 0 w 441435"/>
              <a:gd name="connsiteY6" fmla="*/ 220717 h 220717"/>
              <a:gd name="connsiteX0" fmla="*/ 0 w 460353"/>
              <a:gd name="connsiteY0" fmla="*/ 220717 h 220717"/>
              <a:gd name="connsiteX1" fmla="*/ 37838 w 460353"/>
              <a:gd name="connsiteY1" fmla="*/ 129277 h 220717"/>
              <a:gd name="connsiteX2" fmla="*/ 50450 w 460353"/>
              <a:gd name="connsiteY2" fmla="*/ 59909 h 220717"/>
              <a:gd name="connsiteX3" fmla="*/ 44144 w 460353"/>
              <a:gd name="connsiteY3" fmla="*/ 0 h 220717"/>
              <a:gd name="connsiteX4" fmla="*/ 441435 w 460353"/>
              <a:gd name="connsiteY4" fmla="*/ 3153 h 220717"/>
              <a:gd name="connsiteX5" fmla="*/ 460353 w 460353"/>
              <a:gd name="connsiteY5" fmla="*/ 220717 h 220717"/>
              <a:gd name="connsiteX6" fmla="*/ 0 w 460353"/>
              <a:gd name="connsiteY6" fmla="*/ 220717 h 22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353" h="220717">
                <a:moveTo>
                  <a:pt x="0" y="220717"/>
                </a:moveTo>
                <a:lnTo>
                  <a:pt x="37838" y="129277"/>
                </a:lnTo>
                <a:lnTo>
                  <a:pt x="50450" y="59909"/>
                </a:lnTo>
                <a:lnTo>
                  <a:pt x="44144" y="0"/>
                </a:lnTo>
                <a:lnTo>
                  <a:pt x="441435" y="3153"/>
                </a:lnTo>
                <a:lnTo>
                  <a:pt x="460353" y="220717"/>
                </a:lnTo>
                <a:lnTo>
                  <a:pt x="0" y="2207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610303" y="3578772"/>
            <a:ext cx="539181" cy="230177"/>
          </a:xfrm>
          <a:custGeom>
            <a:avLst/>
            <a:gdLst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26569 w 539181"/>
              <a:gd name="connsiteY5" fmla="*/ 110359 h 230177"/>
              <a:gd name="connsiteX6" fmla="*/ 523416 w 539181"/>
              <a:gd name="connsiteY6" fmla="*/ 13243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181" h="230177">
                <a:moveTo>
                  <a:pt x="0" y="230177"/>
                </a:moveTo>
                <a:lnTo>
                  <a:pt x="44144" y="157656"/>
                </a:lnTo>
                <a:lnTo>
                  <a:pt x="66216" y="81981"/>
                </a:lnTo>
                <a:lnTo>
                  <a:pt x="91440" y="9460"/>
                </a:lnTo>
                <a:lnTo>
                  <a:pt x="539181" y="0"/>
                </a:lnTo>
                <a:lnTo>
                  <a:pt x="526569" y="110359"/>
                </a:lnTo>
                <a:lnTo>
                  <a:pt x="523416" y="132431"/>
                </a:lnTo>
                <a:lnTo>
                  <a:pt x="501344" y="163962"/>
                </a:lnTo>
                <a:lnTo>
                  <a:pt x="491885" y="186034"/>
                </a:lnTo>
                <a:lnTo>
                  <a:pt x="491885" y="230177"/>
                </a:lnTo>
                <a:lnTo>
                  <a:pt x="0" y="23017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37782" y="3812102"/>
            <a:ext cx="567559" cy="132430"/>
          </a:xfrm>
          <a:custGeom>
            <a:avLst/>
            <a:gdLst>
              <a:gd name="connsiteX0" fmla="*/ 0 w 567559"/>
              <a:gd name="connsiteY0" fmla="*/ 132430 h 132430"/>
              <a:gd name="connsiteX1" fmla="*/ 44144 w 567559"/>
              <a:gd name="connsiteY1" fmla="*/ 56756 h 132430"/>
              <a:gd name="connsiteX2" fmla="*/ 66215 w 567559"/>
              <a:gd name="connsiteY2" fmla="*/ 0 h 132430"/>
              <a:gd name="connsiteX3" fmla="*/ 567559 w 567559"/>
              <a:gd name="connsiteY3" fmla="*/ 3153 h 132430"/>
              <a:gd name="connsiteX4" fmla="*/ 554946 w 567559"/>
              <a:gd name="connsiteY4" fmla="*/ 53603 h 132430"/>
              <a:gd name="connsiteX5" fmla="*/ 551793 w 567559"/>
              <a:gd name="connsiteY5" fmla="*/ 94593 h 132430"/>
              <a:gd name="connsiteX6" fmla="*/ 561252 w 567559"/>
              <a:gd name="connsiteY6" fmla="*/ 129277 h 132430"/>
              <a:gd name="connsiteX7" fmla="*/ 0 w 567559"/>
              <a:gd name="connsiteY7" fmla="*/ 132430 h 13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59" h="132430">
                <a:moveTo>
                  <a:pt x="0" y="132430"/>
                </a:moveTo>
                <a:lnTo>
                  <a:pt x="44144" y="56756"/>
                </a:lnTo>
                <a:lnTo>
                  <a:pt x="66215" y="0"/>
                </a:lnTo>
                <a:lnTo>
                  <a:pt x="567559" y="3153"/>
                </a:lnTo>
                <a:lnTo>
                  <a:pt x="554946" y="53603"/>
                </a:lnTo>
                <a:lnTo>
                  <a:pt x="551793" y="94593"/>
                </a:lnTo>
                <a:lnTo>
                  <a:pt x="561252" y="129277"/>
                </a:lnTo>
                <a:lnTo>
                  <a:pt x="0" y="132430"/>
                </a:lnTo>
                <a:close/>
              </a:path>
            </a:pathLst>
          </a:cu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27423" y="3941379"/>
            <a:ext cx="699989" cy="140857"/>
          </a:xfrm>
          <a:custGeom>
            <a:avLst/>
            <a:gdLst>
              <a:gd name="connsiteX0" fmla="*/ 0 w 699989"/>
              <a:gd name="connsiteY0" fmla="*/ 132431 h 132431"/>
              <a:gd name="connsiteX1" fmla="*/ 59909 w 699989"/>
              <a:gd name="connsiteY1" fmla="*/ 78828 h 132431"/>
              <a:gd name="connsiteX2" fmla="*/ 104053 w 699989"/>
              <a:gd name="connsiteY2" fmla="*/ 9460 h 132431"/>
              <a:gd name="connsiteX3" fmla="*/ 674765 w 699989"/>
              <a:gd name="connsiteY3" fmla="*/ 0 h 132431"/>
              <a:gd name="connsiteX4" fmla="*/ 699989 w 699989"/>
              <a:gd name="connsiteY4" fmla="*/ 50450 h 132431"/>
              <a:gd name="connsiteX5" fmla="*/ 699989 w 699989"/>
              <a:gd name="connsiteY5" fmla="*/ 81981 h 132431"/>
              <a:gd name="connsiteX6" fmla="*/ 662152 w 699989"/>
              <a:gd name="connsiteY6" fmla="*/ 132431 h 132431"/>
              <a:gd name="connsiteX7" fmla="*/ 0 w 699989"/>
              <a:gd name="connsiteY7" fmla="*/ 132431 h 1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989" h="132431">
                <a:moveTo>
                  <a:pt x="0" y="132431"/>
                </a:moveTo>
                <a:lnTo>
                  <a:pt x="59909" y="78828"/>
                </a:lnTo>
                <a:lnTo>
                  <a:pt x="104053" y="9460"/>
                </a:lnTo>
                <a:lnTo>
                  <a:pt x="674765" y="0"/>
                </a:lnTo>
                <a:lnTo>
                  <a:pt x="699989" y="50450"/>
                </a:lnTo>
                <a:lnTo>
                  <a:pt x="699989" y="81981"/>
                </a:lnTo>
                <a:lnTo>
                  <a:pt x="662152" y="132431"/>
                </a:lnTo>
                <a:lnTo>
                  <a:pt x="0" y="132431"/>
                </a:lnTo>
                <a:close/>
              </a:path>
            </a:pathLst>
          </a:custGeom>
          <a:solidFill>
            <a:srgbClr val="993300"/>
          </a:solidFill>
          <a:ln w="127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332829" y="4073809"/>
            <a:ext cx="839637" cy="144944"/>
          </a:xfrm>
          <a:custGeom>
            <a:avLst/>
            <a:gdLst>
              <a:gd name="connsiteX0" fmla="*/ 28378 w 845032"/>
              <a:gd name="connsiteY0" fmla="*/ 154502 h 154502"/>
              <a:gd name="connsiteX1" fmla="*/ 0 w 845032"/>
              <a:gd name="connsiteY1" fmla="*/ 69368 h 154502"/>
              <a:gd name="connsiteX2" fmla="*/ 100900 w 845032"/>
              <a:gd name="connsiteY2" fmla="*/ 3153 h 154502"/>
              <a:gd name="connsiteX3" fmla="*/ 781970 w 845032"/>
              <a:gd name="connsiteY3" fmla="*/ 0 h 154502"/>
              <a:gd name="connsiteX4" fmla="*/ 775664 w 845032"/>
              <a:gd name="connsiteY4" fmla="*/ 53602 h 154502"/>
              <a:gd name="connsiteX5" fmla="*/ 810348 w 845032"/>
              <a:gd name="connsiteY5" fmla="*/ 88287 h 154502"/>
              <a:gd name="connsiteX6" fmla="*/ 819807 w 845032"/>
              <a:gd name="connsiteY6" fmla="*/ 129277 h 154502"/>
              <a:gd name="connsiteX7" fmla="*/ 845032 w 845032"/>
              <a:gd name="connsiteY7" fmla="*/ 148196 h 154502"/>
              <a:gd name="connsiteX8" fmla="*/ 176574 w 845032"/>
              <a:gd name="connsiteY8" fmla="*/ 145042 h 154502"/>
              <a:gd name="connsiteX9" fmla="*/ 28378 w 845032"/>
              <a:gd name="connsiteY9" fmla="*/ 154502 h 154502"/>
              <a:gd name="connsiteX0" fmla="*/ 63062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76574 w 845032"/>
              <a:gd name="connsiteY8" fmla="*/ 145042 h 148196"/>
              <a:gd name="connsiteX9" fmla="*/ 63062 w 845032"/>
              <a:gd name="connsiteY9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76574 w 845032"/>
              <a:gd name="connsiteY8" fmla="*/ 145042 h 148196"/>
              <a:gd name="connsiteX9" fmla="*/ 28378 w 845032"/>
              <a:gd name="connsiteY9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76574 w 845032"/>
              <a:gd name="connsiteY8" fmla="*/ 145042 h 148196"/>
              <a:gd name="connsiteX9" fmla="*/ 119818 w 845032"/>
              <a:gd name="connsiteY9" fmla="*/ 122369 h 148196"/>
              <a:gd name="connsiteX10" fmla="*/ 28378 w 845032"/>
              <a:gd name="connsiteY10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81969 w 845032"/>
              <a:gd name="connsiteY8" fmla="*/ 129113 h 148196"/>
              <a:gd name="connsiteX9" fmla="*/ 119818 w 845032"/>
              <a:gd name="connsiteY9" fmla="*/ 122369 h 148196"/>
              <a:gd name="connsiteX10" fmla="*/ 28378 w 845032"/>
              <a:gd name="connsiteY10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27899 w 845032"/>
              <a:gd name="connsiteY6" fmla="*/ 95142 h 148196"/>
              <a:gd name="connsiteX7" fmla="*/ 845032 w 845032"/>
              <a:gd name="connsiteY7" fmla="*/ 148196 h 148196"/>
              <a:gd name="connsiteX8" fmla="*/ 181969 w 845032"/>
              <a:gd name="connsiteY8" fmla="*/ 129113 h 148196"/>
              <a:gd name="connsiteX9" fmla="*/ 119818 w 845032"/>
              <a:gd name="connsiteY9" fmla="*/ 122369 h 148196"/>
              <a:gd name="connsiteX10" fmla="*/ 28378 w 845032"/>
              <a:gd name="connsiteY10" fmla="*/ 114599 h 148196"/>
              <a:gd name="connsiteX0" fmla="*/ 28378 w 839637"/>
              <a:gd name="connsiteY0" fmla="*/ 114599 h 129113"/>
              <a:gd name="connsiteX1" fmla="*/ 0 w 839637"/>
              <a:gd name="connsiteY1" fmla="*/ 69368 h 129113"/>
              <a:gd name="connsiteX2" fmla="*/ 100900 w 839637"/>
              <a:gd name="connsiteY2" fmla="*/ 3153 h 129113"/>
              <a:gd name="connsiteX3" fmla="*/ 781970 w 839637"/>
              <a:gd name="connsiteY3" fmla="*/ 0 h 129113"/>
              <a:gd name="connsiteX4" fmla="*/ 775664 w 839637"/>
              <a:gd name="connsiteY4" fmla="*/ 53602 h 129113"/>
              <a:gd name="connsiteX5" fmla="*/ 810348 w 839637"/>
              <a:gd name="connsiteY5" fmla="*/ 88287 h 129113"/>
              <a:gd name="connsiteX6" fmla="*/ 827899 w 839637"/>
              <a:gd name="connsiteY6" fmla="*/ 95142 h 129113"/>
              <a:gd name="connsiteX7" fmla="*/ 839637 w 839637"/>
              <a:gd name="connsiteY7" fmla="*/ 120888 h 129113"/>
              <a:gd name="connsiteX8" fmla="*/ 181969 w 839637"/>
              <a:gd name="connsiteY8" fmla="*/ 129113 h 129113"/>
              <a:gd name="connsiteX9" fmla="*/ 119818 w 839637"/>
              <a:gd name="connsiteY9" fmla="*/ 122369 h 129113"/>
              <a:gd name="connsiteX10" fmla="*/ 28378 w 839637"/>
              <a:gd name="connsiteY10" fmla="*/ 114599 h 129113"/>
              <a:gd name="connsiteX0" fmla="*/ 28378 w 839637"/>
              <a:gd name="connsiteY0" fmla="*/ 114599 h 129113"/>
              <a:gd name="connsiteX1" fmla="*/ 0 w 839637"/>
              <a:gd name="connsiteY1" fmla="*/ 69368 h 129113"/>
              <a:gd name="connsiteX2" fmla="*/ 100900 w 839637"/>
              <a:gd name="connsiteY2" fmla="*/ 3153 h 129113"/>
              <a:gd name="connsiteX3" fmla="*/ 781970 w 839637"/>
              <a:gd name="connsiteY3" fmla="*/ 0 h 129113"/>
              <a:gd name="connsiteX4" fmla="*/ 775664 w 839637"/>
              <a:gd name="connsiteY4" fmla="*/ 53602 h 129113"/>
              <a:gd name="connsiteX5" fmla="*/ 810348 w 839637"/>
              <a:gd name="connsiteY5" fmla="*/ 88287 h 129113"/>
              <a:gd name="connsiteX6" fmla="*/ 827899 w 839637"/>
              <a:gd name="connsiteY6" fmla="*/ 95142 h 129113"/>
              <a:gd name="connsiteX7" fmla="*/ 839637 w 839637"/>
              <a:gd name="connsiteY7" fmla="*/ 120888 h 129113"/>
              <a:gd name="connsiteX8" fmla="*/ 181969 w 839637"/>
              <a:gd name="connsiteY8" fmla="*/ 129113 h 129113"/>
              <a:gd name="connsiteX9" fmla="*/ 109028 w 839637"/>
              <a:gd name="connsiteY9" fmla="*/ 115542 h 129113"/>
              <a:gd name="connsiteX10" fmla="*/ 28378 w 839637"/>
              <a:gd name="connsiteY10" fmla="*/ 114599 h 129113"/>
              <a:gd name="connsiteX0" fmla="*/ 28378 w 839637"/>
              <a:gd name="connsiteY0" fmla="*/ 114599 h 122286"/>
              <a:gd name="connsiteX1" fmla="*/ 0 w 839637"/>
              <a:gd name="connsiteY1" fmla="*/ 69368 h 122286"/>
              <a:gd name="connsiteX2" fmla="*/ 100900 w 839637"/>
              <a:gd name="connsiteY2" fmla="*/ 3153 h 122286"/>
              <a:gd name="connsiteX3" fmla="*/ 781970 w 839637"/>
              <a:gd name="connsiteY3" fmla="*/ 0 h 122286"/>
              <a:gd name="connsiteX4" fmla="*/ 775664 w 839637"/>
              <a:gd name="connsiteY4" fmla="*/ 53602 h 122286"/>
              <a:gd name="connsiteX5" fmla="*/ 810348 w 839637"/>
              <a:gd name="connsiteY5" fmla="*/ 88287 h 122286"/>
              <a:gd name="connsiteX6" fmla="*/ 827899 w 839637"/>
              <a:gd name="connsiteY6" fmla="*/ 95142 h 122286"/>
              <a:gd name="connsiteX7" fmla="*/ 839637 w 839637"/>
              <a:gd name="connsiteY7" fmla="*/ 120888 h 122286"/>
              <a:gd name="connsiteX8" fmla="*/ 160390 w 839637"/>
              <a:gd name="connsiteY8" fmla="*/ 122286 h 122286"/>
              <a:gd name="connsiteX9" fmla="*/ 109028 w 839637"/>
              <a:gd name="connsiteY9" fmla="*/ 115542 h 122286"/>
              <a:gd name="connsiteX10" fmla="*/ 28378 w 839637"/>
              <a:gd name="connsiteY10" fmla="*/ 114599 h 1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637" h="122286">
                <a:moveTo>
                  <a:pt x="28378" y="114599"/>
                </a:moveTo>
                <a:lnTo>
                  <a:pt x="0" y="69368"/>
                </a:lnTo>
                <a:lnTo>
                  <a:pt x="100900" y="3153"/>
                </a:lnTo>
                <a:lnTo>
                  <a:pt x="781970" y="0"/>
                </a:lnTo>
                <a:lnTo>
                  <a:pt x="775664" y="53602"/>
                </a:lnTo>
                <a:lnTo>
                  <a:pt x="810348" y="88287"/>
                </a:lnTo>
                <a:lnTo>
                  <a:pt x="827899" y="95142"/>
                </a:lnTo>
                <a:lnTo>
                  <a:pt x="839637" y="120888"/>
                </a:lnTo>
                <a:lnTo>
                  <a:pt x="160390" y="122286"/>
                </a:lnTo>
                <a:cubicBezTo>
                  <a:pt x="141471" y="115615"/>
                  <a:pt x="127947" y="122213"/>
                  <a:pt x="109028" y="115542"/>
                </a:cubicBezTo>
                <a:lnTo>
                  <a:pt x="28378" y="114599"/>
                </a:lnTo>
                <a:close/>
              </a:path>
            </a:pathLst>
          </a:custGeom>
          <a:solidFill>
            <a:srgbClr val="777777"/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587665" y="4327277"/>
            <a:ext cx="624882" cy="146977"/>
          </a:xfrm>
          <a:custGeom>
            <a:avLst/>
            <a:gdLst>
              <a:gd name="connsiteX0" fmla="*/ 0 w 684223"/>
              <a:gd name="connsiteY0" fmla="*/ 0 h 217564"/>
              <a:gd name="connsiteX1" fmla="*/ 652692 w 684223"/>
              <a:gd name="connsiteY1" fmla="*/ 3153 h 217564"/>
              <a:gd name="connsiteX2" fmla="*/ 684223 w 684223"/>
              <a:gd name="connsiteY2" fmla="*/ 122971 h 217564"/>
              <a:gd name="connsiteX3" fmla="*/ 551793 w 684223"/>
              <a:gd name="connsiteY3" fmla="*/ 192339 h 217564"/>
              <a:gd name="connsiteX4" fmla="*/ 416209 w 684223"/>
              <a:gd name="connsiteY4" fmla="*/ 217564 h 217564"/>
              <a:gd name="connsiteX5" fmla="*/ 309004 w 684223"/>
              <a:gd name="connsiteY5" fmla="*/ 204951 h 217564"/>
              <a:gd name="connsiteX6" fmla="*/ 195492 w 684223"/>
              <a:gd name="connsiteY6" fmla="*/ 182880 h 217564"/>
              <a:gd name="connsiteX7" fmla="*/ 170267 w 684223"/>
              <a:gd name="connsiteY7" fmla="*/ 173420 h 217564"/>
              <a:gd name="connsiteX8" fmla="*/ 88287 w 684223"/>
              <a:gd name="connsiteY8" fmla="*/ 116664 h 217564"/>
              <a:gd name="connsiteX9" fmla="*/ 0 w 684223"/>
              <a:gd name="connsiteY9" fmla="*/ 0 h 217564"/>
              <a:gd name="connsiteX0" fmla="*/ 0 w 624882"/>
              <a:gd name="connsiteY0" fmla="*/ 72372 h 214411"/>
              <a:gd name="connsiteX1" fmla="*/ 593351 w 624882"/>
              <a:gd name="connsiteY1" fmla="*/ 0 h 214411"/>
              <a:gd name="connsiteX2" fmla="*/ 624882 w 624882"/>
              <a:gd name="connsiteY2" fmla="*/ 119818 h 214411"/>
              <a:gd name="connsiteX3" fmla="*/ 492452 w 624882"/>
              <a:gd name="connsiteY3" fmla="*/ 189186 h 214411"/>
              <a:gd name="connsiteX4" fmla="*/ 356868 w 624882"/>
              <a:gd name="connsiteY4" fmla="*/ 214411 h 214411"/>
              <a:gd name="connsiteX5" fmla="*/ 249663 w 624882"/>
              <a:gd name="connsiteY5" fmla="*/ 201798 h 214411"/>
              <a:gd name="connsiteX6" fmla="*/ 136151 w 624882"/>
              <a:gd name="connsiteY6" fmla="*/ 179727 h 214411"/>
              <a:gd name="connsiteX7" fmla="*/ 110926 w 624882"/>
              <a:gd name="connsiteY7" fmla="*/ 170267 h 214411"/>
              <a:gd name="connsiteX8" fmla="*/ 28946 w 624882"/>
              <a:gd name="connsiteY8" fmla="*/ 113511 h 214411"/>
              <a:gd name="connsiteX9" fmla="*/ 0 w 624882"/>
              <a:gd name="connsiteY9" fmla="*/ 72372 h 214411"/>
              <a:gd name="connsiteX0" fmla="*/ 0 w 624882"/>
              <a:gd name="connsiteY0" fmla="*/ 4938 h 146977"/>
              <a:gd name="connsiteX1" fmla="*/ 612233 w 624882"/>
              <a:gd name="connsiteY1" fmla="*/ 0 h 146977"/>
              <a:gd name="connsiteX2" fmla="*/ 624882 w 624882"/>
              <a:gd name="connsiteY2" fmla="*/ 52384 h 146977"/>
              <a:gd name="connsiteX3" fmla="*/ 492452 w 624882"/>
              <a:gd name="connsiteY3" fmla="*/ 121752 h 146977"/>
              <a:gd name="connsiteX4" fmla="*/ 356868 w 624882"/>
              <a:gd name="connsiteY4" fmla="*/ 146977 h 146977"/>
              <a:gd name="connsiteX5" fmla="*/ 249663 w 624882"/>
              <a:gd name="connsiteY5" fmla="*/ 134364 h 146977"/>
              <a:gd name="connsiteX6" fmla="*/ 136151 w 624882"/>
              <a:gd name="connsiteY6" fmla="*/ 112293 h 146977"/>
              <a:gd name="connsiteX7" fmla="*/ 110926 w 624882"/>
              <a:gd name="connsiteY7" fmla="*/ 102833 h 146977"/>
              <a:gd name="connsiteX8" fmla="*/ 28946 w 624882"/>
              <a:gd name="connsiteY8" fmla="*/ 46077 h 146977"/>
              <a:gd name="connsiteX9" fmla="*/ 0 w 624882"/>
              <a:gd name="connsiteY9" fmla="*/ 4938 h 1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882" h="146977">
                <a:moveTo>
                  <a:pt x="0" y="4938"/>
                </a:moveTo>
                <a:lnTo>
                  <a:pt x="612233" y="0"/>
                </a:lnTo>
                <a:lnTo>
                  <a:pt x="624882" y="52384"/>
                </a:lnTo>
                <a:lnTo>
                  <a:pt x="492452" y="121752"/>
                </a:lnTo>
                <a:lnTo>
                  <a:pt x="356868" y="146977"/>
                </a:lnTo>
                <a:lnTo>
                  <a:pt x="249663" y="134364"/>
                </a:lnTo>
                <a:lnTo>
                  <a:pt x="136151" y="112293"/>
                </a:lnTo>
                <a:lnTo>
                  <a:pt x="110926" y="102833"/>
                </a:lnTo>
                <a:lnTo>
                  <a:pt x="28946" y="46077"/>
                </a:lnTo>
                <a:lnTo>
                  <a:pt x="0" y="4938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75548" y="1271627"/>
            <a:ext cx="148850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5548" y="1567717"/>
            <a:ext cx="148850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Asher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5548" y="1872517"/>
            <a:ext cx="14885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Naphtali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5548" y="2177317"/>
            <a:ext cx="14885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Manasseh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5548" y="2482117"/>
            <a:ext cx="1488505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Ephraim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5548" y="2786917"/>
            <a:ext cx="148850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Reuben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5548" y="3091717"/>
            <a:ext cx="148850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Judah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5548" y="3396517"/>
            <a:ext cx="1488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Prince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5548" y="3701317"/>
            <a:ext cx="148850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Benjamin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5548" y="4006117"/>
            <a:ext cx="1488505" cy="369332"/>
          </a:xfrm>
          <a:prstGeom prst="rect">
            <a:avLst/>
          </a:prstGeom>
          <a:solidFill>
            <a:srgbClr val="9933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Simeon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514641" y="4221345"/>
            <a:ext cx="685125" cy="113289"/>
          </a:xfrm>
          <a:custGeom>
            <a:avLst/>
            <a:gdLst>
              <a:gd name="connsiteX0" fmla="*/ 62039 w 685125"/>
              <a:gd name="connsiteY0" fmla="*/ 113289 h 113289"/>
              <a:gd name="connsiteX1" fmla="*/ 0 w 685125"/>
              <a:gd name="connsiteY1" fmla="*/ 0 h 113289"/>
              <a:gd name="connsiteX2" fmla="*/ 660849 w 685125"/>
              <a:gd name="connsiteY2" fmla="*/ 2697 h 113289"/>
              <a:gd name="connsiteX3" fmla="*/ 685125 w 685125"/>
              <a:gd name="connsiteY3" fmla="*/ 102499 h 113289"/>
              <a:gd name="connsiteX4" fmla="*/ 62039 w 685125"/>
              <a:gd name="connsiteY4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125" h="113289">
                <a:moveTo>
                  <a:pt x="62039" y="113289"/>
                </a:moveTo>
                <a:lnTo>
                  <a:pt x="0" y="0"/>
                </a:lnTo>
                <a:lnTo>
                  <a:pt x="660849" y="2697"/>
                </a:lnTo>
                <a:lnTo>
                  <a:pt x="685125" y="102499"/>
                </a:lnTo>
                <a:lnTo>
                  <a:pt x="62039" y="1132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75548" y="4310917"/>
            <a:ext cx="1488505" cy="369332"/>
          </a:xfrm>
          <a:prstGeom prst="rect">
            <a:avLst/>
          </a:prstGeom>
          <a:solidFill>
            <a:srgbClr val="777777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Issachar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75548" y="4615717"/>
            <a:ext cx="1488505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Zebulon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75548" y="4939555"/>
            <a:ext cx="1488505" cy="335756"/>
          </a:xfrm>
          <a:prstGeom prst="rect">
            <a:avLst/>
          </a:prstGeom>
          <a:solidFill>
            <a:srgbClr val="9999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36609" y="3398619"/>
            <a:ext cx="1048266" cy="63998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55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5762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8844" y="925201"/>
            <a:ext cx="5379156" cy="5627999"/>
            <a:chOff x="1478844" y="925201"/>
            <a:chExt cx="5562600" cy="5975132"/>
          </a:xfrm>
        </p:grpSpPr>
        <p:sp>
          <p:nvSpPr>
            <p:cNvPr id="2" name="Rectangle 1"/>
            <p:cNvSpPr/>
            <p:nvPr/>
          </p:nvSpPr>
          <p:spPr>
            <a:xfrm>
              <a:off x="1478844" y="925201"/>
              <a:ext cx="5562600" cy="5975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ezekielsTemple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" t="511" r="1805" b="1344"/>
            <a:stretch/>
          </p:blipFill>
          <p:spPr bwMode="auto">
            <a:xfrm>
              <a:off x="1742162" y="1143000"/>
              <a:ext cx="5039638" cy="541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875504" y="3810000"/>
            <a:ext cx="914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5504" y="2544096"/>
            <a:ext cx="914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85619" y="1290639"/>
            <a:ext cx="567771" cy="400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85619" y="5193079"/>
            <a:ext cx="567771" cy="400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33029" y="1290638"/>
            <a:ext cx="567771" cy="400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25534" y="5189095"/>
            <a:ext cx="567771" cy="400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mention of Ephraim and Manasseh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2305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But we have Levi and Joseph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196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507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LORD </a:t>
            </a:r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THERE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/>
              <a:t>~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Shammah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9120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44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Running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pakah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literally, </a:t>
            </a:r>
            <a:r>
              <a:rPr lang="en-US" sz="3200" i="1" dirty="0"/>
              <a:t>trickling</a:t>
            </a:r>
            <a:r>
              <a:rPr lang="en-US" sz="3200" dirty="0"/>
              <a:t> (NASB)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1652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0683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7:37–39 ~ </a:t>
            </a:r>
            <a:r>
              <a:rPr lang="en-US" sz="3200" baseline="30000" dirty="0"/>
              <a:t>37 </a:t>
            </a:r>
            <a:r>
              <a:rPr lang="en-US" sz="3200" dirty="0">
                <a:solidFill>
                  <a:srgbClr val="FFFF00"/>
                </a:solidFill>
              </a:rPr>
              <a:t>On the last day, that great day of the feast, Jesus stood and cried out, saying, "If anyone thirsts, let him come to Me and drink. </a:t>
            </a:r>
            <a:r>
              <a:rPr lang="en-US" sz="3200" baseline="30000" dirty="0"/>
              <a:t>38 </a:t>
            </a:r>
            <a:r>
              <a:rPr lang="en-US" sz="3200" dirty="0">
                <a:solidFill>
                  <a:srgbClr val="FFFF00"/>
                </a:solidFill>
              </a:rPr>
              <a:t>He who believes in Me, as the Scripture has said, out of his heart will flow rivers of living water." </a:t>
            </a:r>
            <a:r>
              <a:rPr lang="en-US" sz="3200" baseline="30000" dirty="0"/>
              <a:t>39 </a:t>
            </a:r>
            <a:r>
              <a:rPr lang="en-US" sz="3200" dirty="0">
                <a:solidFill>
                  <a:srgbClr val="FFFF00"/>
                </a:solidFill>
              </a:rPr>
              <a:t>But this He spoke concerning the Spirit, whom those believing in Him would receive; for the Holy Spirit was not yet </a:t>
            </a:r>
            <a:r>
              <a:rPr lang="en-US" sz="3200" i="1" dirty="0">
                <a:solidFill>
                  <a:srgbClr val="FFFF00"/>
                </a:solidFill>
              </a:rPr>
              <a:t>given,</a:t>
            </a:r>
            <a:r>
              <a:rPr lang="en-US" sz="3200" dirty="0">
                <a:solidFill>
                  <a:srgbClr val="FFFF00"/>
                </a:solidFill>
              </a:rPr>
              <a:t> because Jesus was </a:t>
            </a:r>
            <a:r>
              <a:rPr lang="en-US" sz="3200" dirty="0" smtClean="0">
                <a:solidFill>
                  <a:srgbClr val="FFFF00"/>
                </a:solidFill>
              </a:rPr>
              <a:t>not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yet </a:t>
            </a:r>
            <a:r>
              <a:rPr lang="en-US" sz="3200" dirty="0">
                <a:solidFill>
                  <a:srgbClr val="FFFF00"/>
                </a:solidFill>
              </a:rPr>
              <a:t>glorified. </a:t>
            </a:r>
          </a:p>
        </p:txBody>
      </p:sp>
    </p:spTree>
    <p:extLst>
      <p:ext uri="{BB962C8B-B14F-4D97-AF65-F5344CB8AC3E}">
        <p14:creationId xmlns:p14="http://schemas.microsoft.com/office/powerpoint/2010/main" val="229487792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Joel 3:18 ~ </a:t>
            </a:r>
            <a:r>
              <a:rPr lang="en-US" sz="3200" dirty="0">
                <a:solidFill>
                  <a:srgbClr val="FFFF00"/>
                </a:solidFill>
              </a:rPr>
              <a:t>And it will come to pass in that day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That the mountains shall drip with new wine,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The hills shall flow with milk,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all the brooks of Judah shall be flooded with water;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 fountain shall flow from the house of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And water the Valley of Acacias.</a:t>
            </a:r>
          </a:p>
        </p:txBody>
      </p:sp>
    </p:spTree>
    <p:extLst>
      <p:ext uri="{BB962C8B-B14F-4D97-AF65-F5344CB8AC3E}">
        <p14:creationId xmlns:p14="http://schemas.microsoft.com/office/powerpoint/2010/main" val="67258137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Zech. 14:8 ~ </a:t>
            </a:r>
            <a:r>
              <a:rPr lang="en-US" sz="3200" dirty="0">
                <a:solidFill>
                  <a:srgbClr val="FFFF00"/>
                </a:solidFill>
              </a:rPr>
              <a:t>And in that day it shall be—</a:t>
            </a:r>
          </a:p>
          <a:p>
            <a:r>
              <a:rPr lang="en-US" sz="3200" i="1" dirty="0">
                <a:solidFill>
                  <a:srgbClr val="FFFF00"/>
                </a:solidFill>
              </a:rPr>
              <a:t>That</a:t>
            </a:r>
            <a:r>
              <a:rPr lang="en-US" sz="3200" dirty="0">
                <a:solidFill>
                  <a:srgbClr val="FFFF00"/>
                </a:solidFill>
              </a:rPr>
              <a:t> living waters shall flow from Jerusalem,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Half of them toward the eastern sea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half of them toward the western sea;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In both summer and winter it shall occur.</a:t>
            </a:r>
          </a:p>
        </p:txBody>
      </p:sp>
    </p:spTree>
    <p:extLst>
      <p:ext uri="{BB962C8B-B14F-4D97-AF65-F5344CB8AC3E}">
        <p14:creationId xmlns:p14="http://schemas.microsoft.com/office/powerpoint/2010/main" val="42365680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46-48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1293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581</TotalTime>
  <Words>242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14</cp:revision>
  <dcterms:created xsi:type="dcterms:W3CDTF">2014-01-29T12:54:35Z</dcterms:created>
  <dcterms:modified xsi:type="dcterms:W3CDTF">2014-01-30T19:07:12Z</dcterms:modified>
</cp:coreProperties>
</file>