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2" r:id="rId5"/>
    <p:sldId id="264" r:id="rId6"/>
    <p:sldId id="263" r:id="rId7"/>
    <p:sldId id="265" r:id="rId8"/>
    <p:sldId id="266" r:id="rId9"/>
    <p:sldId id="267" r:id="rId10"/>
    <p:sldId id="259" r:id="rId11"/>
    <p:sldId id="260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6" autoAdjust="0"/>
    <p:restoredTop sz="94660"/>
  </p:normalViewPr>
  <p:slideViewPr>
    <p:cSldViewPr>
      <p:cViewPr>
        <p:scale>
          <a:sx n="97" d="100"/>
          <a:sy n="97" d="100"/>
        </p:scale>
        <p:origin x="-156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133" t="2610" r="12854" b="15119"/>
          <a:stretch/>
        </p:blipFill>
        <p:spPr>
          <a:xfrm>
            <a:off x="1090096" y="834835"/>
            <a:ext cx="6354771" cy="5896769"/>
          </a:xfrm>
          <a:prstGeom prst="rect">
            <a:avLst/>
          </a:prstGeom>
          <a:ln>
            <a:solidFill>
              <a:srgbClr val="000000"/>
            </a:solidFill>
          </a:ln>
          <a:effectLst>
            <a:softEdge rad="127000"/>
          </a:effectLst>
        </p:spPr>
      </p:pic>
      <p:sp>
        <p:nvSpPr>
          <p:cNvPr id="10" name="Freeform 9"/>
          <p:cNvSpPr/>
          <p:nvPr/>
        </p:nvSpPr>
        <p:spPr>
          <a:xfrm>
            <a:off x="4876800" y="2274277"/>
            <a:ext cx="2446215" cy="1820985"/>
          </a:xfrm>
          <a:custGeom>
            <a:avLst/>
            <a:gdLst>
              <a:gd name="connsiteX0" fmla="*/ 1078523 w 2446215"/>
              <a:gd name="connsiteY0" fmla="*/ 1820985 h 1820985"/>
              <a:gd name="connsiteX1" fmla="*/ 976923 w 2446215"/>
              <a:gd name="connsiteY1" fmla="*/ 1750646 h 1820985"/>
              <a:gd name="connsiteX2" fmla="*/ 969108 w 2446215"/>
              <a:gd name="connsiteY2" fmla="*/ 1688123 h 1820985"/>
              <a:gd name="connsiteX3" fmla="*/ 906585 w 2446215"/>
              <a:gd name="connsiteY3" fmla="*/ 1609969 h 1820985"/>
              <a:gd name="connsiteX4" fmla="*/ 914400 w 2446215"/>
              <a:gd name="connsiteY4" fmla="*/ 1500554 h 1820985"/>
              <a:gd name="connsiteX5" fmla="*/ 828431 w 2446215"/>
              <a:gd name="connsiteY5" fmla="*/ 1422400 h 1820985"/>
              <a:gd name="connsiteX6" fmla="*/ 633046 w 2446215"/>
              <a:gd name="connsiteY6" fmla="*/ 1375508 h 1820985"/>
              <a:gd name="connsiteX7" fmla="*/ 515815 w 2446215"/>
              <a:gd name="connsiteY7" fmla="*/ 1297354 h 1820985"/>
              <a:gd name="connsiteX8" fmla="*/ 468923 w 2446215"/>
              <a:gd name="connsiteY8" fmla="*/ 1281723 h 1820985"/>
              <a:gd name="connsiteX9" fmla="*/ 382954 w 2446215"/>
              <a:gd name="connsiteY9" fmla="*/ 1211385 h 1820985"/>
              <a:gd name="connsiteX10" fmla="*/ 390769 w 2446215"/>
              <a:gd name="connsiteY10" fmla="*/ 1094154 h 1820985"/>
              <a:gd name="connsiteX11" fmla="*/ 461108 w 2446215"/>
              <a:gd name="connsiteY11" fmla="*/ 961292 h 1820985"/>
              <a:gd name="connsiteX12" fmla="*/ 422031 w 2446215"/>
              <a:gd name="connsiteY12" fmla="*/ 851877 h 1820985"/>
              <a:gd name="connsiteX13" fmla="*/ 351692 w 2446215"/>
              <a:gd name="connsiteY13" fmla="*/ 844061 h 1820985"/>
              <a:gd name="connsiteX14" fmla="*/ 195385 w 2446215"/>
              <a:gd name="connsiteY14" fmla="*/ 844061 h 1820985"/>
              <a:gd name="connsiteX15" fmla="*/ 54708 w 2446215"/>
              <a:gd name="connsiteY15" fmla="*/ 672123 h 1820985"/>
              <a:gd name="connsiteX16" fmla="*/ 62523 w 2446215"/>
              <a:gd name="connsiteY16" fmla="*/ 601785 h 1820985"/>
              <a:gd name="connsiteX17" fmla="*/ 0 w 2446215"/>
              <a:gd name="connsiteY17" fmla="*/ 539261 h 1820985"/>
              <a:gd name="connsiteX18" fmla="*/ 85969 w 2446215"/>
              <a:gd name="connsiteY18" fmla="*/ 445477 h 1820985"/>
              <a:gd name="connsiteX19" fmla="*/ 23446 w 2446215"/>
              <a:gd name="connsiteY19" fmla="*/ 328246 h 1820985"/>
              <a:gd name="connsiteX20" fmla="*/ 23446 w 2446215"/>
              <a:gd name="connsiteY20" fmla="*/ 281354 h 1820985"/>
              <a:gd name="connsiteX21" fmla="*/ 78154 w 2446215"/>
              <a:gd name="connsiteY21" fmla="*/ 234461 h 1820985"/>
              <a:gd name="connsiteX22" fmla="*/ 203200 w 2446215"/>
              <a:gd name="connsiteY22" fmla="*/ 343877 h 1820985"/>
              <a:gd name="connsiteX23" fmla="*/ 250092 w 2446215"/>
              <a:gd name="connsiteY23" fmla="*/ 375138 h 1820985"/>
              <a:gd name="connsiteX24" fmla="*/ 382954 w 2446215"/>
              <a:gd name="connsiteY24" fmla="*/ 304800 h 1820985"/>
              <a:gd name="connsiteX25" fmla="*/ 429846 w 2446215"/>
              <a:gd name="connsiteY25" fmla="*/ 203200 h 1820985"/>
              <a:gd name="connsiteX26" fmla="*/ 500185 w 2446215"/>
              <a:gd name="connsiteY26" fmla="*/ 218831 h 1820985"/>
              <a:gd name="connsiteX27" fmla="*/ 531446 w 2446215"/>
              <a:gd name="connsiteY27" fmla="*/ 281354 h 1820985"/>
              <a:gd name="connsiteX28" fmla="*/ 609600 w 2446215"/>
              <a:gd name="connsiteY28" fmla="*/ 406400 h 1820985"/>
              <a:gd name="connsiteX29" fmla="*/ 703385 w 2446215"/>
              <a:gd name="connsiteY29" fmla="*/ 461108 h 1820985"/>
              <a:gd name="connsiteX30" fmla="*/ 781538 w 2446215"/>
              <a:gd name="connsiteY30" fmla="*/ 437661 h 1820985"/>
              <a:gd name="connsiteX31" fmla="*/ 898769 w 2446215"/>
              <a:gd name="connsiteY31" fmla="*/ 468923 h 1820985"/>
              <a:gd name="connsiteX32" fmla="*/ 969108 w 2446215"/>
              <a:gd name="connsiteY32" fmla="*/ 476738 h 1820985"/>
              <a:gd name="connsiteX33" fmla="*/ 1078523 w 2446215"/>
              <a:gd name="connsiteY33" fmla="*/ 445477 h 1820985"/>
              <a:gd name="connsiteX34" fmla="*/ 1156677 w 2446215"/>
              <a:gd name="connsiteY34" fmla="*/ 351692 h 1820985"/>
              <a:gd name="connsiteX35" fmla="*/ 1250462 w 2446215"/>
              <a:gd name="connsiteY35" fmla="*/ 312615 h 1820985"/>
              <a:gd name="connsiteX36" fmla="*/ 1195754 w 2446215"/>
              <a:gd name="connsiteY36" fmla="*/ 257908 h 1820985"/>
              <a:gd name="connsiteX37" fmla="*/ 1312985 w 2446215"/>
              <a:gd name="connsiteY37" fmla="*/ 242277 h 1820985"/>
              <a:gd name="connsiteX38" fmla="*/ 1352062 w 2446215"/>
              <a:gd name="connsiteY38" fmla="*/ 54708 h 1820985"/>
              <a:gd name="connsiteX39" fmla="*/ 1453662 w 2446215"/>
              <a:gd name="connsiteY39" fmla="*/ 0 h 1820985"/>
              <a:gd name="connsiteX40" fmla="*/ 1727200 w 2446215"/>
              <a:gd name="connsiteY40" fmla="*/ 31261 h 1820985"/>
              <a:gd name="connsiteX41" fmla="*/ 2016369 w 2446215"/>
              <a:gd name="connsiteY41" fmla="*/ 15631 h 1820985"/>
              <a:gd name="connsiteX42" fmla="*/ 2024185 w 2446215"/>
              <a:gd name="connsiteY42" fmla="*/ 70338 h 1820985"/>
              <a:gd name="connsiteX43" fmla="*/ 2180492 w 2446215"/>
              <a:gd name="connsiteY43" fmla="*/ 54708 h 1820985"/>
              <a:gd name="connsiteX44" fmla="*/ 2321169 w 2446215"/>
              <a:gd name="connsiteY44" fmla="*/ 171938 h 1820985"/>
              <a:gd name="connsiteX45" fmla="*/ 2305538 w 2446215"/>
              <a:gd name="connsiteY45" fmla="*/ 242277 h 1820985"/>
              <a:gd name="connsiteX46" fmla="*/ 2368062 w 2446215"/>
              <a:gd name="connsiteY46" fmla="*/ 508000 h 1820985"/>
              <a:gd name="connsiteX47" fmla="*/ 2446215 w 2446215"/>
              <a:gd name="connsiteY47" fmla="*/ 562708 h 1820985"/>
              <a:gd name="connsiteX48" fmla="*/ 2407138 w 2446215"/>
              <a:gd name="connsiteY48" fmla="*/ 570523 h 1820985"/>
              <a:gd name="connsiteX0" fmla="*/ 1078523 w 2446215"/>
              <a:gd name="connsiteY0" fmla="*/ 1820985 h 1820985"/>
              <a:gd name="connsiteX1" fmla="*/ 976923 w 2446215"/>
              <a:gd name="connsiteY1" fmla="*/ 1750646 h 1820985"/>
              <a:gd name="connsiteX2" fmla="*/ 969108 w 2446215"/>
              <a:gd name="connsiteY2" fmla="*/ 1688123 h 1820985"/>
              <a:gd name="connsiteX3" fmla="*/ 906585 w 2446215"/>
              <a:gd name="connsiteY3" fmla="*/ 1609969 h 1820985"/>
              <a:gd name="connsiteX4" fmla="*/ 914400 w 2446215"/>
              <a:gd name="connsiteY4" fmla="*/ 1500554 h 1820985"/>
              <a:gd name="connsiteX5" fmla="*/ 828431 w 2446215"/>
              <a:gd name="connsiteY5" fmla="*/ 1422400 h 1820985"/>
              <a:gd name="connsiteX6" fmla="*/ 633046 w 2446215"/>
              <a:gd name="connsiteY6" fmla="*/ 1375508 h 1820985"/>
              <a:gd name="connsiteX7" fmla="*/ 515815 w 2446215"/>
              <a:gd name="connsiteY7" fmla="*/ 1297354 h 1820985"/>
              <a:gd name="connsiteX8" fmla="*/ 468923 w 2446215"/>
              <a:gd name="connsiteY8" fmla="*/ 1281723 h 1820985"/>
              <a:gd name="connsiteX9" fmla="*/ 382954 w 2446215"/>
              <a:gd name="connsiteY9" fmla="*/ 1211385 h 1820985"/>
              <a:gd name="connsiteX10" fmla="*/ 390769 w 2446215"/>
              <a:gd name="connsiteY10" fmla="*/ 1094154 h 1820985"/>
              <a:gd name="connsiteX11" fmla="*/ 461108 w 2446215"/>
              <a:gd name="connsiteY11" fmla="*/ 961292 h 1820985"/>
              <a:gd name="connsiteX12" fmla="*/ 422031 w 2446215"/>
              <a:gd name="connsiteY12" fmla="*/ 851877 h 1820985"/>
              <a:gd name="connsiteX13" fmla="*/ 351692 w 2446215"/>
              <a:gd name="connsiteY13" fmla="*/ 844061 h 1820985"/>
              <a:gd name="connsiteX14" fmla="*/ 195385 w 2446215"/>
              <a:gd name="connsiteY14" fmla="*/ 844061 h 1820985"/>
              <a:gd name="connsiteX15" fmla="*/ 54708 w 2446215"/>
              <a:gd name="connsiteY15" fmla="*/ 672123 h 1820985"/>
              <a:gd name="connsiteX16" fmla="*/ 62523 w 2446215"/>
              <a:gd name="connsiteY16" fmla="*/ 601785 h 1820985"/>
              <a:gd name="connsiteX17" fmla="*/ 0 w 2446215"/>
              <a:gd name="connsiteY17" fmla="*/ 539261 h 1820985"/>
              <a:gd name="connsiteX18" fmla="*/ 85969 w 2446215"/>
              <a:gd name="connsiteY18" fmla="*/ 445477 h 1820985"/>
              <a:gd name="connsiteX19" fmla="*/ 23446 w 2446215"/>
              <a:gd name="connsiteY19" fmla="*/ 328246 h 1820985"/>
              <a:gd name="connsiteX20" fmla="*/ 23446 w 2446215"/>
              <a:gd name="connsiteY20" fmla="*/ 281354 h 1820985"/>
              <a:gd name="connsiteX21" fmla="*/ 78154 w 2446215"/>
              <a:gd name="connsiteY21" fmla="*/ 234461 h 1820985"/>
              <a:gd name="connsiteX22" fmla="*/ 203200 w 2446215"/>
              <a:gd name="connsiteY22" fmla="*/ 343877 h 1820985"/>
              <a:gd name="connsiteX23" fmla="*/ 250092 w 2446215"/>
              <a:gd name="connsiteY23" fmla="*/ 375138 h 1820985"/>
              <a:gd name="connsiteX24" fmla="*/ 382954 w 2446215"/>
              <a:gd name="connsiteY24" fmla="*/ 304800 h 1820985"/>
              <a:gd name="connsiteX25" fmla="*/ 429846 w 2446215"/>
              <a:gd name="connsiteY25" fmla="*/ 203200 h 1820985"/>
              <a:gd name="connsiteX26" fmla="*/ 580195 w 2446215"/>
              <a:gd name="connsiteY26" fmla="*/ 207401 h 1820985"/>
              <a:gd name="connsiteX27" fmla="*/ 531446 w 2446215"/>
              <a:gd name="connsiteY27" fmla="*/ 281354 h 1820985"/>
              <a:gd name="connsiteX28" fmla="*/ 609600 w 2446215"/>
              <a:gd name="connsiteY28" fmla="*/ 406400 h 1820985"/>
              <a:gd name="connsiteX29" fmla="*/ 703385 w 2446215"/>
              <a:gd name="connsiteY29" fmla="*/ 461108 h 1820985"/>
              <a:gd name="connsiteX30" fmla="*/ 781538 w 2446215"/>
              <a:gd name="connsiteY30" fmla="*/ 437661 h 1820985"/>
              <a:gd name="connsiteX31" fmla="*/ 898769 w 2446215"/>
              <a:gd name="connsiteY31" fmla="*/ 468923 h 1820985"/>
              <a:gd name="connsiteX32" fmla="*/ 969108 w 2446215"/>
              <a:gd name="connsiteY32" fmla="*/ 476738 h 1820985"/>
              <a:gd name="connsiteX33" fmla="*/ 1078523 w 2446215"/>
              <a:gd name="connsiteY33" fmla="*/ 445477 h 1820985"/>
              <a:gd name="connsiteX34" fmla="*/ 1156677 w 2446215"/>
              <a:gd name="connsiteY34" fmla="*/ 351692 h 1820985"/>
              <a:gd name="connsiteX35" fmla="*/ 1250462 w 2446215"/>
              <a:gd name="connsiteY35" fmla="*/ 312615 h 1820985"/>
              <a:gd name="connsiteX36" fmla="*/ 1195754 w 2446215"/>
              <a:gd name="connsiteY36" fmla="*/ 257908 h 1820985"/>
              <a:gd name="connsiteX37" fmla="*/ 1312985 w 2446215"/>
              <a:gd name="connsiteY37" fmla="*/ 242277 h 1820985"/>
              <a:gd name="connsiteX38" fmla="*/ 1352062 w 2446215"/>
              <a:gd name="connsiteY38" fmla="*/ 54708 h 1820985"/>
              <a:gd name="connsiteX39" fmla="*/ 1453662 w 2446215"/>
              <a:gd name="connsiteY39" fmla="*/ 0 h 1820985"/>
              <a:gd name="connsiteX40" fmla="*/ 1727200 w 2446215"/>
              <a:gd name="connsiteY40" fmla="*/ 31261 h 1820985"/>
              <a:gd name="connsiteX41" fmla="*/ 2016369 w 2446215"/>
              <a:gd name="connsiteY41" fmla="*/ 15631 h 1820985"/>
              <a:gd name="connsiteX42" fmla="*/ 2024185 w 2446215"/>
              <a:gd name="connsiteY42" fmla="*/ 70338 h 1820985"/>
              <a:gd name="connsiteX43" fmla="*/ 2180492 w 2446215"/>
              <a:gd name="connsiteY43" fmla="*/ 54708 h 1820985"/>
              <a:gd name="connsiteX44" fmla="*/ 2321169 w 2446215"/>
              <a:gd name="connsiteY44" fmla="*/ 171938 h 1820985"/>
              <a:gd name="connsiteX45" fmla="*/ 2305538 w 2446215"/>
              <a:gd name="connsiteY45" fmla="*/ 242277 h 1820985"/>
              <a:gd name="connsiteX46" fmla="*/ 2368062 w 2446215"/>
              <a:gd name="connsiteY46" fmla="*/ 508000 h 1820985"/>
              <a:gd name="connsiteX47" fmla="*/ 2446215 w 2446215"/>
              <a:gd name="connsiteY47" fmla="*/ 562708 h 1820985"/>
              <a:gd name="connsiteX48" fmla="*/ 2407138 w 2446215"/>
              <a:gd name="connsiteY48" fmla="*/ 570523 h 1820985"/>
              <a:gd name="connsiteX0" fmla="*/ 1078523 w 2446215"/>
              <a:gd name="connsiteY0" fmla="*/ 1820985 h 1820985"/>
              <a:gd name="connsiteX1" fmla="*/ 976923 w 2446215"/>
              <a:gd name="connsiteY1" fmla="*/ 1750646 h 1820985"/>
              <a:gd name="connsiteX2" fmla="*/ 969108 w 2446215"/>
              <a:gd name="connsiteY2" fmla="*/ 1688123 h 1820985"/>
              <a:gd name="connsiteX3" fmla="*/ 906585 w 2446215"/>
              <a:gd name="connsiteY3" fmla="*/ 1609969 h 1820985"/>
              <a:gd name="connsiteX4" fmla="*/ 914400 w 2446215"/>
              <a:gd name="connsiteY4" fmla="*/ 1500554 h 1820985"/>
              <a:gd name="connsiteX5" fmla="*/ 828431 w 2446215"/>
              <a:gd name="connsiteY5" fmla="*/ 1422400 h 1820985"/>
              <a:gd name="connsiteX6" fmla="*/ 633046 w 2446215"/>
              <a:gd name="connsiteY6" fmla="*/ 1375508 h 1820985"/>
              <a:gd name="connsiteX7" fmla="*/ 515815 w 2446215"/>
              <a:gd name="connsiteY7" fmla="*/ 1297354 h 1820985"/>
              <a:gd name="connsiteX8" fmla="*/ 468923 w 2446215"/>
              <a:gd name="connsiteY8" fmla="*/ 1281723 h 1820985"/>
              <a:gd name="connsiteX9" fmla="*/ 382954 w 2446215"/>
              <a:gd name="connsiteY9" fmla="*/ 1211385 h 1820985"/>
              <a:gd name="connsiteX10" fmla="*/ 390769 w 2446215"/>
              <a:gd name="connsiteY10" fmla="*/ 1094154 h 1820985"/>
              <a:gd name="connsiteX11" fmla="*/ 461108 w 2446215"/>
              <a:gd name="connsiteY11" fmla="*/ 961292 h 1820985"/>
              <a:gd name="connsiteX12" fmla="*/ 422031 w 2446215"/>
              <a:gd name="connsiteY12" fmla="*/ 851877 h 1820985"/>
              <a:gd name="connsiteX13" fmla="*/ 351692 w 2446215"/>
              <a:gd name="connsiteY13" fmla="*/ 844061 h 1820985"/>
              <a:gd name="connsiteX14" fmla="*/ 195385 w 2446215"/>
              <a:gd name="connsiteY14" fmla="*/ 844061 h 1820985"/>
              <a:gd name="connsiteX15" fmla="*/ 54708 w 2446215"/>
              <a:gd name="connsiteY15" fmla="*/ 672123 h 1820985"/>
              <a:gd name="connsiteX16" fmla="*/ 62523 w 2446215"/>
              <a:gd name="connsiteY16" fmla="*/ 601785 h 1820985"/>
              <a:gd name="connsiteX17" fmla="*/ 0 w 2446215"/>
              <a:gd name="connsiteY17" fmla="*/ 539261 h 1820985"/>
              <a:gd name="connsiteX18" fmla="*/ 85969 w 2446215"/>
              <a:gd name="connsiteY18" fmla="*/ 445477 h 1820985"/>
              <a:gd name="connsiteX19" fmla="*/ 23446 w 2446215"/>
              <a:gd name="connsiteY19" fmla="*/ 328246 h 1820985"/>
              <a:gd name="connsiteX20" fmla="*/ 23446 w 2446215"/>
              <a:gd name="connsiteY20" fmla="*/ 281354 h 1820985"/>
              <a:gd name="connsiteX21" fmla="*/ 78154 w 2446215"/>
              <a:gd name="connsiteY21" fmla="*/ 234461 h 1820985"/>
              <a:gd name="connsiteX22" fmla="*/ 203200 w 2446215"/>
              <a:gd name="connsiteY22" fmla="*/ 343877 h 1820985"/>
              <a:gd name="connsiteX23" fmla="*/ 250092 w 2446215"/>
              <a:gd name="connsiteY23" fmla="*/ 375138 h 1820985"/>
              <a:gd name="connsiteX24" fmla="*/ 382954 w 2446215"/>
              <a:gd name="connsiteY24" fmla="*/ 304800 h 1820985"/>
              <a:gd name="connsiteX25" fmla="*/ 429846 w 2446215"/>
              <a:gd name="connsiteY25" fmla="*/ 203200 h 1820985"/>
              <a:gd name="connsiteX26" fmla="*/ 580195 w 2446215"/>
              <a:gd name="connsiteY26" fmla="*/ 207401 h 1820985"/>
              <a:gd name="connsiteX27" fmla="*/ 588596 w 2446215"/>
              <a:gd name="connsiteY27" fmla="*/ 277544 h 1820985"/>
              <a:gd name="connsiteX28" fmla="*/ 609600 w 2446215"/>
              <a:gd name="connsiteY28" fmla="*/ 406400 h 1820985"/>
              <a:gd name="connsiteX29" fmla="*/ 703385 w 2446215"/>
              <a:gd name="connsiteY29" fmla="*/ 461108 h 1820985"/>
              <a:gd name="connsiteX30" fmla="*/ 781538 w 2446215"/>
              <a:gd name="connsiteY30" fmla="*/ 437661 h 1820985"/>
              <a:gd name="connsiteX31" fmla="*/ 898769 w 2446215"/>
              <a:gd name="connsiteY31" fmla="*/ 468923 h 1820985"/>
              <a:gd name="connsiteX32" fmla="*/ 969108 w 2446215"/>
              <a:gd name="connsiteY32" fmla="*/ 476738 h 1820985"/>
              <a:gd name="connsiteX33" fmla="*/ 1078523 w 2446215"/>
              <a:gd name="connsiteY33" fmla="*/ 445477 h 1820985"/>
              <a:gd name="connsiteX34" fmla="*/ 1156677 w 2446215"/>
              <a:gd name="connsiteY34" fmla="*/ 351692 h 1820985"/>
              <a:gd name="connsiteX35" fmla="*/ 1250462 w 2446215"/>
              <a:gd name="connsiteY35" fmla="*/ 312615 h 1820985"/>
              <a:gd name="connsiteX36" fmla="*/ 1195754 w 2446215"/>
              <a:gd name="connsiteY36" fmla="*/ 257908 h 1820985"/>
              <a:gd name="connsiteX37" fmla="*/ 1312985 w 2446215"/>
              <a:gd name="connsiteY37" fmla="*/ 242277 h 1820985"/>
              <a:gd name="connsiteX38" fmla="*/ 1352062 w 2446215"/>
              <a:gd name="connsiteY38" fmla="*/ 54708 h 1820985"/>
              <a:gd name="connsiteX39" fmla="*/ 1453662 w 2446215"/>
              <a:gd name="connsiteY39" fmla="*/ 0 h 1820985"/>
              <a:gd name="connsiteX40" fmla="*/ 1727200 w 2446215"/>
              <a:gd name="connsiteY40" fmla="*/ 31261 h 1820985"/>
              <a:gd name="connsiteX41" fmla="*/ 2016369 w 2446215"/>
              <a:gd name="connsiteY41" fmla="*/ 15631 h 1820985"/>
              <a:gd name="connsiteX42" fmla="*/ 2024185 w 2446215"/>
              <a:gd name="connsiteY42" fmla="*/ 70338 h 1820985"/>
              <a:gd name="connsiteX43" fmla="*/ 2180492 w 2446215"/>
              <a:gd name="connsiteY43" fmla="*/ 54708 h 1820985"/>
              <a:gd name="connsiteX44" fmla="*/ 2321169 w 2446215"/>
              <a:gd name="connsiteY44" fmla="*/ 171938 h 1820985"/>
              <a:gd name="connsiteX45" fmla="*/ 2305538 w 2446215"/>
              <a:gd name="connsiteY45" fmla="*/ 242277 h 1820985"/>
              <a:gd name="connsiteX46" fmla="*/ 2368062 w 2446215"/>
              <a:gd name="connsiteY46" fmla="*/ 508000 h 1820985"/>
              <a:gd name="connsiteX47" fmla="*/ 2446215 w 2446215"/>
              <a:gd name="connsiteY47" fmla="*/ 562708 h 1820985"/>
              <a:gd name="connsiteX48" fmla="*/ 2407138 w 2446215"/>
              <a:gd name="connsiteY48" fmla="*/ 570523 h 1820985"/>
              <a:gd name="connsiteX0" fmla="*/ 1078523 w 2446215"/>
              <a:gd name="connsiteY0" fmla="*/ 1820985 h 1820985"/>
              <a:gd name="connsiteX1" fmla="*/ 976923 w 2446215"/>
              <a:gd name="connsiteY1" fmla="*/ 1750646 h 1820985"/>
              <a:gd name="connsiteX2" fmla="*/ 969108 w 2446215"/>
              <a:gd name="connsiteY2" fmla="*/ 1688123 h 1820985"/>
              <a:gd name="connsiteX3" fmla="*/ 906585 w 2446215"/>
              <a:gd name="connsiteY3" fmla="*/ 1609969 h 1820985"/>
              <a:gd name="connsiteX4" fmla="*/ 914400 w 2446215"/>
              <a:gd name="connsiteY4" fmla="*/ 1500554 h 1820985"/>
              <a:gd name="connsiteX5" fmla="*/ 828431 w 2446215"/>
              <a:gd name="connsiteY5" fmla="*/ 1422400 h 1820985"/>
              <a:gd name="connsiteX6" fmla="*/ 633046 w 2446215"/>
              <a:gd name="connsiteY6" fmla="*/ 1375508 h 1820985"/>
              <a:gd name="connsiteX7" fmla="*/ 515815 w 2446215"/>
              <a:gd name="connsiteY7" fmla="*/ 1297354 h 1820985"/>
              <a:gd name="connsiteX8" fmla="*/ 468923 w 2446215"/>
              <a:gd name="connsiteY8" fmla="*/ 1281723 h 1820985"/>
              <a:gd name="connsiteX9" fmla="*/ 382954 w 2446215"/>
              <a:gd name="connsiteY9" fmla="*/ 1211385 h 1820985"/>
              <a:gd name="connsiteX10" fmla="*/ 390769 w 2446215"/>
              <a:gd name="connsiteY10" fmla="*/ 1094154 h 1820985"/>
              <a:gd name="connsiteX11" fmla="*/ 461108 w 2446215"/>
              <a:gd name="connsiteY11" fmla="*/ 961292 h 1820985"/>
              <a:gd name="connsiteX12" fmla="*/ 422031 w 2446215"/>
              <a:gd name="connsiteY12" fmla="*/ 851877 h 1820985"/>
              <a:gd name="connsiteX13" fmla="*/ 351692 w 2446215"/>
              <a:gd name="connsiteY13" fmla="*/ 844061 h 1820985"/>
              <a:gd name="connsiteX14" fmla="*/ 195385 w 2446215"/>
              <a:gd name="connsiteY14" fmla="*/ 844061 h 1820985"/>
              <a:gd name="connsiteX15" fmla="*/ 54708 w 2446215"/>
              <a:gd name="connsiteY15" fmla="*/ 672123 h 1820985"/>
              <a:gd name="connsiteX16" fmla="*/ 62523 w 2446215"/>
              <a:gd name="connsiteY16" fmla="*/ 601785 h 1820985"/>
              <a:gd name="connsiteX17" fmla="*/ 0 w 2446215"/>
              <a:gd name="connsiteY17" fmla="*/ 539261 h 1820985"/>
              <a:gd name="connsiteX18" fmla="*/ 85969 w 2446215"/>
              <a:gd name="connsiteY18" fmla="*/ 445477 h 1820985"/>
              <a:gd name="connsiteX19" fmla="*/ 23446 w 2446215"/>
              <a:gd name="connsiteY19" fmla="*/ 328246 h 1820985"/>
              <a:gd name="connsiteX20" fmla="*/ 23446 w 2446215"/>
              <a:gd name="connsiteY20" fmla="*/ 281354 h 1820985"/>
              <a:gd name="connsiteX21" fmla="*/ 78154 w 2446215"/>
              <a:gd name="connsiteY21" fmla="*/ 234461 h 1820985"/>
              <a:gd name="connsiteX22" fmla="*/ 203200 w 2446215"/>
              <a:gd name="connsiteY22" fmla="*/ 343877 h 1820985"/>
              <a:gd name="connsiteX23" fmla="*/ 250092 w 2446215"/>
              <a:gd name="connsiteY23" fmla="*/ 375138 h 1820985"/>
              <a:gd name="connsiteX24" fmla="*/ 382954 w 2446215"/>
              <a:gd name="connsiteY24" fmla="*/ 304800 h 1820985"/>
              <a:gd name="connsiteX25" fmla="*/ 429846 w 2446215"/>
              <a:gd name="connsiteY25" fmla="*/ 203200 h 1820985"/>
              <a:gd name="connsiteX26" fmla="*/ 580195 w 2446215"/>
              <a:gd name="connsiteY26" fmla="*/ 207401 h 1820985"/>
              <a:gd name="connsiteX27" fmla="*/ 588596 w 2446215"/>
              <a:gd name="connsiteY27" fmla="*/ 277544 h 1820985"/>
              <a:gd name="connsiteX28" fmla="*/ 617220 w 2446215"/>
              <a:gd name="connsiteY28" fmla="*/ 394970 h 1820985"/>
              <a:gd name="connsiteX29" fmla="*/ 703385 w 2446215"/>
              <a:gd name="connsiteY29" fmla="*/ 461108 h 1820985"/>
              <a:gd name="connsiteX30" fmla="*/ 781538 w 2446215"/>
              <a:gd name="connsiteY30" fmla="*/ 437661 h 1820985"/>
              <a:gd name="connsiteX31" fmla="*/ 898769 w 2446215"/>
              <a:gd name="connsiteY31" fmla="*/ 468923 h 1820985"/>
              <a:gd name="connsiteX32" fmla="*/ 969108 w 2446215"/>
              <a:gd name="connsiteY32" fmla="*/ 476738 h 1820985"/>
              <a:gd name="connsiteX33" fmla="*/ 1078523 w 2446215"/>
              <a:gd name="connsiteY33" fmla="*/ 445477 h 1820985"/>
              <a:gd name="connsiteX34" fmla="*/ 1156677 w 2446215"/>
              <a:gd name="connsiteY34" fmla="*/ 351692 h 1820985"/>
              <a:gd name="connsiteX35" fmla="*/ 1250462 w 2446215"/>
              <a:gd name="connsiteY35" fmla="*/ 312615 h 1820985"/>
              <a:gd name="connsiteX36" fmla="*/ 1195754 w 2446215"/>
              <a:gd name="connsiteY36" fmla="*/ 257908 h 1820985"/>
              <a:gd name="connsiteX37" fmla="*/ 1312985 w 2446215"/>
              <a:gd name="connsiteY37" fmla="*/ 242277 h 1820985"/>
              <a:gd name="connsiteX38" fmla="*/ 1352062 w 2446215"/>
              <a:gd name="connsiteY38" fmla="*/ 54708 h 1820985"/>
              <a:gd name="connsiteX39" fmla="*/ 1453662 w 2446215"/>
              <a:gd name="connsiteY39" fmla="*/ 0 h 1820985"/>
              <a:gd name="connsiteX40" fmla="*/ 1727200 w 2446215"/>
              <a:gd name="connsiteY40" fmla="*/ 31261 h 1820985"/>
              <a:gd name="connsiteX41" fmla="*/ 2016369 w 2446215"/>
              <a:gd name="connsiteY41" fmla="*/ 15631 h 1820985"/>
              <a:gd name="connsiteX42" fmla="*/ 2024185 w 2446215"/>
              <a:gd name="connsiteY42" fmla="*/ 70338 h 1820985"/>
              <a:gd name="connsiteX43" fmla="*/ 2180492 w 2446215"/>
              <a:gd name="connsiteY43" fmla="*/ 54708 h 1820985"/>
              <a:gd name="connsiteX44" fmla="*/ 2321169 w 2446215"/>
              <a:gd name="connsiteY44" fmla="*/ 171938 h 1820985"/>
              <a:gd name="connsiteX45" fmla="*/ 2305538 w 2446215"/>
              <a:gd name="connsiteY45" fmla="*/ 242277 h 1820985"/>
              <a:gd name="connsiteX46" fmla="*/ 2368062 w 2446215"/>
              <a:gd name="connsiteY46" fmla="*/ 508000 h 1820985"/>
              <a:gd name="connsiteX47" fmla="*/ 2446215 w 2446215"/>
              <a:gd name="connsiteY47" fmla="*/ 562708 h 1820985"/>
              <a:gd name="connsiteX48" fmla="*/ 2407138 w 2446215"/>
              <a:gd name="connsiteY48" fmla="*/ 570523 h 1820985"/>
              <a:gd name="connsiteX0" fmla="*/ 1078523 w 2446215"/>
              <a:gd name="connsiteY0" fmla="*/ 1820985 h 1820985"/>
              <a:gd name="connsiteX1" fmla="*/ 976923 w 2446215"/>
              <a:gd name="connsiteY1" fmla="*/ 1750646 h 1820985"/>
              <a:gd name="connsiteX2" fmla="*/ 969108 w 2446215"/>
              <a:gd name="connsiteY2" fmla="*/ 1688123 h 1820985"/>
              <a:gd name="connsiteX3" fmla="*/ 906585 w 2446215"/>
              <a:gd name="connsiteY3" fmla="*/ 1609969 h 1820985"/>
              <a:gd name="connsiteX4" fmla="*/ 914400 w 2446215"/>
              <a:gd name="connsiteY4" fmla="*/ 1500554 h 1820985"/>
              <a:gd name="connsiteX5" fmla="*/ 828431 w 2446215"/>
              <a:gd name="connsiteY5" fmla="*/ 1422400 h 1820985"/>
              <a:gd name="connsiteX6" fmla="*/ 633046 w 2446215"/>
              <a:gd name="connsiteY6" fmla="*/ 1375508 h 1820985"/>
              <a:gd name="connsiteX7" fmla="*/ 515815 w 2446215"/>
              <a:gd name="connsiteY7" fmla="*/ 1297354 h 1820985"/>
              <a:gd name="connsiteX8" fmla="*/ 468923 w 2446215"/>
              <a:gd name="connsiteY8" fmla="*/ 1281723 h 1820985"/>
              <a:gd name="connsiteX9" fmla="*/ 382954 w 2446215"/>
              <a:gd name="connsiteY9" fmla="*/ 1211385 h 1820985"/>
              <a:gd name="connsiteX10" fmla="*/ 390769 w 2446215"/>
              <a:gd name="connsiteY10" fmla="*/ 1094154 h 1820985"/>
              <a:gd name="connsiteX11" fmla="*/ 461108 w 2446215"/>
              <a:gd name="connsiteY11" fmla="*/ 961292 h 1820985"/>
              <a:gd name="connsiteX12" fmla="*/ 422031 w 2446215"/>
              <a:gd name="connsiteY12" fmla="*/ 851877 h 1820985"/>
              <a:gd name="connsiteX13" fmla="*/ 351692 w 2446215"/>
              <a:gd name="connsiteY13" fmla="*/ 844061 h 1820985"/>
              <a:gd name="connsiteX14" fmla="*/ 195385 w 2446215"/>
              <a:gd name="connsiteY14" fmla="*/ 844061 h 1820985"/>
              <a:gd name="connsiteX15" fmla="*/ 54708 w 2446215"/>
              <a:gd name="connsiteY15" fmla="*/ 672123 h 1820985"/>
              <a:gd name="connsiteX16" fmla="*/ 62523 w 2446215"/>
              <a:gd name="connsiteY16" fmla="*/ 601785 h 1820985"/>
              <a:gd name="connsiteX17" fmla="*/ 0 w 2446215"/>
              <a:gd name="connsiteY17" fmla="*/ 539261 h 1820985"/>
              <a:gd name="connsiteX18" fmla="*/ 85969 w 2446215"/>
              <a:gd name="connsiteY18" fmla="*/ 445477 h 1820985"/>
              <a:gd name="connsiteX19" fmla="*/ 23446 w 2446215"/>
              <a:gd name="connsiteY19" fmla="*/ 328246 h 1820985"/>
              <a:gd name="connsiteX20" fmla="*/ 23446 w 2446215"/>
              <a:gd name="connsiteY20" fmla="*/ 281354 h 1820985"/>
              <a:gd name="connsiteX21" fmla="*/ 78154 w 2446215"/>
              <a:gd name="connsiteY21" fmla="*/ 234461 h 1820985"/>
              <a:gd name="connsiteX22" fmla="*/ 203200 w 2446215"/>
              <a:gd name="connsiteY22" fmla="*/ 343877 h 1820985"/>
              <a:gd name="connsiteX23" fmla="*/ 250092 w 2446215"/>
              <a:gd name="connsiteY23" fmla="*/ 375138 h 1820985"/>
              <a:gd name="connsiteX24" fmla="*/ 382954 w 2446215"/>
              <a:gd name="connsiteY24" fmla="*/ 304800 h 1820985"/>
              <a:gd name="connsiteX25" fmla="*/ 429846 w 2446215"/>
              <a:gd name="connsiteY25" fmla="*/ 203200 h 1820985"/>
              <a:gd name="connsiteX26" fmla="*/ 580195 w 2446215"/>
              <a:gd name="connsiteY26" fmla="*/ 207401 h 1820985"/>
              <a:gd name="connsiteX27" fmla="*/ 588596 w 2446215"/>
              <a:gd name="connsiteY27" fmla="*/ 277544 h 1820985"/>
              <a:gd name="connsiteX28" fmla="*/ 617220 w 2446215"/>
              <a:gd name="connsiteY28" fmla="*/ 394970 h 1820985"/>
              <a:gd name="connsiteX29" fmla="*/ 695765 w 2446215"/>
              <a:gd name="connsiteY29" fmla="*/ 442058 h 1820985"/>
              <a:gd name="connsiteX30" fmla="*/ 781538 w 2446215"/>
              <a:gd name="connsiteY30" fmla="*/ 437661 h 1820985"/>
              <a:gd name="connsiteX31" fmla="*/ 898769 w 2446215"/>
              <a:gd name="connsiteY31" fmla="*/ 468923 h 1820985"/>
              <a:gd name="connsiteX32" fmla="*/ 969108 w 2446215"/>
              <a:gd name="connsiteY32" fmla="*/ 476738 h 1820985"/>
              <a:gd name="connsiteX33" fmla="*/ 1078523 w 2446215"/>
              <a:gd name="connsiteY33" fmla="*/ 445477 h 1820985"/>
              <a:gd name="connsiteX34" fmla="*/ 1156677 w 2446215"/>
              <a:gd name="connsiteY34" fmla="*/ 351692 h 1820985"/>
              <a:gd name="connsiteX35" fmla="*/ 1250462 w 2446215"/>
              <a:gd name="connsiteY35" fmla="*/ 312615 h 1820985"/>
              <a:gd name="connsiteX36" fmla="*/ 1195754 w 2446215"/>
              <a:gd name="connsiteY36" fmla="*/ 257908 h 1820985"/>
              <a:gd name="connsiteX37" fmla="*/ 1312985 w 2446215"/>
              <a:gd name="connsiteY37" fmla="*/ 242277 h 1820985"/>
              <a:gd name="connsiteX38" fmla="*/ 1352062 w 2446215"/>
              <a:gd name="connsiteY38" fmla="*/ 54708 h 1820985"/>
              <a:gd name="connsiteX39" fmla="*/ 1453662 w 2446215"/>
              <a:gd name="connsiteY39" fmla="*/ 0 h 1820985"/>
              <a:gd name="connsiteX40" fmla="*/ 1727200 w 2446215"/>
              <a:gd name="connsiteY40" fmla="*/ 31261 h 1820985"/>
              <a:gd name="connsiteX41" fmla="*/ 2016369 w 2446215"/>
              <a:gd name="connsiteY41" fmla="*/ 15631 h 1820985"/>
              <a:gd name="connsiteX42" fmla="*/ 2024185 w 2446215"/>
              <a:gd name="connsiteY42" fmla="*/ 70338 h 1820985"/>
              <a:gd name="connsiteX43" fmla="*/ 2180492 w 2446215"/>
              <a:gd name="connsiteY43" fmla="*/ 54708 h 1820985"/>
              <a:gd name="connsiteX44" fmla="*/ 2321169 w 2446215"/>
              <a:gd name="connsiteY44" fmla="*/ 171938 h 1820985"/>
              <a:gd name="connsiteX45" fmla="*/ 2305538 w 2446215"/>
              <a:gd name="connsiteY45" fmla="*/ 242277 h 1820985"/>
              <a:gd name="connsiteX46" fmla="*/ 2368062 w 2446215"/>
              <a:gd name="connsiteY46" fmla="*/ 508000 h 1820985"/>
              <a:gd name="connsiteX47" fmla="*/ 2446215 w 2446215"/>
              <a:gd name="connsiteY47" fmla="*/ 562708 h 1820985"/>
              <a:gd name="connsiteX48" fmla="*/ 2407138 w 2446215"/>
              <a:gd name="connsiteY48" fmla="*/ 570523 h 1820985"/>
              <a:gd name="connsiteX0" fmla="*/ 1078523 w 2446215"/>
              <a:gd name="connsiteY0" fmla="*/ 1820985 h 1820985"/>
              <a:gd name="connsiteX1" fmla="*/ 976923 w 2446215"/>
              <a:gd name="connsiteY1" fmla="*/ 1750646 h 1820985"/>
              <a:gd name="connsiteX2" fmla="*/ 969108 w 2446215"/>
              <a:gd name="connsiteY2" fmla="*/ 1688123 h 1820985"/>
              <a:gd name="connsiteX3" fmla="*/ 906585 w 2446215"/>
              <a:gd name="connsiteY3" fmla="*/ 1609969 h 1820985"/>
              <a:gd name="connsiteX4" fmla="*/ 914400 w 2446215"/>
              <a:gd name="connsiteY4" fmla="*/ 1500554 h 1820985"/>
              <a:gd name="connsiteX5" fmla="*/ 828431 w 2446215"/>
              <a:gd name="connsiteY5" fmla="*/ 1422400 h 1820985"/>
              <a:gd name="connsiteX6" fmla="*/ 633046 w 2446215"/>
              <a:gd name="connsiteY6" fmla="*/ 1375508 h 1820985"/>
              <a:gd name="connsiteX7" fmla="*/ 515815 w 2446215"/>
              <a:gd name="connsiteY7" fmla="*/ 1297354 h 1820985"/>
              <a:gd name="connsiteX8" fmla="*/ 468923 w 2446215"/>
              <a:gd name="connsiteY8" fmla="*/ 1281723 h 1820985"/>
              <a:gd name="connsiteX9" fmla="*/ 382954 w 2446215"/>
              <a:gd name="connsiteY9" fmla="*/ 1211385 h 1820985"/>
              <a:gd name="connsiteX10" fmla="*/ 390769 w 2446215"/>
              <a:gd name="connsiteY10" fmla="*/ 1094154 h 1820985"/>
              <a:gd name="connsiteX11" fmla="*/ 461108 w 2446215"/>
              <a:gd name="connsiteY11" fmla="*/ 961292 h 1820985"/>
              <a:gd name="connsiteX12" fmla="*/ 422031 w 2446215"/>
              <a:gd name="connsiteY12" fmla="*/ 851877 h 1820985"/>
              <a:gd name="connsiteX13" fmla="*/ 351692 w 2446215"/>
              <a:gd name="connsiteY13" fmla="*/ 844061 h 1820985"/>
              <a:gd name="connsiteX14" fmla="*/ 195385 w 2446215"/>
              <a:gd name="connsiteY14" fmla="*/ 844061 h 1820985"/>
              <a:gd name="connsiteX15" fmla="*/ 54708 w 2446215"/>
              <a:gd name="connsiteY15" fmla="*/ 672123 h 1820985"/>
              <a:gd name="connsiteX16" fmla="*/ 62523 w 2446215"/>
              <a:gd name="connsiteY16" fmla="*/ 601785 h 1820985"/>
              <a:gd name="connsiteX17" fmla="*/ 0 w 2446215"/>
              <a:gd name="connsiteY17" fmla="*/ 539261 h 1820985"/>
              <a:gd name="connsiteX18" fmla="*/ 85969 w 2446215"/>
              <a:gd name="connsiteY18" fmla="*/ 445477 h 1820985"/>
              <a:gd name="connsiteX19" fmla="*/ 23446 w 2446215"/>
              <a:gd name="connsiteY19" fmla="*/ 328246 h 1820985"/>
              <a:gd name="connsiteX20" fmla="*/ 23446 w 2446215"/>
              <a:gd name="connsiteY20" fmla="*/ 281354 h 1820985"/>
              <a:gd name="connsiteX21" fmla="*/ 78154 w 2446215"/>
              <a:gd name="connsiteY21" fmla="*/ 234461 h 1820985"/>
              <a:gd name="connsiteX22" fmla="*/ 203200 w 2446215"/>
              <a:gd name="connsiteY22" fmla="*/ 343877 h 1820985"/>
              <a:gd name="connsiteX23" fmla="*/ 250092 w 2446215"/>
              <a:gd name="connsiteY23" fmla="*/ 375138 h 1820985"/>
              <a:gd name="connsiteX24" fmla="*/ 382954 w 2446215"/>
              <a:gd name="connsiteY24" fmla="*/ 304800 h 1820985"/>
              <a:gd name="connsiteX25" fmla="*/ 429846 w 2446215"/>
              <a:gd name="connsiteY25" fmla="*/ 203200 h 1820985"/>
              <a:gd name="connsiteX26" fmla="*/ 580195 w 2446215"/>
              <a:gd name="connsiteY26" fmla="*/ 207401 h 1820985"/>
              <a:gd name="connsiteX27" fmla="*/ 588596 w 2446215"/>
              <a:gd name="connsiteY27" fmla="*/ 277544 h 1820985"/>
              <a:gd name="connsiteX28" fmla="*/ 617220 w 2446215"/>
              <a:gd name="connsiteY28" fmla="*/ 394970 h 1820985"/>
              <a:gd name="connsiteX29" fmla="*/ 695765 w 2446215"/>
              <a:gd name="connsiteY29" fmla="*/ 442058 h 1820985"/>
              <a:gd name="connsiteX30" fmla="*/ 785348 w 2446215"/>
              <a:gd name="connsiteY30" fmla="*/ 433851 h 1820985"/>
              <a:gd name="connsiteX31" fmla="*/ 898769 w 2446215"/>
              <a:gd name="connsiteY31" fmla="*/ 468923 h 1820985"/>
              <a:gd name="connsiteX32" fmla="*/ 969108 w 2446215"/>
              <a:gd name="connsiteY32" fmla="*/ 476738 h 1820985"/>
              <a:gd name="connsiteX33" fmla="*/ 1078523 w 2446215"/>
              <a:gd name="connsiteY33" fmla="*/ 445477 h 1820985"/>
              <a:gd name="connsiteX34" fmla="*/ 1156677 w 2446215"/>
              <a:gd name="connsiteY34" fmla="*/ 351692 h 1820985"/>
              <a:gd name="connsiteX35" fmla="*/ 1250462 w 2446215"/>
              <a:gd name="connsiteY35" fmla="*/ 312615 h 1820985"/>
              <a:gd name="connsiteX36" fmla="*/ 1195754 w 2446215"/>
              <a:gd name="connsiteY36" fmla="*/ 257908 h 1820985"/>
              <a:gd name="connsiteX37" fmla="*/ 1312985 w 2446215"/>
              <a:gd name="connsiteY37" fmla="*/ 242277 h 1820985"/>
              <a:gd name="connsiteX38" fmla="*/ 1352062 w 2446215"/>
              <a:gd name="connsiteY38" fmla="*/ 54708 h 1820985"/>
              <a:gd name="connsiteX39" fmla="*/ 1453662 w 2446215"/>
              <a:gd name="connsiteY39" fmla="*/ 0 h 1820985"/>
              <a:gd name="connsiteX40" fmla="*/ 1727200 w 2446215"/>
              <a:gd name="connsiteY40" fmla="*/ 31261 h 1820985"/>
              <a:gd name="connsiteX41" fmla="*/ 2016369 w 2446215"/>
              <a:gd name="connsiteY41" fmla="*/ 15631 h 1820985"/>
              <a:gd name="connsiteX42" fmla="*/ 2024185 w 2446215"/>
              <a:gd name="connsiteY42" fmla="*/ 70338 h 1820985"/>
              <a:gd name="connsiteX43" fmla="*/ 2180492 w 2446215"/>
              <a:gd name="connsiteY43" fmla="*/ 54708 h 1820985"/>
              <a:gd name="connsiteX44" fmla="*/ 2321169 w 2446215"/>
              <a:gd name="connsiteY44" fmla="*/ 171938 h 1820985"/>
              <a:gd name="connsiteX45" fmla="*/ 2305538 w 2446215"/>
              <a:gd name="connsiteY45" fmla="*/ 242277 h 1820985"/>
              <a:gd name="connsiteX46" fmla="*/ 2368062 w 2446215"/>
              <a:gd name="connsiteY46" fmla="*/ 508000 h 1820985"/>
              <a:gd name="connsiteX47" fmla="*/ 2446215 w 2446215"/>
              <a:gd name="connsiteY47" fmla="*/ 562708 h 1820985"/>
              <a:gd name="connsiteX48" fmla="*/ 2407138 w 2446215"/>
              <a:gd name="connsiteY48" fmla="*/ 570523 h 182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46215" h="1820985">
                <a:moveTo>
                  <a:pt x="1078523" y="1820985"/>
                </a:moveTo>
                <a:lnTo>
                  <a:pt x="976923" y="1750646"/>
                </a:lnTo>
                <a:lnTo>
                  <a:pt x="969108" y="1688123"/>
                </a:lnTo>
                <a:lnTo>
                  <a:pt x="906585" y="1609969"/>
                </a:lnTo>
                <a:lnTo>
                  <a:pt x="914400" y="1500554"/>
                </a:lnTo>
                <a:lnTo>
                  <a:pt x="828431" y="1422400"/>
                </a:lnTo>
                <a:lnTo>
                  <a:pt x="633046" y="1375508"/>
                </a:lnTo>
                <a:lnTo>
                  <a:pt x="515815" y="1297354"/>
                </a:lnTo>
                <a:lnTo>
                  <a:pt x="468923" y="1281723"/>
                </a:lnTo>
                <a:lnTo>
                  <a:pt x="382954" y="1211385"/>
                </a:lnTo>
                <a:lnTo>
                  <a:pt x="390769" y="1094154"/>
                </a:lnTo>
                <a:lnTo>
                  <a:pt x="461108" y="961292"/>
                </a:lnTo>
                <a:lnTo>
                  <a:pt x="422031" y="851877"/>
                </a:lnTo>
                <a:lnTo>
                  <a:pt x="351692" y="844061"/>
                </a:lnTo>
                <a:lnTo>
                  <a:pt x="195385" y="844061"/>
                </a:lnTo>
                <a:lnTo>
                  <a:pt x="54708" y="672123"/>
                </a:lnTo>
                <a:lnTo>
                  <a:pt x="62523" y="601785"/>
                </a:lnTo>
                <a:lnTo>
                  <a:pt x="0" y="539261"/>
                </a:lnTo>
                <a:lnTo>
                  <a:pt x="85969" y="445477"/>
                </a:lnTo>
                <a:lnTo>
                  <a:pt x="23446" y="328246"/>
                </a:lnTo>
                <a:lnTo>
                  <a:pt x="23446" y="281354"/>
                </a:lnTo>
                <a:lnTo>
                  <a:pt x="78154" y="234461"/>
                </a:lnTo>
                <a:lnTo>
                  <a:pt x="203200" y="343877"/>
                </a:lnTo>
                <a:lnTo>
                  <a:pt x="250092" y="375138"/>
                </a:lnTo>
                <a:lnTo>
                  <a:pt x="382954" y="304800"/>
                </a:lnTo>
                <a:lnTo>
                  <a:pt x="429846" y="203200"/>
                </a:lnTo>
                <a:lnTo>
                  <a:pt x="580195" y="207401"/>
                </a:lnTo>
                <a:lnTo>
                  <a:pt x="588596" y="277544"/>
                </a:lnTo>
                <a:lnTo>
                  <a:pt x="617220" y="394970"/>
                </a:lnTo>
                <a:lnTo>
                  <a:pt x="695765" y="442058"/>
                </a:lnTo>
                <a:lnTo>
                  <a:pt x="785348" y="433851"/>
                </a:lnTo>
                <a:lnTo>
                  <a:pt x="898769" y="468923"/>
                </a:lnTo>
                <a:lnTo>
                  <a:pt x="969108" y="476738"/>
                </a:lnTo>
                <a:lnTo>
                  <a:pt x="1078523" y="445477"/>
                </a:lnTo>
                <a:lnTo>
                  <a:pt x="1156677" y="351692"/>
                </a:lnTo>
                <a:lnTo>
                  <a:pt x="1250462" y="312615"/>
                </a:lnTo>
                <a:lnTo>
                  <a:pt x="1195754" y="257908"/>
                </a:lnTo>
                <a:lnTo>
                  <a:pt x="1312985" y="242277"/>
                </a:lnTo>
                <a:lnTo>
                  <a:pt x="1352062" y="54708"/>
                </a:lnTo>
                <a:lnTo>
                  <a:pt x="1453662" y="0"/>
                </a:lnTo>
                <a:lnTo>
                  <a:pt x="1727200" y="31261"/>
                </a:lnTo>
                <a:lnTo>
                  <a:pt x="2016369" y="15631"/>
                </a:lnTo>
                <a:lnTo>
                  <a:pt x="2024185" y="70338"/>
                </a:lnTo>
                <a:lnTo>
                  <a:pt x="2180492" y="54708"/>
                </a:lnTo>
                <a:lnTo>
                  <a:pt x="2321169" y="171938"/>
                </a:lnTo>
                <a:lnTo>
                  <a:pt x="2305538" y="242277"/>
                </a:lnTo>
                <a:lnTo>
                  <a:pt x="2368062" y="508000"/>
                </a:lnTo>
                <a:lnTo>
                  <a:pt x="2446215" y="562708"/>
                </a:lnTo>
                <a:lnTo>
                  <a:pt x="2407138" y="570523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955687" y="3892297"/>
            <a:ext cx="1386945" cy="383101"/>
          </a:xfrm>
          <a:custGeom>
            <a:avLst/>
            <a:gdLst>
              <a:gd name="connsiteX0" fmla="*/ 0 w 1391139"/>
              <a:gd name="connsiteY0" fmla="*/ 148493 h 320431"/>
              <a:gd name="connsiteX1" fmla="*/ 93785 w 1391139"/>
              <a:gd name="connsiteY1" fmla="*/ 125047 h 320431"/>
              <a:gd name="connsiteX2" fmla="*/ 148493 w 1391139"/>
              <a:gd name="connsiteY2" fmla="*/ 54708 h 320431"/>
              <a:gd name="connsiteX3" fmla="*/ 187570 w 1391139"/>
              <a:gd name="connsiteY3" fmla="*/ 39077 h 320431"/>
              <a:gd name="connsiteX4" fmla="*/ 226646 w 1391139"/>
              <a:gd name="connsiteY4" fmla="*/ 0 h 320431"/>
              <a:gd name="connsiteX5" fmla="*/ 351693 w 1391139"/>
              <a:gd name="connsiteY5" fmla="*/ 125047 h 320431"/>
              <a:gd name="connsiteX6" fmla="*/ 429846 w 1391139"/>
              <a:gd name="connsiteY6" fmla="*/ 195385 h 320431"/>
              <a:gd name="connsiteX7" fmla="*/ 468923 w 1391139"/>
              <a:gd name="connsiteY7" fmla="*/ 218831 h 320431"/>
              <a:gd name="connsiteX8" fmla="*/ 531446 w 1391139"/>
              <a:gd name="connsiteY8" fmla="*/ 281354 h 320431"/>
              <a:gd name="connsiteX9" fmla="*/ 586154 w 1391139"/>
              <a:gd name="connsiteY9" fmla="*/ 281354 h 320431"/>
              <a:gd name="connsiteX10" fmla="*/ 640862 w 1391139"/>
              <a:gd name="connsiteY10" fmla="*/ 273539 h 320431"/>
              <a:gd name="connsiteX11" fmla="*/ 742462 w 1391139"/>
              <a:gd name="connsiteY11" fmla="*/ 320431 h 320431"/>
              <a:gd name="connsiteX12" fmla="*/ 797170 w 1391139"/>
              <a:gd name="connsiteY12" fmla="*/ 320431 h 320431"/>
              <a:gd name="connsiteX13" fmla="*/ 797170 w 1391139"/>
              <a:gd name="connsiteY13" fmla="*/ 320431 h 320431"/>
              <a:gd name="connsiteX14" fmla="*/ 914400 w 1391139"/>
              <a:gd name="connsiteY14" fmla="*/ 312616 h 320431"/>
              <a:gd name="connsiteX15" fmla="*/ 984739 w 1391139"/>
              <a:gd name="connsiteY15" fmla="*/ 296985 h 320431"/>
              <a:gd name="connsiteX16" fmla="*/ 1031631 w 1391139"/>
              <a:gd name="connsiteY16" fmla="*/ 281354 h 320431"/>
              <a:gd name="connsiteX17" fmla="*/ 1070708 w 1391139"/>
              <a:gd name="connsiteY17" fmla="*/ 234462 h 320431"/>
              <a:gd name="connsiteX18" fmla="*/ 1078523 w 1391139"/>
              <a:gd name="connsiteY18" fmla="*/ 179754 h 320431"/>
              <a:gd name="connsiteX19" fmla="*/ 1125416 w 1391139"/>
              <a:gd name="connsiteY19" fmla="*/ 93785 h 320431"/>
              <a:gd name="connsiteX20" fmla="*/ 1164493 w 1391139"/>
              <a:gd name="connsiteY20" fmla="*/ 85970 h 320431"/>
              <a:gd name="connsiteX21" fmla="*/ 1258277 w 1391139"/>
              <a:gd name="connsiteY21" fmla="*/ 179754 h 320431"/>
              <a:gd name="connsiteX22" fmla="*/ 1297354 w 1391139"/>
              <a:gd name="connsiteY22" fmla="*/ 242277 h 320431"/>
              <a:gd name="connsiteX23" fmla="*/ 1391139 w 1391139"/>
              <a:gd name="connsiteY23" fmla="*/ 203200 h 320431"/>
              <a:gd name="connsiteX0" fmla="*/ 0 w 1361778"/>
              <a:gd name="connsiteY0" fmla="*/ 217702 h 320431"/>
              <a:gd name="connsiteX1" fmla="*/ 64424 w 1361778"/>
              <a:gd name="connsiteY1" fmla="*/ 125047 h 320431"/>
              <a:gd name="connsiteX2" fmla="*/ 119132 w 1361778"/>
              <a:gd name="connsiteY2" fmla="*/ 54708 h 320431"/>
              <a:gd name="connsiteX3" fmla="*/ 158209 w 1361778"/>
              <a:gd name="connsiteY3" fmla="*/ 39077 h 320431"/>
              <a:gd name="connsiteX4" fmla="*/ 197285 w 1361778"/>
              <a:gd name="connsiteY4" fmla="*/ 0 h 320431"/>
              <a:gd name="connsiteX5" fmla="*/ 322332 w 1361778"/>
              <a:gd name="connsiteY5" fmla="*/ 125047 h 320431"/>
              <a:gd name="connsiteX6" fmla="*/ 400485 w 1361778"/>
              <a:gd name="connsiteY6" fmla="*/ 195385 h 320431"/>
              <a:gd name="connsiteX7" fmla="*/ 439562 w 1361778"/>
              <a:gd name="connsiteY7" fmla="*/ 218831 h 320431"/>
              <a:gd name="connsiteX8" fmla="*/ 502085 w 1361778"/>
              <a:gd name="connsiteY8" fmla="*/ 281354 h 320431"/>
              <a:gd name="connsiteX9" fmla="*/ 556793 w 1361778"/>
              <a:gd name="connsiteY9" fmla="*/ 281354 h 320431"/>
              <a:gd name="connsiteX10" fmla="*/ 611501 w 1361778"/>
              <a:gd name="connsiteY10" fmla="*/ 273539 h 320431"/>
              <a:gd name="connsiteX11" fmla="*/ 713101 w 1361778"/>
              <a:gd name="connsiteY11" fmla="*/ 320431 h 320431"/>
              <a:gd name="connsiteX12" fmla="*/ 767809 w 1361778"/>
              <a:gd name="connsiteY12" fmla="*/ 320431 h 320431"/>
              <a:gd name="connsiteX13" fmla="*/ 767809 w 1361778"/>
              <a:gd name="connsiteY13" fmla="*/ 320431 h 320431"/>
              <a:gd name="connsiteX14" fmla="*/ 885039 w 1361778"/>
              <a:gd name="connsiteY14" fmla="*/ 312616 h 320431"/>
              <a:gd name="connsiteX15" fmla="*/ 955378 w 1361778"/>
              <a:gd name="connsiteY15" fmla="*/ 296985 h 320431"/>
              <a:gd name="connsiteX16" fmla="*/ 1002270 w 1361778"/>
              <a:gd name="connsiteY16" fmla="*/ 281354 h 320431"/>
              <a:gd name="connsiteX17" fmla="*/ 1041347 w 1361778"/>
              <a:gd name="connsiteY17" fmla="*/ 234462 h 320431"/>
              <a:gd name="connsiteX18" fmla="*/ 1049162 w 1361778"/>
              <a:gd name="connsiteY18" fmla="*/ 179754 h 320431"/>
              <a:gd name="connsiteX19" fmla="*/ 1096055 w 1361778"/>
              <a:gd name="connsiteY19" fmla="*/ 93785 h 320431"/>
              <a:gd name="connsiteX20" fmla="*/ 1135132 w 1361778"/>
              <a:gd name="connsiteY20" fmla="*/ 85970 h 320431"/>
              <a:gd name="connsiteX21" fmla="*/ 1228916 w 1361778"/>
              <a:gd name="connsiteY21" fmla="*/ 179754 h 320431"/>
              <a:gd name="connsiteX22" fmla="*/ 1267993 w 1361778"/>
              <a:gd name="connsiteY22" fmla="*/ 242277 h 320431"/>
              <a:gd name="connsiteX23" fmla="*/ 1361778 w 1361778"/>
              <a:gd name="connsiteY23" fmla="*/ 203200 h 320431"/>
              <a:gd name="connsiteX0" fmla="*/ 0 w 1361778"/>
              <a:gd name="connsiteY0" fmla="*/ 217702 h 320431"/>
              <a:gd name="connsiteX1" fmla="*/ 64424 w 1361778"/>
              <a:gd name="connsiteY1" fmla="*/ 125047 h 320431"/>
              <a:gd name="connsiteX2" fmla="*/ 119132 w 1361778"/>
              <a:gd name="connsiteY2" fmla="*/ 54708 h 320431"/>
              <a:gd name="connsiteX3" fmla="*/ 158209 w 1361778"/>
              <a:gd name="connsiteY3" fmla="*/ 39077 h 320431"/>
              <a:gd name="connsiteX4" fmla="*/ 197285 w 1361778"/>
              <a:gd name="connsiteY4" fmla="*/ 0 h 320431"/>
              <a:gd name="connsiteX5" fmla="*/ 322332 w 1361778"/>
              <a:gd name="connsiteY5" fmla="*/ 125047 h 320431"/>
              <a:gd name="connsiteX6" fmla="*/ 400485 w 1361778"/>
              <a:gd name="connsiteY6" fmla="*/ 195385 h 320431"/>
              <a:gd name="connsiteX7" fmla="*/ 439562 w 1361778"/>
              <a:gd name="connsiteY7" fmla="*/ 218831 h 320431"/>
              <a:gd name="connsiteX8" fmla="*/ 502085 w 1361778"/>
              <a:gd name="connsiteY8" fmla="*/ 281354 h 320431"/>
              <a:gd name="connsiteX9" fmla="*/ 556793 w 1361778"/>
              <a:gd name="connsiteY9" fmla="*/ 281354 h 320431"/>
              <a:gd name="connsiteX10" fmla="*/ 611501 w 1361778"/>
              <a:gd name="connsiteY10" fmla="*/ 273539 h 320431"/>
              <a:gd name="connsiteX11" fmla="*/ 713101 w 1361778"/>
              <a:gd name="connsiteY11" fmla="*/ 320431 h 320431"/>
              <a:gd name="connsiteX12" fmla="*/ 767809 w 1361778"/>
              <a:gd name="connsiteY12" fmla="*/ 320431 h 320431"/>
              <a:gd name="connsiteX13" fmla="*/ 767809 w 1361778"/>
              <a:gd name="connsiteY13" fmla="*/ 320431 h 320431"/>
              <a:gd name="connsiteX14" fmla="*/ 885039 w 1361778"/>
              <a:gd name="connsiteY14" fmla="*/ 312616 h 320431"/>
              <a:gd name="connsiteX15" fmla="*/ 955378 w 1361778"/>
              <a:gd name="connsiteY15" fmla="*/ 296985 h 320431"/>
              <a:gd name="connsiteX16" fmla="*/ 1002270 w 1361778"/>
              <a:gd name="connsiteY16" fmla="*/ 281354 h 320431"/>
              <a:gd name="connsiteX17" fmla="*/ 1041347 w 1361778"/>
              <a:gd name="connsiteY17" fmla="*/ 234462 h 320431"/>
              <a:gd name="connsiteX18" fmla="*/ 1049162 w 1361778"/>
              <a:gd name="connsiteY18" fmla="*/ 179754 h 320431"/>
              <a:gd name="connsiteX19" fmla="*/ 1096055 w 1361778"/>
              <a:gd name="connsiteY19" fmla="*/ 93785 h 320431"/>
              <a:gd name="connsiteX20" fmla="*/ 1135132 w 1361778"/>
              <a:gd name="connsiteY20" fmla="*/ 85970 h 320431"/>
              <a:gd name="connsiteX21" fmla="*/ 1228916 w 1361778"/>
              <a:gd name="connsiteY21" fmla="*/ 179754 h 320431"/>
              <a:gd name="connsiteX22" fmla="*/ 1267993 w 1361778"/>
              <a:gd name="connsiteY22" fmla="*/ 242277 h 320431"/>
              <a:gd name="connsiteX23" fmla="*/ 1361778 w 1361778"/>
              <a:gd name="connsiteY23" fmla="*/ 203200 h 320431"/>
              <a:gd name="connsiteX0" fmla="*/ 0 w 1386945"/>
              <a:gd name="connsiteY0" fmla="*/ 194633 h 320431"/>
              <a:gd name="connsiteX1" fmla="*/ 89591 w 1386945"/>
              <a:gd name="connsiteY1" fmla="*/ 125047 h 320431"/>
              <a:gd name="connsiteX2" fmla="*/ 144299 w 1386945"/>
              <a:gd name="connsiteY2" fmla="*/ 54708 h 320431"/>
              <a:gd name="connsiteX3" fmla="*/ 183376 w 1386945"/>
              <a:gd name="connsiteY3" fmla="*/ 39077 h 320431"/>
              <a:gd name="connsiteX4" fmla="*/ 222452 w 1386945"/>
              <a:gd name="connsiteY4" fmla="*/ 0 h 320431"/>
              <a:gd name="connsiteX5" fmla="*/ 347499 w 1386945"/>
              <a:gd name="connsiteY5" fmla="*/ 125047 h 320431"/>
              <a:gd name="connsiteX6" fmla="*/ 425652 w 1386945"/>
              <a:gd name="connsiteY6" fmla="*/ 195385 h 320431"/>
              <a:gd name="connsiteX7" fmla="*/ 464729 w 1386945"/>
              <a:gd name="connsiteY7" fmla="*/ 218831 h 320431"/>
              <a:gd name="connsiteX8" fmla="*/ 527252 w 1386945"/>
              <a:gd name="connsiteY8" fmla="*/ 281354 h 320431"/>
              <a:gd name="connsiteX9" fmla="*/ 581960 w 1386945"/>
              <a:gd name="connsiteY9" fmla="*/ 281354 h 320431"/>
              <a:gd name="connsiteX10" fmla="*/ 636668 w 1386945"/>
              <a:gd name="connsiteY10" fmla="*/ 273539 h 320431"/>
              <a:gd name="connsiteX11" fmla="*/ 738268 w 1386945"/>
              <a:gd name="connsiteY11" fmla="*/ 320431 h 320431"/>
              <a:gd name="connsiteX12" fmla="*/ 792976 w 1386945"/>
              <a:gd name="connsiteY12" fmla="*/ 320431 h 320431"/>
              <a:gd name="connsiteX13" fmla="*/ 792976 w 1386945"/>
              <a:gd name="connsiteY13" fmla="*/ 320431 h 320431"/>
              <a:gd name="connsiteX14" fmla="*/ 910206 w 1386945"/>
              <a:gd name="connsiteY14" fmla="*/ 312616 h 320431"/>
              <a:gd name="connsiteX15" fmla="*/ 980545 w 1386945"/>
              <a:gd name="connsiteY15" fmla="*/ 296985 h 320431"/>
              <a:gd name="connsiteX16" fmla="*/ 1027437 w 1386945"/>
              <a:gd name="connsiteY16" fmla="*/ 281354 h 320431"/>
              <a:gd name="connsiteX17" fmla="*/ 1066514 w 1386945"/>
              <a:gd name="connsiteY17" fmla="*/ 234462 h 320431"/>
              <a:gd name="connsiteX18" fmla="*/ 1074329 w 1386945"/>
              <a:gd name="connsiteY18" fmla="*/ 179754 h 320431"/>
              <a:gd name="connsiteX19" fmla="*/ 1121222 w 1386945"/>
              <a:gd name="connsiteY19" fmla="*/ 93785 h 320431"/>
              <a:gd name="connsiteX20" fmla="*/ 1160299 w 1386945"/>
              <a:gd name="connsiteY20" fmla="*/ 85970 h 320431"/>
              <a:gd name="connsiteX21" fmla="*/ 1254083 w 1386945"/>
              <a:gd name="connsiteY21" fmla="*/ 179754 h 320431"/>
              <a:gd name="connsiteX22" fmla="*/ 1293160 w 1386945"/>
              <a:gd name="connsiteY22" fmla="*/ 242277 h 320431"/>
              <a:gd name="connsiteX23" fmla="*/ 1386945 w 1386945"/>
              <a:gd name="connsiteY23" fmla="*/ 203200 h 320431"/>
              <a:gd name="connsiteX0" fmla="*/ 0 w 1386945"/>
              <a:gd name="connsiteY0" fmla="*/ 194633 h 320431"/>
              <a:gd name="connsiteX1" fmla="*/ 38247 w 1386945"/>
              <a:gd name="connsiteY1" fmla="*/ 178462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347499 w 1386945"/>
              <a:gd name="connsiteY6" fmla="*/ 125047 h 320431"/>
              <a:gd name="connsiteX7" fmla="*/ 425652 w 1386945"/>
              <a:gd name="connsiteY7" fmla="*/ 195385 h 320431"/>
              <a:gd name="connsiteX8" fmla="*/ 464729 w 1386945"/>
              <a:gd name="connsiteY8" fmla="*/ 218831 h 320431"/>
              <a:gd name="connsiteX9" fmla="*/ 527252 w 1386945"/>
              <a:gd name="connsiteY9" fmla="*/ 281354 h 320431"/>
              <a:gd name="connsiteX10" fmla="*/ 581960 w 1386945"/>
              <a:gd name="connsiteY10" fmla="*/ 281354 h 320431"/>
              <a:gd name="connsiteX11" fmla="*/ 636668 w 1386945"/>
              <a:gd name="connsiteY11" fmla="*/ 273539 h 320431"/>
              <a:gd name="connsiteX12" fmla="*/ 738268 w 1386945"/>
              <a:gd name="connsiteY12" fmla="*/ 320431 h 320431"/>
              <a:gd name="connsiteX13" fmla="*/ 792976 w 1386945"/>
              <a:gd name="connsiteY13" fmla="*/ 320431 h 320431"/>
              <a:gd name="connsiteX14" fmla="*/ 792976 w 1386945"/>
              <a:gd name="connsiteY14" fmla="*/ 320431 h 320431"/>
              <a:gd name="connsiteX15" fmla="*/ 910206 w 1386945"/>
              <a:gd name="connsiteY15" fmla="*/ 312616 h 320431"/>
              <a:gd name="connsiteX16" fmla="*/ 980545 w 1386945"/>
              <a:gd name="connsiteY16" fmla="*/ 296985 h 320431"/>
              <a:gd name="connsiteX17" fmla="*/ 1027437 w 1386945"/>
              <a:gd name="connsiteY17" fmla="*/ 281354 h 320431"/>
              <a:gd name="connsiteX18" fmla="*/ 1066514 w 1386945"/>
              <a:gd name="connsiteY18" fmla="*/ 234462 h 320431"/>
              <a:gd name="connsiteX19" fmla="*/ 1074329 w 1386945"/>
              <a:gd name="connsiteY19" fmla="*/ 179754 h 320431"/>
              <a:gd name="connsiteX20" fmla="*/ 1121222 w 1386945"/>
              <a:gd name="connsiteY20" fmla="*/ 93785 h 320431"/>
              <a:gd name="connsiteX21" fmla="*/ 1160299 w 1386945"/>
              <a:gd name="connsiteY21" fmla="*/ 85970 h 320431"/>
              <a:gd name="connsiteX22" fmla="*/ 1254083 w 1386945"/>
              <a:gd name="connsiteY22" fmla="*/ 179754 h 320431"/>
              <a:gd name="connsiteX23" fmla="*/ 1293160 w 1386945"/>
              <a:gd name="connsiteY23" fmla="*/ 242277 h 320431"/>
              <a:gd name="connsiteX24" fmla="*/ 1386945 w 1386945"/>
              <a:gd name="connsiteY24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347499 w 1386945"/>
              <a:gd name="connsiteY6" fmla="*/ 125047 h 320431"/>
              <a:gd name="connsiteX7" fmla="*/ 425652 w 1386945"/>
              <a:gd name="connsiteY7" fmla="*/ 195385 h 320431"/>
              <a:gd name="connsiteX8" fmla="*/ 464729 w 1386945"/>
              <a:gd name="connsiteY8" fmla="*/ 218831 h 320431"/>
              <a:gd name="connsiteX9" fmla="*/ 527252 w 1386945"/>
              <a:gd name="connsiteY9" fmla="*/ 281354 h 320431"/>
              <a:gd name="connsiteX10" fmla="*/ 581960 w 1386945"/>
              <a:gd name="connsiteY10" fmla="*/ 281354 h 320431"/>
              <a:gd name="connsiteX11" fmla="*/ 636668 w 1386945"/>
              <a:gd name="connsiteY11" fmla="*/ 273539 h 320431"/>
              <a:gd name="connsiteX12" fmla="*/ 738268 w 1386945"/>
              <a:gd name="connsiteY12" fmla="*/ 320431 h 320431"/>
              <a:gd name="connsiteX13" fmla="*/ 792976 w 1386945"/>
              <a:gd name="connsiteY13" fmla="*/ 320431 h 320431"/>
              <a:gd name="connsiteX14" fmla="*/ 792976 w 1386945"/>
              <a:gd name="connsiteY14" fmla="*/ 320431 h 320431"/>
              <a:gd name="connsiteX15" fmla="*/ 910206 w 1386945"/>
              <a:gd name="connsiteY15" fmla="*/ 312616 h 320431"/>
              <a:gd name="connsiteX16" fmla="*/ 980545 w 1386945"/>
              <a:gd name="connsiteY16" fmla="*/ 296985 h 320431"/>
              <a:gd name="connsiteX17" fmla="*/ 1027437 w 1386945"/>
              <a:gd name="connsiteY17" fmla="*/ 281354 h 320431"/>
              <a:gd name="connsiteX18" fmla="*/ 1066514 w 1386945"/>
              <a:gd name="connsiteY18" fmla="*/ 234462 h 320431"/>
              <a:gd name="connsiteX19" fmla="*/ 1074329 w 1386945"/>
              <a:gd name="connsiteY19" fmla="*/ 179754 h 320431"/>
              <a:gd name="connsiteX20" fmla="*/ 1121222 w 1386945"/>
              <a:gd name="connsiteY20" fmla="*/ 93785 h 320431"/>
              <a:gd name="connsiteX21" fmla="*/ 1160299 w 1386945"/>
              <a:gd name="connsiteY21" fmla="*/ 85970 h 320431"/>
              <a:gd name="connsiteX22" fmla="*/ 1254083 w 1386945"/>
              <a:gd name="connsiteY22" fmla="*/ 179754 h 320431"/>
              <a:gd name="connsiteX23" fmla="*/ 1293160 w 1386945"/>
              <a:gd name="connsiteY23" fmla="*/ 242277 h 320431"/>
              <a:gd name="connsiteX24" fmla="*/ 1386945 w 1386945"/>
              <a:gd name="connsiteY24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341207 w 1386945"/>
              <a:gd name="connsiteY6" fmla="*/ 87297 h 320431"/>
              <a:gd name="connsiteX7" fmla="*/ 425652 w 1386945"/>
              <a:gd name="connsiteY7" fmla="*/ 195385 h 320431"/>
              <a:gd name="connsiteX8" fmla="*/ 464729 w 1386945"/>
              <a:gd name="connsiteY8" fmla="*/ 218831 h 320431"/>
              <a:gd name="connsiteX9" fmla="*/ 527252 w 1386945"/>
              <a:gd name="connsiteY9" fmla="*/ 281354 h 320431"/>
              <a:gd name="connsiteX10" fmla="*/ 581960 w 1386945"/>
              <a:gd name="connsiteY10" fmla="*/ 281354 h 320431"/>
              <a:gd name="connsiteX11" fmla="*/ 636668 w 1386945"/>
              <a:gd name="connsiteY11" fmla="*/ 273539 h 320431"/>
              <a:gd name="connsiteX12" fmla="*/ 738268 w 1386945"/>
              <a:gd name="connsiteY12" fmla="*/ 320431 h 320431"/>
              <a:gd name="connsiteX13" fmla="*/ 792976 w 1386945"/>
              <a:gd name="connsiteY13" fmla="*/ 320431 h 320431"/>
              <a:gd name="connsiteX14" fmla="*/ 792976 w 1386945"/>
              <a:gd name="connsiteY14" fmla="*/ 320431 h 320431"/>
              <a:gd name="connsiteX15" fmla="*/ 910206 w 1386945"/>
              <a:gd name="connsiteY15" fmla="*/ 312616 h 320431"/>
              <a:gd name="connsiteX16" fmla="*/ 980545 w 1386945"/>
              <a:gd name="connsiteY16" fmla="*/ 296985 h 320431"/>
              <a:gd name="connsiteX17" fmla="*/ 1027437 w 1386945"/>
              <a:gd name="connsiteY17" fmla="*/ 281354 h 320431"/>
              <a:gd name="connsiteX18" fmla="*/ 1066514 w 1386945"/>
              <a:gd name="connsiteY18" fmla="*/ 234462 h 320431"/>
              <a:gd name="connsiteX19" fmla="*/ 1074329 w 1386945"/>
              <a:gd name="connsiteY19" fmla="*/ 179754 h 320431"/>
              <a:gd name="connsiteX20" fmla="*/ 1121222 w 1386945"/>
              <a:gd name="connsiteY20" fmla="*/ 93785 h 320431"/>
              <a:gd name="connsiteX21" fmla="*/ 1160299 w 1386945"/>
              <a:gd name="connsiteY21" fmla="*/ 85970 h 320431"/>
              <a:gd name="connsiteX22" fmla="*/ 1254083 w 1386945"/>
              <a:gd name="connsiteY22" fmla="*/ 179754 h 320431"/>
              <a:gd name="connsiteX23" fmla="*/ 1293160 w 1386945"/>
              <a:gd name="connsiteY23" fmla="*/ 242277 h 320431"/>
              <a:gd name="connsiteX24" fmla="*/ 1386945 w 1386945"/>
              <a:gd name="connsiteY24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341207 w 1386945"/>
              <a:gd name="connsiteY6" fmla="*/ 87297 h 320431"/>
              <a:gd name="connsiteX7" fmla="*/ 425652 w 1386945"/>
              <a:gd name="connsiteY7" fmla="*/ 195385 h 320431"/>
              <a:gd name="connsiteX8" fmla="*/ 464729 w 1386945"/>
              <a:gd name="connsiteY8" fmla="*/ 218831 h 320431"/>
              <a:gd name="connsiteX9" fmla="*/ 527252 w 1386945"/>
              <a:gd name="connsiteY9" fmla="*/ 281354 h 320431"/>
              <a:gd name="connsiteX10" fmla="*/ 581960 w 1386945"/>
              <a:gd name="connsiteY10" fmla="*/ 281354 h 320431"/>
              <a:gd name="connsiteX11" fmla="*/ 636668 w 1386945"/>
              <a:gd name="connsiteY11" fmla="*/ 273539 h 320431"/>
              <a:gd name="connsiteX12" fmla="*/ 738268 w 1386945"/>
              <a:gd name="connsiteY12" fmla="*/ 320431 h 320431"/>
              <a:gd name="connsiteX13" fmla="*/ 792976 w 1386945"/>
              <a:gd name="connsiteY13" fmla="*/ 320431 h 320431"/>
              <a:gd name="connsiteX14" fmla="*/ 792976 w 1386945"/>
              <a:gd name="connsiteY14" fmla="*/ 320431 h 320431"/>
              <a:gd name="connsiteX15" fmla="*/ 910206 w 1386945"/>
              <a:gd name="connsiteY15" fmla="*/ 312616 h 320431"/>
              <a:gd name="connsiteX16" fmla="*/ 980545 w 1386945"/>
              <a:gd name="connsiteY16" fmla="*/ 296985 h 320431"/>
              <a:gd name="connsiteX17" fmla="*/ 1027437 w 1386945"/>
              <a:gd name="connsiteY17" fmla="*/ 281354 h 320431"/>
              <a:gd name="connsiteX18" fmla="*/ 1037152 w 1386945"/>
              <a:gd name="connsiteY18" fmla="*/ 228170 h 320431"/>
              <a:gd name="connsiteX19" fmla="*/ 1074329 w 1386945"/>
              <a:gd name="connsiteY19" fmla="*/ 179754 h 320431"/>
              <a:gd name="connsiteX20" fmla="*/ 1121222 w 1386945"/>
              <a:gd name="connsiteY20" fmla="*/ 93785 h 320431"/>
              <a:gd name="connsiteX21" fmla="*/ 1160299 w 1386945"/>
              <a:gd name="connsiteY21" fmla="*/ 85970 h 320431"/>
              <a:gd name="connsiteX22" fmla="*/ 1254083 w 1386945"/>
              <a:gd name="connsiteY22" fmla="*/ 179754 h 320431"/>
              <a:gd name="connsiteX23" fmla="*/ 1293160 w 1386945"/>
              <a:gd name="connsiteY23" fmla="*/ 242277 h 320431"/>
              <a:gd name="connsiteX24" fmla="*/ 1386945 w 1386945"/>
              <a:gd name="connsiteY24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341207 w 1386945"/>
              <a:gd name="connsiteY6" fmla="*/ 87297 h 320431"/>
              <a:gd name="connsiteX7" fmla="*/ 425652 w 1386945"/>
              <a:gd name="connsiteY7" fmla="*/ 195385 h 320431"/>
              <a:gd name="connsiteX8" fmla="*/ 464729 w 1386945"/>
              <a:gd name="connsiteY8" fmla="*/ 218831 h 320431"/>
              <a:gd name="connsiteX9" fmla="*/ 527252 w 1386945"/>
              <a:gd name="connsiteY9" fmla="*/ 281354 h 320431"/>
              <a:gd name="connsiteX10" fmla="*/ 581960 w 1386945"/>
              <a:gd name="connsiteY10" fmla="*/ 281354 h 320431"/>
              <a:gd name="connsiteX11" fmla="*/ 636668 w 1386945"/>
              <a:gd name="connsiteY11" fmla="*/ 273539 h 320431"/>
              <a:gd name="connsiteX12" fmla="*/ 738268 w 1386945"/>
              <a:gd name="connsiteY12" fmla="*/ 320431 h 320431"/>
              <a:gd name="connsiteX13" fmla="*/ 792976 w 1386945"/>
              <a:gd name="connsiteY13" fmla="*/ 320431 h 320431"/>
              <a:gd name="connsiteX14" fmla="*/ 792976 w 1386945"/>
              <a:gd name="connsiteY14" fmla="*/ 320431 h 320431"/>
              <a:gd name="connsiteX15" fmla="*/ 910206 w 1386945"/>
              <a:gd name="connsiteY15" fmla="*/ 312616 h 320431"/>
              <a:gd name="connsiteX16" fmla="*/ 980545 w 1386945"/>
              <a:gd name="connsiteY16" fmla="*/ 296985 h 320431"/>
              <a:gd name="connsiteX17" fmla="*/ 1021145 w 1386945"/>
              <a:gd name="connsiteY17" fmla="*/ 281354 h 320431"/>
              <a:gd name="connsiteX18" fmla="*/ 1037152 w 1386945"/>
              <a:gd name="connsiteY18" fmla="*/ 228170 h 320431"/>
              <a:gd name="connsiteX19" fmla="*/ 1074329 w 1386945"/>
              <a:gd name="connsiteY19" fmla="*/ 179754 h 320431"/>
              <a:gd name="connsiteX20" fmla="*/ 1121222 w 1386945"/>
              <a:gd name="connsiteY20" fmla="*/ 93785 h 320431"/>
              <a:gd name="connsiteX21" fmla="*/ 1160299 w 1386945"/>
              <a:gd name="connsiteY21" fmla="*/ 85970 h 320431"/>
              <a:gd name="connsiteX22" fmla="*/ 1254083 w 1386945"/>
              <a:gd name="connsiteY22" fmla="*/ 179754 h 320431"/>
              <a:gd name="connsiteX23" fmla="*/ 1293160 w 1386945"/>
              <a:gd name="connsiteY23" fmla="*/ 242277 h 320431"/>
              <a:gd name="connsiteX24" fmla="*/ 1386945 w 1386945"/>
              <a:gd name="connsiteY24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236432 w 1386945"/>
              <a:gd name="connsiteY6" fmla="*/ 77772 h 320431"/>
              <a:gd name="connsiteX7" fmla="*/ 425652 w 1386945"/>
              <a:gd name="connsiteY7" fmla="*/ 195385 h 320431"/>
              <a:gd name="connsiteX8" fmla="*/ 464729 w 1386945"/>
              <a:gd name="connsiteY8" fmla="*/ 218831 h 320431"/>
              <a:gd name="connsiteX9" fmla="*/ 527252 w 1386945"/>
              <a:gd name="connsiteY9" fmla="*/ 281354 h 320431"/>
              <a:gd name="connsiteX10" fmla="*/ 581960 w 1386945"/>
              <a:gd name="connsiteY10" fmla="*/ 281354 h 320431"/>
              <a:gd name="connsiteX11" fmla="*/ 636668 w 1386945"/>
              <a:gd name="connsiteY11" fmla="*/ 273539 h 320431"/>
              <a:gd name="connsiteX12" fmla="*/ 738268 w 1386945"/>
              <a:gd name="connsiteY12" fmla="*/ 320431 h 320431"/>
              <a:gd name="connsiteX13" fmla="*/ 792976 w 1386945"/>
              <a:gd name="connsiteY13" fmla="*/ 320431 h 320431"/>
              <a:gd name="connsiteX14" fmla="*/ 792976 w 1386945"/>
              <a:gd name="connsiteY14" fmla="*/ 320431 h 320431"/>
              <a:gd name="connsiteX15" fmla="*/ 910206 w 1386945"/>
              <a:gd name="connsiteY15" fmla="*/ 312616 h 320431"/>
              <a:gd name="connsiteX16" fmla="*/ 980545 w 1386945"/>
              <a:gd name="connsiteY16" fmla="*/ 296985 h 320431"/>
              <a:gd name="connsiteX17" fmla="*/ 1021145 w 1386945"/>
              <a:gd name="connsiteY17" fmla="*/ 281354 h 320431"/>
              <a:gd name="connsiteX18" fmla="*/ 1037152 w 1386945"/>
              <a:gd name="connsiteY18" fmla="*/ 228170 h 320431"/>
              <a:gd name="connsiteX19" fmla="*/ 1074329 w 1386945"/>
              <a:gd name="connsiteY19" fmla="*/ 179754 h 320431"/>
              <a:gd name="connsiteX20" fmla="*/ 1121222 w 1386945"/>
              <a:gd name="connsiteY20" fmla="*/ 93785 h 320431"/>
              <a:gd name="connsiteX21" fmla="*/ 1160299 w 1386945"/>
              <a:gd name="connsiteY21" fmla="*/ 85970 h 320431"/>
              <a:gd name="connsiteX22" fmla="*/ 1254083 w 1386945"/>
              <a:gd name="connsiteY22" fmla="*/ 179754 h 320431"/>
              <a:gd name="connsiteX23" fmla="*/ 1293160 w 1386945"/>
              <a:gd name="connsiteY23" fmla="*/ 242277 h 320431"/>
              <a:gd name="connsiteX24" fmla="*/ 1386945 w 1386945"/>
              <a:gd name="connsiteY24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236432 w 1386945"/>
              <a:gd name="connsiteY6" fmla="*/ 77772 h 320431"/>
              <a:gd name="connsiteX7" fmla="*/ 347547 w 1386945"/>
              <a:gd name="connsiteY7" fmla="*/ 172525 h 320431"/>
              <a:gd name="connsiteX8" fmla="*/ 464729 w 1386945"/>
              <a:gd name="connsiteY8" fmla="*/ 218831 h 320431"/>
              <a:gd name="connsiteX9" fmla="*/ 527252 w 1386945"/>
              <a:gd name="connsiteY9" fmla="*/ 281354 h 320431"/>
              <a:gd name="connsiteX10" fmla="*/ 581960 w 1386945"/>
              <a:gd name="connsiteY10" fmla="*/ 281354 h 320431"/>
              <a:gd name="connsiteX11" fmla="*/ 636668 w 1386945"/>
              <a:gd name="connsiteY11" fmla="*/ 273539 h 320431"/>
              <a:gd name="connsiteX12" fmla="*/ 738268 w 1386945"/>
              <a:gd name="connsiteY12" fmla="*/ 320431 h 320431"/>
              <a:gd name="connsiteX13" fmla="*/ 792976 w 1386945"/>
              <a:gd name="connsiteY13" fmla="*/ 320431 h 320431"/>
              <a:gd name="connsiteX14" fmla="*/ 792976 w 1386945"/>
              <a:gd name="connsiteY14" fmla="*/ 320431 h 320431"/>
              <a:gd name="connsiteX15" fmla="*/ 910206 w 1386945"/>
              <a:gd name="connsiteY15" fmla="*/ 312616 h 320431"/>
              <a:gd name="connsiteX16" fmla="*/ 980545 w 1386945"/>
              <a:gd name="connsiteY16" fmla="*/ 296985 h 320431"/>
              <a:gd name="connsiteX17" fmla="*/ 1021145 w 1386945"/>
              <a:gd name="connsiteY17" fmla="*/ 281354 h 320431"/>
              <a:gd name="connsiteX18" fmla="*/ 1037152 w 1386945"/>
              <a:gd name="connsiteY18" fmla="*/ 228170 h 320431"/>
              <a:gd name="connsiteX19" fmla="*/ 1074329 w 1386945"/>
              <a:gd name="connsiteY19" fmla="*/ 179754 h 320431"/>
              <a:gd name="connsiteX20" fmla="*/ 1121222 w 1386945"/>
              <a:gd name="connsiteY20" fmla="*/ 93785 h 320431"/>
              <a:gd name="connsiteX21" fmla="*/ 1160299 w 1386945"/>
              <a:gd name="connsiteY21" fmla="*/ 85970 h 320431"/>
              <a:gd name="connsiteX22" fmla="*/ 1254083 w 1386945"/>
              <a:gd name="connsiteY22" fmla="*/ 179754 h 320431"/>
              <a:gd name="connsiteX23" fmla="*/ 1293160 w 1386945"/>
              <a:gd name="connsiteY23" fmla="*/ 242277 h 320431"/>
              <a:gd name="connsiteX24" fmla="*/ 1386945 w 1386945"/>
              <a:gd name="connsiteY24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236432 w 1386945"/>
              <a:gd name="connsiteY6" fmla="*/ 77772 h 320431"/>
              <a:gd name="connsiteX7" fmla="*/ 286998 w 1386945"/>
              <a:gd name="connsiteY7" fmla="*/ 125349 h 320431"/>
              <a:gd name="connsiteX8" fmla="*/ 347547 w 1386945"/>
              <a:gd name="connsiteY8" fmla="*/ 172525 h 320431"/>
              <a:gd name="connsiteX9" fmla="*/ 464729 w 1386945"/>
              <a:gd name="connsiteY9" fmla="*/ 218831 h 320431"/>
              <a:gd name="connsiteX10" fmla="*/ 527252 w 1386945"/>
              <a:gd name="connsiteY10" fmla="*/ 281354 h 320431"/>
              <a:gd name="connsiteX11" fmla="*/ 581960 w 1386945"/>
              <a:gd name="connsiteY11" fmla="*/ 281354 h 320431"/>
              <a:gd name="connsiteX12" fmla="*/ 636668 w 1386945"/>
              <a:gd name="connsiteY12" fmla="*/ 273539 h 320431"/>
              <a:gd name="connsiteX13" fmla="*/ 738268 w 1386945"/>
              <a:gd name="connsiteY13" fmla="*/ 320431 h 320431"/>
              <a:gd name="connsiteX14" fmla="*/ 792976 w 1386945"/>
              <a:gd name="connsiteY14" fmla="*/ 320431 h 320431"/>
              <a:gd name="connsiteX15" fmla="*/ 792976 w 1386945"/>
              <a:gd name="connsiteY15" fmla="*/ 320431 h 320431"/>
              <a:gd name="connsiteX16" fmla="*/ 910206 w 1386945"/>
              <a:gd name="connsiteY16" fmla="*/ 312616 h 320431"/>
              <a:gd name="connsiteX17" fmla="*/ 980545 w 1386945"/>
              <a:gd name="connsiteY17" fmla="*/ 296985 h 320431"/>
              <a:gd name="connsiteX18" fmla="*/ 1021145 w 1386945"/>
              <a:gd name="connsiteY18" fmla="*/ 281354 h 320431"/>
              <a:gd name="connsiteX19" fmla="*/ 1037152 w 1386945"/>
              <a:gd name="connsiteY19" fmla="*/ 228170 h 320431"/>
              <a:gd name="connsiteX20" fmla="*/ 1074329 w 1386945"/>
              <a:gd name="connsiteY20" fmla="*/ 179754 h 320431"/>
              <a:gd name="connsiteX21" fmla="*/ 1121222 w 1386945"/>
              <a:gd name="connsiteY21" fmla="*/ 93785 h 320431"/>
              <a:gd name="connsiteX22" fmla="*/ 1160299 w 1386945"/>
              <a:gd name="connsiteY22" fmla="*/ 85970 h 320431"/>
              <a:gd name="connsiteX23" fmla="*/ 1254083 w 1386945"/>
              <a:gd name="connsiteY23" fmla="*/ 179754 h 320431"/>
              <a:gd name="connsiteX24" fmla="*/ 1293160 w 1386945"/>
              <a:gd name="connsiteY24" fmla="*/ 242277 h 320431"/>
              <a:gd name="connsiteX25" fmla="*/ 1386945 w 1386945"/>
              <a:gd name="connsiteY25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236432 w 1386945"/>
              <a:gd name="connsiteY6" fmla="*/ 77772 h 320431"/>
              <a:gd name="connsiteX7" fmla="*/ 321288 w 1386945"/>
              <a:gd name="connsiteY7" fmla="*/ 119634 h 320431"/>
              <a:gd name="connsiteX8" fmla="*/ 347547 w 1386945"/>
              <a:gd name="connsiteY8" fmla="*/ 172525 h 320431"/>
              <a:gd name="connsiteX9" fmla="*/ 464729 w 1386945"/>
              <a:gd name="connsiteY9" fmla="*/ 218831 h 320431"/>
              <a:gd name="connsiteX10" fmla="*/ 527252 w 1386945"/>
              <a:gd name="connsiteY10" fmla="*/ 281354 h 320431"/>
              <a:gd name="connsiteX11" fmla="*/ 581960 w 1386945"/>
              <a:gd name="connsiteY11" fmla="*/ 281354 h 320431"/>
              <a:gd name="connsiteX12" fmla="*/ 636668 w 1386945"/>
              <a:gd name="connsiteY12" fmla="*/ 273539 h 320431"/>
              <a:gd name="connsiteX13" fmla="*/ 738268 w 1386945"/>
              <a:gd name="connsiteY13" fmla="*/ 320431 h 320431"/>
              <a:gd name="connsiteX14" fmla="*/ 792976 w 1386945"/>
              <a:gd name="connsiteY14" fmla="*/ 320431 h 320431"/>
              <a:gd name="connsiteX15" fmla="*/ 792976 w 1386945"/>
              <a:gd name="connsiteY15" fmla="*/ 320431 h 320431"/>
              <a:gd name="connsiteX16" fmla="*/ 910206 w 1386945"/>
              <a:gd name="connsiteY16" fmla="*/ 312616 h 320431"/>
              <a:gd name="connsiteX17" fmla="*/ 980545 w 1386945"/>
              <a:gd name="connsiteY17" fmla="*/ 296985 h 320431"/>
              <a:gd name="connsiteX18" fmla="*/ 1021145 w 1386945"/>
              <a:gd name="connsiteY18" fmla="*/ 281354 h 320431"/>
              <a:gd name="connsiteX19" fmla="*/ 1037152 w 1386945"/>
              <a:gd name="connsiteY19" fmla="*/ 228170 h 320431"/>
              <a:gd name="connsiteX20" fmla="*/ 1074329 w 1386945"/>
              <a:gd name="connsiteY20" fmla="*/ 179754 h 320431"/>
              <a:gd name="connsiteX21" fmla="*/ 1121222 w 1386945"/>
              <a:gd name="connsiteY21" fmla="*/ 93785 h 320431"/>
              <a:gd name="connsiteX22" fmla="*/ 1160299 w 1386945"/>
              <a:gd name="connsiteY22" fmla="*/ 85970 h 320431"/>
              <a:gd name="connsiteX23" fmla="*/ 1254083 w 1386945"/>
              <a:gd name="connsiteY23" fmla="*/ 179754 h 320431"/>
              <a:gd name="connsiteX24" fmla="*/ 1293160 w 1386945"/>
              <a:gd name="connsiteY24" fmla="*/ 242277 h 320431"/>
              <a:gd name="connsiteX25" fmla="*/ 1386945 w 1386945"/>
              <a:gd name="connsiteY25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236432 w 1386945"/>
              <a:gd name="connsiteY6" fmla="*/ 77772 h 320431"/>
              <a:gd name="connsiteX7" fmla="*/ 321288 w 1386945"/>
              <a:gd name="connsiteY7" fmla="*/ 119634 h 320431"/>
              <a:gd name="connsiteX8" fmla="*/ 347547 w 1386945"/>
              <a:gd name="connsiteY8" fmla="*/ 172525 h 320431"/>
              <a:gd name="connsiteX9" fmla="*/ 417104 w 1386945"/>
              <a:gd name="connsiteY9" fmla="*/ 211211 h 320431"/>
              <a:gd name="connsiteX10" fmla="*/ 527252 w 1386945"/>
              <a:gd name="connsiteY10" fmla="*/ 281354 h 320431"/>
              <a:gd name="connsiteX11" fmla="*/ 581960 w 1386945"/>
              <a:gd name="connsiteY11" fmla="*/ 281354 h 320431"/>
              <a:gd name="connsiteX12" fmla="*/ 636668 w 1386945"/>
              <a:gd name="connsiteY12" fmla="*/ 273539 h 320431"/>
              <a:gd name="connsiteX13" fmla="*/ 738268 w 1386945"/>
              <a:gd name="connsiteY13" fmla="*/ 320431 h 320431"/>
              <a:gd name="connsiteX14" fmla="*/ 792976 w 1386945"/>
              <a:gd name="connsiteY14" fmla="*/ 320431 h 320431"/>
              <a:gd name="connsiteX15" fmla="*/ 792976 w 1386945"/>
              <a:gd name="connsiteY15" fmla="*/ 320431 h 320431"/>
              <a:gd name="connsiteX16" fmla="*/ 910206 w 1386945"/>
              <a:gd name="connsiteY16" fmla="*/ 312616 h 320431"/>
              <a:gd name="connsiteX17" fmla="*/ 980545 w 1386945"/>
              <a:gd name="connsiteY17" fmla="*/ 296985 h 320431"/>
              <a:gd name="connsiteX18" fmla="*/ 1021145 w 1386945"/>
              <a:gd name="connsiteY18" fmla="*/ 281354 h 320431"/>
              <a:gd name="connsiteX19" fmla="*/ 1037152 w 1386945"/>
              <a:gd name="connsiteY19" fmla="*/ 228170 h 320431"/>
              <a:gd name="connsiteX20" fmla="*/ 1074329 w 1386945"/>
              <a:gd name="connsiteY20" fmla="*/ 179754 h 320431"/>
              <a:gd name="connsiteX21" fmla="*/ 1121222 w 1386945"/>
              <a:gd name="connsiteY21" fmla="*/ 93785 h 320431"/>
              <a:gd name="connsiteX22" fmla="*/ 1160299 w 1386945"/>
              <a:gd name="connsiteY22" fmla="*/ 85970 h 320431"/>
              <a:gd name="connsiteX23" fmla="*/ 1254083 w 1386945"/>
              <a:gd name="connsiteY23" fmla="*/ 179754 h 320431"/>
              <a:gd name="connsiteX24" fmla="*/ 1293160 w 1386945"/>
              <a:gd name="connsiteY24" fmla="*/ 242277 h 320431"/>
              <a:gd name="connsiteX25" fmla="*/ 1386945 w 1386945"/>
              <a:gd name="connsiteY25" fmla="*/ 203200 h 320431"/>
              <a:gd name="connsiteX0" fmla="*/ 0 w 1386945"/>
              <a:gd name="connsiteY0" fmla="*/ 194633 h 320431"/>
              <a:gd name="connsiteX1" fmla="*/ 46636 w 1386945"/>
              <a:gd name="connsiteY1" fmla="*/ 212018 h 320431"/>
              <a:gd name="connsiteX2" fmla="*/ 89591 w 1386945"/>
              <a:gd name="connsiteY2" fmla="*/ 125047 h 320431"/>
              <a:gd name="connsiteX3" fmla="*/ 144299 w 1386945"/>
              <a:gd name="connsiteY3" fmla="*/ 54708 h 320431"/>
              <a:gd name="connsiteX4" fmla="*/ 183376 w 1386945"/>
              <a:gd name="connsiteY4" fmla="*/ 39077 h 320431"/>
              <a:gd name="connsiteX5" fmla="*/ 222452 w 1386945"/>
              <a:gd name="connsiteY5" fmla="*/ 0 h 320431"/>
              <a:gd name="connsiteX6" fmla="*/ 236432 w 1386945"/>
              <a:gd name="connsiteY6" fmla="*/ 77772 h 320431"/>
              <a:gd name="connsiteX7" fmla="*/ 321288 w 1386945"/>
              <a:gd name="connsiteY7" fmla="*/ 119634 h 320431"/>
              <a:gd name="connsiteX8" fmla="*/ 347547 w 1386945"/>
              <a:gd name="connsiteY8" fmla="*/ 172525 h 320431"/>
              <a:gd name="connsiteX9" fmla="*/ 417104 w 1386945"/>
              <a:gd name="connsiteY9" fmla="*/ 211211 h 320431"/>
              <a:gd name="connsiteX10" fmla="*/ 458672 w 1386945"/>
              <a:gd name="connsiteY10" fmla="*/ 287069 h 320431"/>
              <a:gd name="connsiteX11" fmla="*/ 581960 w 1386945"/>
              <a:gd name="connsiteY11" fmla="*/ 281354 h 320431"/>
              <a:gd name="connsiteX12" fmla="*/ 636668 w 1386945"/>
              <a:gd name="connsiteY12" fmla="*/ 273539 h 320431"/>
              <a:gd name="connsiteX13" fmla="*/ 738268 w 1386945"/>
              <a:gd name="connsiteY13" fmla="*/ 320431 h 320431"/>
              <a:gd name="connsiteX14" fmla="*/ 792976 w 1386945"/>
              <a:gd name="connsiteY14" fmla="*/ 320431 h 320431"/>
              <a:gd name="connsiteX15" fmla="*/ 792976 w 1386945"/>
              <a:gd name="connsiteY15" fmla="*/ 320431 h 320431"/>
              <a:gd name="connsiteX16" fmla="*/ 910206 w 1386945"/>
              <a:gd name="connsiteY16" fmla="*/ 312616 h 320431"/>
              <a:gd name="connsiteX17" fmla="*/ 980545 w 1386945"/>
              <a:gd name="connsiteY17" fmla="*/ 296985 h 320431"/>
              <a:gd name="connsiteX18" fmla="*/ 1021145 w 1386945"/>
              <a:gd name="connsiteY18" fmla="*/ 281354 h 320431"/>
              <a:gd name="connsiteX19" fmla="*/ 1037152 w 1386945"/>
              <a:gd name="connsiteY19" fmla="*/ 228170 h 320431"/>
              <a:gd name="connsiteX20" fmla="*/ 1074329 w 1386945"/>
              <a:gd name="connsiteY20" fmla="*/ 179754 h 320431"/>
              <a:gd name="connsiteX21" fmla="*/ 1121222 w 1386945"/>
              <a:gd name="connsiteY21" fmla="*/ 93785 h 320431"/>
              <a:gd name="connsiteX22" fmla="*/ 1160299 w 1386945"/>
              <a:gd name="connsiteY22" fmla="*/ 85970 h 320431"/>
              <a:gd name="connsiteX23" fmla="*/ 1254083 w 1386945"/>
              <a:gd name="connsiteY23" fmla="*/ 179754 h 320431"/>
              <a:gd name="connsiteX24" fmla="*/ 1293160 w 1386945"/>
              <a:gd name="connsiteY24" fmla="*/ 242277 h 320431"/>
              <a:gd name="connsiteX25" fmla="*/ 1386945 w 1386945"/>
              <a:gd name="connsiteY25" fmla="*/ 203200 h 320431"/>
              <a:gd name="connsiteX0" fmla="*/ 0 w 1386945"/>
              <a:gd name="connsiteY0" fmla="*/ 194633 h 330884"/>
              <a:gd name="connsiteX1" fmla="*/ 46636 w 1386945"/>
              <a:gd name="connsiteY1" fmla="*/ 212018 h 330884"/>
              <a:gd name="connsiteX2" fmla="*/ 89591 w 1386945"/>
              <a:gd name="connsiteY2" fmla="*/ 125047 h 330884"/>
              <a:gd name="connsiteX3" fmla="*/ 144299 w 1386945"/>
              <a:gd name="connsiteY3" fmla="*/ 54708 h 330884"/>
              <a:gd name="connsiteX4" fmla="*/ 183376 w 1386945"/>
              <a:gd name="connsiteY4" fmla="*/ 39077 h 330884"/>
              <a:gd name="connsiteX5" fmla="*/ 222452 w 1386945"/>
              <a:gd name="connsiteY5" fmla="*/ 0 h 330884"/>
              <a:gd name="connsiteX6" fmla="*/ 236432 w 1386945"/>
              <a:gd name="connsiteY6" fmla="*/ 77772 h 330884"/>
              <a:gd name="connsiteX7" fmla="*/ 321288 w 1386945"/>
              <a:gd name="connsiteY7" fmla="*/ 119634 h 330884"/>
              <a:gd name="connsiteX8" fmla="*/ 347547 w 1386945"/>
              <a:gd name="connsiteY8" fmla="*/ 172525 h 330884"/>
              <a:gd name="connsiteX9" fmla="*/ 417104 w 1386945"/>
              <a:gd name="connsiteY9" fmla="*/ 211211 h 330884"/>
              <a:gd name="connsiteX10" fmla="*/ 458672 w 1386945"/>
              <a:gd name="connsiteY10" fmla="*/ 287069 h 330884"/>
              <a:gd name="connsiteX11" fmla="*/ 522905 w 1386945"/>
              <a:gd name="connsiteY11" fmla="*/ 330884 h 330884"/>
              <a:gd name="connsiteX12" fmla="*/ 636668 w 1386945"/>
              <a:gd name="connsiteY12" fmla="*/ 273539 h 330884"/>
              <a:gd name="connsiteX13" fmla="*/ 738268 w 1386945"/>
              <a:gd name="connsiteY13" fmla="*/ 320431 h 330884"/>
              <a:gd name="connsiteX14" fmla="*/ 792976 w 1386945"/>
              <a:gd name="connsiteY14" fmla="*/ 320431 h 330884"/>
              <a:gd name="connsiteX15" fmla="*/ 792976 w 1386945"/>
              <a:gd name="connsiteY15" fmla="*/ 320431 h 330884"/>
              <a:gd name="connsiteX16" fmla="*/ 910206 w 1386945"/>
              <a:gd name="connsiteY16" fmla="*/ 312616 h 330884"/>
              <a:gd name="connsiteX17" fmla="*/ 980545 w 1386945"/>
              <a:gd name="connsiteY17" fmla="*/ 296985 h 330884"/>
              <a:gd name="connsiteX18" fmla="*/ 1021145 w 1386945"/>
              <a:gd name="connsiteY18" fmla="*/ 281354 h 330884"/>
              <a:gd name="connsiteX19" fmla="*/ 1037152 w 1386945"/>
              <a:gd name="connsiteY19" fmla="*/ 228170 h 330884"/>
              <a:gd name="connsiteX20" fmla="*/ 1074329 w 1386945"/>
              <a:gd name="connsiteY20" fmla="*/ 179754 h 330884"/>
              <a:gd name="connsiteX21" fmla="*/ 1121222 w 1386945"/>
              <a:gd name="connsiteY21" fmla="*/ 93785 h 330884"/>
              <a:gd name="connsiteX22" fmla="*/ 1160299 w 1386945"/>
              <a:gd name="connsiteY22" fmla="*/ 85970 h 330884"/>
              <a:gd name="connsiteX23" fmla="*/ 1254083 w 1386945"/>
              <a:gd name="connsiteY23" fmla="*/ 179754 h 330884"/>
              <a:gd name="connsiteX24" fmla="*/ 1293160 w 1386945"/>
              <a:gd name="connsiteY24" fmla="*/ 242277 h 330884"/>
              <a:gd name="connsiteX25" fmla="*/ 1386945 w 1386945"/>
              <a:gd name="connsiteY25" fmla="*/ 203200 h 330884"/>
              <a:gd name="connsiteX0" fmla="*/ 0 w 1386945"/>
              <a:gd name="connsiteY0" fmla="*/ 194633 h 330884"/>
              <a:gd name="connsiteX1" fmla="*/ 46636 w 1386945"/>
              <a:gd name="connsiteY1" fmla="*/ 212018 h 330884"/>
              <a:gd name="connsiteX2" fmla="*/ 89591 w 1386945"/>
              <a:gd name="connsiteY2" fmla="*/ 125047 h 330884"/>
              <a:gd name="connsiteX3" fmla="*/ 144299 w 1386945"/>
              <a:gd name="connsiteY3" fmla="*/ 54708 h 330884"/>
              <a:gd name="connsiteX4" fmla="*/ 183376 w 1386945"/>
              <a:gd name="connsiteY4" fmla="*/ 39077 h 330884"/>
              <a:gd name="connsiteX5" fmla="*/ 222452 w 1386945"/>
              <a:gd name="connsiteY5" fmla="*/ 0 h 330884"/>
              <a:gd name="connsiteX6" fmla="*/ 236432 w 1386945"/>
              <a:gd name="connsiteY6" fmla="*/ 77772 h 330884"/>
              <a:gd name="connsiteX7" fmla="*/ 321288 w 1386945"/>
              <a:gd name="connsiteY7" fmla="*/ 119634 h 330884"/>
              <a:gd name="connsiteX8" fmla="*/ 347547 w 1386945"/>
              <a:gd name="connsiteY8" fmla="*/ 172525 h 330884"/>
              <a:gd name="connsiteX9" fmla="*/ 417104 w 1386945"/>
              <a:gd name="connsiteY9" fmla="*/ 211211 h 330884"/>
              <a:gd name="connsiteX10" fmla="*/ 458672 w 1386945"/>
              <a:gd name="connsiteY10" fmla="*/ 287069 h 330884"/>
              <a:gd name="connsiteX11" fmla="*/ 522905 w 1386945"/>
              <a:gd name="connsiteY11" fmla="*/ 330884 h 330884"/>
              <a:gd name="connsiteX12" fmla="*/ 617618 w 1386945"/>
              <a:gd name="connsiteY12" fmla="*/ 304019 h 330884"/>
              <a:gd name="connsiteX13" fmla="*/ 738268 w 1386945"/>
              <a:gd name="connsiteY13" fmla="*/ 320431 h 330884"/>
              <a:gd name="connsiteX14" fmla="*/ 792976 w 1386945"/>
              <a:gd name="connsiteY14" fmla="*/ 320431 h 330884"/>
              <a:gd name="connsiteX15" fmla="*/ 792976 w 1386945"/>
              <a:gd name="connsiteY15" fmla="*/ 320431 h 330884"/>
              <a:gd name="connsiteX16" fmla="*/ 910206 w 1386945"/>
              <a:gd name="connsiteY16" fmla="*/ 312616 h 330884"/>
              <a:gd name="connsiteX17" fmla="*/ 980545 w 1386945"/>
              <a:gd name="connsiteY17" fmla="*/ 296985 h 330884"/>
              <a:gd name="connsiteX18" fmla="*/ 1021145 w 1386945"/>
              <a:gd name="connsiteY18" fmla="*/ 281354 h 330884"/>
              <a:gd name="connsiteX19" fmla="*/ 1037152 w 1386945"/>
              <a:gd name="connsiteY19" fmla="*/ 228170 h 330884"/>
              <a:gd name="connsiteX20" fmla="*/ 1074329 w 1386945"/>
              <a:gd name="connsiteY20" fmla="*/ 179754 h 330884"/>
              <a:gd name="connsiteX21" fmla="*/ 1121222 w 1386945"/>
              <a:gd name="connsiteY21" fmla="*/ 93785 h 330884"/>
              <a:gd name="connsiteX22" fmla="*/ 1160299 w 1386945"/>
              <a:gd name="connsiteY22" fmla="*/ 85970 h 330884"/>
              <a:gd name="connsiteX23" fmla="*/ 1254083 w 1386945"/>
              <a:gd name="connsiteY23" fmla="*/ 179754 h 330884"/>
              <a:gd name="connsiteX24" fmla="*/ 1293160 w 1386945"/>
              <a:gd name="connsiteY24" fmla="*/ 242277 h 330884"/>
              <a:gd name="connsiteX25" fmla="*/ 1386945 w 1386945"/>
              <a:gd name="connsiteY25" fmla="*/ 203200 h 330884"/>
              <a:gd name="connsiteX0" fmla="*/ 0 w 1386945"/>
              <a:gd name="connsiteY0" fmla="*/ 194633 h 347101"/>
              <a:gd name="connsiteX1" fmla="*/ 46636 w 1386945"/>
              <a:gd name="connsiteY1" fmla="*/ 212018 h 347101"/>
              <a:gd name="connsiteX2" fmla="*/ 89591 w 1386945"/>
              <a:gd name="connsiteY2" fmla="*/ 125047 h 347101"/>
              <a:gd name="connsiteX3" fmla="*/ 144299 w 1386945"/>
              <a:gd name="connsiteY3" fmla="*/ 54708 h 347101"/>
              <a:gd name="connsiteX4" fmla="*/ 183376 w 1386945"/>
              <a:gd name="connsiteY4" fmla="*/ 39077 h 347101"/>
              <a:gd name="connsiteX5" fmla="*/ 222452 w 1386945"/>
              <a:gd name="connsiteY5" fmla="*/ 0 h 347101"/>
              <a:gd name="connsiteX6" fmla="*/ 236432 w 1386945"/>
              <a:gd name="connsiteY6" fmla="*/ 77772 h 347101"/>
              <a:gd name="connsiteX7" fmla="*/ 321288 w 1386945"/>
              <a:gd name="connsiteY7" fmla="*/ 119634 h 347101"/>
              <a:gd name="connsiteX8" fmla="*/ 347547 w 1386945"/>
              <a:gd name="connsiteY8" fmla="*/ 172525 h 347101"/>
              <a:gd name="connsiteX9" fmla="*/ 417104 w 1386945"/>
              <a:gd name="connsiteY9" fmla="*/ 211211 h 347101"/>
              <a:gd name="connsiteX10" fmla="*/ 458672 w 1386945"/>
              <a:gd name="connsiteY10" fmla="*/ 287069 h 347101"/>
              <a:gd name="connsiteX11" fmla="*/ 522905 w 1386945"/>
              <a:gd name="connsiteY11" fmla="*/ 330884 h 347101"/>
              <a:gd name="connsiteX12" fmla="*/ 617618 w 1386945"/>
              <a:gd name="connsiteY12" fmla="*/ 304019 h 347101"/>
              <a:gd name="connsiteX13" fmla="*/ 713503 w 1386945"/>
              <a:gd name="connsiteY13" fmla="*/ 347101 h 347101"/>
              <a:gd name="connsiteX14" fmla="*/ 792976 w 1386945"/>
              <a:gd name="connsiteY14" fmla="*/ 320431 h 347101"/>
              <a:gd name="connsiteX15" fmla="*/ 792976 w 1386945"/>
              <a:gd name="connsiteY15" fmla="*/ 320431 h 347101"/>
              <a:gd name="connsiteX16" fmla="*/ 910206 w 1386945"/>
              <a:gd name="connsiteY16" fmla="*/ 312616 h 347101"/>
              <a:gd name="connsiteX17" fmla="*/ 980545 w 1386945"/>
              <a:gd name="connsiteY17" fmla="*/ 296985 h 347101"/>
              <a:gd name="connsiteX18" fmla="*/ 1021145 w 1386945"/>
              <a:gd name="connsiteY18" fmla="*/ 281354 h 347101"/>
              <a:gd name="connsiteX19" fmla="*/ 1037152 w 1386945"/>
              <a:gd name="connsiteY19" fmla="*/ 228170 h 347101"/>
              <a:gd name="connsiteX20" fmla="*/ 1074329 w 1386945"/>
              <a:gd name="connsiteY20" fmla="*/ 179754 h 347101"/>
              <a:gd name="connsiteX21" fmla="*/ 1121222 w 1386945"/>
              <a:gd name="connsiteY21" fmla="*/ 93785 h 347101"/>
              <a:gd name="connsiteX22" fmla="*/ 1160299 w 1386945"/>
              <a:gd name="connsiteY22" fmla="*/ 85970 h 347101"/>
              <a:gd name="connsiteX23" fmla="*/ 1254083 w 1386945"/>
              <a:gd name="connsiteY23" fmla="*/ 179754 h 347101"/>
              <a:gd name="connsiteX24" fmla="*/ 1293160 w 1386945"/>
              <a:gd name="connsiteY24" fmla="*/ 242277 h 347101"/>
              <a:gd name="connsiteX25" fmla="*/ 1386945 w 1386945"/>
              <a:gd name="connsiteY25" fmla="*/ 203200 h 347101"/>
              <a:gd name="connsiteX0" fmla="*/ 0 w 1386945"/>
              <a:gd name="connsiteY0" fmla="*/ 194633 h 383101"/>
              <a:gd name="connsiteX1" fmla="*/ 46636 w 1386945"/>
              <a:gd name="connsiteY1" fmla="*/ 212018 h 383101"/>
              <a:gd name="connsiteX2" fmla="*/ 89591 w 1386945"/>
              <a:gd name="connsiteY2" fmla="*/ 125047 h 383101"/>
              <a:gd name="connsiteX3" fmla="*/ 144299 w 1386945"/>
              <a:gd name="connsiteY3" fmla="*/ 54708 h 383101"/>
              <a:gd name="connsiteX4" fmla="*/ 183376 w 1386945"/>
              <a:gd name="connsiteY4" fmla="*/ 39077 h 383101"/>
              <a:gd name="connsiteX5" fmla="*/ 222452 w 1386945"/>
              <a:gd name="connsiteY5" fmla="*/ 0 h 383101"/>
              <a:gd name="connsiteX6" fmla="*/ 236432 w 1386945"/>
              <a:gd name="connsiteY6" fmla="*/ 77772 h 383101"/>
              <a:gd name="connsiteX7" fmla="*/ 321288 w 1386945"/>
              <a:gd name="connsiteY7" fmla="*/ 119634 h 383101"/>
              <a:gd name="connsiteX8" fmla="*/ 347547 w 1386945"/>
              <a:gd name="connsiteY8" fmla="*/ 172525 h 383101"/>
              <a:gd name="connsiteX9" fmla="*/ 417104 w 1386945"/>
              <a:gd name="connsiteY9" fmla="*/ 211211 h 383101"/>
              <a:gd name="connsiteX10" fmla="*/ 458672 w 1386945"/>
              <a:gd name="connsiteY10" fmla="*/ 287069 h 383101"/>
              <a:gd name="connsiteX11" fmla="*/ 522905 w 1386945"/>
              <a:gd name="connsiteY11" fmla="*/ 330884 h 383101"/>
              <a:gd name="connsiteX12" fmla="*/ 617618 w 1386945"/>
              <a:gd name="connsiteY12" fmla="*/ 304019 h 383101"/>
              <a:gd name="connsiteX13" fmla="*/ 713503 w 1386945"/>
              <a:gd name="connsiteY13" fmla="*/ 347101 h 383101"/>
              <a:gd name="connsiteX14" fmla="*/ 792976 w 1386945"/>
              <a:gd name="connsiteY14" fmla="*/ 320431 h 383101"/>
              <a:gd name="connsiteX15" fmla="*/ 792976 w 1386945"/>
              <a:gd name="connsiteY15" fmla="*/ 320431 h 383101"/>
              <a:gd name="connsiteX16" fmla="*/ 830196 w 1386945"/>
              <a:gd name="connsiteY16" fmla="*/ 383101 h 383101"/>
              <a:gd name="connsiteX17" fmla="*/ 980545 w 1386945"/>
              <a:gd name="connsiteY17" fmla="*/ 296985 h 383101"/>
              <a:gd name="connsiteX18" fmla="*/ 1021145 w 1386945"/>
              <a:gd name="connsiteY18" fmla="*/ 281354 h 383101"/>
              <a:gd name="connsiteX19" fmla="*/ 1037152 w 1386945"/>
              <a:gd name="connsiteY19" fmla="*/ 228170 h 383101"/>
              <a:gd name="connsiteX20" fmla="*/ 1074329 w 1386945"/>
              <a:gd name="connsiteY20" fmla="*/ 179754 h 383101"/>
              <a:gd name="connsiteX21" fmla="*/ 1121222 w 1386945"/>
              <a:gd name="connsiteY21" fmla="*/ 93785 h 383101"/>
              <a:gd name="connsiteX22" fmla="*/ 1160299 w 1386945"/>
              <a:gd name="connsiteY22" fmla="*/ 85970 h 383101"/>
              <a:gd name="connsiteX23" fmla="*/ 1254083 w 1386945"/>
              <a:gd name="connsiteY23" fmla="*/ 179754 h 383101"/>
              <a:gd name="connsiteX24" fmla="*/ 1293160 w 1386945"/>
              <a:gd name="connsiteY24" fmla="*/ 242277 h 383101"/>
              <a:gd name="connsiteX25" fmla="*/ 1386945 w 1386945"/>
              <a:gd name="connsiteY25" fmla="*/ 203200 h 383101"/>
              <a:gd name="connsiteX0" fmla="*/ 0 w 1386945"/>
              <a:gd name="connsiteY0" fmla="*/ 194633 h 383101"/>
              <a:gd name="connsiteX1" fmla="*/ 46636 w 1386945"/>
              <a:gd name="connsiteY1" fmla="*/ 212018 h 383101"/>
              <a:gd name="connsiteX2" fmla="*/ 89591 w 1386945"/>
              <a:gd name="connsiteY2" fmla="*/ 125047 h 383101"/>
              <a:gd name="connsiteX3" fmla="*/ 144299 w 1386945"/>
              <a:gd name="connsiteY3" fmla="*/ 54708 h 383101"/>
              <a:gd name="connsiteX4" fmla="*/ 183376 w 1386945"/>
              <a:gd name="connsiteY4" fmla="*/ 39077 h 383101"/>
              <a:gd name="connsiteX5" fmla="*/ 222452 w 1386945"/>
              <a:gd name="connsiteY5" fmla="*/ 0 h 383101"/>
              <a:gd name="connsiteX6" fmla="*/ 236432 w 1386945"/>
              <a:gd name="connsiteY6" fmla="*/ 77772 h 383101"/>
              <a:gd name="connsiteX7" fmla="*/ 321288 w 1386945"/>
              <a:gd name="connsiteY7" fmla="*/ 119634 h 383101"/>
              <a:gd name="connsiteX8" fmla="*/ 347547 w 1386945"/>
              <a:gd name="connsiteY8" fmla="*/ 172525 h 383101"/>
              <a:gd name="connsiteX9" fmla="*/ 417104 w 1386945"/>
              <a:gd name="connsiteY9" fmla="*/ 211211 h 383101"/>
              <a:gd name="connsiteX10" fmla="*/ 458672 w 1386945"/>
              <a:gd name="connsiteY10" fmla="*/ 287069 h 383101"/>
              <a:gd name="connsiteX11" fmla="*/ 522905 w 1386945"/>
              <a:gd name="connsiteY11" fmla="*/ 330884 h 383101"/>
              <a:gd name="connsiteX12" fmla="*/ 617618 w 1386945"/>
              <a:gd name="connsiteY12" fmla="*/ 304019 h 383101"/>
              <a:gd name="connsiteX13" fmla="*/ 713503 w 1386945"/>
              <a:gd name="connsiteY13" fmla="*/ 347101 h 383101"/>
              <a:gd name="connsiteX14" fmla="*/ 792976 w 1386945"/>
              <a:gd name="connsiteY14" fmla="*/ 320431 h 383101"/>
              <a:gd name="connsiteX15" fmla="*/ 792976 w 1386945"/>
              <a:gd name="connsiteY15" fmla="*/ 320431 h 383101"/>
              <a:gd name="connsiteX16" fmla="*/ 830196 w 1386945"/>
              <a:gd name="connsiteY16" fmla="*/ 383101 h 383101"/>
              <a:gd name="connsiteX17" fmla="*/ 919458 w 1386945"/>
              <a:gd name="connsiteY17" fmla="*/ 329183 h 383101"/>
              <a:gd name="connsiteX18" fmla="*/ 980545 w 1386945"/>
              <a:gd name="connsiteY18" fmla="*/ 296985 h 383101"/>
              <a:gd name="connsiteX19" fmla="*/ 1021145 w 1386945"/>
              <a:gd name="connsiteY19" fmla="*/ 281354 h 383101"/>
              <a:gd name="connsiteX20" fmla="*/ 1037152 w 1386945"/>
              <a:gd name="connsiteY20" fmla="*/ 228170 h 383101"/>
              <a:gd name="connsiteX21" fmla="*/ 1074329 w 1386945"/>
              <a:gd name="connsiteY21" fmla="*/ 179754 h 383101"/>
              <a:gd name="connsiteX22" fmla="*/ 1121222 w 1386945"/>
              <a:gd name="connsiteY22" fmla="*/ 93785 h 383101"/>
              <a:gd name="connsiteX23" fmla="*/ 1160299 w 1386945"/>
              <a:gd name="connsiteY23" fmla="*/ 85970 h 383101"/>
              <a:gd name="connsiteX24" fmla="*/ 1254083 w 1386945"/>
              <a:gd name="connsiteY24" fmla="*/ 179754 h 383101"/>
              <a:gd name="connsiteX25" fmla="*/ 1293160 w 1386945"/>
              <a:gd name="connsiteY25" fmla="*/ 242277 h 383101"/>
              <a:gd name="connsiteX26" fmla="*/ 1386945 w 1386945"/>
              <a:gd name="connsiteY26" fmla="*/ 203200 h 383101"/>
              <a:gd name="connsiteX0" fmla="*/ 0 w 1386945"/>
              <a:gd name="connsiteY0" fmla="*/ 194633 h 383101"/>
              <a:gd name="connsiteX1" fmla="*/ 46636 w 1386945"/>
              <a:gd name="connsiteY1" fmla="*/ 212018 h 383101"/>
              <a:gd name="connsiteX2" fmla="*/ 89591 w 1386945"/>
              <a:gd name="connsiteY2" fmla="*/ 125047 h 383101"/>
              <a:gd name="connsiteX3" fmla="*/ 144299 w 1386945"/>
              <a:gd name="connsiteY3" fmla="*/ 54708 h 383101"/>
              <a:gd name="connsiteX4" fmla="*/ 183376 w 1386945"/>
              <a:gd name="connsiteY4" fmla="*/ 39077 h 383101"/>
              <a:gd name="connsiteX5" fmla="*/ 222452 w 1386945"/>
              <a:gd name="connsiteY5" fmla="*/ 0 h 383101"/>
              <a:gd name="connsiteX6" fmla="*/ 236432 w 1386945"/>
              <a:gd name="connsiteY6" fmla="*/ 77772 h 383101"/>
              <a:gd name="connsiteX7" fmla="*/ 321288 w 1386945"/>
              <a:gd name="connsiteY7" fmla="*/ 119634 h 383101"/>
              <a:gd name="connsiteX8" fmla="*/ 347547 w 1386945"/>
              <a:gd name="connsiteY8" fmla="*/ 172525 h 383101"/>
              <a:gd name="connsiteX9" fmla="*/ 417104 w 1386945"/>
              <a:gd name="connsiteY9" fmla="*/ 211211 h 383101"/>
              <a:gd name="connsiteX10" fmla="*/ 458672 w 1386945"/>
              <a:gd name="connsiteY10" fmla="*/ 287069 h 383101"/>
              <a:gd name="connsiteX11" fmla="*/ 522905 w 1386945"/>
              <a:gd name="connsiteY11" fmla="*/ 330884 h 383101"/>
              <a:gd name="connsiteX12" fmla="*/ 617618 w 1386945"/>
              <a:gd name="connsiteY12" fmla="*/ 304019 h 383101"/>
              <a:gd name="connsiteX13" fmla="*/ 713503 w 1386945"/>
              <a:gd name="connsiteY13" fmla="*/ 347101 h 383101"/>
              <a:gd name="connsiteX14" fmla="*/ 792976 w 1386945"/>
              <a:gd name="connsiteY14" fmla="*/ 320431 h 383101"/>
              <a:gd name="connsiteX15" fmla="*/ 792976 w 1386945"/>
              <a:gd name="connsiteY15" fmla="*/ 320431 h 383101"/>
              <a:gd name="connsiteX16" fmla="*/ 830196 w 1386945"/>
              <a:gd name="connsiteY16" fmla="*/ 383101 h 383101"/>
              <a:gd name="connsiteX17" fmla="*/ 919458 w 1386945"/>
              <a:gd name="connsiteY17" fmla="*/ 329183 h 383101"/>
              <a:gd name="connsiteX18" fmla="*/ 978640 w 1386945"/>
              <a:gd name="connsiteY18" fmla="*/ 342705 h 383101"/>
              <a:gd name="connsiteX19" fmla="*/ 1021145 w 1386945"/>
              <a:gd name="connsiteY19" fmla="*/ 281354 h 383101"/>
              <a:gd name="connsiteX20" fmla="*/ 1037152 w 1386945"/>
              <a:gd name="connsiteY20" fmla="*/ 228170 h 383101"/>
              <a:gd name="connsiteX21" fmla="*/ 1074329 w 1386945"/>
              <a:gd name="connsiteY21" fmla="*/ 179754 h 383101"/>
              <a:gd name="connsiteX22" fmla="*/ 1121222 w 1386945"/>
              <a:gd name="connsiteY22" fmla="*/ 93785 h 383101"/>
              <a:gd name="connsiteX23" fmla="*/ 1160299 w 1386945"/>
              <a:gd name="connsiteY23" fmla="*/ 85970 h 383101"/>
              <a:gd name="connsiteX24" fmla="*/ 1254083 w 1386945"/>
              <a:gd name="connsiteY24" fmla="*/ 179754 h 383101"/>
              <a:gd name="connsiteX25" fmla="*/ 1293160 w 1386945"/>
              <a:gd name="connsiteY25" fmla="*/ 242277 h 383101"/>
              <a:gd name="connsiteX26" fmla="*/ 1386945 w 1386945"/>
              <a:gd name="connsiteY26" fmla="*/ 203200 h 383101"/>
              <a:gd name="connsiteX0" fmla="*/ 0 w 1386945"/>
              <a:gd name="connsiteY0" fmla="*/ 194633 h 383101"/>
              <a:gd name="connsiteX1" fmla="*/ 46636 w 1386945"/>
              <a:gd name="connsiteY1" fmla="*/ 212018 h 383101"/>
              <a:gd name="connsiteX2" fmla="*/ 89591 w 1386945"/>
              <a:gd name="connsiteY2" fmla="*/ 125047 h 383101"/>
              <a:gd name="connsiteX3" fmla="*/ 144299 w 1386945"/>
              <a:gd name="connsiteY3" fmla="*/ 54708 h 383101"/>
              <a:gd name="connsiteX4" fmla="*/ 183376 w 1386945"/>
              <a:gd name="connsiteY4" fmla="*/ 39077 h 383101"/>
              <a:gd name="connsiteX5" fmla="*/ 222452 w 1386945"/>
              <a:gd name="connsiteY5" fmla="*/ 0 h 383101"/>
              <a:gd name="connsiteX6" fmla="*/ 236432 w 1386945"/>
              <a:gd name="connsiteY6" fmla="*/ 77772 h 383101"/>
              <a:gd name="connsiteX7" fmla="*/ 321288 w 1386945"/>
              <a:gd name="connsiteY7" fmla="*/ 119634 h 383101"/>
              <a:gd name="connsiteX8" fmla="*/ 347547 w 1386945"/>
              <a:gd name="connsiteY8" fmla="*/ 172525 h 383101"/>
              <a:gd name="connsiteX9" fmla="*/ 417104 w 1386945"/>
              <a:gd name="connsiteY9" fmla="*/ 211211 h 383101"/>
              <a:gd name="connsiteX10" fmla="*/ 458672 w 1386945"/>
              <a:gd name="connsiteY10" fmla="*/ 287069 h 383101"/>
              <a:gd name="connsiteX11" fmla="*/ 522905 w 1386945"/>
              <a:gd name="connsiteY11" fmla="*/ 330884 h 383101"/>
              <a:gd name="connsiteX12" fmla="*/ 617618 w 1386945"/>
              <a:gd name="connsiteY12" fmla="*/ 304019 h 383101"/>
              <a:gd name="connsiteX13" fmla="*/ 713503 w 1386945"/>
              <a:gd name="connsiteY13" fmla="*/ 347101 h 383101"/>
              <a:gd name="connsiteX14" fmla="*/ 792976 w 1386945"/>
              <a:gd name="connsiteY14" fmla="*/ 320431 h 383101"/>
              <a:gd name="connsiteX15" fmla="*/ 792976 w 1386945"/>
              <a:gd name="connsiteY15" fmla="*/ 320431 h 383101"/>
              <a:gd name="connsiteX16" fmla="*/ 830196 w 1386945"/>
              <a:gd name="connsiteY16" fmla="*/ 383101 h 383101"/>
              <a:gd name="connsiteX17" fmla="*/ 919458 w 1386945"/>
              <a:gd name="connsiteY17" fmla="*/ 329183 h 383101"/>
              <a:gd name="connsiteX18" fmla="*/ 978640 w 1386945"/>
              <a:gd name="connsiteY18" fmla="*/ 342705 h 383101"/>
              <a:gd name="connsiteX19" fmla="*/ 1021145 w 1386945"/>
              <a:gd name="connsiteY19" fmla="*/ 281354 h 383101"/>
              <a:gd name="connsiteX20" fmla="*/ 1037152 w 1386945"/>
              <a:gd name="connsiteY20" fmla="*/ 228170 h 383101"/>
              <a:gd name="connsiteX21" fmla="*/ 1104809 w 1386945"/>
              <a:gd name="connsiteY21" fmla="*/ 212139 h 383101"/>
              <a:gd name="connsiteX22" fmla="*/ 1121222 w 1386945"/>
              <a:gd name="connsiteY22" fmla="*/ 93785 h 383101"/>
              <a:gd name="connsiteX23" fmla="*/ 1160299 w 1386945"/>
              <a:gd name="connsiteY23" fmla="*/ 85970 h 383101"/>
              <a:gd name="connsiteX24" fmla="*/ 1254083 w 1386945"/>
              <a:gd name="connsiteY24" fmla="*/ 179754 h 383101"/>
              <a:gd name="connsiteX25" fmla="*/ 1293160 w 1386945"/>
              <a:gd name="connsiteY25" fmla="*/ 242277 h 383101"/>
              <a:gd name="connsiteX26" fmla="*/ 1386945 w 1386945"/>
              <a:gd name="connsiteY26" fmla="*/ 203200 h 383101"/>
              <a:gd name="connsiteX0" fmla="*/ 0 w 1386945"/>
              <a:gd name="connsiteY0" fmla="*/ 194633 h 383101"/>
              <a:gd name="connsiteX1" fmla="*/ 46636 w 1386945"/>
              <a:gd name="connsiteY1" fmla="*/ 212018 h 383101"/>
              <a:gd name="connsiteX2" fmla="*/ 89591 w 1386945"/>
              <a:gd name="connsiteY2" fmla="*/ 125047 h 383101"/>
              <a:gd name="connsiteX3" fmla="*/ 144299 w 1386945"/>
              <a:gd name="connsiteY3" fmla="*/ 54708 h 383101"/>
              <a:gd name="connsiteX4" fmla="*/ 183376 w 1386945"/>
              <a:gd name="connsiteY4" fmla="*/ 39077 h 383101"/>
              <a:gd name="connsiteX5" fmla="*/ 222452 w 1386945"/>
              <a:gd name="connsiteY5" fmla="*/ 0 h 383101"/>
              <a:gd name="connsiteX6" fmla="*/ 236432 w 1386945"/>
              <a:gd name="connsiteY6" fmla="*/ 77772 h 383101"/>
              <a:gd name="connsiteX7" fmla="*/ 321288 w 1386945"/>
              <a:gd name="connsiteY7" fmla="*/ 119634 h 383101"/>
              <a:gd name="connsiteX8" fmla="*/ 347547 w 1386945"/>
              <a:gd name="connsiteY8" fmla="*/ 172525 h 383101"/>
              <a:gd name="connsiteX9" fmla="*/ 417104 w 1386945"/>
              <a:gd name="connsiteY9" fmla="*/ 211211 h 383101"/>
              <a:gd name="connsiteX10" fmla="*/ 458672 w 1386945"/>
              <a:gd name="connsiteY10" fmla="*/ 287069 h 383101"/>
              <a:gd name="connsiteX11" fmla="*/ 522905 w 1386945"/>
              <a:gd name="connsiteY11" fmla="*/ 330884 h 383101"/>
              <a:gd name="connsiteX12" fmla="*/ 617618 w 1386945"/>
              <a:gd name="connsiteY12" fmla="*/ 304019 h 383101"/>
              <a:gd name="connsiteX13" fmla="*/ 713503 w 1386945"/>
              <a:gd name="connsiteY13" fmla="*/ 347101 h 383101"/>
              <a:gd name="connsiteX14" fmla="*/ 792976 w 1386945"/>
              <a:gd name="connsiteY14" fmla="*/ 320431 h 383101"/>
              <a:gd name="connsiteX15" fmla="*/ 792976 w 1386945"/>
              <a:gd name="connsiteY15" fmla="*/ 320431 h 383101"/>
              <a:gd name="connsiteX16" fmla="*/ 830196 w 1386945"/>
              <a:gd name="connsiteY16" fmla="*/ 383101 h 383101"/>
              <a:gd name="connsiteX17" fmla="*/ 919458 w 1386945"/>
              <a:gd name="connsiteY17" fmla="*/ 329183 h 383101"/>
              <a:gd name="connsiteX18" fmla="*/ 978640 w 1386945"/>
              <a:gd name="connsiteY18" fmla="*/ 342705 h 383101"/>
              <a:gd name="connsiteX19" fmla="*/ 1021145 w 1386945"/>
              <a:gd name="connsiteY19" fmla="*/ 281354 h 383101"/>
              <a:gd name="connsiteX20" fmla="*/ 1037152 w 1386945"/>
              <a:gd name="connsiteY20" fmla="*/ 228170 h 383101"/>
              <a:gd name="connsiteX21" fmla="*/ 1080044 w 1386945"/>
              <a:gd name="connsiteY21" fmla="*/ 175944 h 383101"/>
              <a:gd name="connsiteX22" fmla="*/ 1121222 w 1386945"/>
              <a:gd name="connsiteY22" fmla="*/ 93785 h 383101"/>
              <a:gd name="connsiteX23" fmla="*/ 1160299 w 1386945"/>
              <a:gd name="connsiteY23" fmla="*/ 85970 h 383101"/>
              <a:gd name="connsiteX24" fmla="*/ 1254083 w 1386945"/>
              <a:gd name="connsiteY24" fmla="*/ 179754 h 383101"/>
              <a:gd name="connsiteX25" fmla="*/ 1293160 w 1386945"/>
              <a:gd name="connsiteY25" fmla="*/ 242277 h 383101"/>
              <a:gd name="connsiteX26" fmla="*/ 1386945 w 1386945"/>
              <a:gd name="connsiteY26" fmla="*/ 203200 h 383101"/>
              <a:gd name="connsiteX0" fmla="*/ 0 w 1386945"/>
              <a:gd name="connsiteY0" fmla="*/ 194633 h 383101"/>
              <a:gd name="connsiteX1" fmla="*/ 46636 w 1386945"/>
              <a:gd name="connsiteY1" fmla="*/ 212018 h 383101"/>
              <a:gd name="connsiteX2" fmla="*/ 89591 w 1386945"/>
              <a:gd name="connsiteY2" fmla="*/ 125047 h 383101"/>
              <a:gd name="connsiteX3" fmla="*/ 144299 w 1386945"/>
              <a:gd name="connsiteY3" fmla="*/ 54708 h 383101"/>
              <a:gd name="connsiteX4" fmla="*/ 183376 w 1386945"/>
              <a:gd name="connsiteY4" fmla="*/ 39077 h 383101"/>
              <a:gd name="connsiteX5" fmla="*/ 222452 w 1386945"/>
              <a:gd name="connsiteY5" fmla="*/ 0 h 383101"/>
              <a:gd name="connsiteX6" fmla="*/ 236432 w 1386945"/>
              <a:gd name="connsiteY6" fmla="*/ 77772 h 383101"/>
              <a:gd name="connsiteX7" fmla="*/ 321288 w 1386945"/>
              <a:gd name="connsiteY7" fmla="*/ 119634 h 383101"/>
              <a:gd name="connsiteX8" fmla="*/ 347547 w 1386945"/>
              <a:gd name="connsiteY8" fmla="*/ 172525 h 383101"/>
              <a:gd name="connsiteX9" fmla="*/ 417104 w 1386945"/>
              <a:gd name="connsiteY9" fmla="*/ 211211 h 383101"/>
              <a:gd name="connsiteX10" fmla="*/ 458672 w 1386945"/>
              <a:gd name="connsiteY10" fmla="*/ 287069 h 383101"/>
              <a:gd name="connsiteX11" fmla="*/ 522905 w 1386945"/>
              <a:gd name="connsiteY11" fmla="*/ 330884 h 383101"/>
              <a:gd name="connsiteX12" fmla="*/ 617618 w 1386945"/>
              <a:gd name="connsiteY12" fmla="*/ 304019 h 383101"/>
              <a:gd name="connsiteX13" fmla="*/ 713503 w 1386945"/>
              <a:gd name="connsiteY13" fmla="*/ 347101 h 383101"/>
              <a:gd name="connsiteX14" fmla="*/ 792976 w 1386945"/>
              <a:gd name="connsiteY14" fmla="*/ 320431 h 383101"/>
              <a:gd name="connsiteX15" fmla="*/ 792976 w 1386945"/>
              <a:gd name="connsiteY15" fmla="*/ 320431 h 383101"/>
              <a:gd name="connsiteX16" fmla="*/ 830196 w 1386945"/>
              <a:gd name="connsiteY16" fmla="*/ 383101 h 383101"/>
              <a:gd name="connsiteX17" fmla="*/ 919458 w 1386945"/>
              <a:gd name="connsiteY17" fmla="*/ 329183 h 383101"/>
              <a:gd name="connsiteX18" fmla="*/ 978640 w 1386945"/>
              <a:gd name="connsiteY18" fmla="*/ 342705 h 383101"/>
              <a:gd name="connsiteX19" fmla="*/ 1021145 w 1386945"/>
              <a:gd name="connsiteY19" fmla="*/ 281354 h 383101"/>
              <a:gd name="connsiteX20" fmla="*/ 1037152 w 1386945"/>
              <a:gd name="connsiteY20" fmla="*/ 228170 h 383101"/>
              <a:gd name="connsiteX21" fmla="*/ 1080044 w 1386945"/>
              <a:gd name="connsiteY21" fmla="*/ 175944 h 383101"/>
              <a:gd name="connsiteX22" fmla="*/ 1121222 w 1386945"/>
              <a:gd name="connsiteY22" fmla="*/ 93785 h 383101"/>
              <a:gd name="connsiteX23" fmla="*/ 1160299 w 1386945"/>
              <a:gd name="connsiteY23" fmla="*/ 85970 h 383101"/>
              <a:gd name="connsiteX24" fmla="*/ 1219793 w 1386945"/>
              <a:gd name="connsiteY24" fmla="*/ 187374 h 383101"/>
              <a:gd name="connsiteX25" fmla="*/ 1293160 w 1386945"/>
              <a:gd name="connsiteY25" fmla="*/ 242277 h 383101"/>
              <a:gd name="connsiteX26" fmla="*/ 1386945 w 1386945"/>
              <a:gd name="connsiteY26" fmla="*/ 203200 h 383101"/>
              <a:gd name="connsiteX0" fmla="*/ 0 w 1386945"/>
              <a:gd name="connsiteY0" fmla="*/ 194633 h 383101"/>
              <a:gd name="connsiteX1" fmla="*/ 46636 w 1386945"/>
              <a:gd name="connsiteY1" fmla="*/ 212018 h 383101"/>
              <a:gd name="connsiteX2" fmla="*/ 89591 w 1386945"/>
              <a:gd name="connsiteY2" fmla="*/ 125047 h 383101"/>
              <a:gd name="connsiteX3" fmla="*/ 144299 w 1386945"/>
              <a:gd name="connsiteY3" fmla="*/ 54708 h 383101"/>
              <a:gd name="connsiteX4" fmla="*/ 183376 w 1386945"/>
              <a:gd name="connsiteY4" fmla="*/ 39077 h 383101"/>
              <a:gd name="connsiteX5" fmla="*/ 222452 w 1386945"/>
              <a:gd name="connsiteY5" fmla="*/ 0 h 383101"/>
              <a:gd name="connsiteX6" fmla="*/ 236432 w 1386945"/>
              <a:gd name="connsiteY6" fmla="*/ 77772 h 383101"/>
              <a:gd name="connsiteX7" fmla="*/ 321288 w 1386945"/>
              <a:gd name="connsiteY7" fmla="*/ 119634 h 383101"/>
              <a:gd name="connsiteX8" fmla="*/ 347547 w 1386945"/>
              <a:gd name="connsiteY8" fmla="*/ 172525 h 383101"/>
              <a:gd name="connsiteX9" fmla="*/ 417104 w 1386945"/>
              <a:gd name="connsiteY9" fmla="*/ 211211 h 383101"/>
              <a:gd name="connsiteX10" fmla="*/ 458672 w 1386945"/>
              <a:gd name="connsiteY10" fmla="*/ 287069 h 383101"/>
              <a:gd name="connsiteX11" fmla="*/ 522905 w 1386945"/>
              <a:gd name="connsiteY11" fmla="*/ 330884 h 383101"/>
              <a:gd name="connsiteX12" fmla="*/ 617618 w 1386945"/>
              <a:gd name="connsiteY12" fmla="*/ 304019 h 383101"/>
              <a:gd name="connsiteX13" fmla="*/ 713503 w 1386945"/>
              <a:gd name="connsiteY13" fmla="*/ 347101 h 383101"/>
              <a:gd name="connsiteX14" fmla="*/ 792976 w 1386945"/>
              <a:gd name="connsiteY14" fmla="*/ 320431 h 383101"/>
              <a:gd name="connsiteX15" fmla="*/ 792976 w 1386945"/>
              <a:gd name="connsiteY15" fmla="*/ 320431 h 383101"/>
              <a:gd name="connsiteX16" fmla="*/ 830196 w 1386945"/>
              <a:gd name="connsiteY16" fmla="*/ 383101 h 383101"/>
              <a:gd name="connsiteX17" fmla="*/ 919458 w 1386945"/>
              <a:gd name="connsiteY17" fmla="*/ 329183 h 383101"/>
              <a:gd name="connsiteX18" fmla="*/ 978640 w 1386945"/>
              <a:gd name="connsiteY18" fmla="*/ 342705 h 383101"/>
              <a:gd name="connsiteX19" fmla="*/ 1021145 w 1386945"/>
              <a:gd name="connsiteY19" fmla="*/ 281354 h 383101"/>
              <a:gd name="connsiteX20" fmla="*/ 1037152 w 1386945"/>
              <a:gd name="connsiteY20" fmla="*/ 228170 h 383101"/>
              <a:gd name="connsiteX21" fmla="*/ 1080044 w 1386945"/>
              <a:gd name="connsiteY21" fmla="*/ 175944 h 383101"/>
              <a:gd name="connsiteX22" fmla="*/ 1121222 w 1386945"/>
              <a:gd name="connsiteY22" fmla="*/ 93785 h 383101"/>
              <a:gd name="connsiteX23" fmla="*/ 1160299 w 1386945"/>
              <a:gd name="connsiteY23" fmla="*/ 85970 h 383101"/>
              <a:gd name="connsiteX24" fmla="*/ 1219793 w 1386945"/>
              <a:gd name="connsiteY24" fmla="*/ 187374 h 383101"/>
              <a:gd name="connsiteX25" fmla="*/ 1279825 w 1386945"/>
              <a:gd name="connsiteY25" fmla="*/ 276567 h 383101"/>
              <a:gd name="connsiteX26" fmla="*/ 1386945 w 1386945"/>
              <a:gd name="connsiteY26" fmla="*/ 20320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86945" h="383101">
                <a:moveTo>
                  <a:pt x="0" y="194633"/>
                </a:moveTo>
                <a:cubicBezTo>
                  <a:pt x="6375" y="191938"/>
                  <a:pt x="31704" y="223616"/>
                  <a:pt x="46636" y="212018"/>
                </a:cubicBezTo>
                <a:cubicBezTo>
                  <a:pt x="61568" y="200420"/>
                  <a:pt x="71916" y="145673"/>
                  <a:pt x="89591" y="125047"/>
                </a:cubicBezTo>
                <a:lnTo>
                  <a:pt x="144299" y="54708"/>
                </a:lnTo>
                <a:lnTo>
                  <a:pt x="183376" y="39077"/>
                </a:lnTo>
                <a:lnTo>
                  <a:pt x="222452" y="0"/>
                </a:lnTo>
                <a:lnTo>
                  <a:pt x="236432" y="77772"/>
                </a:lnTo>
                <a:lnTo>
                  <a:pt x="321288" y="119634"/>
                </a:lnTo>
                <a:lnTo>
                  <a:pt x="347547" y="172525"/>
                </a:lnTo>
                <a:lnTo>
                  <a:pt x="417104" y="211211"/>
                </a:lnTo>
                <a:lnTo>
                  <a:pt x="458672" y="287069"/>
                </a:lnTo>
                <a:lnTo>
                  <a:pt x="522905" y="330884"/>
                </a:lnTo>
                <a:lnTo>
                  <a:pt x="617618" y="304019"/>
                </a:lnTo>
                <a:lnTo>
                  <a:pt x="713503" y="347101"/>
                </a:lnTo>
                <a:lnTo>
                  <a:pt x="792976" y="320431"/>
                </a:lnTo>
                <a:lnTo>
                  <a:pt x="792976" y="320431"/>
                </a:lnTo>
                <a:lnTo>
                  <a:pt x="830196" y="383101"/>
                </a:lnTo>
                <a:lnTo>
                  <a:pt x="919458" y="329183"/>
                </a:lnTo>
                <a:lnTo>
                  <a:pt x="978640" y="342705"/>
                </a:lnTo>
                <a:lnTo>
                  <a:pt x="1021145" y="281354"/>
                </a:lnTo>
                <a:lnTo>
                  <a:pt x="1037152" y="228170"/>
                </a:lnTo>
                <a:lnTo>
                  <a:pt x="1080044" y="175944"/>
                </a:lnTo>
                <a:lnTo>
                  <a:pt x="1121222" y="93785"/>
                </a:lnTo>
                <a:lnTo>
                  <a:pt x="1160299" y="85970"/>
                </a:lnTo>
                <a:lnTo>
                  <a:pt x="1219793" y="187374"/>
                </a:lnTo>
                <a:lnTo>
                  <a:pt x="1279825" y="276567"/>
                </a:lnTo>
                <a:lnTo>
                  <a:pt x="1386945" y="20320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41379" y="2995448"/>
            <a:ext cx="1032642" cy="622738"/>
          </a:xfrm>
          <a:custGeom>
            <a:avLst/>
            <a:gdLst>
              <a:gd name="connsiteX0" fmla="*/ 0 w 1032642"/>
              <a:gd name="connsiteY0" fmla="*/ 622738 h 622738"/>
              <a:gd name="connsiteX1" fmla="*/ 55180 w 1032642"/>
              <a:gd name="connsiteY1" fmla="*/ 583324 h 622738"/>
              <a:gd name="connsiteX2" fmla="*/ 63062 w 1032642"/>
              <a:gd name="connsiteY2" fmla="*/ 480849 h 622738"/>
              <a:gd name="connsiteX3" fmla="*/ 110359 w 1032642"/>
              <a:gd name="connsiteY3" fmla="*/ 378373 h 622738"/>
              <a:gd name="connsiteX4" fmla="*/ 220718 w 1032642"/>
              <a:gd name="connsiteY4" fmla="*/ 378373 h 622738"/>
              <a:gd name="connsiteX5" fmla="*/ 299545 w 1032642"/>
              <a:gd name="connsiteY5" fmla="*/ 307428 h 622738"/>
              <a:gd name="connsiteX6" fmla="*/ 362607 w 1032642"/>
              <a:gd name="connsiteY6" fmla="*/ 362607 h 622738"/>
              <a:gd name="connsiteX7" fmla="*/ 591207 w 1032642"/>
              <a:gd name="connsiteY7" fmla="*/ 204952 h 622738"/>
              <a:gd name="connsiteX8" fmla="*/ 717331 w 1032642"/>
              <a:gd name="connsiteY8" fmla="*/ 118242 h 622738"/>
              <a:gd name="connsiteX9" fmla="*/ 851338 w 1032642"/>
              <a:gd name="connsiteY9" fmla="*/ 0 h 622738"/>
              <a:gd name="connsiteX10" fmla="*/ 938049 w 1032642"/>
              <a:gd name="connsiteY10" fmla="*/ 94593 h 622738"/>
              <a:gd name="connsiteX11" fmla="*/ 977462 w 1032642"/>
              <a:gd name="connsiteY11" fmla="*/ 102476 h 622738"/>
              <a:gd name="connsiteX12" fmla="*/ 1024759 w 1032642"/>
              <a:gd name="connsiteY12" fmla="*/ 31531 h 622738"/>
              <a:gd name="connsiteX13" fmla="*/ 1032642 w 1032642"/>
              <a:gd name="connsiteY13" fmla="*/ 15766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2642" h="622738">
                <a:moveTo>
                  <a:pt x="0" y="622738"/>
                </a:moveTo>
                <a:lnTo>
                  <a:pt x="55180" y="583324"/>
                </a:lnTo>
                <a:lnTo>
                  <a:pt x="63062" y="480849"/>
                </a:lnTo>
                <a:lnTo>
                  <a:pt x="110359" y="378373"/>
                </a:lnTo>
                <a:lnTo>
                  <a:pt x="220718" y="378373"/>
                </a:lnTo>
                <a:lnTo>
                  <a:pt x="299545" y="307428"/>
                </a:lnTo>
                <a:lnTo>
                  <a:pt x="362607" y="362607"/>
                </a:lnTo>
                <a:lnTo>
                  <a:pt x="591207" y="204952"/>
                </a:lnTo>
                <a:lnTo>
                  <a:pt x="717331" y="118242"/>
                </a:lnTo>
                <a:lnTo>
                  <a:pt x="851338" y="0"/>
                </a:lnTo>
                <a:lnTo>
                  <a:pt x="938049" y="94593"/>
                </a:lnTo>
                <a:lnTo>
                  <a:pt x="977462" y="102476"/>
                </a:lnTo>
                <a:lnTo>
                  <a:pt x="1024759" y="31531"/>
                </a:lnTo>
                <a:lnTo>
                  <a:pt x="1032642" y="15766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06425" y="2337847"/>
            <a:ext cx="2595513" cy="1492578"/>
          </a:xfrm>
          <a:custGeom>
            <a:avLst/>
            <a:gdLst>
              <a:gd name="connsiteX0" fmla="*/ 2595513 w 2595513"/>
              <a:gd name="connsiteY0" fmla="*/ 254524 h 1492578"/>
              <a:gd name="connsiteX1" fmla="*/ 2454111 w 2595513"/>
              <a:gd name="connsiteY1" fmla="*/ 216817 h 1492578"/>
              <a:gd name="connsiteX2" fmla="*/ 2425831 w 2595513"/>
              <a:gd name="connsiteY2" fmla="*/ 153972 h 1492578"/>
              <a:gd name="connsiteX3" fmla="*/ 2334705 w 2595513"/>
              <a:gd name="connsiteY3" fmla="*/ 84842 h 1492578"/>
              <a:gd name="connsiteX4" fmla="*/ 2202730 w 2595513"/>
              <a:gd name="connsiteY4" fmla="*/ 69130 h 1492578"/>
              <a:gd name="connsiteX5" fmla="*/ 2127315 w 2595513"/>
              <a:gd name="connsiteY5" fmla="*/ 50277 h 1492578"/>
              <a:gd name="connsiteX6" fmla="*/ 2051901 w 2595513"/>
              <a:gd name="connsiteY6" fmla="*/ 25139 h 1492578"/>
              <a:gd name="connsiteX7" fmla="*/ 1985913 w 2595513"/>
              <a:gd name="connsiteY7" fmla="*/ 0 h 1492578"/>
              <a:gd name="connsiteX8" fmla="*/ 1985913 w 2595513"/>
              <a:gd name="connsiteY8" fmla="*/ 91126 h 1492578"/>
              <a:gd name="connsiteX9" fmla="*/ 1926210 w 2595513"/>
              <a:gd name="connsiteY9" fmla="*/ 160256 h 1492578"/>
              <a:gd name="connsiteX10" fmla="*/ 1875934 w 2595513"/>
              <a:gd name="connsiteY10" fmla="*/ 210532 h 1492578"/>
              <a:gd name="connsiteX11" fmla="*/ 1781666 w 2595513"/>
              <a:gd name="connsiteY11" fmla="*/ 216817 h 1492578"/>
              <a:gd name="connsiteX12" fmla="*/ 1674829 w 2595513"/>
              <a:gd name="connsiteY12" fmla="*/ 270235 h 1492578"/>
              <a:gd name="connsiteX13" fmla="*/ 1633979 w 2595513"/>
              <a:gd name="connsiteY13" fmla="*/ 276520 h 1492578"/>
              <a:gd name="connsiteX14" fmla="*/ 1539711 w 2595513"/>
              <a:gd name="connsiteY14" fmla="*/ 285947 h 1492578"/>
              <a:gd name="connsiteX15" fmla="*/ 1420305 w 2595513"/>
              <a:gd name="connsiteY15" fmla="*/ 273378 h 1492578"/>
              <a:gd name="connsiteX16" fmla="*/ 1388882 w 2595513"/>
              <a:gd name="connsiteY16" fmla="*/ 285947 h 1492578"/>
              <a:gd name="connsiteX17" fmla="*/ 1329179 w 2595513"/>
              <a:gd name="connsiteY17" fmla="*/ 260809 h 1492578"/>
              <a:gd name="connsiteX18" fmla="*/ 1278903 w 2595513"/>
              <a:gd name="connsiteY18" fmla="*/ 229386 h 1492578"/>
              <a:gd name="connsiteX19" fmla="*/ 1244338 w 2595513"/>
              <a:gd name="connsiteY19" fmla="*/ 267093 h 1492578"/>
              <a:gd name="connsiteX20" fmla="*/ 1184635 w 2595513"/>
              <a:gd name="connsiteY20" fmla="*/ 251382 h 1492578"/>
              <a:gd name="connsiteX21" fmla="*/ 1140643 w 2595513"/>
              <a:gd name="connsiteY21" fmla="*/ 210532 h 1492578"/>
              <a:gd name="connsiteX22" fmla="*/ 1046375 w 2595513"/>
              <a:gd name="connsiteY22" fmla="*/ 248240 h 1492578"/>
              <a:gd name="connsiteX23" fmla="*/ 974103 w 2595513"/>
              <a:gd name="connsiteY23" fmla="*/ 270235 h 1492578"/>
              <a:gd name="connsiteX24" fmla="*/ 923827 w 2595513"/>
              <a:gd name="connsiteY24" fmla="*/ 276520 h 1492578"/>
              <a:gd name="connsiteX25" fmla="*/ 848412 w 2595513"/>
              <a:gd name="connsiteY25" fmla="*/ 314227 h 1492578"/>
              <a:gd name="connsiteX26" fmla="*/ 747860 w 2595513"/>
              <a:gd name="connsiteY26" fmla="*/ 380215 h 1492578"/>
              <a:gd name="connsiteX27" fmla="*/ 703868 w 2595513"/>
              <a:gd name="connsiteY27" fmla="*/ 430491 h 1492578"/>
              <a:gd name="connsiteX28" fmla="*/ 659876 w 2595513"/>
              <a:gd name="connsiteY28" fmla="*/ 474483 h 1492578"/>
              <a:gd name="connsiteX29" fmla="*/ 650449 w 2595513"/>
              <a:gd name="connsiteY29" fmla="*/ 499621 h 1492578"/>
              <a:gd name="connsiteX30" fmla="*/ 546754 w 2595513"/>
              <a:gd name="connsiteY30" fmla="*/ 512190 h 1492578"/>
              <a:gd name="connsiteX31" fmla="*/ 430490 w 2595513"/>
              <a:gd name="connsiteY31" fmla="*/ 537328 h 1492578"/>
              <a:gd name="connsiteX32" fmla="*/ 348791 w 2595513"/>
              <a:gd name="connsiteY32" fmla="*/ 549897 h 1492578"/>
              <a:gd name="connsiteX33" fmla="*/ 320511 w 2595513"/>
              <a:gd name="connsiteY33" fmla="*/ 597031 h 1492578"/>
              <a:gd name="connsiteX34" fmla="*/ 392783 w 2595513"/>
              <a:gd name="connsiteY34" fmla="*/ 619027 h 1492578"/>
              <a:gd name="connsiteX35" fmla="*/ 380214 w 2595513"/>
              <a:gd name="connsiteY35" fmla="*/ 675588 h 1492578"/>
              <a:gd name="connsiteX36" fmla="*/ 298515 w 2595513"/>
              <a:gd name="connsiteY36" fmla="*/ 722722 h 1492578"/>
              <a:gd name="connsiteX37" fmla="*/ 229385 w 2595513"/>
              <a:gd name="connsiteY37" fmla="*/ 725864 h 1492578"/>
              <a:gd name="connsiteX38" fmla="*/ 188536 w 2595513"/>
              <a:gd name="connsiteY38" fmla="*/ 766714 h 1492578"/>
              <a:gd name="connsiteX39" fmla="*/ 157113 w 2595513"/>
              <a:gd name="connsiteY39" fmla="*/ 751002 h 1492578"/>
              <a:gd name="connsiteX40" fmla="*/ 109979 w 2595513"/>
              <a:gd name="connsiteY40" fmla="*/ 763572 h 1492578"/>
              <a:gd name="connsiteX41" fmla="*/ 40849 w 2595513"/>
              <a:gd name="connsiteY41" fmla="*/ 804421 h 1492578"/>
              <a:gd name="connsiteX42" fmla="*/ 0 w 2595513"/>
              <a:gd name="connsiteY42" fmla="*/ 823275 h 1492578"/>
              <a:gd name="connsiteX43" fmla="*/ 6284 w 2595513"/>
              <a:gd name="connsiteY43" fmla="*/ 876693 h 1492578"/>
              <a:gd name="connsiteX44" fmla="*/ 9427 w 2595513"/>
              <a:gd name="connsiteY44" fmla="*/ 936396 h 1492578"/>
              <a:gd name="connsiteX45" fmla="*/ 31422 w 2595513"/>
              <a:gd name="connsiteY45" fmla="*/ 955250 h 1492578"/>
              <a:gd name="connsiteX46" fmla="*/ 91126 w 2595513"/>
              <a:gd name="connsiteY46" fmla="*/ 933254 h 1492578"/>
              <a:gd name="connsiteX47" fmla="*/ 131975 w 2595513"/>
              <a:gd name="connsiteY47" fmla="*/ 917543 h 1492578"/>
              <a:gd name="connsiteX48" fmla="*/ 106837 w 2595513"/>
              <a:gd name="connsiteY48" fmla="*/ 970961 h 1492578"/>
              <a:gd name="connsiteX49" fmla="*/ 125690 w 2595513"/>
              <a:gd name="connsiteY49" fmla="*/ 1036949 h 1492578"/>
              <a:gd name="connsiteX50" fmla="*/ 141402 w 2595513"/>
              <a:gd name="connsiteY50" fmla="*/ 1036949 h 1492578"/>
              <a:gd name="connsiteX51" fmla="*/ 122548 w 2595513"/>
              <a:gd name="connsiteY51" fmla="*/ 1080941 h 1492578"/>
              <a:gd name="connsiteX52" fmla="*/ 153971 w 2595513"/>
              <a:gd name="connsiteY52" fmla="*/ 1124932 h 1492578"/>
              <a:gd name="connsiteX53" fmla="*/ 169682 w 2595513"/>
              <a:gd name="connsiteY53" fmla="*/ 1131217 h 1492578"/>
              <a:gd name="connsiteX54" fmla="*/ 175967 w 2595513"/>
              <a:gd name="connsiteY54" fmla="*/ 1178351 h 1492578"/>
              <a:gd name="connsiteX55" fmla="*/ 210532 w 2595513"/>
              <a:gd name="connsiteY55" fmla="*/ 1206631 h 1492578"/>
              <a:gd name="connsiteX56" fmla="*/ 219959 w 2595513"/>
              <a:gd name="connsiteY56" fmla="*/ 1238054 h 1492578"/>
              <a:gd name="connsiteX57" fmla="*/ 216816 w 2595513"/>
              <a:gd name="connsiteY57" fmla="*/ 1266334 h 1492578"/>
              <a:gd name="connsiteX58" fmla="*/ 235670 w 2595513"/>
              <a:gd name="connsiteY58" fmla="*/ 1294615 h 1492578"/>
              <a:gd name="connsiteX59" fmla="*/ 254523 w 2595513"/>
              <a:gd name="connsiteY59" fmla="*/ 1294615 h 1492578"/>
              <a:gd name="connsiteX60" fmla="*/ 273377 w 2595513"/>
              <a:gd name="connsiteY60" fmla="*/ 1322895 h 1492578"/>
              <a:gd name="connsiteX61" fmla="*/ 273377 w 2595513"/>
              <a:gd name="connsiteY61" fmla="*/ 1348033 h 1492578"/>
              <a:gd name="connsiteX62" fmla="*/ 241954 w 2595513"/>
              <a:gd name="connsiteY62" fmla="*/ 1357460 h 1492578"/>
              <a:gd name="connsiteX63" fmla="*/ 248239 w 2595513"/>
              <a:gd name="connsiteY63" fmla="*/ 1385741 h 1492578"/>
              <a:gd name="connsiteX64" fmla="*/ 229385 w 2595513"/>
              <a:gd name="connsiteY64" fmla="*/ 1429732 h 1492578"/>
              <a:gd name="connsiteX65" fmla="*/ 263950 w 2595513"/>
              <a:gd name="connsiteY65" fmla="*/ 1398310 h 1492578"/>
              <a:gd name="connsiteX66" fmla="*/ 314227 w 2595513"/>
              <a:gd name="connsiteY66" fmla="*/ 1379456 h 1492578"/>
              <a:gd name="connsiteX67" fmla="*/ 358218 w 2595513"/>
              <a:gd name="connsiteY67" fmla="*/ 1385741 h 1492578"/>
              <a:gd name="connsiteX68" fmla="*/ 380214 w 2595513"/>
              <a:gd name="connsiteY68" fmla="*/ 1357460 h 1492578"/>
              <a:gd name="connsiteX69" fmla="*/ 392783 w 2595513"/>
              <a:gd name="connsiteY69" fmla="*/ 1407737 h 1492578"/>
              <a:gd name="connsiteX70" fmla="*/ 433633 w 2595513"/>
              <a:gd name="connsiteY70" fmla="*/ 1388883 h 1492578"/>
              <a:gd name="connsiteX71" fmla="*/ 471340 w 2595513"/>
              <a:gd name="connsiteY71" fmla="*/ 1385741 h 1492578"/>
              <a:gd name="connsiteX72" fmla="*/ 496478 w 2595513"/>
              <a:gd name="connsiteY72" fmla="*/ 1388883 h 1492578"/>
              <a:gd name="connsiteX73" fmla="*/ 531043 w 2595513"/>
              <a:gd name="connsiteY73" fmla="*/ 1382598 h 1492578"/>
              <a:gd name="connsiteX74" fmla="*/ 581319 w 2595513"/>
              <a:gd name="connsiteY74" fmla="*/ 1451728 h 1492578"/>
              <a:gd name="connsiteX75" fmla="*/ 631596 w 2595513"/>
              <a:gd name="connsiteY75" fmla="*/ 1473724 h 1492578"/>
              <a:gd name="connsiteX76" fmla="*/ 666161 w 2595513"/>
              <a:gd name="connsiteY76" fmla="*/ 1492578 h 1492578"/>
              <a:gd name="connsiteX77" fmla="*/ 760429 w 2595513"/>
              <a:gd name="connsiteY77" fmla="*/ 1432875 h 1492578"/>
              <a:gd name="connsiteX78" fmla="*/ 788709 w 2595513"/>
              <a:gd name="connsiteY78" fmla="*/ 1442301 h 1492578"/>
              <a:gd name="connsiteX79" fmla="*/ 823274 w 2595513"/>
              <a:gd name="connsiteY79" fmla="*/ 1420306 h 1492578"/>
              <a:gd name="connsiteX80" fmla="*/ 804420 w 2595513"/>
              <a:gd name="connsiteY80" fmla="*/ 1385741 h 1492578"/>
              <a:gd name="connsiteX81" fmla="*/ 794994 w 2595513"/>
              <a:gd name="connsiteY81" fmla="*/ 1366887 h 1492578"/>
              <a:gd name="connsiteX82" fmla="*/ 779282 w 2595513"/>
              <a:gd name="connsiteY82" fmla="*/ 1282046 h 1492578"/>
              <a:gd name="connsiteX83" fmla="*/ 832701 w 2595513"/>
              <a:gd name="connsiteY83" fmla="*/ 1260050 h 1492578"/>
              <a:gd name="connsiteX84" fmla="*/ 939538 w 2595513"/>
              <a:gd name="connsiteY84" fmla="*/ 1288330 h 1492578"/>
              <a:gd name="connsiteX85" fmla="*/ 1005526 w 2595513"/>
              <a:gd name="connsiteY85" fmla="*/ 1329180 h 1492578"/>
              <a:gd name="connsiteX86" fmla="*/ 1052660 w 2595513"/>
              <a:gd name="connsiteY86" fmla="*/ 1354318 h 1492578"/>
              <a:gd name="connsiteX87" fmla="*/ 1087224 w 2595513"/>
              <a:gd name="connsiteY87" fmla="*/ 1360602 h 1492578"/>
              <a:gd name="connsiteX88" fmla="*/ 1087224 w 2595513"/>
              <a:gd name="connsiteY88" fmla="*/ 1410879 h 1492578"/>
              <a:gd name="connsiteX89" fmla="*/ 1128074 w 2595513"/>
              <a:gd name="connsiteY89" fmla="*/ 1423448 h 1492578"/>
              <a:gd name="connsiteX90" fmla="*/ 1187777 w 2595513"/>
              <a:gd name="connsiteY90" fmla="*/ 1373172 h 1492578"/>
              <a:gd name="connsiteX91" fmla="*/ 1238053 w 2595513"/>
              <a:gd name="connsiteY91" fmla="*/ 1326038 h 1492578"/>
              <a:gd name="connsiteX92" fmla="*/ 1260049 w 2595513"/>
              <a:gd name="connsiteY92" fmla="*/ 1304042 h 1492578"/>
              <a:gd name="connsiteX93" fmla="*/ 1294614 w 2595513"/>
              <a:gd name="connsiteY93" fmla="*/ 1297757 h 1492578"/>
              <a:gd name="connsiteX94" fmla="*/ 1310326 w 2595513"/>
              <a:gd name="connsiteY94" fmla="*/ 1247481 h 1492578"/>
              <a:gd name="connsiteX95" fmla="*/ 1366886 w 2595513"/>
              <a:gd name="connsiteY95" fmla="*/ 1181493 h 1492578"/>
              <a:gd name="connsiteX96" fmla="*/ 1432874 w 2595513"/>
              <a:gd name="connsiteY96" fmla="*/ 1181493 h 1492578"/>
              <a:gd name="connsiteX97" fmla="*/ 1524000 w 2595513"/>
              <a:gd name="connsiteY97" fmla="*/ 1168924 h 1492578"/>
              <a:gd name="connsiteX98" fmla="*/ 1524000 w 2595513"/>
              <a:gd name="connsiteY98" fmla="*/ 1153213 h 1492578"/>
              <a:gd name="connsiteX99" fmla="*/ 1549138 w 2595513"/>
              <a:gd name="connsiteY99" fmla="*/ 1109221 h 1492578"/>
              <a:gd name="connsiteX100" fmla="*/ 1564849 w 2595513"/>
              <a:gd name="connsiteY100" fmla="*/ 1093510 h 1492578"/>
              <a:gd name="connsiteX101" fmla="*/ 1602556 w 2595513"/>
              <a:gd name="connsiteY101" fmla="*/ 1131217 h 1492578"/>
              <a:gd name="connsiteX102" fmla="*/ 1577418 w 2595513"/>
              <a:gd name="connsiteY102" fmla="*/ 1172066 h 1492578"/>
              <a:gd name="connsiteX103" fmla="*/ 1552280 w 2595513"/>
              <a:gd name="connsiteY103" fmla="*/ 1203489 h 1492578"/>
              <a:gd name="connsiteX104" fmla="*/ 1545996 w 2595513"/>
              <a:gd name="connsiteY104" fmla="*/ 1206631 h 1492578"/>
              <a:gd name="connsiteX105" fmla="*/ 1577418 w 2595513"/>
              <a:gd name="connsiteY105" fmla="*/ 1278904 h 1492578"/>
              <a:gd name="connsiteX106" fmla="*/ 1605699 w 2595513"/>
              <a:gd name="connsiteY106" fmla="*/ 1316611 h 1492578"/>
              <a:gd name="connsiteX107" fmla="*/ 1611983 w 2595513"/>
              <a:gd name="connsiteY107" fmla="*/ 1329180 h 1492578"/>
              <a:gd name="connsiteX108" fmla="*/ 1586845 w 2595513"/>
              <a:gd name="connsiteY108" fmla="*/ 1313468 h 1492578"/>
              <a:gd name="connsiteX109" fmla="*/ 1637121 w 2595513"/>
              <a:gd name="connsiteY109" fmla="*/ 1291473 h 1492578"/>
              <a:gd name="connsiteX0" fmla="*/ 2595513 w 2595513"/>
              <a:gd name="connsiteY0" fmla="*/ 254524 h 1492578"/>
              <a:gd name="connsiteX1" fmla="*/ 2454111 w 2595513"/>
              <a:gd name="connsiteY1" fmla="*/ 216817 h 1492578"/>
              <a:gd name="connsiteX2" fmla="*/ 2425831 w 2595513"/>
              <a:gd name="connsiteY2" fmla="*/ 153972 h 1492578"/>
              <a:gd name="connsiteX3" fmla="*/ 2334705 w 2595513"/>
              <a:gd name="connsiteY3" fmla="*/ 84842 h 1492578"/>
              <a:gd name="connsiteX4" fmla="*/ 2202730 w 2595513"/>
              <a:gd name="connsiteY4" fmla="*/ 69130 h 1492578"/>
              <a:gd name="connsiteX5" fmla="*/ 2127315 w 2595513"/>
              <a:gd name="connsiteY5" fmla="*/ 50277 h 1492578"/>
              <a:gd name="connsiteX6" fmla="*/ 2051901 w 2595513"/>
              <a:gd name="connsiteY6" fmla="*/ 25139 h 1492578"/>
              <a:gd name="connsiteX7" fmla="*/ 1985913 w 2595513"/>
              <a:gd name="connsiteY7" fmla="*/ 0 h 1492578"/>
              <a:gd name="connsiteX8" fmla="*/ 1985913 w 2595513"/>
              <a:gd name="connsiteY8" fmla="*/ 91126 h 1492578"/>
              <a:gd name="connsiteX9" fmla="*/ 1926210 w 2595513"/>
              <a:gd name="connsiteY9" fmla="*/ 160256 h 1492578"/>
              <a:gd name="connsiteX10" fmla="*/ 1875934 w 2595513"/>
              <a:gd name="connsiteY10" fmla="*/ 210532 h 1492578"/>
              <a:gd name="connsiteX11" fmla="*/ 1781666 w 2595513"/>
              <a:gd name="connsiteY11" fmla="*/ 216817 h 1492578"/>
              <a:gd name="connsiteX12" fmla="*/ 1674829 w 2595513"/>
              <a:gd name="connsiteY12" fmla="*/ 270235 h 1492578"/>
              <a:gd name="connsiteX13" fmla="*/ 1633979 w 2595513"/>
              <a:gd name="connsiteY13" fmla="*/ 276520 h 1492578"/>
              <a:gd name="connsiteX14" fmla="*/ 1539711 w 2595513"/>
              <a:gd name="connsiteY14" fmla="*/ 285947 h 1492578"/>
              <a:gd name="connsiteX15" fmla="*/ 1420305 w 2595513"/>
              <a:gd name="connsiteY15" fmla="*/ 273378 h 1492578"/>
              <a:gd name="connsiteX16" fmla="*/ 1388882 w 2595513"/>
              <a:gd name="connsiteY16" fmla="*/ 285947 h 1492578"/>
              <a:gd name="connsiteX17" fmla="*/ 1329179 w 2595513"/>
              <a:gd name="connsiteY17" fmla="*/ 260809 h 1492578"/>
              <a:gd name="connsiteX18" fmla="*/ 1278903 w 2595513"/>
              <a:gd name="connsiteY18" fmla="*/ 229386 h 1492578"/>
              <a:gd name="connsiteX19" fmla="*/ 1244338 w 2595513"/>
              <a:gd name="connsiteY19" fmla="*/ 267093 h 1492578"/>
              <a:gd name="connsiteX20" fmla="*/ 1184635 w 2595513"/>
              <a:gd name="connsiteY20" fmla="*/ 251382 h 1492578"/>
              <a:gd name="connsiteX21" fmla="*/ 1140643 w 2595513"/>
              <a:gd name="connsiteY21" fmla="*/ 210532 h 1492578"/>
              <a:gd name="connsiteX22" fmla="*/ 1046375 w 2595513"/>
              <a:gd name="connsiteY22" fmla="*/ 248240 h 1492578"/>
              <a:gd name="connsiteX23" fmla="*/ 974103 w 2595513"/>
              <a:gd name="connsiteY23" fmla="*/ 270235 h 1492578"/>
              <a:gd name="connsiteX24" fmla="*/ 923827 w 2595513"/>
              <a:gd name="connsiteY24" fmla="*/ 276520 h 1492578"/>
              <a:gd name="connsiteX25" fmla="*/ 848412 w 2595513"/>
              <a:gd name="connsiteY25" fmla="*/ 314227 h 1492578"/>
              <a:gd name="connsiteX26" fmla="*/ 747860 w 2595513"/>
              <a:gd name="connsiteY26" fmla="*/ 380215 h 1492578"/>
              <a:gd name="connsiteX27" fmla="*/ 703868 w 2595513"/>
              <a:gd name="connsiteY27" fmla="*/ 430491 h 1492578"/>
              <a:gd name="connsiteX28" fmla="*/ 659876 w 2595513"/>
              <a:gd name="connsiteY28" fmla="*/ 474483 h 1492578"/>
              <a:gd name="connsiteX29" fmla="*/ 650449 w 2595513"/>
              <a:gd name="connsiteY29" fmla="*/ 499621 h 1492578"/>
              <a:gd name="connsiteX30" fmla="*/ 546754 w 2595513"/>
              <a:gd name="connsiteY30" fmla="*/ 512190 h 1492578"/>
              <a:gd name="connsiteX31" fmla="*/ 430490 w 2595513"/>
              <a:gd name="connsiteY31" fmla="*/ 537328 h 1492578"/>
              <a:gd name="connsiteX32" fmla="*/ 348791 w 2595513"/>
              <a:gd name="connsiteY32" fmla="*/ 549897 h 1492578"/>
              <a:gd name="connsiteX33" fmla="*/ 320511 w 2595513"/>
              <a:gd name="connsiteY33" fmla="*/ 597031 h 1492578"/>
              <a:gd name="connsiteX34" fmla="*/ 392783 w 2595513"/>
              <a:gd name="connsiteY34" fmla="*/ 619027 h 1492578"/>
              <a:gd name="connsiteX35" fmla="*/ 380214 w 2595513"/>
              <a:gd name="connsiteY35" fmla="*/ 675588 h 1492578"/>
              <a:gd name="connsiteX36" fmla="*/ 298515 w 2595513"/>
              <a:gd name="connsiteY36" fmla="*/ 722722 h 1492578"/>
              <a:gd name="connsiteX37" fmla="*/ 229385 w 2595513"/>
              <a:gd name="connsiteY37" fmla="*/ 725864 h 1492578"/>
              <a:gd name="connsiteX38" fmla="*/ 188536 w 2595513"/>
              <a:gd name="connsiteY38" fmla="*/ 766714 h 1492578"/>
              <a:gd name="connsiteX39" fmla="*/ 157113 w 2595513"/>
              <a:gd name="connsiteY39" fmla="*/ 751002 h 1492578"/>
              <a:gd name="connsiteX40" fmla="*/ 109979 w 2595513"/>
              <a:gd name="connsiteY40" fmla="*/ 763572 h 1492578"/>
              <a:gd name="connsiteX41" fmla="*/ 40849 w 2595513"/>
              <a:gd name="connsiteY41" fmla="*/ 804421 h 1492578"/>
              <a:gd name="connsiteX42" fmla="*/ 0 w 2595513"/>
              <a:gd name="connsiteY42" fmla="*/ 823275 h 1492578"/>
              <a:gd name="connsiteX43" fmla="*/ 6284 w 2595513"/>
              <a:gd name="connsiteY43" fmla="*/ 876693 h 1492578"/>
              <a:gd name="connsiteX44" fmla="*/ 9427 w 2595513"/>
              <a:gd name="connsiteY44" fmla="*/ 936396 h 1492578"/>
              <a:gd name="connsiteX45" fmla="*/ 31422 w 2595513"/>
              <a:gd name="connsiteY45" fmla="*/ 955250 h 1492578"/>
              <a:gd name="connsiteX46" fmla="*/ 91126 w 2595513"/>
              <a:gd name="connsiteY46" fmla="*/ 933254 h 1492578"/>
              <a:gd name="connsiteX47" fmla="*/ 131975 w 2595513"/>
              <a:gd name="connsiteY47" fmla="*/ 917543 h 1492578"/>
              <a:gd name="connsiteX48" fmla="*/ 106837 w 2595513"/>
              <a:gd name="connsiteY48" fmla="*/ 970961 h 1492578"/>
              <a:gd name="connsiteX49" fmla="*/ 125690 w 2595513"/>
              <a:gd name="connsiteY49" fmla="*/ 1036949 h 1492578"/>
              <a:gd name="connsiteX50" fmla="*/ 141402 w 2595513"/>
              <a:gd name="connsiteY50" fmla="*/ 1036949 h 1492578"/>
              <a:gd name="connsiteX51" fmla="*/ 122548 w 2595513"/>
              <a:gd name="connsiteY51" fmla="*/ 1080941 h 1492578"/>
              <a:gd name="connsiteX52" fmla="*/ 153971 w 2595513"/>
              <a:gd name="connsiteY52" fmla="*/ 1124932 h 1492578"/>
              <a:gd name="connsiteX53" fmla="*/ 169682 w 2595513"/>
              <a:gd name="connsiteY53" fmla="*/ 1131217 h 1492578"/>
              <a:gd name="connsiteX54" fmla="*/ 175967 w 2595513"/>
              <a:gd name="connsiteY54" fmla="*/ 1178351 h 1492578"/>
              <a:gd name="connsiteX55" fmla="*/ 210532 w 2595513"/>
              <a:gd name="connsiteY55" fmla="*/ 1206631 h 1492578"/>
              <a:gd name="connsiteX56" fmla="*/ 219959 w 2595513"/>
              <a:gd name="connsiteY56" fmla="*/ 1238054 h 1492578"/>
              <a:gd name="connsiteX57" fmla="*/ 216816 w 2595513"/>
              <a:gd name="connsiteY57" fmla="*/ 1266334 h 1492578"/>
              <a:gd name="connsiteX58" fmla="*/ 235670 w 2595513"/>
              <a:gd name="connsiteY58" fmla="*/ 1294615 h 1492578"/>
              <a:gd name="connsiteX59" fmla="*/ 254523 w 2595513"/>
              <a:gd name="connsiteY59" fmla="*/ 1294615 h 1492578"/>
              <a:gd name="connsiteX60" fmla="*/ 273377 w 2595513"/>
              <a:gd name="connsiteY60" fmla="*/ 1322895 h 1492578"/>
              <a:gd name="connsiteX61" fmla="*/ 273377 w 2595513"/>
              <a:gd name="connsiteY61" fmla="*/ 1348033 h 1492578"/>
              <a:gd name="connsiteX62" fmla="*/ 241954 w 2595513"/>
              <a:gd name="connsiteY62" fmla="*/ 1357460 h 1492578"/>
              <a:gd name="connsiteX63" fmla="*/ 248239 w 2595513"/>
              <a:gd name="connsiteY63" fmla="*/ 1385741 h 1492578"/>
              <a:gd name="connsiteX64" fmla="*/ 229385 w 2595513"/>
              <a:gd name="connsiteY64" fmla="*/ 1429732 h 1492578"/>
              <a:gd name="connsiteX65" fmla="*/ 263950 w 2595513"/>
              <a:gd name="connsiteY65" fmla="*/ 1398310 h 1492578"/>
              <a:gd name="connsiteX66" fmla="*/ 314227 w 2595513"/>
              <a:gd name="connsiteY66" fmla="*/ 1379456 h 1492578"/>
              <a:gd name="connsiteX67" fmla="*/ 358218 w 2595513"/>
              <a:gd name="connsiteY67" fmla="*/ 1385741 h 1492578"/>
              <a:gd name="connsiteX68" fmla="*/ 380214 w 2595513"/>
              <a:gd name="connsiteY68" fmla="*/ 1357460 h 1492578"/>
              <a:gd name="connsiteX69" fmla="*/ 392783 w 2595513"/>
              <a:gd name="connsiteY69" fmla="*/ 1407737 h 1492578"/>
              <a:gd name="connsiteX70" fmla="*/ 433633 w 2595513"/>
              <a:gd name="connsiteY70" fmla="*/ 1388883 h 1492578"/>
              <a:gd name="connsiteX71" fmla="*/ 471340 w 2595513"/>
              <a:gd name="connsiteY71" fmla="*/ 1385741 h 1492578"/>
              <a:gd name="connsiteX72" fmla="*/ 496478 w 2595513"/>
              <a:gd name="connsiteY72" fmla="*/ 1388883 h 1492578"/>
              <a:gd name="connsiteX73" fmla="*/ 531043 w 2595513"/>
              <a:gd name="connsiteY73" fmla="*/ 1382598 h 1492578"/>
              <a:gd name="connsiteX74" fmla="*/ 581319 w 2595513"/>
              <a:gd name="connsiteY74" fmla="*/ 1451728 h 1492578"/>
              <a:gd name="connsiteX75" fmla="*/ 631596 w 2595513"/>
              <a:gd name="connsiteY75" fmla="*/ 1473724 h 1492578"/>
              <a:gd name="connsiteX76" fmla="*/ 666161 w 2595513"/>
              <a:gd name="connsiteY76" fmla="*/ 1492578 h 1492578"/>
              <a:gd name="connsiteX77" fmla="*/ 760429 w 2595513"/>
              <a:gd name="connsiteY77" fmla="*/ 1432875 h 1492578"/>
              <a:gd name="connsiteX78" fmla="*/ 788709 w 2595513"/>
              <a:gd name="connsiteY78" fmla="*/ 1442301 h 1492578"/>
              <a:gd name="connsiteX79" fmla="*/ 823274 w 2595513"/>
              <a:gd name="connsiteY79" fmla="*/ 1420306 h 1492578"/>
              <a:gd name="connsiteX80" fmla="*/ 804420 w 2595513"/>
              <a:gd name="connsiteY80" fmla="*/ 1385741 h 1492578"/>
              <a:gd name="connsiteX81" fmla="*/ 794994 w 2595513"/>
              <a:gd name="connsiteY81" fmla="*/ 1366887 h 1492578"/>
              <a:gd name="connsiteX82" fmla="*/ 779282 w 2595513"/>
              <a:gd name="connsiteY82" fmla="*/ 1282046 h 1492578"/>
              <a:gd name="connsiteX83" fmla="*/ 832701 w 2595513"/>
              <a:gd name="connsiteY83" fmla="*/ 1260050 h 1492578"/>
              <a:gd name="connsiteX84" fmla="*/ 939538 w 2595513"/>
              <a:gd name="connsiteY84" fmla="*/ 1288330 h 1492578"/>
              <a:gd name="connsiteX85" fmla="*/ 1005526 w 2595513"/>
              <a:gd name="connsiteY85" fmla="*/ 1329180 h 1492578"/>
              <a:gd name="connsiteX86" fmla="*/ 1052660 w 2595513"/>
              <a:gd name="connsiteY86" fmla="*/ 1354318 h 1492578"/>
              <a:gd name="connsiteX87" fmla="*/ 1087224 w 2595513"/>
              <a:gd name="connsiteY87" fmla="*/ 1360602 h 1492578"/>
              <a:gd name="connsiteX88" fmla="*/ 1087224 w 2595513"/>
              <a:gd name="connsiteY88" fmla="*/ 1410879 h 1492578"/>
              <a:gd name="connsiteX89" fmla="*/ 1128074 w 2595513"/>
              <a:gd name="connsiteY89" fmla="*/ 1423448 h 1492578"/>
              <a:gd name="connsiteX90" fmla="*/ 1187777 w 2595513"/>
              <a:gd name="connsiteY90" fmla="*/ 1373172 h 1492578"/>
              <a:gd name="connsiteX91" fmla="*/ 1238053 w 2595513"/>
              <a:gd name="connsiteY91" fmla="*/ 1326038 h 1492578"/>
              <a:gd name="connsiteX92" fmla="*/ 1260049 w 2595513"/>
              <a:gd name="connsiteY92" fmla="*/ 1304042 h 1492578"/>
              <a:gd name="connsiteX93" fmla="*/ 1294614 w 2595513"/>
              <a:gd name="connsiteY93" fmla="*/ 1297757 h 1492578"/>
              <a:gd name="connsiteX94" fmla="*/ 1310326 w 2595513"/>
              <a:gd name="connsiteY94" fmla="*/ 1247481 h 1492578"/>
              <a:gd name="connsiteX95" fmla="*/ 1366886 w 2595513"/>
              <a:gd name="connsiteY95" fmla="*/ 1181493 h 1492578"/>
              <a:gd name="connsiteX96" fmla="*/ 1432874 w 2595513"/>
              <a:gd name="connsiteY96" fmla="*/ 1181493 h 1492578"/>
              <a:gd name="connsiteX97" fmla="*/ 1524000 w 2595513"/>
              <a:gd name="connsiteY97" fmla="*/ 1168924 h 1492578"/>
              <a:gd name="connsiteX98" fmla="*/ 1524000 w 2595513"/>
              <a:gd name="connsiteY98" fmla="*/ 1153213 h 1492578"/>
              <a:gd name="connsiteX99" fmla="*/ 1549138 w 2595513"/>
              <a:gd name="connsiteY99" fmla="*/ 1109221 h 1492578"/>
              <a:gd name="connsiteX100" fmla="*/ 1564849 w 2595513"/>
              <a:gd name="connsiteY100" fmla="*/ 1093510 h 1492578"/>
              <a:gd name="connsiteX101" fmla="*/ 1602556 w 2595513"/>
              <a:gd name="connsiteY101" fmla="*/ 1131217 h 1492578"/>
              <a:gd name="connsiteX102" fmla="*/ 1577418 w 2595513"/>
              <a:gd name="connsiteY102" fmla="*/ 1172066 h 1492578"/>
              <a:gd name="connsiteX103" fmla="*/ 1552280 w 2595513"/>
              <a:gd name="connsiteY103" fmla="*/ 1203489 h 1492578"/>
              <a:gd name="connsiteX104" fmla="*/ 1545996 w 2595513"/>
              <a:gd name="connsiteY104" fmla="*/ 1206631 h 1492578"/>
              <a:gd name="connsiteX105" fmla="*/ 1577418 w 2595513"/>
              <a:gd name="connsiteY105" fmla="*/ 1278904 h 1492578"/>
              <a:gd name="connsiteX106" fmla="*/ 1605699 w 2595513"/>
              <a:gd name="connsiteY106" fmla="*/ 1316611 h 1492578"/>
              <a:gd name="connsiteX107" fmla="*/ 1611983 w 2595513"/>
              <a:gd name="connsiteY107" fmla="*/ 1329180 h 1492578"/>
              <a:gd name="connsiteX108" fmla="*/ 1586845 w 2595513"/>
              <a:gd name="connsiteY108" fmla="*/ 1313468 h 1492578"/>
              <a:gd name="connsiteX109" fmla="*/ 1642836 w 2595513"/>
              <a:gd name="connsiteY109" fmla="*/ 1274328 h 1492578"/>
              <a:gd name="connsiteX0" fmla="*/ 2595513 w 2595513"/>
              <a:gd name="connsiteY0" fmla="*/ 254524 h 1492578"/>
              <a:gd name="connsiteX1" fmla="*/ 2454111 w 2595513"/>
              <a:gd name="connsiteY1" fmla="*/ 216817 h 1492578"/>
              <a:gd name="connsiteX2" fmla="*/ 2425831 w 2595513"/>
              <a:gd name="connsiteY2" fmla="*/ 153972 h 1492578"/>
              <a:gd name="connsiteX3" fmla="*/ 2334705 w 2595513"/>
              <a:gd name="connsiteY3" fmla="*/ 84842 h 1492578"/>
              <a:gd name="connsiteX4" fmla="*/ 2202730 w 2595513"/>
              <a:gd name="connsiteY4" fmla="*/ 69130 h 1492578"/>
              <a:gd name="connsiteX5" fmla="*/ 2127315 w 2595513"/>
              <a:gd name="connsiteY5" fmla="*/ 50277 h 1492578"/>
              <a:gd name="connsiteX6" fmla="*/ 2051901 w 2595513"/>
              <a:gd name="connsiteY6" fmla="*/ 25139 h 1492578"/>
              <a:gd name="connsiteX7" fmla="*/ 1985913 w 2595513"/>
              <a:gd name="connsiteY7" fmla="*/ 0 h 1492578"/>
              <a:gd name="connsiteX8" fmla="*/ 1985913 w 2595513"/>
              <a:gd name="connsiteY8" fmla="*/ 91126 h 1492578"/>
              <a:gd name="connsiteX9" fmla="*/ 1926210 w 2595513"/>
              <a:gd name="connsiteY9" fmla="*/ 160256 h 1492578"/>
              <a:gd name="connsiteX10" fmla="*/ 1875934 w 2595513"/>
              <a:gd name="connsiteY10" fmla="*/ 210532 h 1492578"/>
              <a:gd name="connsiteX11" fmla="*/ 1781666 w 2595513"/>
              <a:gd name="connsiteY11" fmla="*/ 216817 h 1492578"/>
              <a:gd name="connsiteX12" fmla="*/ 1674829 w 2595513"/>
              <a:gd name="connsiteY12" fmla="*/ 270235 h 1492578"/>
              <a:gd name="connsiteX13" fmla="*/ 1633979 w 2595513"/>
              <a:gd name="connsiteY13" fmla="*/ 276520 h 1492578"/>
              <a:gd name="connsiteX14" fmla="*/ 1539711 w 2595513"/>
              <a:gd name="connsiteY14" fmla="*/ 285947 h 1492578"/>
              <a:gd name="connsiteX15" fmla="*/ 1420305 w 2595513"/>
              <a:gd name="connsiteY15" fmla="*/ 273378 h 1492578"/>
              <a:gd name="connsiteX16" fmla="*/ 1388882 w 2595513"/>
              <a:gd name="connsiteY16" fmla="*/ 285947 h 1492578"/>
              <a:gd name="connsiteX17" fmla="*/ 1329179 w 2595513"/>
              <a:gd name="connsiteY17" fmla="*/ 260809 h 1492578"/>
              <a:gd name="connsiteX18" fmla="*/ 1278903 w 2595513"/>
              <a:gd name="connsiteY18" fmla="*/ 229386 h 1492578"/>
              <a:gd name="connsiteX19" fmla="*/ 1244338 w 2595513"/>
              <a:gd name="connsiteY19" fmla="*/ 267093 h 1492578"/>
              <a:gd name="connsiteX20" fmla="*/ 1184635 w 2595513"/>
              <a:gd name="connsiteY20" fmla="*/ 251382 h 1492578"/>
              <a:gd name="connsiteX21" fmla="*/ 1140643 w 2595513"/>
              <a:gd name="connsiteY21" fmla="*/ 210532 h 1492578"/>
              <a:gd name="connsiteX22" fmla="*/ 1046375 w 2595513"/>
              <a:gd name="connsiteY22" fmla="*/ 248240 h 1492578"/>
              <a:gd name="connsiteX23" fmla="*/ 974103 w 2595513"/>
              <a:gd name="connsiteY23" fmla="*/ 270235 h 1492578"/>
              <a:gd name="connsiteX24" fmla="*/ 923827 w 2595513"/>
              <a:gd name="connsiteY24" fmla="*/ 276520 h 1492578"/>
              <a:gd name="connsiteX25" fmla="*/ 848412 w 2595513"/>
              <a:gd name="connsiteY25" fmla="*/ 314227 h 1492578"/>
              <a:gd name="connsiteX26" fmla="*/ 747860 w 2595513"/>
              <a:gd name="connsiteY26" fmla="*/ 380215 h 1492578"/>
              <a:gd name="connsiteX27" fmla="*/ 703868 w 2595513"/>
              <a:gd name="connsiteY27" fmla="*/ 430491 h 1492578"/>
              <a:gd name="connsiteX28" fmla="*/ 659876 w 2595513"/>
              <a:gd name="connsiteY28" fmla="*/ 474483 h 1492578"/>
              <a:gd name="connsiteX29" fmla="*/ 650449 w 2595513"/>
              <a:gd name="connsiteY29" fmla="*/ 499621 h 1492578"/>
              <a:gd name="connsiteX30" fmla="*/ 546754 w 2595513"/>
              <a:gd name="connsiteY30" fmla="*/ 512190 h 1492578"/>
              <a:gd name="connsiteX31" fmla="*/ 430490 w 2595513"/>
              <a:gd name="connsiteY31" fmla="*/ 537328 h 1492578"/>
              <a:gd name="connsiteX32" fmla="*/ 348791 w 2595513"/>
              <a:gd name="connsiteY32" fmla="*/ 549897 h 1492578"/>
              <a:gd name="connsiteX33" fmla="*/ 320511 w 2595513"/>
              <a:gd name="connsiteY33" fmla="*/ 597031 h 1492578"/>
              <a:gd name="connsiteX34" fmla="*/ 392783 w 2595513"/>
              <a:gd name="connsiteY34" fmla="*/ 619027 h 1492578"/>
              <a:gd name="connsiteX35" fmla="*/ 380214 w 2595513"/>
              <a:gd name="connsiteY35" fmla="*/ 675588 h 1492578"/>
              <a:gd name="connsiteX36" fmla="*/ 298515 w 2595513"/>
              <a:gd name="connsiteY36" fmla="*/ 722722 h 1492578"/>
              <a:gd name="connsiteX37" fmla="*/ 229385 w 2595513"/>
              <a:gd name="connsiteY37" fmla="*/ 725864 h 1492578"/>
              <a:gd name="connsiteX38" fmla="*/ 188536 w 2595513"/>
              <a:gd name="connsiteY38" fmla="*/ 766714 h 1492578"/>
              <a:gd name="connsiteX39" fmla="*/ 157113 w 2595513"/>
              <a:gd name="connsiteY39" fmla="*/ 751002 h 1492578"/>
              <a:gd name="connsiteX40" fmla="*/ 109979 w 2595513"/>
              <a:gd name="connsiteY40" fmla="*/ 763572 h 1492578"/>
              <a:gd name="connsiteX41" fmla="*/ 40849 w 2595513"/>
              <a:gd name="connsiteY41" fmla="*/ 804421 h 1492578"/>
              <a:gd name="connsiteX42" fmla="*/ 0 w 2595513"/>
              <a:gd name="connsiteY42" fmla="*/ 823275 h 1492578"/>
              <a:gd name="connsiteX43" fmla="*/ 6284 w 2595513"/>
              <a:gd name="connsiteY43" fmla="*/ 876693 h 1492578"/>
              <a:gd name="connsiteX44" fmla="*/ 9427 w 2595513"/>
              <a:gd name="connsiteY44" fmla="*/ 936396 h 1492578"/>
              <a:gd name="connsiteX45" fmla="*/ 31422 w 2595513"/>
              <a:gd name="connsiteY45" fmla="*/ 955250 h 1492578"/>
              <a:gd name="connsiteX46" fmla="*/ 91126 w 2595513"/>
              <a:gd name="connsiteY46" fmla="*/ 933254 h 1492578"/>
              <a:gd name="connsiteX47" fmla="*/ 131975 w 2595513"/>
              <a:gd name="connsiteY47" fmla="*/ 917543 h 1492578"/>
              <a:gd name="connsiteX48" fmla="*/ 106837 w 2595513"/>
              <a:gd name="connsiteY48" fmla="*/ 970961 h 1492578"/>
              <a:gd name="connsiteX49" fmla="*/ 125690 w 2595513"/>
              <a:gd name="connsiteY49" fmla="*/ 1036949 h 1492578"/>
              <a:gd name="connsiteX50" fmla="*/ 141402 w 2595513"/>
              <a:gd name="connsiteY50" fmla="*/ 1036949 h 1492578"/>
              <a:gd name="connsiteX51" fmla="*/ 122548 w 2595513"/>
              <a:gd name="connsiteY51" fmla="*/ 1080941 h 1492578"/>
              <a:gd name="connsiteX52" fmla="*/ 153971 w 2595513"/>
              <a:gd name="connsiteY52" fmla="*/ 1124932 h 1492578"/>
              <a:gd name="connsiteX53" fmla="*/ 169682 w 2595513"/>
              <a:gd name="connsiteY53" fmla="*/ 1131217 h 1492578"/>
              <a:gd name="connsiteX54" fmla="*/ 175967 w 2595513"/>
              <a:gd name="connsiteY54" fmla="*/ 1178351 h 1492578"/>
              <a:gd name="connsiteX55" fmla="*/ 210532 w 2595513"/>
              <a:gd name="connsiteY55" fmla="*/ 1206631 h 1492578"/>
              <a:gd name="connsiteX56" fmla="*/ 219959 w 2595513"/>
              <a:gd name="connsiteY56" fmla="*/ 1238054 h 1492578"/>
              <a:gd name="connsiteX57" fmla="*/ 216816 w 2595513"/>
              <a:gd name="connsiteY57" fmla="*/ 1266334 h 1492578"/>
              <a:gd name="connsiteX58" fmla="*/ 235670 w 2595513"/>
              <a:gd name="connsiteY58" fmla="*/ 1294615 h 1492578"/>
              <a:gd name="connsiteX59" fmla="*/ 254523 w 2595513"/>
              <a:gd name="connsiteY59" fmla="*/ 1294615 h 1492578"/>
              <a:gd name="connsiteX60" fmla="*/ 273377 w 2595513"/>
              <a:gd name="connsiteY60" fmla="*/ 1322895 h 1492578"/>
              <a:gd name="connsiteX61" fmla="*/ 273377 w 2595513"/>
              <a:gd name="connsiteY61" fmla="*/ 1348033 h 1492578"/>
              <a:gd name="connsiteX62" fmla="*/ 241954 w 2595513"/>
              <a:gd name="connsiteY62" fmla="*/ 1357460 h 1492578"/>
              <a:gd name="connsiteX63" fmla="*/ 248239 w 2595513"/>
              <a:gd name="connsiteY63" fmla="*/ 1385741 h 1492578"/>
              <a:gd name="connsiteX64" fmla="*/ 229385 w 2595513"/>
              <a:gd name="connsiteY64" fmla="*/ 1429732 h 1492578"/>
              <a:gd name="connsiteX65" fmla="*/ 263950 w 2595513"/>
              <a:gd name="connsiteY65" fmla="*/ 1398310 h 1492578"/>
              <a:gd name="connsiteX66" fmla="*/ 314227 w 2595513"/>
              <a:gd name="connsiteY66" fmla="*/ 1379456 h 1492578"/>
              <a:gd name="connsiteX67" fmla="*/ 358218 w 2595513"/>
              <a:gd name="connsiteY67" fmla="*/ 1385741 h 1492578"/>
              <a:gd name="connsiteX68" fmla="*/ 380214 w 2595513"/>
              <a:gd name="connsiteY68" fmla="*/ 1357460 h 1492578"/>
              <a:gd name="connsiteX69" fmla="*/ 392783 w 2595513"/>
              <a:gd name="connsiteY69" fmla="*/ 1407737 h 1492578"/>
              <a:gd name="connsiteX70" fmla="*/ 433633 w 2595513"/>
              <a:gd name="connsiteY70" fmla="*/ 1388883 h 1492578"/>
              <a:gd name="connsiteX71" fmla="*/ 471340 w 2595513"/>
              <a:gd name="connsiteY71" fmla="*/ 1385741 h 1492578"/>
              <a:gd name="connsiteX72" fmla="*/ 496478 w 2595513"/>
              <a:gd name="connsiteY72" fmla="*/ 1388883 h 1492578"/>
              <a:gd name="connsiteX73" fmla="*/ 531043 w 2595513"/>
              <a:gd name="connsiteY73" fmla="*/ 1382598 h 1492578"/>
              <a:gd name="connsiteX74" fmla="*/ 581319 w 2595513"/>
              <a:gd name="connsiteY74" fmla="*/ 1451728 h 1492578"/>
              <a:gd name="connsiteX75" fmla="*/ 631596 w 2595513"/>
              <a:gd name="connsiteY75" fmla="*/ 1473724 h 1492578"/>
              <a:gd name="connsiteX76" fmla="*/ 666161 w 2595513"/>
              <a:gd name="connsiteY76" fmla="*/ 1492578 h 1492578"/>
              <a:gd name="connsiteX77" fmla="*/ 760429 w 2595513"/>
              <a:gd name="connsiteY77" fmla="*/ 1432875 h 1492578"/>
              <a:gd name="connsiteX78" fmla="*/ 788709 w 2595513"/>
              <a:gd name="connsiteY78" fmla="*/ 1442301 h 1492578"/>
              <a:gd name="connsiteX79" fmla="*/ 823274 w 2595513"/>
              <a:gd name="connsiteY79" fmla="*/ 1420306 h 1492578"/>
              <a:gd name="connsiteX80" fmla="*/ 804420 w 2595513"/>
              <a:gd name="connsiteY80" fmla="*/ 1385741 h 1492578"/>
              <a:gd name="connsiteX81" fmla="*/ 794994 w 2595513"/>
              <a:gd name="connsiteY81" fmla="*/ 1366887 h 1492578"/>
              <a:gd name="connsiteX82" fmla="*/ 779282 w 2595513"/>
              <a:gd name="connsiteY82" fmla="*/ 1282046 h 1492578"/>
              <a:gd name="connsiteX83" fmla="*/ 832701 w 2595513"/>
              <a:gd name="connsiteY83" fmla="*/ 1260050 h 1492578"/>
              <a:gd name="connsiteX84" fmla="*/ 939538 w 2595513"/>
              <a:gd name="connsiteY84" fmla="*/ 1288330 h 1492578"/>
              <a:gd name="connsiteX85" fmla="*/ 1005526 w 2595513"/>
              <a:gd name="connsiteY85" fmla="*/ 1329180 h 1492578"/>
              <a:gd name="connsiteX86" fmla="*/ 1052660 w 2595513"/>
              <a:gd name="connsiteY86" fmla="*/ 1354318 h 1492578"/>
              <a:gd name="connsiteX87" fmla="*/ 1087224 w 2595513"/>
              <a:gd name="connsiteY87" fmla="*/ 1360602 h 1492578"/>
              <a:gd name="connsiteX88" fmla="*/ 1087224 w 2595513"/>
              <a:gd name="connsiteY88" fmla="*/ 1410879 h 1492578"/>
              <a:gd name="connsiteX89" fmla="*/ 1128074 w 2595513"/>
              <a:gd name="connsiteY89" fmla="*/ 1423448 h 1492578"/>
              <a:gd name="connsiteX90" fmla="*/ 1187777 w 2595513"/>
              <a:gd name="connsiteY90" fmla="*/ 1373172 h 1492578"/>
              <a:gd name="connsiteX91" fmla="*/ 1238053 w 2595513"/>
              <a:gd name="connsiteY91" fmla="*/ 1326038 h 1492578"/>
              <a:gd name="connsiteX92" fmla="*/ 1260049 w 2595513"/>
              <a:gd name="connsiteY92" fmla="*/ 1304042 h 1492578"/>
              <a:gd name="connsiteX93" fmla="*/ 1294614 w 2595513"/>
              <a:gd name="connsiteY93" fmla="*/ 1297757 h 1492578"/>
              <a:gd name="connsiteX94" fmla="*/ 1310326 w 2595513"/>
              <a:gd name="connsiteY94" fmla="*/ 1247481 h 1492578"/>
              <a:gd name="connsiteX95" fmla="*/ 1366886 w 2595513"/>
              <a:gd name="connsiteY95" fmla="*/ 1181493 h 1492578"/>
              <a:gd name="connsiteX96" fmla="*/ 1432874 w 2595513"/>
              <a:gd name="connsiteY96" fmla="*/ 1181493 h 1492578"/>
              <a:gd name="connsiteX97" fmla="*/ 1524000 w 2595513"/>
              <a:gd name="connsiteY97" fmla="*/ 1168924 h 1492578"/>
              <a:gd name="connsiteX98" fmla="*/ 1524000 w 2595513"/>
              <a:gd name="connsiteY98" fmla="*/ 1153213 h 1492578"/>
              <a:gd name="connsiteX99" fmla="*/ 1549138 w 2595513"/>
              <a:gd name="connsiteY99" fmla="*/ 1109221 h 1492578"/>
              <a:gd name="connsiteX100" fmla="*/ 1564849 w 2595513"/>
              <a:gd name="connsiteY100" fmla="*/ 1093510 h 1492578"/>
              <a:gd name="connsiteX101" fmla="*/ 1602556 w 2595513"/>
              <a:gd name="connsiteY101" fmla="*/ 1131217 h 1492578"/>
              <a:gd name="connsiteX102" fmla="*/ 1577418 w 2595513"/>
              <a:gd name="connsiteY102" fmla="*/ 1172066 h 1492578"/>
              <a:gd name="connsiteX103" fmla="*/ 1552280 w 2595513"/>
              <a:gd name="connsiteY103" fmla="*/ 1203489 h 1492578"/>
              <a:gd name="connsiteX104" fmla="*/ 1545996 w 2595513"/>
              <a:gd name="connsiteY104" fmla="*/ 1206631 h 1492578"/>
              <a:gd name="connsiteX105" fmla="*/ 1577418 w 2595513"/>
              <a:gd name="connsiteY105" fmla="*/ 1278904 h 1492578"/>
              <a:gd name="connsiteX106" fmla="*/ 1605699 w 2595513"/>
              <a:gd name="connsiteY106" fmla="*/ 1316611 h 1492578"/>
              <a:gd name="connsiteX107" fmla="*/ 1586845 w 2595513"/>
              <a:gd name="connsiteY107" fmla="*/ 1313468 h 1492578"/>
              <a:gd name="connsiteX108" fmla="*/ 1642836 w 2595513"/>
              <a:gd name="connsiteY108" fmla="*/ 1274328 h 1492578"/>
              <a:gd name="connsiteX0" fmla="*/ 2595513 w 2595513"/>
              <a:gd name="connsiteY0" fmla="*/ 254524 h 1492578"/>
              <a:gd name="connsiteX1" fmla="*/ 2454111 w 2595513"/>
              <a:gd name="connsiteY1" fmla="*/ 216817 h 1492578"/>
              <a:gd name="connsiteX2" fmla="*/ 2425831 w 2595513"/>
              <a:gd name="connsiteY2" fmla="*/ 153972 h 1492578"/>
              <a:gd name="connsiteX3" fmla="*/ 2334705 w 2595513"/>
              <a:gd name="connsiteY3" fmla="*/ 84842 h 1492578"/>
              <a:gd name="connsiteX4" fmla="*/ 2202730 w 2595513"/>
              <a:gd name="connsiteY4" fmla="*/ 69130 h 1492578"/>
              <a:gd name="connsiteX5" fmla="*/ 2127315 w 2595513"/>
              <a:gd name="connsiteY5" fmla="*/ 50277 h 1492578"/>
              <a:gd name="connsiteX6" fmla="*/ 2051901 w 2595513"/>
              <a:gd name="connsiteY6" fmla="*/ 25139 h 1492578"/>
              <a:gd name="connsiteX7" fmla="*/ 1985913 w 2595513"/>
              <a:gd name="connsiteY7" fmla="*/ 0 h 1492578"/>
              <a:gd name="connsiteX8" fmla="*/ 1985913 w 2595513"/>
              <a:gd name="connsiteY8" fmla="*/ 91126 h 1492578"/>
              <a:gd name="connsiteX9" fmla="*/ 1926210 w 2595513"/>
              <a:gd name="connsiteY9" fmla="*/ 160256 h 1492578"/>
              <a:gd name="connsiteX10" fmla="*/ 1875934 w 2595513"/>
              <a:gd name="connsiteY10" fmla="*/ 210532 h 1492578"/>
              <a:gd name="connsiteX11" fmla="*/ 1781666 w 2595513"/>
              <a:gd name="connsiteY11" fmla="*/ 216817 h 1492578"/>
              <a:gd name="connsiteX12" fmla="*/ 1674829 w 2595513"/>
              <a:gd name="connsiteY12" fmla="*/ 270235 h 1492578"/>
              <a:gd name="connsiteX13" fmla="*/ 1633979 w 2595513"/>
              <a:gd name="connsiteY13" fmla="*/ 276520 h 1492578"/>
              <a:gd name="connsiteX14" fmla="*/ 1539711 w 2595513"/>
              <a:gd name="connsiteY14" fmla="*/ 285947 h 1492578"/>
              <a:gd name="connsiteX15" fmla="*/ 1420305 w 2595513"/>
              <a:gd name="connsiteY15" fmla="*/ 273378 h 1492578"/>
              <a:gd name="connsiteX16" fmla="*/ 1388882 w 2595513"/>
              <a:gd name="connsiteY16" fmla="*/ 285947 h 1492578"/>
              <a:gd name="connsiteX17" fmla="*/ 1329179 w 2595513"/>
              <a:gd name="connsiteY17" fmla="*/ 260809 h 1492578"/>
              <a:gd name="connsiteX18" fmla="*/ 1278903 w 2595513"/>
              <a:gd name="connsiteY18" fmla="*/ 229386 h 1492578"/>
              <a:gd name="connsiteX19" fmla="*/ 1244338 w 2595513"/>
              <a:gd name="connsiteY19" fmla="*/ 267093 h 1492578"/>
              <a:gd name="connsiteX20" fmla="*/ 1184635 w 2595513"/>
              <a:gd name="connsiteY20" fmla="*/ 251382 h 1492578"/>
              <a:gd name="connsiteX21" fmla="*/ 1140643 w 2595513"/>
              <a:gd name="connsiteY21" fmla="*/ 210532 h 1492578"/>
              <a:gd name="connsiteX22" fmla="*/ 1046375 w 2595513"/>
              <a:gd name="connsiteY22" fmla="*/ 248240 h 1492578"/>
              <a:gd name="connsiteX23" fmla="*/ 974103 w 2595513"/>
              <a:gd name="connsiteY23" fmla="*/ 270235 h 1492578"/>
              <a:gd name="connsiteX24" fmla="*/ 923827 w 2595513"/>
              <a:gd name="connsiteY24" fmla="*/ 276520 h 1492578"/>
              <a:gd name="connsiteX25" fmla="*/ 848412 w 2595513"/>
              <a:gd name="connsiteY25" fmla="*/ 314227 h 1492578"/>
              <a:gd name="connsiteX26" fmla="*/ 747860 w 2595513"/>
              <a:gd name="connsiteY26" fmla="*/ 380215 h 1492578"/>
              <a:gd name="connsiteX27" fmla="*/ 703868 w 2595513"/>
              <a:gd name="connsiteY27" fmla="*/ 430491 h 1492578"/>
              <a:gd name="connsiteX28" fmla="*/ 659876 w 2595513"/>
              <a:gd name="connsiteY28" fmla="*/ 474483 h 1492578"/>
              <a:gd name="connsiteX29" fmla="*/ 650449 w 2595513"/>
              <a:gd name="connsiteY29" fmla="*/ 499621 h 1492578"/>
              <a:gd name="connsiteX30" fmla="*/ 546754 w 2595513"/>
              <a:gd name="connsiteY30" fmla="*/ 512190 h 1492578"/>
              <a:gd name="connsiteX31" fmla="*/ 430490 w 2595513"/>
              <a:gd name="connsiteY31" fmla="*/ 537328 h 1492578"/>
              <a:gd name="connsiteX32" fmla="*/ 348791 w 2595513"/>
              <a:gd name="connsiteY32" fmla="*/ 549897 h 1492578"/>
              <a:gd name="connsiteX33" fmla="*/ 320511 w 2595513"/>
              <a:gd name="connsiteY33" fmla="*/ 597031 h 1492578"/>
              <a:gd name="connsiteX34" fmla="*/ 392783 w 2595513"/>
              <a:gd name="connsiteY34" fmla="*/ 619027 h 1492578"/>
              <a:gd name="connsiteX35" fmla="*/ 380214 w 2595513"/>
              <a:gd name="connsiteY35" fmla="*/ 675588 h 1492578"/>
              <a:gd name="connsiteX36" fmla="*/ 298515 w 2595513"/>
              <a:gd name="connsiteY36" fmla="*/ 722722 h 1492578"/>
              <a:gd name="connsiteX37" fmla="*/ 229385 w 2595513"/>
              <a:gd name="connsiteY37" fmla="*/ 725864 h 1492578"/>
              <a:gd name="connsiteX38" fmla="*/ 188536 w 2595513"/>
              <a:gd name="connsiteY38" fmla="*/ 766714 h 1492578"/>
              <a:gd name="connsiteX39" fmla="*/ 157113 w 2595513"/>
              <a:gd name="connsiteY39" fmla="*/ 751002 h 1492578"/>
              <a:gd name="connsiteX40" fmla="*/ 109979 w 2595513"/>
              <a:gd name="connsiteY40" fmla="*/ 763572 h 1492578"/>
              <a:gd name="connsiteX41" fmla="*/ 40849 w 2595513"/>
              <a:gd name="connsiteY41" fmla="*/ 804421 h 1492578"/>
              <a:gd name="connsiteX42" fmla="*/ 0 w 2595513"/>
              <a:gd name="connsiteY42" fmla="*/ 823275 h 1492578"/>
              <a:gd name="connsiteX43" fmla="*/ 6284 w 2595513"/>
              <a:gd name="connsiteY43" fmla="*/ 876693 h 1492578"/>
              <a:gd name="connsiteX44" fmla="*/ 9427 w 2595513"/>
              <a:gd name="connsiteY44" fmla="*/ 936396 h 1492578"/>
              <a:gd name="connsiteX45" fmla="*/ 31422 w 2595513"/>
              <a:gd name="connsiteY45" fmla="*/ 955250 h 1492578"/>
              <a:gd name="connsiteX46" fmla="*/ 91126 w 2595513"/>
              <a:gd name="connsiteY46" fmla="*/ 933254 h 1492578"/>
              <a:gd name="connsiteX47" fmla="*/ 131975 w 2595513"/>
              <a:gd name="connsiteY47" fmla="*/ 917543 h 1492578"/>
              <a:gd name="connsiteX48" fmla="*/ 106837 w 2595513"/>
              <a:gd name="connsiteY48" fmla="*/ 970961 h 1492578"/>
              <a:gd name="connsiteX49" fmla="*/ 125690 w 2595513"/>
              <a:gd name="connsiteY49" fmla="*/ 1036949 h 1492578"/>
              <a:gd name="connsiteX50" fmla="*/ 141402 w 2595513"/>
              <a:gd name="connsiteY50" fmla="*/ 1036949 h 1492578"/>
              <a:gd name="connsiteX51" fmla="*/ 122548 w 2595513"/>
              <a:gd name="connsiteY51" fmla="*/ 1080941 h 1492578"/>
              <a:gd name="connsiteX52" fmla="*/ 153971 w 2595513"/>
              <a:gd name="connsiteY52" fmla="*/ 1124932 h 1492578"/>
              <a:gd name="connsiteX53" fmla="*/ 169682 w 2595513"/>
              <a:gd name="connsiteY53" fmla="*/ 1131217 h 1492578"/>
              <a:gd name="connsiteX54" fmla="*/ 175967 w 2595513"/>
              <a:gd name="connsiteY54" fmla="*/ 1178351 h 1492578"/>
              <a:gd name="connsiteX55" fmla="*/ 210532 w 2595513"/>
              <a:gd name="connsiteY55" fmla="*/ 1206631 h 1492578"/>
              <a:gd name="connsiteX56" fmla="*/ 219959 w 2595513"/>
              <a:gd name="connsiteY56" fmla="*/ 1238054 h 1492578"/>
              <a:gd name="connsiteX57" fmla="*/ 216816 w 2595513"/>
              <a:gd name="connsiteY57" fmla="*/ 1266334 h 1492578"/>
              <a:gd name="connsiteX58" fmla="*/ 235670 w 2595513"/>
              <a:gd name="connsiteY58" fmla="*/ 1294615 h 1492578"/>
              <a:gd name="connsiteX59" fmla="*/ 254523 w 2595513"/>
              <a:gd name="connsiteY59" fmla="*/ 1294615 h 1492578"/>
              <a:gd name="connsiteX60" fmla="*/ 273377 w 2595513"/>
              <a:gd name="connsiteY60" fmla="*/ 1322895 h 1492578"/>
              <a:gd name="connsiteX61" fmla="*/ 273377 w 2595513"/>
              <a:gd name="connsiteY61" fmla="*/ 1348033 h 1492578"/>
              <a:gd name="connsiteX62" fmla="*/ 241954 w 2595513"/>
              <a:gd name="connsiteY62" fmla="*/ 1357460 h 1492578"/>
              <a:gd name="connsiteX63" fmla="*/ 248239 w 2595513"/>
              <a:gd name="connsiteY63" fmla="*/ 1385741 h 1492578"/>
              <a:gd name="connsiteX64" fmla="*/ 229385 w 2595513"/>
              <a:gd name="connsiteY64" fmla="*/ 1429732 h 1492578"/>
              <a:gd name="connsiteX65" fmla="*/ 263950 w 2595513"/>
              <a:gd name="connsiteY65" fmla="*/ 1398310 h 1492578"/>
              <a:gd name="connsiteX66" fmla="*/ 314227 w 2595513"/>
              <a:gd name="connsiteY66" fmla="*/ 1379456 h 1492578"/>
              <a:gd name="connsiteX67" fmla="*/ 358218 w 2595513"/>
              <a:gd name="connsiteY67" fmla="*/ 1385741 h 1492578"/>
              <a:gd name="connsiteX68" fmla="*/ 380214 w 2595513"/>
              <a:gd name="connsiteY68" fmla="*/ 1357460 h 1492578"/>
              <a:gd name="connsiteX69" fmla="*/ 392783 w 2595513"/>
              <a:gd name="connsiteY69" fmla="*/ 1407737 h 1492578"/>
              <a:gd name="connsiteX70" fmla="*/ 433633 w 2595513"/>
              <a:gd name="connsiteY70" fmla="*/ 1388883 h 1492578"/>
              <a:gd name="connsiteX71" fmla="*/ 471340 w 2595513"/>
              <a:gd name="connsiteY71" fmla="*/ 1385741 h 1492578"/>
              <a:gd name="connsiteX72" fmla="*/ 496478 w 2595513"/>
              <a:gd name="connsiteY72" fmla="*/ 1388883 h 1492578"/>
              <a:gd name="connsiteX73" fmla="*/ 531043 w 2595513"/>
              <a:gd name="connsiteY73" fmla="*/ 1382598 h 1492578"/>
              <a:gd name="connsiteX74" fmla="*/ 581319 w 2595513"/>
              <a:gd name="connsiteY74" fmla="*/ 1451728 h 1492578"/>
              <a:gd name="connsiteX75" fmla="*/ 631596 w 2595513"/>
              <a:gd name="connsiteY75" fmla="*/ 1473724 h 1492578"/>
              <a:gd name="connsiteX76" fmla="*/ 666161 w 2595513"/>
              <a:gd name="connsiteY76" fmla="*/ 1492578 h 1492578"/>
              <a:gd name="connsiteX77" fmla="*/ 760429 w 2595513"/>
              <a:gd name="connsiteY77" fmla="*/ 1432875 h 1492578"/>
              <a:gd name="connsiteX78" fmla="*/ 788709 w 2595513"/>
              <a:gd name="connsiteY78" fmla="*/ 1442301 h 1492578"/>
              <a:gd name="connsiteX79" fmla="*/ 823274 w 2595513"/>
              <a:gd name="connsiteY79" fmla="*/ 1420306 h 1492578"/>
              <a:gd name="connsiteX80" fmla="*/ 804420 w 2595513"/>
              <a:gd name="connsiteY80" fmla="*/ 1385741 h 1492578"/>
              <a:gd name="connsiteX81" fmla="*/ 794994 w 2595513"/>
              <a:gd name="connsiteY81" fmla="*/ 1366887 h 1492578"/>
              <a:gd name="connsiteX82" fmla="*/ 779282 w 2595513"/>
              <a:gd name="connsiteY82" fmla="*/ 1282046 h 1492578"/>
              <a:gd name="connsiteX83" fmla="*/ 832701 w 2595513"/>
              <a:gd name="connsiteY83" fmla="*/ 1260050 h 1492578"/>
              <a:gd name="connsiteX84" fmla="*/ 939538 w 2595513"/>
              <a:gd name="connsiteY84" fmla="*/ 1288330 h 1492578"/>
              <a:gd name="connsiteX85" fmla="*/ 1005526 w 2595513"/>
              <a:gd name="connsiteY85" fmla="*/ 1329180 h 1492578"/>
              <a:gd name="connsiteX86" fmla="*/ 1052660 w 2595513"/>
              <a:gd name="connsiteY86" fmla="*/ 1354318 h 1492578"/>
              <a:gd name="connsiteX87" fmla="*/ 1087224 w 2595513"/>
              <a:gd name="connsiteY87" fmla="*/ 1360602 h 1492578"/>
              <a:gd name="connsiteX88" fmla="*/ 1087224 w 2595513"/>
              <a:gd name="connsiteY88" fmla="*/ 1410879 h 1492578"/>
              <a:gd name="connsiteX89" fmla="*/ 1128074 w 2595513"/>
              <a:gd name="connsiteY89" fmla="*/ 1423448 h 1492578"/>
              <a:gd name="connsiteX90" fmla="*/ 1187777 w 2595513"/>
              <a:gd name="connsiteY90" fmla="*/ 1373172 h 1492578"/>
              <a:gd name="connsiteX91" fmla="*/ 1238053 w 2595513"/>
              <a:gd name="connsiteY91" fmla="*/ 1326038 h 1492578"/>
              <a:gd name="connsiteX92" fmla="*/ 1260049 w 2595513"/>
              <a:gd name="connsiteY92" fmla="*/ 1304042 h 1492578"/>
              <a:gd name="connsiteX93" fmla="*/ 1294614 w 2595513"/>
              <a:gd name="connsiteY93" fmla="*/ 1297757 h 1492578"/>
              <a:gd name="connsiteX94" fmla="*/ 1310326 w 2595513"/>
              <a:gd name="connsiteY94" fmla="*/ 1247481 h 1492578"/>
              <a:gd name="connsiteX95" fmla="*/ 1366886 w 2595513"/>
              <a:gd name="connsiteY95" fmla="*/ 1181493 h 1492578"/>
              <a:gd name="connsiteX96" fmla="*/ 1432874 w 2595513"/>
              <a:gd name="connsiteY96" fmla="*/ 1181493 h 1492578"/>
              <a:gd name="connsiteX97" fmla="*/ 1524000 w 2595513"/>
              <a:gd name="connsiteY97" fmla="*/ 1168924 h 1492578"/>
              <a:gd name="connsiteX98" fmla="*/ 1524000 w 2595513"/>
              <a:gd name="connsiteY98" fmla="*/ 1153213 h 1492578"/>
              <a:gd name="connsiteX99" fmla="*/ 1549138 w 2595513"/>
              <a:gd name="connsiteY99" fmla="*/ 1109221 h 1492578"/>
              <a:gd name="connsiteX100" fmla="*/ 1564849 w 2595513"/>
              <a:gd name="connsiteY100" fmla="*/ 1093510 h 1492578"/>
              <a:gd name="connsiteX101" fmla="*/ 1602556 w 2595513"/>
              <a:gd name="connsiteY101" fmla="*/ 1131217 h 1492578"/>
              <a:gd name="connsiteX102" fmla="*/ 1577418 w 2595513"/>
              <a:gd name="connsiteY102" fmla="*/ 1172066 h 1492578"/>
              <a:gd name="connsiteX103" fmla="*/ 1552280 w 2595513"/>
              <a:gd name="connsiteY103" fmla="*/ 1203489 h 1492578"/>
              <a:gd name="connsiteX104" fmla="*/ 1545996 w 2595513"/>
              <a:gd name="connsiteY104" fmla="*/ 1206631 h 1492578"/>
              <a:gd name="connsiteX105" fmla="*/ 1577418 w 2595513"/>
              <a:gd name="connsiteY105" fmla="*/ 1278904 h 1492578"/>
              <a:gd name="connsiteX106" fmla="*/ 1586845 w 2595513"/>
              <a:gd name="connsiteY106" fmla="*/ 1313468 h 1492578"/>
              <a:gd name="connsiteX107" fmla="*/ 1642836 w 2595513"/>
              <a:gd name="connsiteY107" fmla="*/ 1274328 h 1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595513" h="1492578">
                <a:moveTo>
                  <a:pt x="2595513" y="254524"/>
                </a:moveTo>
                <a:lnTo>
                  <a:pt x="2454111" y="216817"/>
                </a:lnTo>
                <a:lnTo>
                  <a:pt x="2425831" y="153972"/>
                </a:lnTo>
                <a:lnTo>
                  <a:pt x="2334705" y="84842"/>
                </a:lnTo>
                <a:lnTo>
                  <a:pt x="2202730" y="69130"/>
                </a:lnTo>
                <a:lnTo>
                  <a:pt x="2127315" y="50277"/>
                </a:lnTo>
                <a:lnTo>
                  <a:pt x="2051901" y="25139"/>
                </a:lnTo>
                <a:lnTo>
                  <a:pt x="1985913" y="0"/>
                </a:lnTo>
                <a:lnTo>
                  <a:pt x="1985913" y="91126"/>
                </a:lnTo>
                <a:lnTo>
                  <a:pt x="1926210" y="160256"/>
                </a:lnTo>
                <a:lnTo>
                  <a:pt x="1875934" y="210532"/>
                </a:lnTo>
                <a:lnTo>
                  <a:pt x="1781666" y="216817"/>
                </a:lnTo>
                <a:lnTo>
                  <a:pt x="1674829" y="270235"/>
                </a:lnTo>
                <a:lnTo>
                  <a:pt x="1633979" y="276520"/>
                </a:lnTo>
                <a:lnTo>
                  <a:pt x="1539711" y="285947"/>
                </a:lnTo>
                <a:lnTo>
                  <a:pt x="1420305" y="273378"/>
                </a:lnTo>
                <a:lnTo>
                  <a:pt x="1388882" y="285947"/>
                </a:lnTo>
                <a:lnTo>
                  <a:pt x="1329179" y="260809"/>
                </a:lnTo>
                <a:lnTo>
                  <a:pt x="1278903" y="229386"/>
                </a:lnTo>
                <a:lnTo>
                  <a:pt x="1244338" y="267093"/>
                </a:lnTo>
                <a:lnTo>
                  <a:pt x="1184635" y="251382"/>
                </a:lnTo>
                <a:lnTo>
                  <a:pt x="1140643" y="210532"/>
                </a:lnTo>
                <a:lnTo>
                  <a:pt x="1046375" y="248240"/>
                </a:lnTo>
                <a:lnTo>
                  <a:pt x="974103" y="270235"/>
                </a:lnTo>
                <a:lnTo>
                  <a:pt x="923827" y="276520"/>
                </a:lnTo>
                <a:lnTo>
                  <a:pt x="848412" y="314227"/>
                </a:lnTo>
                <a:lnTo>
                  <a:pt x="747860" y="380215"/>
                </a:lnTo>
                <a:lnTo>
                  <a:pt x="703868" y="430491"/>
                </a:lnTo>
                <a:lnTo>
                  <a:pt x="659876" y="474483"/>
                </a:lnTo>
                <a:lnTo>
                  <a:pt x="650449" y="499621"/>
                </a:lnTo>
                <a:lnTo>
                  <a:pt x="546754" y="512190"/>
                </a:lnTo>
                <a:lnTo>
                  <a:pt x="430490" y="537328"/>
                </a:lnTo>
                <a:lnTo>
                  <a:pt x="348791" y="549897"/>
                </a:lnTo>
                <a:lnTo>
                  <a:pt x="320511" y="597031"/>
                </a:lnTo>
                <a:lnTo>
                  <a:pt x="392783" y="619027"/>
                </a:lnTo>
                <a:lnTo>
                  <a:pt x="380214" y="675588"/>
                </a:lnTo>
                <a:lnTo>
                  <a:pt x="298515" y="722722"/>
                </a:lnTo>
                <a:lnTo>
                  <a:pt x="229385" y="725864"/>
                </a:lnTo>
                <a:lnTo>
                  <a:pt x="188536" y="766714"/>
                </a:lnTo>
                <a:lnTo>
                  <a:pt x="157113" y="751002"/>
                </a:lnTo>
                <a:lnTo>
                  <a:pt x="109979" y="763572"/>
                </a:lnTo>
                <a:lnTo>
                  <a:pt x="40849" y="804421"/>
                </a:lnTo>
                <a:lnTo>
                  <a:pt x="0" y="823275"/>
                </a:lnTo>
                <a:lnTo>
                  <a:pt x="6284" y="876693"/>
                </a:lnTo>
                <a:lnTo>
                  <a:pt x="9427" y="936396"/>
                </a:lnTo>
                <a:lnTo>
                  <a:pt x="31422" y="955250"/>
                </a:lnTo>
                <a:lnTo>
                  <a:pt x="91126" y="933254"/>
                </a:lnTo>
                <a:lnTo>
                  <a:pt x="131975" y="917543"/>
                </a:lnTo>
                <a:lnTo>
                  <a:pt x="106837" y="970961"/>
                </a:lnTo>
                <a:lnTo>
                  <a:pt x="125690" y="1036949"/>
                </a:lnTo>
                <a:lnTo>
                  <a:pt x="141402" y="1036949"/>
                </a:lnTo>
                <a:lnTo>
                  <a:pt x="122548" y="1080941"/>
                </a:lnTo>
                <a:lnTo>
                  <a:pt x="153971" y="1124932"/>
                </a:lnTo>
                <a:lnTo>
                  <a:pt x="169682" y="1131217"/>
                </a:lnTo>
                <a:lnTo>
                  <a:pt x="175967" y="1178351"/>
                </a:lnTo>
                <a:lnTo>
                  <a:pt x="210532" y="1206631"/>
                </a:lnTo>
                <a:lnTo>
                  <a:pt x="219959" y="1238054"/>
                </a:lnTo>
                <a:lnTo>
                  <a:pt x="216816" y="1266334"/>
                </a:lnTo>
                <a:lnTo>
                  <a:pt x="235670" y="1294615"/>
                </a:lnTo>
                <a:lnTo>
                  <a:pt x="254523" y="1294615"/>
                </a:lnTo>
                <a:lnTo>
                  <a:pt x="273377" y="1322895"/>
                </a:lnTo>
                <a:lnTo>
                  <a:pt x="273377" y="1348033"/>
                </a:lnTo>
                <a:lnTo>
                  <a:pt x="241954" y="1357460"/>
                </a:lnTo>
                <a:lnTo>
                  <a:pt x="248239" y="1385741"/>
                </a:lnTo>
                <a:lnTo>
                  <a:pt x="229385" y="1429732"/>
                </a:lnTo>
                <a:lnTo>
                  <a:pt x="263950" y="1398310"/>
                </a:lnTo>
                <a:lnTo>
                  <a:pt x="314227" y="1379456"/>
                </a:lnTo>
                <a:lnTo>
                  <a:pt x="358218" y="1385741"/>
                </a:lnTo>
                <a:lnTo>
                  <a:pt x="380214" y="1357460"/>
                </a:lnTo>
                <a:lnTo>
                  <a:pt x="392783" y="1407737"/>
                </a:lnTo>
                <a:lnTo>
                  <a:pt x="433633" y="1388883"/>
                </a:lnTo>
                <a:lnTo>
                  <a:pt x="471340" y="1385741"/>
                </a:lnTo>
                <a:lnTo>
                  <a:pt x="496478" y="1388883"/>
                </a:lnTo>
                <a:lnTo>
                  <a:pt x="531043" y="1382598"/>
                </a:lnTo>
                <a:lnTo>
                  <a:pt x="581319" y="1451728"/>
                </a:lnTo>
                <a:lnTo>
                  <a:pt x="631596" y="1473724"/>
                </a:lnTo>
                <a:lnTo>
                  <a:pt x="666161" y="1492578"/>
                </a:lnTo>
                <a:lnTo>
                  <a:pt x="760429" y="1432875"/>
                </a:lnTo>
                <a:lnTo>
                  <a:pt x="788709" y="1442301"/>
                </a:lnTo>
                <a:lnTo>
                  <a:pt x="823274" y="1420306"/>
                </a:lnTo>
                <a:lnTo>
                  <a:pt x="804420" y="1385741"/>
                </a:lnTo>
                <a:lnTo>
                  <a:pt x="794994" y="1366887"/>
                </a:lnTo>
                <a:lnTo>
                  <a:pt x="779282" y="1282046"/>
                </a:lnTo>
                <a:lnTo>
                  <a:pt x="832701" y="1260050"/>
                </a:lnTo>
                <a:lnTo>
                  <a:pt x="939538" y="1288330"/>
                </a:lnTo>
                <a:lnTo>
                  <a:pt x="1005526" y="1329180"/>
                </a:lnTo>
                <a:lnTo>
                  <a:pt x="1052660" y="1354318"/>
                </a:lnTo>
                <a:lnTo>
                  <a:pt x="1087224" y="1360602"/>
                </a:lnTo>
                <a:lnTo>
                  <a:pt x="1087224" y="1410879"/>
                </a:lnTo>
                <a:lnTo>
                  <a:pt x="1128074" y="1423448"/>
                </a:lnTo>
                <a:lnTo>
                  <a:pt x="1187777" y="1373172"/>
                </a:lnTo>
                <a:lnTo>
                  <a:pt x="1238053" y="1326038"/>
                </a:lnTo>
                <a:lnTo>
                  <a:pt x="1260049" y="1304042"/>
                </a:lnTo>
                <a:lnTo>
                  <a:pt x="1294614" y="1297757"/>
                </a:lnTo>
                <a:lnTo>
                  <a:pt x="1310326" y="1247481"/>
                </a:lnTo>
                <a:lnTo>
                  <a:pt x="1366886" y="1181493"/>
                </a:lnTo>
                <a:lnTo>
                  <a:pt x="1432874" y="1181493"/>
                </a:lnTo>
                <a:lnTo>
                  <a:pt x="1524000" y="1168924"/>
                </a:lnTo>
                <a:lnTo>
                  <a:pt x="1524000" y="1153213"/>
                </a:lnTo>
                <a:lnTo>
                  <a:pt x="1549138" y="1109221"/>
                </a:lnTo>
                <a:lnTo>
                  <a:pt x="1564849" y="1093510"/>
                </a:lnTo>
                <a:lnTo>
                  <a:pt x="1602556" y="1131217"/>
                </a:lnTo>
                <a:lnTo>
                  <a:pt x="1577418" y="1172066"/>
                </a:lnTo>
                <a:lnTo>
                  <a:pt x="1552280" y="1203489"/>
                </a:lnTo>
                <a:lnTo>
                  <a:pt x="1545996" y="1206631"/>
                </a:lnTo>
                <a:lnTo>
                  <a:pt x="1577418" y="1278904"/>
                </a:lnTo>
                <a:cubicBezTo>
                  <a:pt x="1584226" y="1296710"/>
                  <a:pt x="1575942" y="1314231"/>
                  <a:pt x="1586845" y="1313468"/>
                </a:cubicBezTo>
                <a:lnTo>
                  <a:pt x="1642836" y="1274328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173429" y="4795024"/>
            <a:ext cx="1509508" cy="1391673"/>
          </a:xfrm>
          <a:custGeom>
            <a:avLst/>
            <a:gdLst>
              <a:gd name="connsiteX0" fmla="*/ 1387212 w 1587934"/>
              <a:gd name="connsiteY0" fmla="*/ 0 h 1391673"/>
              <a:gd name="connsiteX1" fmla="*/ 1521026 w 1587934"/>
              <a:gd name="connsiteY1" fmla="*/ 767204 h 1391673"/>
              <a:gd name="connsiteX2" fmla="*/ 1587934 w 1587934"/>
              <a:gd name="connsiteY2" fmla="*/ 1150806 h 1391673"/>
              <a:gd name="connsiteX3" fmla="*/ 1516566 w 1587934"/>
              <a:gd name="connsiteY3" fmla="*/ 1190951 h 1391673"/>
              <a:gd name="connsiteX4" fmla="*/ 1543329 w 1587934"/>
              <a:gd name="connsiteY4" fmla="*/ 1240016 h 1391673"/>
              <a:gd name="connsiteX5" fmla="*/ 1445198 w 1587934"/>
              <a:gd name="connsiteY5" fmla="*/ 1391673 h 1391673"/>
              <a:gd name="connsiteX6" fmla="*/ 624468 w 1587934"/>
              <a:gd name="connsiteY6" fmla="*/ 1132964 h 1391673"/>
              <a:gd name="connsiteX7" fmla="*/ 289932 w 1587934"/>
              <a:gd name="connsiteY7" fmla="*/ 1213253 h 1391673"/>
              <a:gd name="connsiteX8" fmla="*/ 0 w 1587934"/>
              <a:gd name="connsiteY8" fmla="*/ 1043755 h 1391673"/>
              <a:gd name="connsiteX0" fmla="*/ 1387212 w 1642296"/>
              <a:gd name="connsiteY0" fmla="*/ 0 h 1391673"/>
              <a:gd name="connsiteX1" fmla="*/ 1521026 w 1642296"/>
              <a:gd name="connsiteY1" fmla="*/ 767204 h 1391673"/>
              <a:gd name="connsiteX2" fmla="*/ 1587934 w 1642296"/>
              <a:gd name="connsiteY2" fmla="*/ 1150806 h 1391673"/>
              <a:gd name="connsiteX3" fmla="*/ 1642296 w 1642296"/>
              <a:gd name="connsiteY3" fmla="*/ 1339541 h 1391673"/>
              <a:gd name="connsiteX4" fmla="*/ 1543329 w 1642296"/>
              <a:gd name="connsiteY4" fmla="*/ 1240016 h 1391673"/>
              <a:gd name="connsiteX5" fmla="*/ 1445198 w 1642296"/>
              <a:gd name="connsiteY5" fmla="*/ 1391673 h 1391673"/>
              <a:gd name="connsiteX6" fmla="*/ 624468 w 1642296"/>
              <a:gd name="connsiteY6" fmla="*/ 1132964 h 1391673"/>
              <a:gd name="connsiteX7" fmla="*/ 289932 w 1642296"/>
              <a:gd name="connsiteY7" fmla="*/ 1213253 h 1391673"/>
              <a:gd name="connsiteX8" fmla="*/ 0 w 1642296"/>
              <a:gd name="connsiteY8" fmla="*/ 1043755 h 1391673"/>
              <a:gd name="connsiteX0" fmla="*/ 1387212 w 1642296"/>
              <a:gd name="connsiteY0" fmla="*/ 0 h 1391673"/>
              <a:gd name="connsiteX1" fmla="*/ 1521026 w 1642296"/>
              <a:gd name="connsiteY1" fmla="*/ 767204 h 1391673"/>
              <a:gd name="connsiteX2" fmla="*/ 1587934 w 1642296"/>
              <a:gd name="connsiteY2" fmla="*/ 1150806 h 1391673"/>
              <a:gd name="connsiteX3" fmla="*/ 1642296 w 1642296"/>
              <a:gd name="connsiteY3" fmla="*/ 1339541 h 1391673"/>
              <a:gd name="connsiteX4" fmla="*/ 1470939 w 1642296"/>
              <a:gd name="connsiteY4" fmla="*/ 1287641 h 1391673"/>
              <a:gd name="connsiteX5" fmla="*/ 1445198 w 1642296"/>
              <a:gd name="connsiteY5" fmla="*/ 1391673 h 1391673"/>
              <a:gd name="connsiteX6" fmla="*/ 624468 w 1642296"/>
              <a:gd name="connsiteY6" fmla="*/ 1132964 h 1391673"/>
              <a:gd name="connsiteX7" fmla="*/ 289932 w 1642296"/>
              <a:gd name="connsiteY7" fmla="*/ 1213253 h 1391673"/>
              <a:gd name="connsiteX8" fmla="*/ 0 w 1642296"/>
              <a:gd name="connsiteY8" fmla="*/ 1043755 h 1391673"/>
              <a:gd name="connsiteX0" fmla="*/ 1387212 w 1621341"/>
              <a:gd name="connsiteY0" fmla="*/ 0 h 1391673"/>
              <a:gd name="connsiteX1" fmla="*/ 1521026 w 1621341"/>
              <a:gd name="connsiteY1" fmla="*/ 767204 h 1391673"/>
              <a:gd name="connsiteX2" fmla="*/ 1587934 w 1621341"/>
              <a:gd name="connsiteY2" fmla="*/ 1150806 h 1391673"/>
              <a:gd name="connsiteX3" fmla="*/ 1621341 w 1621341"/>
              <a:gd name="connsiteY3" fmla="*/ 1286201 h 1391673"/>
              <a:gd name="connsiteX4" fmla="*/ 1470939 w 1621341"/>
              <a:gd name="connsiteY4" fmla="*/ 1287641 h 1391673"/>
              <a:gd name="connsiteX5" fmla="*/ 1445198 w 1621341"/>
              <a:gd name="connsiteY5" fmla="*/ 1391673 h 1391673"/>
              <a:gd name="connsiteX6" fmla="*/ 624468 w 1621341"/>
              <a:gd name="connsiteY6" fmla="*/ 1132964 h 1391673"/>
              <a:gd name="connsiteX7" fmla="*/ 289932 w 1621341"/>
              <a:gd name="connsiteY7" fmla="*/ 1213253 h 1391673"/>
              <a:gd name="connsiteX8" fmla="*/ 0 w 1621341"/>
              <a:gd name="connsiteY8" fmla="*/ 1043755 h 1391673"/>
              <a:gd name="connsiteX0" fmla="*/ 1275379 w 1509508"/>
              <a:gd name="connsiteY0" fmla="*/ 0 h 1391673"/>
              <a:gd name="connsiteX1" fmla="*/ 1409193 w 1509508"/>
              <a:gd name="connsiteY1" fmla="*/ 767204 h 1391673"/>
              <a:gd name="connsiteX2" fmla="*/ 1476101 w 1509508"/>
              <a:gd name="connsiteY2" fmla="*/ 1150806 h 1391673"/>
              <a:gd name="connsiteX3" fmla="*/ 1509508 w 1509508"/>
              <a:gd name="connsiteY3" fmla="*/ 1286201 h 1391673"/>
              <a:gd name="connsiteX4" fmla="*/ 1359106 w 1509508"/>
              <a:gd name="connsiteY4" fmla="*/ 1287641 h 1391673"/>
              <a:gd name="connsiteX5" fmla="*/ 1333365 w 1509508"/>
              <a:gd name="connsiteY5" fmla="*/ 1391673 h 1391673"/>
              <a:gd name="connsiteX6" fmla="*/ 512635 w 1509508"/>
              <a:gd name="connsiteY6" fmla="*/ 1132964 h 1391673"/>
              <a:gd name="connsiteX7" fmla="*/ 178099 w 1509508"/>
              <a:gd name="connsiteY7" fmla="*/ 1213253 h 1391673"/>
              <a:gd name="connsiteX8" fmla="*/ 0 w 1509508"/>
              <a:gd name="connsiteY8" fmla="*/ 1076647 h 13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508" h="1391673">
                <a:moveTo>
                  <a:pt x="1275379" y="0"/>
                </a:moveTo>
                <a:lnTo>
                  <a:pt x="1409193" y="767204"/>
                </a:lnTo>
                <a:lnTo>
                  <a:pt x="1476101" y="1150806"/>
                </a:lnTo>
                <a:lnTo>
                  <a:pt x="1509508" y="1286201"/>
                </a:lnTo>
                <a:lnTo>
                  <a:pt x="1359106" y="1287641"/>
                </a:lnTo>
                <a:lnTo>
                  <a:pt x="1333365" y="1391673"/>
                </a:lnTo>
                <a:lnTo>
                  <a:pt x="512635" y="1132964"/>
                </a:lnTo>
                <a:lnTo>
                  <a:pt x="178099" y="1213253"/>
                </a:lnTo>
                <a:lnTo>
                  <a:pt x="0" y="1076647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182030" y="4612144"/>
            <a:ext cx="1269288" cy="544180"/>
          </a:xfrm>
          <a:custGeom>
            <a:avLst/>
            <a:gdLst>
              <a:gd name="connsiteX0" fmla="*/ 1364909 w 1364909"/>
              <a:gd name="connsiteY0" fmla="*/ 191801 h 544180"/>
              <a:gd name="connsiteX1" fmla="*/ 1311383 w 1364909"/>
              <a:gd name="connsiteY1" fmla="*/ 93671 h 544180"/>
              <a:gd name="connsiteX2" fmla="*/ 1150805 w 1364909"/>
              <a:gd name="connsiteY2" fmla="*/ 111513 h 544180"/>
              <a:gd name="connsiteX3" fmla="*/ 1115122 w 1364909"/>
              <a:gd name="connsiteY3" fmla="*/ 98131 h 544180"/>
              <a:gd name="connsiteX4" fmla="*/ 1048214 w 1364909"/>
              <a:gd name="connsiteY4" fmla="*/ 107052 h 544180"/>
              <a:gd name="connsiteX5" fmla="*/ 1008070 w 1364909"/>
              <a:gd name="connsiteY5" fmla="*/ 71368 h 544180"/>
              <a:gd name="connsiteX6" fmla="*/ 999149 w 1364909"/>
              <a:gd name="connsiteY6" fmla="*/ 35684 h 544180"/>
              <a:gd name="connsiteX7" fmla="*/ 914400 w 1364909"/>
              <a:gd name="connsiteY7" fmla="*/ 0 h 544180"/>
              <a:gd name="connsiteX8" fmla="*/ 793966 w 1364909"/>
              <a:gd name="connsiteY8" fmla="*/ 0 h 544180"/>
              <a:gd name="connsiteX9" fmla="*/ 727059 w 1364909"/>
              <a:gd name="connsiteY9" fmla="*/ 8921 h 544180"/>
              <a:gd name="connsiteX10" fmla="*/ 709217 w 1364909"/>
              <a:gd name="connsiteY10" fmla="*/ 35684 h 544180"/>
              <a:gd name="connsiteX11" fmla="*/ 562021 w 1364909"/>
              <a:gd name="connsiteY11" fmla="*/ 111513 h 544180"/>
              <a:gd name="connsiteX12" fmla="*/ 508495 w 1364909"/>
              <a:gd name="connsiteY12" fmla="*/ 196262 h 544180"/>
              <a:gd name="connsiteX13" fmla="*/ 508495 w 1364909"/>
              <a:gd name="connsiteY13" fmla="*/ 249788 h 544180"/>
              <a:gd name="connsiteX14" fmla="*/ 535258 w 1364909"/>
              <a:gd name="connsiteY14" fmla="*/ 325616 h 544180"/>
              <a:gd name="connsiteX15" fmla="*/ 557561 w 1364909"/>
              <a:gd name="connsiteY15" fmla="*/ 374681 h 544180"/>
              <a:gd name="connsiteX16" fmla="*/ 495114 w 1364909"/>
              <a:gd name="connsiteY16" fmla="*/ 504036 h 544180"/>
              <a:gd name="connsiteX17" fmla="*/ 450509 w 1364909"/>
              <a:gd name="connsiteY17" fmla="*/ 521877 h 544180"/>
              <a:gd name="connsiteX18" fmla="*/ 401443 w 1364909"/>
              <a:gd name="connsiteY18" fmla="*/ 544180 h 544180"/>
              <a:gd name="connsiteX19" fmla="*/ 285471 w 1364909"/>
              <a:gd name="connsiteY19" fmla="*/ 468352 h 544180"/>
              <a:gd name="connsiteX20" fmla="*/ 142735 w 1364909"/>
              <a:gd name="connsiteY20" fmla="*/ 392523 h 544180"/>
              <a:gd name="connsiteX21" fmla="*/ 107051 w 1364909"/>
              <a:gd name="connsiteY21" fmla="*/ 388063 h 544180"/>
              <a:gd name="connsiteX22" fmla="*/ 120433 w 1364909"/>
              <a:gd name="connsiteY22" fmla="*/ 316695 h 544180"/>
              <a:gd name="connsiteX23" fmla="*/ 49065 w 1364909"/>
              <a:gd name="connsiteY23" fmla="*/ 276551 h 544180"/>
              <a:gd name="connsiteX24" fmla="*/ 0 w 1364909"/>
              <a:gd name="connsiteY24" fmla="*/ 263169 h 544180"/>
              <a:gd name="connsiteX0" fmla="*/ 1376339 w 1376339"/>
              <a:gd name="connsiteY0" fmla="*/ 186086 h 544180"/>
              <a:gd name="connsiteX1" fmla="*/ 1311383 w 1376339"/>
              <a:gd name="connsiteY1" fmla="*/ 93671 h 544180"/>
              <a:gd name="connsiteX2" fmla="*/ 1150805 w 1376339"/>
              <a:gd name="connsiteY2" fmla="*/ 111513 h 544180"/>
              <a:gd name="connsiteX3" fmla="*/ 1115122 w 1376339"/>
              <a:gd name="connsiteY3" fmla="*/ 98131 h 544180"/>
              <a:gd name="connsiteX4" fmla="*/ 1048214 w 1376339"/>
              <a:gd name="connsiteY4" fmla="*/ 107052 h 544180"/>
              <a:gd name="connsiteX5" fmla="*/ 1008070 w 1376339"/>
              <a:gd name="connsiteY5" fmla="*/ 71368 h 544180"/>
              <a:gd name="connsiteX6" fmla="*/ 999149 w 1376339"/>
              <a:gd name="connsiteY6" fmla="*/ 35684 h 544180"/>
              <a:gd name="connsiteX7" fmla="*/ 914400 w 1376339"/>
              <a:gd name="connsiteY7" fmla="*/ 0 h 544180"/>
              <a:gd name="connsiteX8" fmla="*/ 793966 w 1376339"/>
              <a:gd name="connsiteY8" fmla="*/ 0 h 544180"/>
              <a:gd name="connsiteX9" fmla="*/ 727059 w 1376339"/>
              <a:gd name="connsiteY9" fmla="*/ 8921 h 544180"/>
              <a:gd name="connsiteX10" fmla="*/ 709217 w 1376339"/>
              <a:gd name="connsiteY10" fmla="*/ 35684 h 544180"/>
              <a:gd name="connsiteX11" fmla="*/ 562021 w 1376339"/>
              <a:gd name="connsiteY11" fmla="*/ 111513 h 544180"/>
              <a:gd name="connsiteX12" fmla="*/ 508495 w 1376339"/>
              <a:gd name="connsiteY12" fmla="*/ 196262 h 544180"/>
              <a:gd name="connsiteX13" fmla="*/ 508495 w 1376339"/>
              <a:gd name="connsiteY13" fmla="*/ 249788 h 544180"/>
              <a:gd name="connsiteX14" fmla="*/ 535258 w 1376339"/>
              <a:gd name="connsiteY14" fmla="*/ 325616 h 544180"/>
              <a:gd name="connsiteX15" fmla="*/ 557561 w 1376339"/>
              <a:gd name="connsiteY15" fmla="*/ 374681 h 544180"/>
              <a:gd name="connsiteX16" fmla="*/ 495114 w 1376339"/>
              <a:gd name="connsiteY16" fmla="*/ 504036 h 544180"/>
              <a:gd name="connsiteX17" fmla="*/ 450509 w 1376339"/>
              <a:gd name="connsiteY17" fmla="*/ 521877 h 544180"/>
              <a:gd name="connsiteX18" fmla="*/ 401443 w 1376339"/>
              <a:gd name="connsiteY18" fmla="*/ 544180 h 544180"/>
              <a:gd name="connsiteX19" fmla="*/ 285471 w 1376339"/>
              <a:gd name="connsiteY19" fmla="*/ 468352 h 544180"/>
              <a:gd name="connsiteX20" fmla="*/ 142735 w 1376339"/>
              <a:gd name="connsiteY20" fmla="*/ 392523 h 544180"/>
              <a:gd name="connsiteX21" fmla="*/ 107051 w 1376339"/>
              <a:gd name="connsiteY21" fmla="*/ 388063 h 544180"/>
              <a:gd name="connsiteX22" fmla="*/ 120433 w 1376339"/>
              <a:gd name="connsiteY22" fmla="*/ 316695 h 544180"/>
              <a:gd name="connsiteX23" fmla="*/ 49065 w 1376339"/>
              <a:gd name="connsiteY23" fmla="*/ 276551 h 544180"/>
              <a:gd name="connsiteX24" fmla="*/ 0 w 1376339"/>
              <a:gd name="connsiteY24" fmla="*/ 263169 h 544180"/>
              <a:gd name="connsiteX0" fmla="*/ 1327274 w 1327274"/>
              <a:gd name="connsiteY0" fmla="*/ 186086 h 544180"/>
              <a:gd name="connsiteX1" fmla="*/ 1262318 w 1327274"/>
              <a:gd name="connsiteY1" fmla="*/ 93671 h 544180"/>
              <a:gd name="connsiteX2" fmla="*/ 1101740 w 1327274"/>
              <a:gd name="connsiteY2" fmla="*/ 111513 h 544180"/>
              <a:gd name="connsiteX3" fmla="*/ 1066057 w 1327274"/>
              <a:gd name="connsiteY3" fmla="*/ 98131 h 544180"/>
              <a:gd name="connsiteX4" fmla="*/ 999149 w 1327274"/>
              <a:gd name="connsiteY4" fmla="*/ 107052 h 544180"/>
              <a:gd name="connsiteX5" fmla="*/ 959005 w 1327274"/>
              <a:gd name="connsiteY5" fmla="*/ 71368 h 544180"/>
              <a:gd name="connsiteX6" fmla="*/ 950084 w 1327274"/>
              <a:gd name="connsiteY6" fmla="*/ 35684 h 544180"/>
              <a:gd name="connsiteX7" fmla="*/ 865335 w 1327274"/>
              <a:gd name="connsiteY7" fmla="*/ 0 h 544180"/>
              <a:gd name="connsiteX8" fmla="*/ 744901 w 1327274"/>
              <a:gd name="connsiteY8" fmla="*/ 0 h 544180"/>
              <a:gd name="connsiteX9" fmla="*/ 677994 w 1327274"/>
              <a:gd name="connsiteY9" fmla="*/ 8921 h 544180"/>
              <a:gd name="connsiteX10" fmla="*/ 660152 w 1327274"/>
              <a:gd name="connsiteY10" fmla="*/ 35684 h 544180"/>
              <a:gd name="connsiteX11" fmla="*/ 512956 w 1327274"/>
              <a:gd name="connsiteY11" fmla="*/ 111513 h 544180"/>
              <a:gd name="connsiteX12" fmla="*/ 459430 w 1327274"/>
              <a:gd name="connsiteY12" fmla="*/ 196262 h 544180"/>
              <a:gd name="connsiteX13" fmla="*/ 459430 w 1327274"/>
              <a:gd name="connsiteY13" fmla="*/ 249788 h 544180"/>
              <a:gd name="connsiteX14" fmla="*/ 486193 w 1327274"/>
              <a:gd name="connsiteY14" fmla="*/ 325616 h 544180"/>
              <a:gd name="connsiteX15" fmla="*/ 508496 w 1327274"/>
              <a:gd name="connsiteY15" fmla="*/ 374681 h 544180"/>
              <a:gd name="connsiteX16" fmla="*/ 446049 w 1327274"/>
              <a:gd name="connsiteY16" fmla="*/ 504036 h 544180"/>
              <a:gd name="connsiteX17" fmla="*/ 401444 w 1327274"/>
              <a:gd name="connsiteY17" fmla="*/ 521877 h 544180"/>
              <a:gd name="connsiteX18" fmla="*/ 352378 w 1327274"/>
              <a:gd name="connsiteY18" fmla="*/ 544180 h 544180"/>
              <a:gd name="connsiteX19" fmla="*/ 236406 w 1327274"/>
              <a:gd name="connsiteY19" fmla="*/ 468352 h 544180"/>
              <a:gd name="connsiteX20" fmla="*/ 93670 w 1327274"/>
              <a:gd name="connsiteY20" fmla="*/ 392523 h 544180"/>
              <a:gd name="connsiteX21" fmla="*/ 57986 w 1327274"/>
              <a:gd name="connsiteY21" fmla="*/ 388063 h 544180"/>
              <a:gd name="connsiteX22" fmla="*/ 71368 w 1327274"/>
              <a:gd name="connsiteY22" fmla="*/ 316695 h 544180"/>
              <a:gd name="connsiteX23" fmla="*/ 0 w 1327274"/>
              <a:gd name="connsiteY23" fmla="*/ 276551 h 544180"/>
              <a:gd name="connsiteX0" fmla="*/ 1269288 w 1269288"/>
              <a:gd name="connsiteY0" fmla="*/ 186086 h 544180"/>
              <a:gd name="connsiteX1" fmla="*/ 1204332 w 1269288"/>
              <a:gd name="connsiteY1" fmla="*/ 93671 h 544180"/>
              <a:gd name="connsiteX2" fmla="*/ 1043754 w 1269288"/>
              <a:gd name="connsiteY2" fmla="*/ 111513 h 544180"/>
              <a:gd name="connsiteX3" fmla="*/ 1008071 w 1269288"/>
              <a:gd name="connsiteY3" fmla="*/ 98131 h 544180"/>
              <a:gd name="connsiteX4" fmla="*/ 941163 w 1269288"/>
              <a:gd name="connsiteY4" fmla="*/ 107052 h 544180"/>
              <a:gd name="connsiteX5" fmla="*/ 901019 w 1269288"/>
              <a:gd name="connsiteY5" fmla="*/ 71368 h 544180"/>
              <a:gd name="connsiteX6" fmla="*/ 892098 w 1269288"/>
              <a:gd name="connsiteY6" fmla="*/ 35684 h 544180"/>
              <a:gd name="connsiteX7" fmla="*/ 807349 w 1269288"/>
              <a:gd name="connsiteY7" fmla="*/ 0 h 544180"/>
              <a:gd name="connsiteX8" fmla="*/ 686915 w 1269288"/>
              <a:gd name="connsiteY8" fmla="*/ 0 h 544180"/>
              <a:gd name="connsiteX9" fmla="*/ 620008 w 1269288"/>
              <a:gd name="connsiteY9" fmla="*/ 8921 h 544180"/>
              <a:gd name="connsiteX10" fmla="*/ 602166 w 1269288"/>
              <a:gd name="connsiteY10" fmla="*/ 35684 h 544180"/>
              <a:gd name="connsiteX11" fmla="*/ 454970 w 1269288"/>
              <a:gd name="connsiteY11" fmla="*/ 111513 h 544180"/>
              <a:gd name="connsiteX12" fmla="*/ 401444 w 1269288"/>
              <a:gd name="connsiteY12" fmla="*/ 196262 h 544180"/>
              <a:gd name="connsiteX13" fmla="*/ 401444 w 1269288"/>
              <a:gd name="connsiteY13" fmla="*/ 249788 h 544180"/>
              <a:gd name="connsiteX14" fmla="*/ 428207 w 1269288"/>
              <a:gd name="connsiteY14" fmla="*/ 325616 h 544180"/>
              <a:gd name="connsiteX15" fmla="*/ 450510 w 1269288"/>
              <a:gd name="connsiteY15" fmla="*/ 374681 h 544180"/>
              <a:gd name="connsiteX16" fmla="*/ 388063 w 1269288"/>
              <a:gd name="connsiteY16" fmla="*/ 504036 h 544180"/>
              <a:gd name="connsiteX17" fmla="*/ 343458 w 1269288"/>
              <a:gd name="connsiteY17" fmla="*/ 521877 h 544180"/>
              <a:gd name="connsiteX18" fmla="*/ 294392 w 1269288"/>
              <a:gd name="connsiteY18" fmla="*/ 544180 h 544180"/>
              <a:gd name="connsiteX19" fmla="*/ 178420 w 1269288"/>
              <a:gd name="connsiteY19" fmla="*/ 468352 h 544180"/>
              <a:gd name="connsiteX20" fmla="*/ 35684 w 1269288"/>
              <a:gd name="connsiteY20" fmla="*/ 392523 h 544180"/>
              <a:gd name="connsiteX21" fmla="*/ 0 w 1269288"/>
              <a:gd name="connsiteY21" fmla="*/ 388063 h 544180"/>
              <a:gd name="connsiteX22" fmla="*/ 13382 w 1269288"/>
              <a:gd name="connsiteY22" fmla="*/ 316695 h 54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69288" h="544180">
                <a:moveTo>
                  <a:pt x="1269288" y="186086"/>
                </a:moveTo>
                <a:lnTo>
                  <a:pt x="1204332" y="93671"/>
                </a:lnTo>
                <a:lnTo>
                  <a:pt x="1043754" y="111513"/>
                </a:lnTo>
                <a:lnTo>
                  <a:pt x="1008071" y="98131"/>
                </a:lnTo>
                <a:lnTo>
                  <a:pt x="941163" y="107052"/>
                </a:lnTo>
                <a:lnTo>
                  <a:pt x="901019" y="71368"/>
                </a:lnTo>
                <a:lnTo>
                  <a:pt x="892098" y="35684"/>
                </a:lnTo>
                <a:lnTo>
                  <a:pt x="807349" y="0"/>
                </a:lnTo>
                <a:lnTo>
                  <a:pt x="686915" y="0"/>
                </a:lnTo>
                <a:lnTo>
                  <a:pt x="620008" y="8921"/>
                </a:lnTo>
                <a:lnTo>
                  <a:pt x="602166" y="35684"/>
                </a:lnTo>
                <a:lnTo>
                  <a:pt x="454970" y="111513"/>
                </a:lnTo>
                <a:lnTo>
                  <a:pt x="401444" y="196262"/>
                </a:lnTo>
                <a:lnTo>
                  <a:pt x="401444" y="249788"/>
                </a:lnTo>
                <a:lnTo>
                  <a:pt x="428207" y="325616"/>
                </a:lnTo>
                <a:lnTo>
                  <a:pt x="450510" y="374681"/>
                </a:lnTo>
                <a:lnTo>
                  <a:pt x="388063" y="504036"/>
                </a:lnTo>
                <a:lnTo>
                  <a:pt x="343458" y="521877"/>
                </a:lnTo>
                <a:lnTo>
                  <a:pt x="294392" y="544180"/>
                </a:lnTo>
                <a:lnTo>
                  <a:pt x="178420" y="468352"/>
                </a:lnTo>
                <a:lnTo>
                  <a:pt x="35684" y="392523"/>
                </a:lnTo>
                <a:lnTo>
                  <a:pt x="0" y="388063"/>
                </a:lnTo>
                <a:lnTo>
                  <a:pt x="13382" y="31669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19513" y="3068425"/>
            <a:ext cx="740005" cy="1168923"/>
          </a:xfrm>
          <a:custGeom>
            <a:avLst/>
            <a:gdLst>
              <a:gd name="connsiteX0" fmla="*/ 0 w 740005"/>
              <a:gd name="connsiteY0" fmla="*/ 1168923 h 1168923"/>
              <a:gd name="connsiteX1" fmla="*/ 0 w 740005"/>
              <a:gd name="connsiteY1" fmla="*/ 1168923 h 1168923"/>
              <a:gd name="connsiteX2" fmla="*/ 65988 w 740005"/>
              <a:gd name="connsiteY2" fmla="*/ 1107649 h 1168923"/>
              <a:gd name="connsiteX3" fmla="*/ 122549 w 740005"/>
              <a:gd name="connsiteY3" fmla="*/ 1093509 h 1168923"/>
              <a:gd name="connsiteX4" fmla="*/ 268664 w 740005"/>
              <a:gd name="connsiteY4" fmla="*/ 886119 h 1168923"/>
              <a:gd name="connsiteX5" fmla="*/ 438347 w 740005"/>
              <a:gd name="connsiteY5" fmla="*/ 763571 h 1168923"/>
              <a:gd name="connsiteX6" fmla="*/ 575035 w 740005"/>
              <a:gd name="connsiteY6" fmla="*/ 570321 h 1168923"/>
              <a:gd name="connsiteX7" fmla="*/ 608029 w 740005"/>
              <a:gd name="connsiteY7" fmla="*/ 367645 h 1168923"/>
              <a:gd name="connsiteX8" fmla="*/ 645736 w 740005"/>
              <a:gd name="connsiteY8" fmla="*/ 306371 h 1168923"/>
              <a:gd name="connsiteX9" fmla="*/ 659877 w 740005"/>
              <a:gd name="connsiteY9" fmla="*/ 254523 h 1168923"/>
              <a:gd name="connsiteX10" fmla="*/ 730578 w 740005"/>
              <a:gd name="connsiteY10" fmla="*/ 136688 h 1168923"/>
              <a:gd name="connsiteX11" fmla="*/ 702297 w 740005"/>
              <a:gd name="connsiteY11" fmla="*/ 47134 h 1168923"/>
              <a:gd name="connsiteX12" fmla="*/ 740005 w 740005"/>
              <a:gd name="connsiteY12" fmla="*/ 0 h 11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005" h="1168923">
                <a:moveTo>
                  <a:pt x="0" y="1168923"/>
                </a:moveTo>
                <a:lnTo>
                  <a:pt x="0" y="1168923"/>
                </a:lnTo>
                <a:lnTo>
                  <a:pt x="65988" y="1107649"/>
                </a:lnTo>
                <a:lnTo>
                  <a:pt x="122549" y="1093509"/>
                </a:lnTo>
                <a:lnTo>
                  <a:pt x="268664" y="886119"/>
                </a:lnTo>
                <a:lnTo>
                  <a:pt x="438347" y="763571"/>
                </a:lnTo>
                <a:lnTo>
                  <a:pt x="575035" y="570321"/>
                </a:lnTo>
                <a:lnTo>
                  <a:pt x="608029" y="367645"/>
                </a:lnTo>
                <a:lnTo>
                  <a:pt x="645736" y="306371"/>
                </a:lnTo>
                <a:lnTo>
                  <a:pt x="659877" y="254523"/>
                </a:lnTo>
                <a:lnTo>
                  <a:pt x="730578" y="136688"/>
                </a:lnTo>
                <a:lnTo>
                  <a:pt x="702297" y="47134"/>
                </a:lnTo>
                <a:lnTo>
                  <a:pt x="740005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888377" y="3642360"/>
            <a:ext cx="237309" cy="596537"/>
          </a:xfrm>
          <a:custGeom>
            <a:avLst/>
            <a:gdLst>
              <a:gd name="connsiteX0" fmla="*/ 230777 w 230777"/>
              <a:gd name="connsiteY0" fmla="*/ 590006 h 590006"/>
              <a:gd name="connsiteX1" fmla="*/ 209006 w 230777"/>
              <a:gd name="connsiteY1" fmla="*/ 537754 h 590006"/>
              <a:gd name="connsiteX2" fmla="*/ 152400 w 230777"/>
              <a:gd name="connsiteY2" fmla="*/ 524691 h 590006"/>
              <a:gd name="connsiteX3" fmla="*/ 139337 w 230777"/>
              <a:gd name="connsiteY3" fmla="*/ 502920 h 590006"/>
              <a:gd name="connsiteX4" fmla="*/ 104503 w 230777"/>
              <a:gd name="connsiteY4" fmla="*/ 457200 h 590006"/>
              <a:gd name="connsiteX5" fmla="*/ 130629 w 230777"/>
              <a:gd name="connsiteY5" fmla="*/ 402771 h 590006"/>
              <a:gd name="connsiteX6" fmla="*/ 139337 w 230777"/>
              <a:gd name="connsiteY6" fmla="*/ 350520 h 590006"/>
              <a:gd name="connsiteX7" fmla="*/ 163286 w 230777"/>
              <a:gd name="connsiteY7" fmla="*/ 269966 h 590006"/>
              <a:gd name="connsiteX8" fmla="*/ 145869 w 230777"/>
              <a:gd name="connsiteY8" fmla="*/ 202474 h 590006"/>
              <a:gd name="connsiteX9" fmla="*/ 84909 w 230777"/>
              <a:gd name="connsiteY9" fmla="*/ 145869 h 590006"/>
              <a:gd name="connsiteX10" fmla="*/ 43543 w 230777"/>
              <a:gd name="connsiteY10" fmla="*/ 156754 h 590006"/>
              <a:gd name="connsiteX11" fmla="*/ 30480 w 230777"/>
              <a:gd name="connsiteY11" fmla="*/ 115389 h 590006"/>
              <a:gd name="connsiteX12" fmla="*/ 37012 w 230777"/>
              <a:gd name="connsiteY12" fmla="*/ 84909 h 590006"/>
              <a:gd name="connsiteX13" fmla="*/ 26126 w 230777"/>
              <a:gd name="connsiteY13" fmla="*/ 58783 h 590006"/>
              <a:gd name="connsiteX14" fmla="*/ 0 w 230777"/>
              <a:gd name="connsiteY14" fmla="*/ 65314 h 590006"/>
              <a:gd name="connsiteX15" fmla="*/ 4354 w 230777"/>
              <a:gd name="connsiteY15" fmla="*/ 0 h 590006"/>
              <a:gd name="connsiteX0" fmla="*/ 232955 w 232955"/>
              <a:gd name="connsiteY0" fmla="*/ 592183 h 592183"/>
              <a:gd name="connsiteX1" fmla="*/ 209006 w 232955"/>
              <a:gd name="connsiteY1" fmla="*/ 537754 h 592183"/>
              <a:gd name="connsiteX2" fmla="*/ 152400 w 232955"/>
              <a:gd name="connsiteY2" fmla="*/ 524691 h 592183"/>
              <a:gd name="connsiteX3" fmla="*/ 139337 w 232955"/>
              <a:gd name="connsiteY3" fmla="*/ 502920 h 592183"/>
              <a:gd name="connsiteX4" fmla="*/ 104503 w 232955"/>
              <a:gd name="connsiteY4" fmla="*/ 457200 h 592183"/>
              <a:gd name="connsiteX5" fmla="*/ 130629 w 232955"/>
              <a:gd name="connsiteY5" fmla="*/ 402771 h 592183"/>
              <a:gd name="connsiteX6" fmla="*/ 139337 w 232955"/>
              <a:gd name="connsiteY6" fmla="*/ 350520 h 592183"/>
              <a:gd name="connsiteX7" fmla="*/ 163286 w 232955"/>
              <a:gd name="connsiteY7" fmla="*/ 269966 h 592183"/>
              <a:gd name="connsiteX8" fmla="*/ 145869 w 232955"/>
              <a:gd name="connsiteY8" fmla="*/ 202474 h 592183"/>
              <a:gd name="connsiteX9" fmla="*/ 84909 w 232955"/>
              <a:gd name="connsiteY9" fmla="*/ 145869 h 592183"/>
              <a:gd name="connsiteX10" fmla="*/ 43543 w 232955"/>
              <a:gd name="connsiteY10" fmla="*/ 156754 h 592183"/>
              <a:gd name="connsiteX11" fmla="*/ 30480 w 232955"/>
              <a:gd name="connsiteY11" fmla="*/ 115389 h 592183"/>
              <a:gd name="connsiteX12" fmla="*/ 37012 w 232955"/>
              <a:gd name="connsiteY12" fmla="*/ 84909 h 592183"/>
              <a:gd name="connsiteX13" fmla="*/ 26126 w 232955"/>
              <a:gd name="connsiteY13" fmla="*/ 58783 h 592183"/>
              <a:gd name="connsiteX14" fmla="*/ 0 w 232955"/>
              <a:gd name="connsiteY14" fmla="*/ 65314 h 592183"/>
              <a:gd name="connsiteX15" fmla="*/ 4354 w 232955"/>
              <a:gd name="connsiteY15" fmla="*/ 0 h 592183"/>
              <a:gd name="connsiteX0" fmla="*/ 237309 w 237309"/>
              <a:gd name="connsiteY0" fmla="*/ 596537 h 596537"/>
              <a:gd name="connsiteX1" fmla="*/ 209006 w 237309"/>
              <a:gd name="connsiteY1" fmla="*/ 537754 h 596537"/>
              <a:gd name="connsiteX2" fmla="*/ 152400 w 237309"/>
              <a:gd name="connsiteY2" fmla="*/ 524691 h 596537"/>
              <a:gd name="connsiteX3" fmla="*/ 139337 w 237309"/>
              <a:gd name="connsiteY3" fmla="*/ 502920 h 596537"/>
              <a:gd name="connsiteX4" fmla="*/ 104503 w 237309"/>
              <a:gd name="connsiteY4" fmla="*/ 457200 h 596537"/>
              <a:gd name="connsiteX5" fmla="*/ 130629 w 237309"/>
              <a:gd name="connsiteY5" fmla="*/ 402771 h 596537"/>
              <a:gd name="connsiteX6" fmla="*/ 139337 w 237309"/>
              <a:gd name="connsiteY6" fmla="*/ 350520 h 596537"/>
              <a:gd name="connsiteX7" fmla="*/ 163286 w 237309"/>
              <a:gd name="connsiteY7" fmla="*/ 269966 h 596537"/>
              <a:gd name="connsiteX8" fmla="*/ 145869 w 237309"/>
              <a:gd name="connsiteY8" fmla="*/ 202474 h 596537"/>
              <a:gd name="connsiteX9" fmla="*/ 84909 w 237309"/>
              <a:gd name="connsiteY9" fmla="*/ 145869 h 596537"/>
              <a:gd name="connsiteX10" fmla="*/ 43543 w 237309"/>
              <a:gd name="connsiteY10" fmla="*/ 156754 h 596537"/>
              <a:gd name="connsiteX11" fmla="*/ 30480 w 237309"/>
              <a:gd name="connsiteY11" fmla="*/ 115389 h 596537"/>
              <a:gd name="connsiteX12" fmla="*/ 37012 w 237309"/>
              <a:gd name="connsiteY12" fmla="*/ 84909 h 596537"/>
              <a:gd name="connsiteX13" fmla="*/ 26126 w 237309"/>
              <a:gd name="connsiteY13" fmla="*/ 58783 h 596537"/>
              <a:gd name="connsiteX14" fmla="*/ 0 w 237309"/>
              <a:gd name="connsiteY14" fmla="*/ 65314 h 596537"/>
              <a:gd name="connsiteX15" fmla="*/ 4354 w 237309"/>
              <a:gd name="connsiteY15" fmla="*/ 0 h 596537"/>
              <a:gd name="connsiteX0" fmla="*/ 237309 w 237309"/>
              <a:gd name="connsiteY0" fmla="*/ 596537 h 596537"/>
              <a:gd name="connsiteX1" fmla="*/ 209006 w 237309"/>
              <a:gd name="connsiteY1" fmla="*/ 537754 h 596537"/>
              <a:gd name="connsiteX2" fmla="*/ 152400 w 237309"/>
              <a:gd name="connsiteY2" fmla="*/ 524691 h 596537"/>
              <a:gd name="connsiteX3" fmla="*/ 139337 w 237309"/>
              <a:gd name="connsiteY3" fmla="*/ 502920 h 596537"/>
              <a:gd name="connsiteX4" fmla="*/ 104503 w 237309"/>
              <a:gd name="connsiteY4" fmla="*/ 457200 h 596537"/>
              <a:gd name="connsiteX5" fmla="*/ 130629 w 237309"/>
              <a:gd name="connsiteY5" fmla="*/ 402771 h 596537"/>
              <a:gd name="connsiteX6" fmla="*/ 139337 w 237309"/>
              <a:gd name="connsiteY6" fmla="*/ 350520 h 596537"/>
              <a:gd name="connsiteX7" fmla="*/ 157190 w 237309"/>
              <a:gd name="connsiteY7" fmla="*/ 327878 h 596537"/>
              <a:gd name="connsiteX8" fmla="*/ 145869 w 237309"/>
              <a:gd name="connsiteY8" fmla="*/ 202474 h 596537"/>
              <a:gd name="connsiteX9" fmla="*/ 84909 w 237309"/>
              <a:gd name="connsiteY9" fmla="*/ 145869 h 596537"/>
              <a:gd name="connsiteX10" fmla="*/ 43543 w 237309"/>
              <a:gd name="connsiteY10" fmla="*/ 156754 h 596537"/>
              <a:gd name="connsiteX11" fmla="*/ 30480 w 237309"/>
              <a:gd name="connsiteY11" fmla="*/ 115389 h 596537"/>
              <a:gd name="connsiteX12" fmla="*/ 37012 w 237309"/>
              <a:gd name="connsiteY12" fmla="*/ 84909 h 596537"/>
              <a:gd name="connsiteX13" fmla="*/ 26126 w 237309"/>
              <a:gd name="connsiteY13" fmla="*/ 58783 h 596537"/>
              <a:gd name="connsiteX14" fmla="*/ 0 w 237309"/>
              <a:gd name="connsiteY14" fmla="*/ 65314 h 596537"/>
              <a:gd name="connsiteX15" fmla="*/ 4354 w 237309"/>
              <a:gd name="connsiteY15" fmla="*/ 0 h 596537"/>
              <a:gd name="connsiteX0" fmla="*/ 237309 w 237309"/>
              <a:gd name="connsiteY0" fmla="*/ 596537 h 596537"/>
              <a:gd name="connsiteX1" fmla="*/ 209006 w 237309"/>
              <a:gd name="connsiteY1" fmla="*/ 537754 h 596537"/>
              <a:gd name="connsiteX2" fmla="*/ 152400 w 237309"/>
              <a:gd name="connsiteY2" fmla="*/ 524691 h 596537"/>
              <a:gd name="connsiteX3" fmla="*/ 139337 w 237309"/>
              <a:gd name="connsiteY3" fmla="*/ 502920 h 596537"/>
              <a:gd name="connsiteX4" fmla="*/ 104503 w 237309"/>
              <a:gd name="connsiteY4" fmla="*/ 457200 h 596537"/>
              <a:gd name="connsiteX5" fmla="*/ 130629 w 237309"/>
              <a:gd name="connsiteY5" fmla="*/ 402771 h 596537"/>
              <a:gd name="connsiteX6" fmla="*/ 139337 w 237309"/>
              <a:gd name="connsiteY6" fmla="*/ 350520 h 596537"/>
              <a:gd name="connsiteX7" fmla="*/ 157190 w 237309"/>
              <a:gd name="connsiteY7" fmla="*/ 327878 h 596537"/>
              <a:gd name="connsiteX8" fmla="*/ 48333 w 237309"/>
              <a:gd name="connsiteY8" fmla="*/ 315250 h 596537"/>
              <a:gd name="connsiteX9" fmla="*/ 84909 w 237309"/>
              <a:gd name="connsiteY9" fmla="*/ 145869 h 596537"/>
              <a:gd name="connsiteX10" fmla="*/ 43543 w 237309"/>
              <a:gd name="connsiteY10" fmla="*/ 156754 h 596537"/>
              <a:gd name="connsiteX11" fmla="*/ 30480 w 237309"/>
              <a:gd name="connsiteY11" fmla="*/ 115389 h 596537"/>
              <a:gd name="connsiteX12" fmla="*/ 37012 w 237309"/>
              <a:gd name="connsiteY12" fmla="*/ 84909 h 596537"/>
              <a:gd name="connsiteX13" fmla="*/ 26126 w 237309"/>
              <a:gd name="connsiteY13" fmla="*/ 58783 h 596537"/>
              <a:gd name="connsiteX14" fmla="*/ 0 w 237309"/>
              <a:gd name="connsiteY14" fmla="*/ 65314 h 596537"/>
              <a:gd name="connsiteX15" fmla="*/ 4354 w 237309"/>
              <a:gd name="connsiteY15" fmla="*/ 0 h 596537"/>
              <a:gd name="connsiteX0" fmla="*/ 237309 w 237309"/>
              <a:gd name="connsiteY0" fmla="*/ 596537 h 596537"/>
              <a:gd name="connsiteX1" fmla="*/ 209006 w 237309"/>
              <a:gd name="connsiteY1" fmla="*/ 537754 h 596537"/>
              <a:gd name="connsiteX2" fmla="*/ 152400 w 237309"/>
              <a:gd name="connsiteY2" fmla="*/ 524691 h 596537"/>
              <a:gd name="connsiteX3" fmla="*/ 139337 w 237309"/>
              <a:gd name="connsiteY3" fmla="*/ 502920 h 596537"/>
              <a:gd name="connsiteX4" fmla="*/ 104503 w 237309"/>
              <a:gd name="connsiteY4" fmla="*/ 457200 h 596537"/>
              <a:gd name="connsiteX5" fmla="*/ 130629 w 237309"/>
              <a:gd name="connsiteY5" fmla="*/ 402771 h 596537"/>
              <a:gd name="connsiteX6" fmla="*/ 139337 w 237309"/>
              <a:gd name="connsiteY6" fmla="*/ 350520 h 596537"/>
              <a:gd name="connsiteX7" fmla="*/ 157190 w 237309"/>
              <a:gd name="connsiteY7" fmla="*/ 327878 h 596537"/>
              <a:gd name="connsiteX8" fmla="*/ 48333 w 237309"/>
              <a:gd name="connsiteY8" fmla="*/ 315250 h 596537"/>
              <a:gd name="connsiteX9" fmla="*/ 127581 w 237309"/>
              <a:gd name="connsiteY9" fmla="*/ 179397 h 596537"/>
              <a:gd name="connsiteX10" fmla="*/ 43543 w 237309"/>
              <a:gd name="connsiteY10" fmla="*/ 156754 h 596537"/>
              <a:gd name="connsiteX11" fmla="*/ 30480 w 237309"/>
              <a:gd name="connsiteY11" fmla="*/ 115389 h 596537"/>
              <a:gd name="connsiteX12" fmla="*/ 37012 w 237309"/>
              <a:gd name="connsiteY12" fmla="*/ 84909 h 596537"/>
              <a:gd name="connsiteX13" fmla="*/ 26126 w 237309"/>
              <a:gd name="connsiteY13" fmla="*/ 58783 h 596537"/>
              <a:gd name="connsiteX14" fmla="*/ 0 w 237309"/>
              <a:gd name="connsiteY14" fmla="*/ 65314 h 596537"/>
              <a:gd name="connsiteX15" fmla="*/ 4354 w 237309"/>
              <a:gd name="connsiteY15" fmla="*/ 0 h 596537"/>
              <a:gd name="connsiteX0" fmla="*/ 237309 w 237309"/>
              <a:gd name="connsiteY0" fmla="*/ 596537 h 596537"/>
              <a:gd name="connsiteX1" fmla="*/ 172811 w 237309"/>
              <a:gd name="connsiteY1" fmla="*/ 577759 h 596537"/>
              <a:gd name="connsiteX2" fmla="*/ 152400 w 237309"/>
              <a:gd name="connsiteY2" fmla="*/ 524691 h 596537"/>
              <a:gd name="connsiteX3" fmla="*/ 139337 w 237309"/>
              <a:gd name="connsiteY3" fmla="*/ 502920 h 596537"/>
              <a:gd name="connsiteX4" fmla="*/ 104503 w 237309"/>
              <a:gd name="connsiteY4" fmla="*/ 457200 h 596537"/>
              <a:gd name="connsiteX5" fmla="*/ 130629 w 237309"/>
              <a:gd name="connsiteY5" fmla="*/ 402771 h 596537"/>
              <a:gd name="connsiteX6" fmla="*/ 139337 w 237309"/>
              <a:gd name="connsiteY6" fmla="*/ 350520 h 596537"/>
              <a:gd name="connsiteX7" fmla="*/ 157190 w 237309"/>
              <a:gd name="connsiteY7" fmla="*/ 327878 h 596537"/>
              <a:gd name="connsiteX8" fmla="*/ 48333 w 237309"/>
              <a:gd name="connsiteY8" fmla="*/ 315250 h 596537"/>
              <a:gd name="connsiteX9" fmla="*/ 127581 w 237309"/>
              <a:gd name="connsiteY9" fmla="*/ 179397 h 596537"/>
              <a:gd name="connsiteX10" fmla="*/ 43543 w 237309"/>
              <a:gd name="connsiteY10" fmla="*/ 156754 h 596537"/>
              <a:gd name="connsiteX11" fmla="*/ 30480 w 237309"/>
              <a:gd name="connsiteY11" fmla="*/ 115389 h 596537"/>
              <a:gd name="connsiteX12" fmla="*/ 37012 w 237309"/>
              <a:gd name="connsiteY12" fmla="*/ 84909 h 596537"/>
              <a:gd name="connsiteX13" fmla="*/ 26126 w 237309"/>
              <a:gd name="connsiteY13" fmla="*/ 58783 h 596537"/>
              <a:gd name="connsiteX14" fmla="*/ 0 w 237309"/>
              <a:gd name="connsiteY14" fmla="*/ 65314 h 596537"/>
              <a:gd name="connsiteX15" fmla="*/ 4354 w 237309"/>
              <a:gd name="connsiteY15" fmla="*/ 0 h 5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7309" h="596537">
                <a:moveTo>
                  <a:pt x="237309" y="596537"/>
                </a:moveTo>
                <a:lnTo>
                  <a:pt x="172811" y="577759"/>
                </a:lnTo>
                <a:lnTo>
                  <a:pt x="152400" y="524691"/>
                </a:lnTo>
                <a:lnTo>
                  <a:pt x="139337" y="502920"/>
                </a:lnTo>
                <a:lnTo>
                  <a:pt x="104503" y="457200"/>
                </a:lnTo>
                <a:lnTo>
                  <a:pt x="130629" y="402771"/>
                </a:lnTo>
                <a:lnTo>
                  <a:pt x="139337" y="350520"/>
                </a:lnTo>
                <a:lnTo>
                  <a:pt x="157190" y="327878"/>
                </a:lnTo>
                <a:lnTo>
                  <a:pt x="48333" y="315250"/>
                </a:lnTo>
                <a:lnTo>
                  <a:pt x="127581" y="179397"/>
                </a:lnTo>
                <a:lnTo>
                  <a:pt x="43543" y="156754"/>
                </a:lnTo>
                <a:lnTo>
                  <a:pt x="30480" y="115389"/>
                </a:lnTo>
                <a:lnTo>
                  <a:pt x="37012" y="84909"/>
                </a:lnTo>
                <a:lnTo>
                  <a:pt x="26126" y="58783"/>
                </a:lnTo>
                <a:lnTo>
                  <a:pt x="0" y="65314"/>
                </a:lnTo>
                <a:lnTo>
                  <a:pt x="4354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607859" y="2293639"/>
            <a:ext cx="345141" cy="216480"/>
          </a:xfrm>
          <a:custGeom>
            <a:avLst/>
            <a:gdLst>
              <a:gd name="connsiteX0" fmla="*/ 0 w 345141"/>
              <a:gd name="connsiteY0" fmla="*/ 134471 h 237565"/>
              <a:gd name="connsiteX1" fmla="*/ 85165 w 345141"/>
              <a:gd name="connsiteY1" fmla="*/ 44823 h 237565"/>
              <a:gd name="connsiteX2" fmla="*/ 165847 w 345141"/>
              <a:gd name="connsiteY2" fmla="*/ 53788 h 237565"/>
              <a:gd name="connsiteX3" fmla="*/ 192741 w 345141"/>
              <a:gd name="connsiteY3" fmla="*/ 22412 h 237565"/>
              <a:gd name="connsiteX4" fmla="*/ 206188 w 345141"/>
              <a:gd name="connsiteY4" fmla="*/ 8965 h 237565"/>
              <a:gd name="connsiteX5" fmla="*/ 219635 w 345141"/>
              <a:gd name="connsiteY5" fmla="*/ 0 h 237565"/>
              <a:gd name="connsiteX6" fmla="*/ 268941 w 345141"/>
              <a:gd name="connsiteY6" fmla="*/ 4482 h 237565"/>
              <a:gd name="connsiteX7" fmla="*/ 259976 w 345141"/>
              <a:gd name="connsiteY7" fmla="*/ 44823 h 237565"/>
              <a:gd name="connsiteX8" fmla="*/ 345141 w 345141"/>
              <a:gd name="connsiteY8" fmla="*/ 94129 h 237565"/>
              <a:gd name="connsiteX9" fmla="*/ 313765 w 345141"/>
              <a:gd name="connsiteY9" fmla="*/ 129988 h 237565"/>
              <a:gd name="connsiteX10" fmla="*/ 345141 w 345141"/>
              <a:gd name="connsiteY10" fmla="*/ 147918 h 237565"/>
              <a:gd name="connsiteX11" fmla="*/ 345141 w 345141"/>
              <a:gd name="connsiteY11" fmla="*/ 237565 h 237565"/>
              <a:gd name="connsiteX0" fmla="*/ 0 w 345141"/>
              <a:gd name="connsiteY0" fmla="*/ 129989 h 233083"/>
              <a:gd name="connsiteX1" fmla="*/ 85165 w 345141"/>
              <a:gd name="connsiteY1" fmla="*/ 40341 h 233083"/>
              <a:gd name="connsiteX2" fmla="*/ 165847 w 345141"/>
              <a:gd name="connsiteY2" fmla="*/ 49306 h 233083"/>
              <a:gd name="connsiteX3" fmla="*/ 192741 w 345141"/>
              <a:gd name="connsiteY3" fmla="*/ 17930 h 233083"/>
              <a:gd name="connsiteX4" fmla="*/ 206188 w 345141"/>
              <a:gd name="connsiteY4" fmla="*/ 4483 h 233083"/>
              <a:gd name="connsiteX5" fmla="*/ 204395 w 345141"/>
              <a:gd name="connsiteY5" fmla="*/ 33618 h 233083"/>
              <a:gd name="connsiteX6" fmla="*/ 268941 w 345141"/>
              <a:gd name="connsiteY6" fmla="*/ 0 h 233083"/>
              <a:gd name="connsiteX7" fmla="*/ 259976 w 345141"/>
              <a:gd name="connsiteY7" fmla="*/ 40341 h 233083"/>
              <a:gd name="connsiteX8" fmla="*/ 345141 w 345141"/>
              <a:gd name="connsiteY8" fmla="*/ 89647 h 233083"/>
              <a:gd name="connsiteX9" fmla="*/ 313765 w 345141"/>
              <a:gd name="connsiteY9" fmla="*/ 125506 h 233083"/>
              <a:gd name="connsiteX10" fmla="*/ 345141 w 345141"/>
              <a:gd name="connsiteY10" fmla="*/ 143436 h 233083"/>
              <a:gd name="connsiteX11" fmla="*/ 345141 w 345141"/>
              <a:gd name="connsiteY11" fmla="*/ 233083 h 233083"/>
              <a:gd name="connsiteX0" fmla="*/ 0 w 345141"/>
              <a:gd name="connsiteY0" fmla="*/ 125893 h 228987"/>
              <a:gd name="connsiteX1" fmla="*/ 85165 w 345141"/>
              <a:gd name="connsiteY1" fmla="*/ 36245 h 228987"/>
              <a:gd name="connsiteX2" fmla="*/ 165847 w 345141"/>
              <a:gd name="connsiteY2" fmla="*/ 45210 h 228987"/>
              <a:gd name="connsiteX3" fmla="*/ 192741 w 345141"/>
              <a:gd name="connsiteY3" fmla="*/ 13834 h 228987"/>
              <a:gd name="connsiteX4" fmla="*/ 206188 w 345141"/>
              <a:gd name="connsiteY4" fmla="*/ 387 h 228987"/>
              <a:gd name="connsiteX5" fmla="*/ 204395 w 345141"/>
              <a:gd name="connsiteY5" fmla="*/ 29522 h 228987"/>
              <a:gd name="connsiteX6" fmla="*/ 238461 w 345141"/>
              <a:gd name="connsiteY6" fmla="*/ 45434 h 228987"/>
              <a:gd name="connsiteX7" fmla="*/ 259976 w 345141"/>
              <a:gd name="connsiteY7" fmla="*/ 36245 h 228987"/>
              <a:gd name="connsiteX8" fmla="*/ 345141 w 345141"/>
              <a:gd name="connsiteY8" fmla="*/ 85551 h 228987"/>
              <a:gd name="connsiteX9" fmla="*/ 313765 w 345141"/>
              <a:gd name="connsiteY9" fmla="*/ 121410 h 228987"/>
              <a:gd name="connsiteX10" fmla="*/ 345141 w 345141"/>
              <a:gd name="connsiteY10" fmla="*/ 139340 h 228987"/>
              <a:gd name="connsiteX11" fmla="*/ 345141 w 345141"/>
              <a:gd name="connsiteY11" fmla="*/ 228987 h 228987"/>
              <a:gd name="connsiteX0" fmla="*/ 0 w 345141"/>
              <a:gd name="connsiteY0" fmla="*/ 125893 h 228987"/>
              <a:gd name="connsiteX1" fmla="*/ 85165 w 345141"/>
              <a:gd name="connsiteY1" fmla="*/ 36245 h 228987"/>
              <a:gd name="connsiteX2" fmla="*/ 165847 w 345141"/>
              <a:gd name="connsiteY2" fmla="*/ 45210 h 228987"/>
              <a:gd name="connsiteX3" fmla="*/ 192741 w 345141"/>
              <a:gd name="connsiteY3" fmla="*/ 13834 h 228987"/>
              <a:gd name="connsiteX4" fmla="*/ 206188 w 345141"/>
              <a:gd name="connsiteY4" fmla="*/ 387 h 228987"/>
              <a:gd name="connsiteX5" fmla="*/ 204395 w 345141"/>
              <a:gd name="connsiteY5" fmla="*/ 29522 h 228987"/>
              <a:gd name="connsiteX6" fmla="*/ 238461 w 345141"/>
              <a:gd name="connsiteY6" fmla="*/ 45434 h 228987"/>
              <a:gd name="connsiteX7" fmla="*/ 244736 w 345141"/>
              <a:gd name="connsiteY7" fmla="*/ 74345 h 228987"/>
              <a:gd name="connsiteX8" fmla="*/ 345141 w 345141"/>
              <a:gd name="connsiteY8" fmla="*/ 85551 h 228987"/>
              <a:gd name="connsiteX9" fmla="*/ 313765 w 345141"/>
              <a:gd name="connsiteY9" fmla="*/ 121410 h 228987"/>
              <a:gd name="connsiteX10" fmla="*/ 345141 w 345141"/>
              <a:gd name="connsiteY10" fmla="*/ 139340 h 228987"/>
              <a:gd name="connsiteX11" fmla="*/ 345141 w 345141"/>
              <a:gd name="connsiteY11" fmla="*/ 228987 h 228987"/>
              <a:gd name="connsiteX0" fmla="*/ 0 w 345141"/>
              <a:gd name="connsiteY0" fmla="*/ 113386 h 216480"/>
              <a:gd name="connsiteX1" fmla="*/ 85165 w 345141"/>
              <a:gd name="connsiteY1" fmla="*/ 23738 h 216480"/>
              <a:gd name="connsiteX2" fmla="*/ 165847 w 345141"/>
              <a:gd name="connsiteY2" fmla="*/ 32703 h 216480"/>
              <a:gd name="connsiteX3" fmla="*/ 192741 w 345141"/>
              <a:gd name="connsiteY3" fmla="*/ 1327 h 216480"/>
              <a:gd name="connsiteX4" fmla="*/ 198568 w 345141"/>
              <a:gd name="connsiteY4" fmla="*/ 6930 h 216480"/>
              <a:gd name="connsiteX5" fmla="*/ 204395 w 345141"/>
              <a:gd name="connsiteY5" fmla="*/ 17015 h 216480"/>
              <a:gd name="connsiteX6" fmla="*/ 238461 w 345141"/>
              <a:gd name="connsiteY6" fmla="*/ 32927 h 216480"/>
              <a:gd name="connsiteX7" fmla="*/ 244736 w 345141"/>
              <a:gd name="connsiteY7" fmla="*/ 61838 h 216480"/>
              <a:gd name="connsiteX8" fmla="*/ 345141 w 345141"/>
              <a:gd name="connsiteY8" fmla="*/ 73044 h 216480"/>
              <a:gd name="connsiteX9" fmla="*/ 313765 w 345141"/>
              <a:gd name="connsiteY9" fmla="*/ 108903 h 216480"/>
              <a:gd name="connsiteX10" fmla="*/ 345141 w 345141"/>
              <a:gd name="connsiteY10" fmla="*/ 126833 h 216480"/>
              <a:gd name="connsiteX11" fmla="*/ 345141 w 345141"/>
              <a:gd name="connsiteY11" fmla="*/ 216480 h 216480"/>
              <a:gd name="connsiteX0" fmla="*/ 0 w 345141"/>
              <a:gd name="connsiteY0" fmla="*/ 113386 h 216480"/>
              <a:gd name="connsiteX1" fmla="*/ 85165 w 345141"/>
              <a:gd name="connsiteY1" fmla="*/ 23738 h 216480"/>
              <a:gd name="connsiteX2" fmla="*/ 165847 w 345141"/>
              <a:gd name="connsiteY2" fmla="*/ 32703 h 216480"/>
              <a:gd name="connsiteX3" fmla="*/ 192741 w 345141"/>
              <a:gd name="connsiteY3" fmla="*/ 1327 h 216480"/>
              <a:gd name="connsiteX4" fmla="*/ 198568 w 345141"/>
              <a:gd name="connsiteY4" fmla="*/ 6930 h 216480"/>
              <a:gd name="connsiteX5" fmla="*/ 204395 w 345141"/>
              <a:gd name="connsiteY5" fmla="*/ 17015 h 216480"/>
              <a:gd name="connsiteX6" fmla="*/ 238461 w 345141"/>
              <a:gd name="connsiteY6" fmla="*/ 32927 h 216480"/>
              <a:gd name="connsiteX7" fmla="*/ 244736 w 345141"/>
              <a:gd name="connsiteY7" fmla="*/ 61838 h 216480"/>
              <a:gd name="connsiteX8" fmla="*/ 310851 w 345141"/>
              <a:gd name="connsiteY8" fmla="*/ 61614 h 216480"/>
              <a:gd name="connsiteX9" fmla="*/ 313765 w 345141"/>
              <a:gd name="connsiteY9" fmla="*/ 108903 h 216480"/>
              <a:gd name="connsiteX10" fmla="*/ 345141 w 345141"/>
              <a:gd name="connsiteY10" fmla="*/ 126833 h 216480"/>
              <a:gd name="connsiteX11" fmla="*/ 345141 w 345141"/>
              <a:gd name="connsiteY11" fmla="*/ 216480 h 2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141" h="216480">
                <a:moveTo>
                  <a:pt x="0" y="113386"/>
                </a:moveTo>
                <a:lnTo>
                  <a:pt x="85165" y="23738"/>
                </a:lnTo>
                <a:lnTo>
                  <a:pt x="165847" y="32703"/>
                </a:lnTo>
                <a:cubicBezTo>
                  <a:pt x="174812" y="22244"/>
                  <a:pt x="187288" y="5622"/>
                  <a:pt x="192741" y="1327"/>
                </a:cubicBezTo>
                <a:cubicBezTo>
                  <a:pt x="198194" y="-2968"/>
                  <a:pt x="196626" y="4315"/>
                  <a:pt x="198568" y="6930"/>
                </a:cubicBezTo>
                <a:cubicBezTo>
                  <a:pt x="200510" y="9545"/>
                  <a:pt x="197746" y="12682"/>
                  <a:pt x="204395" y="17015"/>
                </a:cubicBezTo>
                <a:cubicBezTo>
                  <a:pt x="211044" y="21348"/>
                  <a:pt x="227106" y="27623"/>
                  <a:pt x="238461" y="32927"/>
                </a:cubicBezTo>
                <a:lnTo>
                  <a:pt x="244736" y="61838"/>
                </a:lnTo>
                <a:lnTo>
                  <a:pt x="310851" y="61614"/>
                </a:lnTo>
                <a:lnTo>
                  <a:pt x="313765" y="108903"/>
                </a:lnTo>
                <a:lnTo>
                  <a:pt x="345141" y="126833"/>
                </a:lnTo>
                <a:lnTo>
                  <a:pt x="345141" y="21648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909060" y="209550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958590" y="2019297"/>
            <a:ext cx="1524000" cy="468630"/>
          </a:xfrm>
          <a:custGeom>
            <a:avLst/>
            <a:gdLst>
              <a:gd name="connsiteX0" fmla="*/ 0 w 1524000"/>
              <a:gd name="connsiteY0" fmla="*/ 34290 h 468630"/>
              <a:gd name="connsiteX1" fmla="*/ 53340 w 1524000"/>
              <a:gd name="connsiteY1" fmla="*/ 15240 h 468630"/>
              <a:gd name="connsiteX2" fmla="*/ 171450 w 1524000"/>
              <a:gd name="connsiteY2" fmla="*/ 22860 h 468630"/>
              <a:gd name="connsiteX3" fmla="*/ 270510 w 1524000"/>
              <a:gd name="connsiteY3" fmla="*/ 45720 h 468630"/>
              <a:gd name="connsiteX4" fmla="*/ 396240 w 1524000"/>
              <a:gd name="connsiteY4" fmla="*/ 38100 h 468630"/>
              <a:gd name="connsiteX5" fmla="*/ 483870 w 1524000"/>
              <a:gd name="connsiteY5" fmla="*/ 26670 h 468630"/>
              <a:gd name="connsiteX6" fmla="*/ 601980 w 1524000"/>
              <a:gd name="connsiteY6" fmla="*/ 76200 h 468630"/>
              <a:gd name="connsiteX7" fmla="*/ 666750 w 1524000"/>
              <a:gd name="connsiteY7" fmla="*/ 45720 h 468630"/>
              <a:gd name="connsiteX8" fmla="*/ 735330 w 1524000"/>
              <a:gd name="connsiteY8" fmla="*/ 45720 h 468630"/>
              <a:gd name="connsiteX9" fmla="*/ 777240 w 1524000"/>
              <a:gd name="connsiteY9" fmla="*/ 34290 h 468630"/>
              <a:gd name="connsiteX10" fmla="*/ 868680 w 1524000"/>
              <a:gd name="connsiteY10" fmla="*/ 45720 h 468630"/>
              <a:gd name="connsiteX11" fmla="*/ 902970 w 1524000"/>
              <a:gd name="connsiteY11" fmla="*/ 91440 h 468630"/>
              <a:gd name="connsiteX12" fmla="*/ 982980 w 1524000"/>
              <a:gd name="connsiteY12" fmla="*/ 91440 h 468630"/>
              <a:gd name="connsiteX13" fmla="*/ 1078230 w 1524000"/>
              <a:gd name="connsiteY13" fmla="*/ 114300 h 468630"/>
              <a:gd name="connsiteX14" fmla="*/ 1112520 w 1524000"/>
              <a:gd name="connsiteY14" fmla="*/ 80010 h 468630"/>
              <a:gd name="connsiteX15" fmla="*/ 1177290 w 1524000"/>
              <a:gd name="connsiteY15" fmla="*/ 64770 h 468630"/>
              <a:gd name="connsiteX16" fmla="*/ 1188720 w 1524000"/>
              <a:gd name="connsiteY16" fmla="*/ 19050 h 468630"/>
              <a:gd name="connsiteX17" fmla="*/ 1200150 w 1524000"/>
              <a:gd name="connsiteY17" fmla="*/ 0 h 468630"/>
              <a:gd name="connsiteX18" fmla="*/ 1291590 w 1524000"/>
              <a:gd name="connsiteY18" fmla="*/ 34290 h 468630"/>
              <a:gd name="connsiteX19" fmla="*/ 1333500 w 1524000"/>
              <a:gd name="connsiteY19" fmla="*/ 76200 h 468630"/>
              <a:gd name="connsiteX20" fmla="*/ 1348740 w 1524000"/>
              <a:gd name="connsiteY20" fmla="*/ 106680 h 468630"/>
              <a:gd name="connsiteX21" fmla="*/ 1413510 w 1524000"/>
              <a:gd name="connsiteY21" fmla="*/ 125730 h 468630"/>
              <a:gd name="connsiteX22" fmla="*/ 1409700 w 1524000"/>
              <a:gd name="connsiteY22" fmla="*/ 140970 h 468630"/>
              <a:gd name="connsiteX23" fmla="*/ 1432560 w 1524000"/>
              <a:gd name="connsiteY23" fmla="*/ 160020 h 468630"/>
              <a:gd name="connsiteX24" fmla="*/ 1489710 w 1524000"/>
              <a:gd name="connsiteY24" fmla="*/ 140970 h 468630"/>
              <a:gd name="connsiteX25" fmla="*/ 1524000 w 1524000"/>
              <a:gd name="connsiteY25" fmla="*/ 179070 h 468630"/>
              <a:gd name="connsiteX26" fmla="*/ 1470660 w 1524000"/>
              <a:gd name="connsiteY26" fmla="*/ 220980 h 468630"/>
              <a:gd name="connsiteX27" fmla="*/ 1463040 w 1524000"/>
              <a:gd name="connsiteY27" fmla="*/ 243840 h 468630"/>
              <a:gd name="connsiteX28" fmla="*/ 1455420 w 1524000"/>
              <a:gd name="connsiteY28" fmla="*/ 289560 h 468630"/>
              <a:gd name="connsiteX29" fmla="*/ 1474470 w 1524000"/>
              <a:gd name="connsiteY29" fmla="*/ 350520 h 468630"/>
              <a:gd name="connsiteX30" fmla="*/ 1508760 w 1524000"/>
              <a:gd name="connsiteY30" fmla="*/ 403860 h 468630"/>
              <a:gd name="connsiteX31" fmla="*/ 1485900 w 1524000"/>
              <a:gd name="connsiteY31" fmla="*/ 430530 h 468630"/>
              <a:gd name="connsiteX32" fmla="*/ 1459230 w 1524000"/>
              <a:gd name="connsiteY32" fmla="*/ 468630 h 46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24000" h="468630">
                <a:moveTo>
                  <a:pt x="0" y="34290"/>
                </a:moveTo>
                <a:lnTo>
                  <a:pt x="53340" y="15240"/>
                </a:lnTo>
                <a:lnTo>
                  <a:pt x="171450" y="22860"/>
                </a:lnTo>
                <a:lnTo>
                  <a:pt x="270510" y="45720"/>
                </a:lnTo>
                <a:lnTo>
                  <a:pt x="396240" y="38100"/>
                </a:lnTo>
                <a:lnTo>
                  <a:pt x="483870" y="26670"/>
                </a:lnTo>
                <a:lnTo>
                  <a:pt x="601980" y="76200"/>
                </a:lnTo>
                <a:lnTo>
                  <a:pt x="666750" y="45720"/>
                </a:lnTo>
                <a:lnTo>
                  <a:pt x="735330" y="45720"/>
                </a:lnTo>
                <a:lnTo>
                  <a:pt x="777240" y="34290"/>
                </a:lnTo>
                <a:lnTo>
                  <a:pt x="868680" y="45720"/>
                </a:lnTo>
                <a:lnTo>
                  <a:pt x="902970" y="91440"/>
                </a:lnTo>
                <a:lnTo>
                  <a:pt x="982980" y="91440"/>
                </a:lnTo>
                <a:lnTo>
                  <a:pt x="1078230" y="114300"/>
                </a:lnTo>
                <a:lnTo>
                  <a:pt x="1112520" y="80010"/>
                </a:lnTo>
                <a:lnTo>
                  <a:pt x="1177290" y="64770"/>
                </a:lnTo>
                <a:lnTo>
                  <a:pt x="1188720" y="19050"/>
                </a:lnTo>
                <a:lnTo>
                  <a:pt x="1200150" y="0"/>
                </a:lnTo>
                <a:lnTo>
                  <a:pt x="1291590" y="34290"/>
                </a:lnTo>
                <a:lnTo>
                  <a:pt x="1333500" y="76200"/>
                </a:lnTo>
                <a:lnTo>
                  <a:pt x="1348740" y="106680"/>
                </a:lnTo>
                <a:lnTo>
                  <a:pt x="1413510" y="125730"/>
                </a:lnTo>
                <a:lnTo>
                  <a:pt x="1409700" y="140970"/>
                </a:lnTo>
                <a:lnTo>
                  <a:pt x="1432560" y="160020"/>
                </a:lnTo>
                <a:lnTo>
                  <a:pt x="1489710" y="140970"/>
                </a:lnTo>
                <a:lnTo>
                  <a:pt x="1524000" y="179070"/>
                </a:lnTo>
                <a:lnTo>
                  <a:pt x="1470660" y="220980"/>
                </a:lnTo>
                <a:lnTo>
                  <a:pt x="1463040" y="243840"/>
                </a:lnTo>
                <a:lnTo>
                  <a:pt x="1455420" y="289560"/>
                </a:lnTo>
                <a:lnTo>
                  <a:pt x="1474470" y="350520"/>
                </a:lnTo>
                <a:lnTo>
                  <a:pt x="1508760" y="403860"/>
                </a:lnTo>
                <a:lnTo>
                  <a:pt x="1485900" y="430530"/>
                </a:lnTo>
                <a:lnTo>
                  <a:pt x="1459230" y="46863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968115" y="2061210"/>
            <a:ext cx="358140" cy="276225"/>
          </a:xfrm>
          <a:custGeom>
            <a:avLst/>
            <a:gdLst>
              <a:gd name="connsiteX0" fmla="*/ 0 w 358140"/>
              <a:gd name="connsiteY0" fmla="*/ 0 h 266700"/>
              <a:gd name="connsiteX1" fmla="*/ 43815 w 358140"/>
              <a:gd name="connsiteY1" fmla="*/ 32385 h 266700"/>
              <a:gd name="connsiteX2" fmla="*/ 70485 w 358140"/>
              <a:gd name="connsiteY2" fmla="*/ 74295 h 266700"/>
              <a:gd name="connsiteX3" fmla="*/ 120015 w 358140"/>
              <a:gd name="connsiteY3" fmla="*/ 81915 h 266700"/>
              <a:gd name="connsiteX4" fmla="*/ 135255 w 358140"/>
              <a:gd name="connsiteY4" fmla="*/ 91440 h 266700"/>
              <a:gd name="connsiteX5" fmla="*/ 158115 w 358140"/>
              <a:gd name="connsiteY5" fmla="*/ 87630 h 266700"/>
              <a:gd name="connsiteX6" fmla="*/ 205740 w 358140"/>
              <a:gd name="connsiteY6" fmla="*/ 89535 h 266700"/>
              <a:gd name="connsiteX7" fmla="*/ 262890 w 358140"/>
              <a:gd name="connsiteY7" fmla="*/ 108585 h 266700"/>
              <a:gd name="connsiteX8" fmla="*/ 297180 w 358140"/>
              <a:gd name="connsiteY8" fmla="*/ 131445 h 266700"/>
              <a:gd name="connsiteX9" fmla="*/ 302895 w 358140"/>
              <a:gd name="connsiteY9" fmla="*/ 161925 h 266700"/>
              <a:gd name="connsiteX10" fmla="*/ 335280 w 358140"/>
              <a:gd name="connsiteY10" fmla="*/ 180975 h 266700"/>
              <a:gd name="connsiteX11" fmla="*/ 340995 w 358140"/>
              <a:gd name="connsiteY11" fmla="*/ 198120 h 266700"/>
              <a:gd name="connsiteX12" fmla="*/ 358140 w 358140"/>
              <a:gd name="connsiteY12" fmla="*/ 241935 h 266700"/>
              <a:gd name="connsiteX13" fmla="*/ 333375 w 358140"/>
              <a:gd name="connsiteY13" fmla="*/ 266700 h 266700"/>
              <a:gd name="connsiteX14" fmla="*/ 327660 w 358140"/>
              <a:gd name="connsiteY14" fmla="*/ 266700 h 266700"/>
              <a:gd name="connsiteX0" fmla="*/ 0 w 358140"/>
              <a:gd name="connsiteY0" fmla="*/ 0 h 276225"/>
              <a:gd name="connsiteX1" fmla="*/ 43815 w 358140"/>
              <a:gd name="connsiteY1" fmla="*/ 32385 h 276225"/>
              <a:gd name="connsiteX2" fmla="*/ 70485 w 358140"/>
              <a:gd name="connsiteY2" fmla="*/ 74295 h 276225"/>
              <a:gd name="connsiteX3" fmla="*/ 120015 w 358140"/>
              <a:gd name="connsiteY3" fmla="*/ 81915 h 276225"/>
              <a:gd name="connsiteX4" fmla="*/ 135255 w 358140"/>
              <a:gd name="connsiteY4" fmla="*/ 91440 h 276225"/>
              <a:gd name="connsiteX5" fmla="*/ 158115 w 358140"/>
              <a:gd name="connsiteY5" fmla="*/ 87630 h 276225"/>
              <a:gd name="connsiteX6" fmla="*/ 205740 w 358140"/>
              <a:gd name="connsiteY6" fmla="*/ 89535 h 276225"/>
              <a:gd name="connsiteX7" fmla="*/ 262890 w 358140"/>
              <a:gd name="connsiteY7" fmla="*/ 108585 h 276225"/>
              <a:gd name="connsiteX8" fmla="*/ 297180 w 358140"/>
              <a:gd name="connsiteY8" fmla="*/ 131445 h 276225"/>
              <a:gd name="connsiteX9" fmla="*/ 302895 w 358140"/>
              <a:gd name="connsiteY9" fmla="*/ 161925 h 276225"/>
              <a:gd name="connsiteX10" fmla="*/ 335280 w 358140"/>
              <a:gd name="connsiteY10" fmla="*/ 180975 h 276225"/>
              <a:gd name="connsiteX11" fmla="*/ 340995 w 358140"/>
              <a:gd name="connsiteY11" fmla="*/ 198120 h 276225"/>
              <a:gd name="connsiteX12" fmla="*/ 358140 w 358140"/>
              <a:gd name="connsiteY12" fmla="*/ 241935 h 276225"/>
              <a:gd name="connsiteX13" fmla="*/ 333375 w 358140"/>
              <a:gd name="connsiteY13" fmla="*/ 266700 h 276225"/>
              <a:gd name="connsiteX14" fmla="*/ 316230 w 358140"/>
              <a:gd name="connsiteY14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140" h="276225">
                <a:moveTo>
                  <a:pt x="0" y="0"/>
                </a:moveTo>
                <a:lnTo>
                  <a:pt x="43815" y="32385"/>
                </a:lnTo>
                <a:lnTo>
                  <a:pt x="70485" y="74295"/>
                </a:lnTo>
                <a:lnTo>
                  <a:pt x="120015" y="81915"/>
                </a:lnTo>
                <a:lnTo>
                  <a:pt x="135255" y="91440"/>
                </a:lnTo>
                <a:lnTo>
                  <a:pt x="158115" y="87630"/>
                </a:lnTo>
                <a:lnTo>
                  <a:pt x="205740" y="89535"/>
                </a:lnTo>
                <a:lnTo>
                  <a:pt x="262890" y="108585"/>
                </a:lnTo>
                <a:lnTo>
                  <a:pt x="297180" y="131445"/>
                </a:lnTo>
                <a:lnTo>
                  <a:pt x="302895" y="161925"/>
                </a:lnTo>
                <a:lnTo>
                  <a:pt x="335280" y="180975"/>
                </a:lnTo>
                <a:lnTo>
                  <a:pt x="340995" y="198120"/>
                </a:lnTo>
                <a:lnTo>
                  <a:pt x="358140" y="241935"/>
                </a:lnTo>
                <a:lnTo>
                  <a:pt x="333375" y="266700"/>
                </a:lnTo>
                <a:lnTo>
                  <a:pt x="316230" y="276225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802505" y="2116455"/>
            <a:ext cx="182880" cy="184785"/>
          </a:xfrm>
          <a:custGeom>
            <a:avLst/>
            <a:gdLst>
              <a:gd name="connsiteX0" fmla="*/ 0 w 182880"/>
              <a:gd name="connsiteY0" fmla="*/ 184785 h 184785"/>
              <a:gd name="connsiteX1" fmla="*/ 83820 w 182880"/>
              <a:gd name="connsiteY1" fmla="*/ 152400 h 184785"/>
              <a:gd name="connsiteX2" fmla="*/ 114300 w 182880"/>
              <a:gd name="connsiteY2" fmla="*/ 125730 h 184785"/>
              <a:gd name="connsiteX3" fmla="*/ 182880 w 182880"/>
              <a:gd name="connsiteY3" fmla="*/ 133350 h 184785"/>
              <a:gd name="connsiteX4" fmla="*/ 112395 w 182880"/>
              <a:gd name="connsiteY4" fmla="*/ 70485 h 184785"/>
              <a:gd name="connsiteX5" fmla="*/ 70485 w 182880"/>
              <a:gd name="connsiteY5" fmla="*/ 55245 h 184785"/>
              <a:gd name="connsiteX6" fmla="*/ 66675 w 182880"/>
              <a:gd name="connsiteY6" fmla="*/ 22860 h 184785"/>
              <a:gd name="connsiteX7" fmla="*/ 62865 w 182880"/>
              <a:gd name="connsiteY7" fmla="*/ 0 h 18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880" h="184785">
                <a:moveTo>
                  <a:pt x="0" y="184785"/>
                </a:moveTo>
                <a:lnTo>
                  <a:pt x="83820" y="152400"/>
                </a:lnTo>
                <a:lnTo>
                  <a:pt x="114300" y="125730"/>
                </a:lnTo>
                <a:lnTo>
                  <a:pt x="182880" y="133350"/>
                </a:lnTo>
                <a:lnTo>
                  <a:pt x="112395" y="70485"/>
                </a:lnTo>
                <a:lnTo>
                  <a:pt x="70485" y="55245"/>
                </a:lnTo>
                <a:lnTo>
                  <a:pt x="66675" y="22860"/>
                </a:lnTo>
                <a:lnTo>
                  <a:pt x="62865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064888" y="4055745"/>
            <a:ext cx="1947291" cy="740664"/>
          </a:xfrm>
          <a:custGeom>
            <a:avLst/>
            <a:gdLst>
              <a:gd name="connsiteX0" fmla="*/ 0 w 1927860"/>
              <a:gd name="connsiteY0" fmla="*/ 731520 h 731520"/>
              <a:gd name="connsiteX1" fmla="*/ 161925 w 1927860"/>
              <a:gd name="connsiteY1" fmla="*/ 681990 h 731520"/>
              <a:gd name="connsiteX2" fmla="*/ 249555 w 1927860"/>
              <a:gd name="connsiteY2" fmla="*/ 626745 h 731520"/>
              <a:gd name="connsiteX3" fmla="*/ 251460 w 1927860"/>
              <a:gd name="connsiteY3" fmla="*/ 516255 h 731520"/>
              <a:gd name="connsiteX4" fmla="*/ 323850 w 1927860"/>
              <a:gd name="connsiteY4" fmla="*/ 455295 h 731520"/>
              <a:gd name="connsiteX5" fmla="*/ 226695 w 1927860"/>
              <a:gd name="connsiteY5" fmla="*/ 377190 h 731520"/>
              <a:gd name="connsiteX6" fmla="*/ 200025 w 1927860"/>
              <a:gd name="connsiteY6" fmla="*/ 335280 h 731520"/>
              <a:gd name="connsiteX7" fmla="*/ 449580 w 1927860"/>
              <a:gd name="connsiteY7" fmla="*/ 24765 h 731520"/>
              <a:gd name="connsiteX8" fmla="*/ 563880 w 1927860"/>
              <a:gd name="connsiteY8" fmla="*/ 38100 h 731520"/>
              <a:gd name="connsiteX9" fmla="*/ 664845 w 1927860"/>
              <a:gd name="connsiteY9" fmla="*/ 0 h 731520"/>
              <a:gd name="connsiteX10" fmla="*/ 979170 w 1927860"/>
              <a:gd name="connsiteY10" fmla="*/ 104775 h 731520"/>
              <a:gd name="connsiteX11" fmla="*/ 1344930 w 1927860"/>
              <a:gd name="connsiteY11" fmla="*/ 264795 h 731520"/>
              <a:gd name="connsiteX12" fmla="*/ 1537335 w 1927860"/>
              <a:gd name="connsiteY12" fmla="*/ 316230 h 731520"/>
              <a:gd name="connsiteX13" fmla="*/ 1687830 w 1927860"/>
              <a:gd name="connsiteY13" fmla="*/ 236220 h 731520"/>
              <a:gd name="connsiteX14" fmla="*/ 1815465 w 1927860"/>
              <a:gd name="connsiteY14" fmla="*/ 215265 h 731520"/>
              <a:gd name="connsiteX15" fmla="*/ 1874520 w 1927860"/>
              <a:gd name="connsiteY15" fmla="*/ 165735 h 731520"/>
              <a:gd name="connsiteX16" fmla="*/ 1927860 w 1927860"/>
              <a:gd name="connsiteY16" fmla="*/ 140970 h 731520"/>
              <a:gd name="connsiteX17" fmla="*/ 1927860 w 1927860"/>
              <a:gd name="connsiteY17" fmla="*/ 142875 h 731520"/>
              <a:gd name="connsiteX0" fmla="*/ 0 w 1927860"/>
              <a:gd name="connsiteY0" fmla="*/ 731520 h 731520"/>
              <a:gd name="connsiteX1" fmla="*/ 161925 w 1927860"/>
              <a:gd name="connsiteY1" fmla="*/ 681990 h 731520"/>
              <a:gd name="connsiteX2" fmla="*/ 249555 w 1927860"/>
              <a:gd name="connsiteY2" fmla="*/ 626745 h 731520"/>
              <a:gd name="connsiteX3" fmla="*/ 251460 w 1927860"/>
              <a:gd name="connsiteY3" fmla="*/ 516255 h 731520"/>
              <a:gd name="connsiteX4" fmla="*/ 323850 w 1927860"/>
              <a:gd name="connsiteY4" fmla="*/ 455295 h 731520"/>
              <a:gd name="connsiteX5" fmla="*/ 226695 w 1927860"/>
              <a:gd name="connsiteY5" fmla="*/ 377190 h 731520"/>
              <a:gd name="connsiteX6" fmla="*/ 200025 w 1927860"/>
              <a:gd name="connsiteY6" fmla="*/ 335280 h 731520"/>
              <a:gd name="connsiteX7" fmla="*/ 449580 w 1927860"/>
              <a:gd name="connsiteY7" fmla="*/ 24765 h 731520"/>
              <a:gd name="connsiteX8" fmla="*/ 563880 w 1927860"/>
              <a:gd name="connsiteY8" fmla="*/ 38100 h 731520"/>
              <a:gd name="connsiteX9" fmla="*/ 664845 w 1927860"/>
              <a:gd name="connsiteY9" fmla="*/ 0 h 731520"/>
              <a:gd name="connsiteX10" fmla="*/ 979170 w 1927860"/>
              <a:gd name="connsiteY10" fmla="*/ 104775 h 731520"/>
              <a:gd name="connsiteX11" fmla="*/ 1344930 w 1927860"/>
              <a:gd name="connsiteY11" fmla="*/ 264795 h 731520"/>
              <a:gd name="connsiteX12" fmla="*/ 1537335 w 1927860"/>
              <a:gd name="connsiteY12" fmla="*/ 316230 h 731520"/>
              <a:gd name="connsiteX13" fmla="*/ 1687830 w 1927860"/>
              <a:gd name="connsiteY13" fmla="*/ 236220 h 731520"/>
              <a:gd name="connsiteX14" fmla="*/ 1815465 w 1927860"/>
              <a:gd name="connsiteY14" fmla="*/ 215265 h 731520"/>
              <a:gd name="connsiteX15" fmla="*/ 1874520 w 1927860"/>
              <a:gd name="connsiteY15" fmla="*/ 165735 h 731520"/>
              <a:gd name="connsiteX16" fmla="*/ 1927860 w 1927860"/>
              <a:gd name="connsiteY16" fmla="*/ 140970 h 731520"/>
              <a:gd name="connsiteX17" fmla="*/ 1910715 w 1927860"/>
              <a:gd name="connsiteY17" fmla="*/ 194310 h 731520"/>
              <a:gd name="connsiteX0" fmla="*/ 0 w 1910715"/>
              <a:gd name="connsiteY0" fmla="*/ 731520 h 731520"/>
              <a:gd name="connsiteX1" fmla="*/ 161925 w 1910715"/>
              <a:gd name="connsiteY1" fmla="*/ 681990 h 731520"/>
              <a:gd name="connsiteX2" fmla="*/ 249555 w 1910715"/>
              <a:gd name="connsiteY2" fmla="*/ 626745 h 731520"/>
              <a:gd name="connsiteX3" fmla="*/ 251460 w 1910715"/>
              <a:gd name="connsiteY3" fmla="*/ 516255 h 731520"/>
              <a:gd name="connsiteX4" fmla="*/ 323850 w 1910715"/>
              <a:gd name="connsiteY4" fmla="*/ 455295 h 731520"/>
              <a:gd name="connsiteX5" fmla="*/ 226695 w 1910715"/>
              <a:gd name="connsiteY5" fmla="*/ 377190 h 731520"/>
              <a:gd name="connsiteX6" fmla="*/ 200025 w 1910715"/>
              <a:gd name="connsiteY6" fmla="*/ 335280 h 731520"/>
              <a:gd name="connsiteX7" fmla="*/ 449580 w 1910715"/>
              <a:gd name="connsiteY7" fmla="*/ 24765 h 731520"/>
              <a:gd name="connsiteX8" fmla="*/ 563880 w 1910715"/>
              <a:gd name="connsiteY8" fmla="*/ 38100 h 731520"/>
              <a:gd name="connsiteX9" fmla="*/ 664845 w 1910715"/>
              <a:gd name="connsiteY9" fmla="*/ 0 h 731520"/>
              <a:gd name="connsiteX10" fmla="*/ 979170 w 1910715"/>
              <a:gd name="connsiteY10" fmla="*/ 104775 h 731520"/>
              <a:gd name="connsiteX11" fmla="*/ 1344930 w 1910715"/>
              <a:gd name="connsiteY11" fmla="*/ 264795 h 731520"/>
              <a:gd name="connsiteX12" fmla="*/ 1537335 w 1910715"/>
              <a:gd name="connsiteY12" fmla="*/ 316230 h 731520"/>
              <a:gd name="connsiteX13" fmla="*/ 1687830 w 1910715"/>
              <a:gd name="connsiteY13" fmla="*/ 236220 h 731520"/>
              <a:gd name="connsiteX14" fmla="*/ 1815465 w 1910715"/>
              <a:gd name="connsiteY14" fmla="*/ 215265 h 731520"/>
              <a:gd name="connsiteX15" fmla="*/ 1874520 w 1910715"/>
              <a:gd name="connsiteY15" fmla="*/ 165735 h 731520"/>
              <a:gd name="connsiteX16" fmla="*/ 1897380 w 1910715"/>
              <a:gd name="connsiteY16" fmla="*/ 163830 h 731520"/>
              <a:gd name="connsiteX17" fmla="*/ 1910715 w 1910715"/>
              <a:gd name="connsiteY17" fmla="*/ 194310 h 731520"/>
              <a:gd name="connsiteX0" fmla="*/ 0 w 1947291"/>
              <a:gd name="connsiteY0" fmla="*/ 740664 h 740664"/>
              <a:gd name="connsiteX1" fmla="*/ 198501 w 1947291"/>
              <a:gd name="connsiteY1" fmla="*/ 681990 h 740664"/>
              <a:gd name="connsiteX2" fmla="*/ 286131 w 1947291"/>
              <a:gd name="connsiteY2" fmla="*/ 626745 h 740664"/>
              <a:gd name="connsiteX3" fmla="*/ 288036 w 1947291"/>
              <a:gd name="connsiteY3" fmla="*/ 516255 h 740664"/>
              <a:gd name="connsiteX4" fmla="*/ 360426 w 1947291"/>
              <a:gd name="connsiteY4" fmla="*/ 455295 h 740664"/>
              <a:gd name="connsiteX5" fmla="*/ 263271 w 1947291"/>
              <a:gd name="connsiteY5" fmla="*/ 377190 h 740664"/>
              <a:gd name="connsiteX6" fmla="*/ 236601 w 1947291"/>
              <a:gd name="connsiteY6" fmla="*/ 335280 h 740664"/>
              <a:gd name="connsiteX7" fmla="*/ 486156 w 1947291"/>
              <a:gd name="connsiteY7" fmla="*/ 24765 h 740664"/>
              <a:gd name="connsiteX8" fmla="*/ 600456 w 1947291"/>
              <a:gd name="connsiteY8" fmla="*/ 38100 h 740664"/>
              <a:gd name="connsiteX9" fmla="*/ 701421 w 1947291"/>
              <a:gd name="connsiteY9" fmla="*/ 0 h 740664"/>
              <a:gd name="connsiteX10" fmla="*/ 1015746 w 1947291"/>
              <a:gd name="connsiteY10" fmla="*/ 104775 h 740664"/>
              <a:gd name="connsiteX11" fmla="*/ 1381506 w 1947291"/>
              <a:gd name="connsiteY11" fmla="*/ 264795 h 740664"/>
              <a:gd name="connsiteX12" fmla="*/ 1573911 w 1947291"/>
              <a:gd name="connsiteY12" fmla="*/ 316230 h 740664"/>
              <a:gd name="connsiteX13" fmla="*/ 1724406 w 1947291"/>
              <a:gd name="connsiteY13" fmla="*/ 236220 h 740664"/>
              <a:gd name="connsiteX14" fmla="*/ 1852041 w 1947291"/>
              <a:gd name="connsiteY14" fmla="*/ 215265 h 740664"/>
              <a:gd name="connsiteX15" fmla="*/ 1911096 w 1947291"/>
              <a:gd name="connsiteY15" fmla="*/ 165735 h 740664"/>
              <a:gd name="connsiteX16" fmla="*/ 1933956 w 1947291"/>
              <a:gd name="connsiteY16" fmla="*/ 163830 h 740664"/>
              <a:gd name="connsiteX17" fmla="*/ 1947291 w 1947291"/>
              <a:gd name="connsiteY17" fmla="*/ 194310 h 740664"/>
              <a:gd name="connsiteX0" fmla="*/ 0 w 1947291"/>
              <a:gd name="connsiteY0" fmla="*/ 740664 h 740664"/>
              <a:gd name="connsiteX1" fmla="*/ 198501 w 1947291"/>
              <a:gd name="connsiteY1" fmla="*/ 681990 h 740664"/>
              <a:gd name="connsiteX2" fmla="*/ 286131 w 1947291"/>
              <a:gd name="connsiteY2" fmla="*/ 626745 h 740664"/>
              <a:gd name="connsiteX3" fmla="*/ 288036 w 1947291"/>
              <a:gd name="connsiteY3" fmla="*/ 516255 h 740664"/>
              <a:gd name="connsiteX4" fmla="*/ 403098 w 1947291"/>
              <a:gd name="connsiteY4" fmla="*/ 421767 h 740664"/>
              <a:gd name="connsiteX5" fmla="*/ 263271 w 1947291"/>
              <a:gd name="connsiteY5" fmla="*/ 377190 h 740664"/>
              <a:gd name="connsiteX6" fmla="*/ 236601 w 1947291"/>
              <a:gd name="connsiteY6" fmla="*/ 335280 h 740664"/>
              <a:gd name="connsiteX7" fmla="*/ 486156 w 1947291"/>
              <a:gd name="connsiteY7" fmla="*/ 24765 h 740664"/>
              <a:gd name="connsiteX8" fmla="*/ 600456 w 1947291"/>
              <a:gd name="connsiteY8" fmla="*/ 38100 h 740664"/>
              <a:gd name="connsiteX9" fmla="*/ 701421 w 1947291"/>
              <a:gd name="connsiteY9" fmla="*/ 0 h 740664"/>
              <a:gd name="connsiteX10" fmla="*/ 1015746 w 1947291"/>
              <a:gd name="connsiteY10" fmla="*/ 104775 h 740664"/>
              <a:gd name="connsiteX11" fmla="*/ 1381506 w 1947291"/>
              <a:gd name="connsiteY11" fmla="*/ 264795 h 740664"/>
              <a:gd name="connsiteX12" fmla="*/ 1573911 w 1947291"/>
              <a:gd name="connsiteY12" fmla="*/ 316230 h 740664"/>
              <a:gd name="connsiteX13" fmla="*/ 1724406 w 1947291"/>
              <a:gd name="connsiteY13" fmla="*/ 236220 h 740664"/>
              <a:gd name="connsiteX14" fmla="*/ 1852041 w 1947291"/>
              <a:gd name="connsiteY14" fmla="*/ 215265 h 740664"/>
              <a:gd name="connsiteX15" fmla="*/ 1911096 w 1947291"/>
              <a:gd name="connsiteY15" fmla="*/ 165735 h 740664"/>
              <a:gd name="connsiteX16" fmla="*/ 1933956 w 1947291"/>
              <a:gd name="connsiteY16" fmla="*/ 163830 h 740664"/>
              <a:gd name="connsiteX17" fmla="*/ 1947291 w 1947291"/>
              <a:gd name="connsiteY17" fmla="*/ 194310 h 740664"/>
              <a:gd name="connsiteX0" fmla="*/ 0 w 1947291"/>
              <a:gd name="connsiteY0" fmla="*/ 740664 h 740664"/>
              <a:gd name="connsiteX1" fmla="*/ 198501 w 1947291"/>
              <a:gd name="connsiteY1" fmla="*/ 681990 h 740664"/>
              <a:gd name="connsiteX2" fmla="*/ 286131 w 1947291"/>
              <a:gd name="connsiteY2" fmla="*/ 626745 h 740664"/>
              <a:gd name="connsiteX3" fmla="*/ 288036 w 1947291"/>
              <a:gd name="connsiteY3" fmla="*/ 516255 h 740664"/>
              <a:gd name="connsiteX4" fmla="*/ 403098 w 1947291"/>
              <a:gd name="connsiteY4" fmla="*/ 421767 h 740664"/>
              <a:gd name="connsiteX5" fmla="*/ 275463 w 1947291"/>
              <a:gd name="connsiteY5" fmla="*/ 371094 h 740664"/>
              <a:gd name="connsiteX6" fmla="*/ 236601 w 1947291"/>
              <a:gd name="connsiteY6" fmla="*/ 335280 h 740664"/>
              <a:gd name="connsiteX7" fmla="*/ 486156 w 1947291"/>
              <a:gd name="connsiteY7" fmla="*/ 24765 h 740664"/>
              <a:gd name="connsiteX8" fmla="*/ 600456 w 1947291"/>
              <a:gd name="connsiteY8" fmla="*/ 38100 h 740664"/>
              <a:gd name="connsiteX9" fmla="*/ 701421 w 1947291"/>
              <a:gd name="connsiteY9" fmla="*/ 0 h 740664"/>
              <a:gd name="connsiteX10" fmla="*/ 1015746 w 1947291"/>
              <a:gd name="connsiteY10" fmla="*/ 104775 h 740664"/>
              <a:gd name="connsiteX11" fmla="*/ 1381506 w 1947291"/>
              <a:gd name="connsiteY11" fmla="*/ 264795 h 740664"/>
              <a:gd name="connsiteX12" fmla="*/ 1573911 w 1947291"/>
              <a:gd name="connsiteY12" fmla="*/ 316230 h 740664"/>
              <a:gd name="connsiteX13" fmla="*/ 1724406 w 1947291"/>
              <a:gd name="connsiteY13" fmla="*/ 236220 h 740664"/>
              <a:gd name="connsiteX14" fmla="*/ 1852041 w 1947291"/>
              <a:gd name="connsiteY14" fmla="*/ 215265 h 740664"/>
              <a:gd name="connsiteX15" fmla="*/ 1911096 w 1947291"/>
              <a:gd name="connsiteY15" fmla="*/ 165735 h 740664"/>
              <a:gd name="connsiteX16" fmla="*/ 1933956 w 1947291"/>
              <a:gd name="connsiteY16" fmla="*/ 163830 h 740664"/>
              <a:gd name="connsiteX17" fmla="*/ 1947291 w 1947291"/>
              <a:gd name="connsiteY17" fmla="*/ 194310 h 740664"/>
              <a:gd name="connsiteX0" fmla="*/ 0 w 1947291"/>
              <a:gd name="connsiteY0" fmla="*/ 740664 h 740664"/>
              <a:gd name="connsiteX1" fmla="*/ 198501 w 1947291"/>
              <a:gd name="connsiteY1" fmla="*/ 681990 h 740664"/>
              <a:gd name="connsiteX2" fmla="*/ 365379 w 1947291"/>
              <a:gd name="connsiteY2" fmla="*/ 596265 h 740664"/>
              <a:gd name="connsiteX3" fmla="*/ 288036 w 1947291"/>
              <a:gd name="connsiteY3" fmla="*/ 516255 h 740664"/>
              <a:gd name="connsiteX4" fmla="*/ 403098 w 1947291"/>
              <a:gd name="connsiteY4" fmla="*/ 421767 h 740664"/>
              <a:gd name="connsiteX5" fmla="*/ 275463 w 1947291"/>
              <a:gd name="connsiteY5" fmla="*/ 371094 h 740664"/>
              <a:gd name="connsiteX6" fmla="*/ 236601 w 1947291"/>
              <a:gd name="connsiteY6" fmla="*/ 335280 h 740664"/>
              <a:gd name="connsiteX7" fmla="*/ 486156 w 1947291"/>
              <a:gd name="connsiteY7" fmla="*/ 24765 h 740664"/>
              <a:gd name="connsiteX8" fmla="*/ 600456 w 1947291"/>
              <a:gd name="connsiteY8" fmla="*/ 38100 h 740664"/>
              <a:gd name="connsiteX9" fmla="*/ 701421 w 1947291"/>
              <a:gd name="connsiteY9" fmla="*/ 0 h 740664"/>
              <a:gd name="connsiteX10" fmla="*/ 1015746 w 1947291"/>
              <a:gd name="connsiteY10" fmla="*/ 104775 h 740664"/>
              <a:gd name="connsiteX11" fmla="*/ 1381506 w 1947291"/>
              <a:gd name="connsiteY11" fmla="*/ 264795 h 740664"/>
              <a:gd name="connsiteX12" fmla="*/ 1573911 w 1947291"/>
              <a:gd name="connsiteY12" fmla="*/ 316230 h 740664"/>
              <a:gd name="connsiteX13" fmla="*/ 1724406 w 1947291"/>
              <a:gd name="connsiteY13" fmla="*/ 236220 h 740664"/>
              <a:gd name="connsiteX14" fmla="*/ 1852041 w 1947291"/>
              <a:gd name="connsiteY14" fmla="*/ 215265 h 740664"/>
              <a:gd name="connsiteX15" fmla="*/ 1911096 w 1947291"/>
              <a:gd name="connsiteY15" fmla="*/ 165735 h 740664"/>
              <a:gd name="connsiteX16" fmla="*/ 1933956 w 1947291"/>
              <a:gd name="connsiteY16" fmla="*/ 163830 h 740664"/>
              <a:gd name="connsiteX17" fmla="*/ 1947291 w 1947291"/>
              <a:gd name="connsiteY17" fmla="*/ 194310 h 740664"/>
              <a:gd name="connsiteX0" fmla="*/ 0 w 1947291"/>
              <a:gd name="connsiteY0" fmla="*/ 740664 h 740664"/>
              <a:gd name="connsiteX1" fmla="*/ 198501 w 1947291"/>
              <a:gd name="connsiteY1" fmla="*/ 681990 h 740664"/>
              <a:gd name="connsiteX2" fmla="*/ 365379 w 1947291"/>
              <a:gd name="connsiteY2" fmla="*/ 596265 h 740664"/>
              <a:gd name="connsiteX3" fmla="*/ 333756 w 1947291"/>
              <a:gd name="connsiteY3" fmla="*/ 510159 h 740664"/>
              <a:gd name="connsiteX4" fmla="*/ 403098 w 1947291"/>
              <a:gd name="connsiteY4" fmla="*/ 421767 h 740664"/>
              <a:gd name="connsiteX5" fmla="*/ 275463 w 1947291"/>
              <a:gd name="connsiteY5" fmla="*/ 371094 h 740664"/>
              <a:gd name="connsiteX6" fmla="*/ 236601 w 1947291"/>
              <a:gd name="connsiteY6" fmla="*/ 335280 h 740664"/>
              <a:gd name="connsiteX7" fmla="*/ 486156 w 1947291"/>
              <a:gd name="connsiteY7" fmla="*/ 24765 h 740664"/>
              <a:gd name="connsiteX8" fmla="*/ 600456 w 1947291"/>
              <a:gd name="connsiteY8" fmla="*/ 38100 h 740664"/>
              <a:gd name="connsiteX9" fmla="*/ 701421 w 1947291"/>
              <a:gd name="connsiteY9" fmla="*/ 0 h 740664"/>
              <a:gd name="connsiteX10" fmla="*/ 1015746 w 1947291"/>
              <a:gd name="connsiteY10" fmla="*/ 104775 h 740664"/>
              <a:gd name="connsiteX11" fmla="*/ 1381506 w 1947291"/>
              <a:gd name="connsiteY11" fmla="*/ 264795 h 740664"/>
              <a:gd name="connsiteX12" fmla="*/ 1573911 w 1947291"/>
              <a:gd name="connsiteY12" fmla="*/ 316230 h 740664"/>
              <a:gd name="connsiteX13" fmla="*/ 1724406 w 1947291"/>
              <a:gd name="connsiteY13" fmla="*/ 236220 h 740664"/>
              <a:gd name="connsiteX14" fmla="*/ 1852041 w 1947291"/>
              <a:gd name="connsiteY14" fmla="*/ 215265 h 740664"/>
              <a:gd name="connsiteX15" fmla="*/ 1911096 w 1947291"/>
              <a:gd name="connsiteY15" fmla="*/ 165735 h 740664"/>
              <a:gd name="connsiteX16" fmla="*/ 1933956 w 1947291"/>
              <a:gd name="connsiteY16" fmla="*/ 163830 h 740664"/>
              <a:gd name="connsiteX17" fmla="*/ 1947291 w 1947291"/>
              <a:gd name="connsiteY17" fmla="*/ 194310 h 740664"/>
              <a:gd name="connsiteX0" fmla="*/ 0 w 1947291"/>
              <a:gd name="connsiteY0" fmla="*/ 740664 h 740664"/>
              <a:gd name="connsiteX1" fmla="*/ 198501 w 1947291"/>
              <a:gd name="connsiteY1" fmla="*/ 681990 h 740664"/>
              <a:gd name="connsiteX2" fmla="*/ 365379 w 1947291"/>
              <a:gd name="connsiteY2" fmla="*/ 596265 h 740664"/>
              <a:gd name="connsiteX3" fmla="*/ 333756 w 1947291"/>
              <a:gd name="connsiteY3" fmla="*/ 510159 h 740664"/>
              <a:gd name="connsiteX4" fmla="*/ 403098 w 1947291"/>
              <a:gd name="connsiteY4" fmla="*/ 421767 h 740664"/>
              <a:gd name="connsiteX5" fmla="*/ 275463 w 1947291"/>
              <a:gd name="connsiteY5" fmla="*/ 371094 h 740664"/>
              <a:gd name="connsiteX6" fmla="*/ 209169 w 1947291"/>
              <a:gd name="connsiteY6" fmla="*/ 368808 h 740664"/>
              <a:gd name="connsiteX7" fmla="*/ 486156 w 1947291"/>
              <a:gd name="connsiteY7" fmla="*/ 24765 h 740664"/>
              <a:gd name="connsiteX8" fmla="*/ 600456 w 1947291"/>
              <a:gd name="connsiteY8" fmla="*/ 38100 h 740664"/>
              <a:gd name="connsiteX9" fmla="*/ 701421 w 1947291"/>
              <a:gd name="connsiteY9" fmla="*/ 0 h 740664"/>
              <a:gd name="connsiteX10" fmla="*/ 1015746 w 1947291"/>
              <a:gd name="connsiteY10" fmla="*/ 104775 h 740664"/>
              <a:gd name="connsiteX11" fmla="*/ 1381506 w 1947291"/>
              <a:gd name="connsiteY11" fmla="*/ 264795 h 740664"/>
              <a:gd name="connsiteX12" fmla="*/ 1573911 w 1947291"/>
              <a:gd name="connsiteY12" fmla="*/ 316230 h 740664"/>
              <a:gd name="connsiteX13" fmla="*/ 1724406 w 1947291"/>
              <a:gd name="connsiteY13" fmla="*/ 236220 h 740664"/>
              <a:gd name="connsiteX14" fmla="*/ 1852041 w 1947291"/>
              <a:gd name="connsiteY14" fmla="*/ 215265 h 740664"/>
              <a:gd name="connsiteX15" fmla="*/ 1911096 w 1947291"/>
              <a:gd name="connsiteY15" fmla="*/ 165735 h 740664"/>
              <a:gd name="connsiteX16" fmla="*/ 1933956 w 1947291"/>
              <a:gd name="connsiteY16" fmla="*/ 163830 h 740664"/>
              <a:gd name="connsiteX17" fmla="*/ 1947291 w 1947291"/>
              <a:gd name="connsiteY17" fmla="*/ 194310 h 74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7291" h="740664">
                <a:moveTo>
                  <a:pt x="0" y="740664"/>
                </a:moveTo>
                <a:lnTo>
                  <a:pt x="198501" y="681990"/>
                </a:lnTo>
                <a:lnTo>
                  <a:pt x="365379" y="596265"/>
                </a:lnTo>
                <a:lnTo>
                  <a:pt x="333756" y="510159"/>
                </a:lnTo>
                <a:lnTo>
                  <a:pt x="403098" y="421767"/>
                </a:lnTo>
                <a:lnTo>
                  <a:pt x="275463" y="371094"/>
                </a:lnTo>
                <a:lnTo>
                  <a:pt x="209169" y="368808"/>
                </a:lnTo>
                <a:lnTo>
                  <a:pt x="486156" y="24765"/>
                </a:lnTo>
                <a:lnTo>
                  <a:pt x="600456" y="38100"/>
                </a:lnTo>
                <a:lnTo>
                  <a:pt x="701421" y="0"/>
                </a:lnTo>
                <a:lnTo>
                  <a:pt x="1015746" y="104775"/>
                </a:lnTo>
                <a:lnTo>
                  <a:pt x="1381506" y="264795"/>
                </a:lnTo>
                <a:lnTo>
                  <a:pt x="1573911" y="316230"/>
                </a:lnTo>
                <a:lnTo>
                  <a:pt x="1724406" y="236220"/>
                </a:lnTo>
                <a:lnTo>
                  <a:pt x="1852041" y="215265"/>
                </a:lnTo>
                <a:lnTo>
                  <a:pt x="1911096" y="165735"/>
                </a:lnTo>
                <a:lnTo>
                  <a:pt x="1933956" y="163830"/>
                </a:lnTo>
                <a:lnTo>
                  <a:pt x="1947291" y="19431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074373" y="4778375"/>
            <a:ext cx="3047151" cy="1739900"/>
          </a:xfrm>
          <a:custGeom>
            <a:avLst/>
            <a:gdLst>
              <a:gd name="connsiteX0" fmla="*/ 2603500 w 3028950"/>
              <a:gd name="connsiteY0" fmla="*/ 0 h 1739900"/>
              <a:gd name="connsiteX1" fmla="*/ 2667000 w 3028950"/>
              <a:gd name="connsiteY1" fmla="*/ 98425 h 1739900"/>
              <a:gd name="connsiteX2" fmla="*/ 2781300 w 3028950"/>
              <a:gd name="connsiteY2" fmla="*/ 193675 h 1739900"/>
              <a:gd name="connsiteX3" fmla="*/ 2870200 w 3028950"/>
              <a:gd name="connsiteY3" fmla="*/ 238125 h 1739900"/>
              <a:gd name="connsiteX4" fmla="*/ 2943225 w 3028950"/>
              <a:gd name="connsiteY4" fmla="*/ 387350 h 1739900"/>
              <a:gd name="connsiteX5" fmla="*/ 3025775 w 3028950"/>
              <a:gd name="connsiteY5" fmla="*/ 536575 h 1739900"/>
              <a:gd name="connsiteX6" fmla="*/ 3028950 w 3028950"/>
              <a:gd name="connsiteY6" fmla="*/ 669925 h 1739900"/>
              <a:gd name="connsiteX7" fmla="*/ 2927350 w 3028950"/>
              <a:gd name="connsiteY7" fmla="*/ 774700 h 1739900"/>
              <a:gd name="connsiteX8" fmla="*/ 2641600 w 3028950"/>
              <a:gd name="connsiteY8" fmla="*/ 1047750 h 1739900"/>
              <a:gd name="connsiteX9" fmla="*/ 2628900 w 3028950"/>
              <a:gd name="connsiteY9" fmla="*/ 1133475 h 1739900"/>
              <a:gd name="connsiteX10" fmla="*/ 2505075 w 3028950"/>
              <a:gd name="connsiteY10" fmla="*/ 1260475 h 1739900"/>
              <a:gd name="connsiteX11" fmla="*/ 2400300 w 3028950"/>
              <a:gd name="connsiteY11" fmla="*/ 1431925 h 1739900"/>
              <a:gd name="connsiteX12" fmla="*/ 2260600 w 3028950"/>
              <a:gd name="connsiteY12" fmla="*/ 1482725 h 1739900"/>
              <a:gd name="connsiteX13" fmla="*/ 2197100 w 3028950"/>
              <a:gd name="connsiteY13" fmla="*/ 1527175 h 1739900"/>
              <a:gd name="connsiteX14" fmla="*/ 2019300 w 3028950"/>
              <a:gd name="connsiteY14" fmla="*/ 1577975 h 1739900"/>
              <a:gd name="connsiteX15" fmla="*/ 1879600 w 3028950"/>
              <a:gd name="connsiteY15" fmla="*/ 1631950 h 1739900"/>
              <a:gd name="connsiteX16" fmla="*/ 1746250 w 3028950"/>
              <a:gd name="connsiteY16" fmla="*/ 1711325 h 1739900"/>
              <a:gd name="connsiteX17" fmla="*/ 1682750 w 3028950"/>
              <a:gd name="connsiteY17" fmla="*/ 1739900 h 1739900"/>
              <a:gd name="connsiteX18" fmla="*/ 1622425 w 3028950"/>
              <a:gd name="connsiteY18" fmla="*/ 1682750 h 1739900"/>
              <a:gd name="connsiteX19" fmla="*/ 1511300 w 3028950"/>
              <a:gd name="connsiteY19" fmla="*/ 1641475 h 1739900"/>
              <a:gd name="connsiteX20" fmla="*/ 1457325 w 3028950"/>
              <a:gd name="connsiteY20" fmla="*/ 1616075 h 1739900"/>
              <a:gd name="connsiteX21" fmla="*/ 1441450 w 3028950"/>
              <a:gd name="connsiteY21" fmla="*/ 1558925 h 1739900"/>
              <a:gd name="connsiteX22" fmla="*/ 1422400 w 3028950"/>
              <a:gd name="connsiteY22" fmla="*/ 1549400 h 1739900"/>
              <a:gd name="connsiteX23" fmla="*/ 1355725 w 3028950"/>
              <a:gd name="connsiteY23" fmla="*/ 1476375 h 1739900"/>
              <a:gd name="connsiteX24" fmla="*/ 1330325 w 3028950"/>
              <a:gd name="connsiteY24" fmla="*/ 1431925 h 1739900"/>
              <a:gd name="connsiteX25" fmla="*/ 1285875 w 3028950"/>
              <a:gd name="connsiteY25" fmla="*/ 1406525 h 1739900"/>
              <a:gd name="connsiteX26" fmla="*/ 1219200 w 3028950"/>
              <a:gd name="connsiteY26" fmla="*/ 1365250 h 1739900"/>
              <a:gd name="connsiteX27" fmla="*/ 1146175 w 3028950"/>
              <a:gd name="connsiteY27" fmla="*/ 1365250 h 1739900"/>
              <a:gd name="connsiteX28" fmla="*/ 1108075 w 3028950"/>
              <a:gd name="connsiteY28" fmla="*/ 1368425 h 1739900"/>
              <a:gd name="connsiteX29" fmla="*/ 1076325 w 3028950"/>
              <a:gd name="connsiteY29" fmla="*/ 1330325 h 1739900"/>
              <a:gd name="connsiteX30" fmla="*/ 1028700 w 3028950"/>
              <a:gd name="connsiteY30" fmla="*/ 1295400 h 1739900"/>
              <a:gd name="connsiteX31" fmla="*/ 996950 w 3028950"/>
              <a:gd name="connsiteY31" fmla="*/ 1260475 h 1739900"/>
              <a:gd name="connsiteX32" fmla="*/ 1000125 w 3028950"/>
              <a:gd name="connsiteY32" fmla="*/ 1225550 h 1739900"/>
              <a:gd name="connsiteX33" fmla="*/ 987425 w 3028950"/>
              <a:gd name="connsiteY33" fmla="*/ 1193800 h 1739900"/>
              <a:gd name="connsiteX34" fmla="*/ 942975 w 3028950"/>
              <a:gd name="connsiteY34" fmla="*/ 1130300 h 1739900"/>
              <a:gd name="connsiteX35" fmla="*/ 958850 w 3028950"/>
              <a:gd name="connsiteY35" fmla="*/ 1098550 h 1739900"/>
              <a:gd name="connsiteX36" fmla="*/ 962025 w 3028950"/>
              <a:gd name="connsiteY36" fmla="*/ 1069975 h 1739900"/>
              <a:gd name="connsiteX37" fmla="*/ 882650 w 3028950"/>
              <a:gd name="connsiteY37" fmla="*/ 984250 h 1739900"/>
              <a:gd name="connsiteX38" fmla="*/ 828675 w 3028950"/>
              <a:gd name="connsiteY38" fmla="*/ 898525 h 1739900"/>
              <a:gd name="connsiteX39" fmla="*/ 768350 w 3028950"/>
              <a:gd name="connsiteY39" fmla="*/ 857250 h 1739900"/>
              <a:gd name="connsiteX40" fmla="*/ 682625 w 3028950"/>
              <a:gd name="connsiteY40" fmla="*/ 828675 h 1739900"/>
              <a:gd name="connsiteX41" fmla="*/ 654050 w 3028950"/>
              <a:gd name="connsiteY41" fmla="*/ 828675 h 1739900"/>
              <a:gd name="connsiteX42" fmla="*/ 628650 w 3028950"/>
              <a:gd name="connsiteY42" fmla="*/ 844550 h 1739900"/>
              <a:gd name="connsiteX43" fmla="*/ 600075 w 3028950"/>
              <a:gd name="connsiteY43" fmla="*/ 812800 h 1739900"/>
              <a:gd name="connsiteX44" fmla="*/ 558800 w 3028950"/>
              <a:gd name="connsiteY44" fmla="*/ 781050 h 1739900"/>
              <a:gd name="connsiteX45" fmla="*/ 536575 w 3028950"/>
              <a:gd name="connsiteY45" fmla="*/ 746125 h 1739900"/>
              <a:gd name="connsiteX46" fmla="*/ 533400 w 3028950"/>
              <a:gd name="connsiteY46" fmla="*/ 698500 h 1739900"/>
              <a:gd name="connsiteX47" fmla="*/ 511175 w 3028950"/>
              <a:gd name="connsiteY47" fmla="*/ 682625 h 1739900"/>
              <a:gd name="connsiteX48" fmla="*/ 457200 w 3028950"/>
              <a:gd name="connsiteY48" fmla="*/ 619125 h 1739900"/>
              <a:gd name="connsiteX49" fmla="*/ 409575 w 3028950"/>
              <a:gd name="connsiteY49" fmla="*/ 619125 h 1739900"/>
              <a:gd name="connsiteX50" fmla="*/ 406400 w 3028950"/>
              <a:gd name="connsiteY50" fmla="*/ 568325 h 1739900"/>
              <a:gd name="connsiteX51" fmla="*/ 381000 w 3028950"/>
              <a:gd name="connsiteY51" fmla="*/ 565150 h 1739900"/>
              <a:gd name="connsiteX52" fmla="*/ 336550 w 3028950"/>
              <a:gd name="connsiteY52" fmla="*/ 511175 h 1739900"/>
              <a:gd name="connsiteX53" fmla="*/ 273050 w 3028950"/>
              <a:gd name="connsiteY53" fmla="*/ 463550 h 1739900"/>
              <a:gd name="connsiteX54" fmla="*/ 215900 w 3028950"/>
              <a:gd name="connsiteY54" fmla="*/ 415925 h 1739900"/>
              <a:gd name="connsiteX55" fmla="*/ 209550 w 3028950"/>
              <a:gd name="connsiteY55" fmla="*/ 374650 h 1739900"/>
              <a:gd name="connsiteX56" fmla="*/ 168275 w 3028950"/>
              <a:gd name="connsiteY56" fmla="*/ 365125 h 1739900"/>
              <a:gd name="connsiteX57" fmla="*/ 107950 w 3028950"/>
              <a:gd name="connsiteY57" fmla="*/ 301625 h 1739900"/>
              <a:gd name="connsiteX58" fmla="*/ 76200 w 3028950"/>
              <a:gd name="connsiteY58" fmla="*/ 285750 h 1739900"/>
              <a:gd name="connsiteX59" fmla="*/ 19050 w 3028950"/>
              <a:gd name="connsiteY59" fmla="*/ 295275 h 1739900"/>
              <a:gd name="connsiteX60" fmla="*/ 12700 w 3028950"/>
              <a:gd name="connsiteY60" fmla="*/ 298450 h 1739900"/>
              <a:gd name="connsiteX61" fmla="*/ 15875 w 3028950"/>
              <a:gd name="connsiteY61" fmla="*/ 231775 h 1739900"/>
              <a:gd name="connsiteX62" fmla="*/ 22225 w 3028950"/>
              <a:gd name="connsiteY62" fmla="*/ 206375 h 1739900"/>
              <a:gd name="connsiteX63" fmla="*/ 3175 w 3028950"/>
              <a:gd name="connsiteY63" fmla="*/ 136525 h 1739900"/>
              <a:gd name="connsiteX64" fmla="*/ 0 w 3028950"/>
              <a:gd name="connsiteY64" fmla="*/ 82550 h 1739900"/>
              <a:gd name="connsiteX65" fmla="*/ 3175 w 3028950"/>
              <a:gd name="connsiteY65" fmla="*/ 12700 h 1739900"/>
              <a:gd name="connsiteX0" fmla="*/ 2621701 w 3047151"/>
              <a:gd name="connsiteY0" fmla="*/ 0 h 1739900"/>
              <a:gd name="connsiteX1" fmla="*/ 2685201 w 3047151"/>
              <a:gd name="connsiteY1" fmla="*/ 98425 h 1739900"/>
              <a:gd name="connsiteX2" fmla="*/ 2799501 w 3047151"/>
              <a:gd name="connsiteY2" fmla="*/ 193675 h 1739900"/>
              <a:gd name="connsiteX3" fmla="*/ 2888401 w 3047151"/>
              <a:gd name="connsiteY3" fmla="*/ 238125 h 1739900"/>
              <a:gd name="connsiteX4" fmla="*/ 2961426 w 3047151"/>
              <a:gd name="connsiteY4" fmla="*/ 387350 h 1739900"/>
              <a:gd name="connsiteX5" fmla="*/ 3043976 w 3047151"/>
              <a:gd name="connsiteY5" fmla="*/ 536575 h 1739900"/>
              <a:gd name="connsiteX6" fmla="*/ 3047151 w 3047151"/>
              <a:gd name="connsiteY6" fmla="*/ 669925 h 1739900"/>
              <a:gd name="connsiteX7" fmla="*/ 2945551 w 3047151"/>
              <a:gd name="connsiteY7" fmla="*/ 774700 h 1739900"/>
              <a:gd name="connsiteX8" fmla="*/ 2659801 w 3047151"/>
              <a:gd name="connsiteY8" fmla="*/ 1047750 h 1739900"/>
              <a:gd name="connsiteX9" fmla="*/ 2647101 w 3047151"/>
              <a:gd name="connsiteY9" fmla="*/ 1133475 h 1739900"/>
              <a:gd name="connsiteX10" fmla="*/ 2523276 w 3047151"/>
              <a:gd name="connsiteY10" fmla="*/ 1260475 h 1739900"/>
              <a:gd name="connsiteX11" fmla="*/ 2418501 w 3047151"/>
              <a:gd name="connsiteY11" fmla="*/ 1431925 h 1739900"/>
              <a:gd name="connsiteX12" fmla="*/ 2278801 w 3047151"/>
              <a:gd name="connsiteY12" fmla="*/ 1482725 h 1739900"/>
              <a:gd name="connsiteX13" fmla="*/ 2215301 w 3047151"/>
              <a:gd name="connsiteY13" fmla="*/ 1527175 h 1739900"/>
              <a:gd name="connsiteX14" fmla="*/ 2037501 w 3047151"/>
              <a:gd name="connsiteY14" fmla="*/ 1577975 h 1739900"/>
              <a:gd name="connsiteX15" fmla="*/ 1897801 w 3047151"/>
              <a:gd name="connsiteY15" fmla="*/ 1631950 h 1739900"/>
              <a:gd name="connsiteX16" fmla="*/ 1764451 w 3047151"/>
              <a:gd name="connsiteY16" fmla="*/ 1711325 h 1739900"/>
              <a:gd name="connsiteX17" fmla="*/ 1700951 w 3047151"/>
              <a:gd name="connsiteY17" fmla="*/ 1739900 h 1739900"/>
              <a:gd name="connsiteX18" fmla="*/ 1640626 w 3047151"/>
              <a:gd name="connsiteY18" fmla="*/ 1682750 h 1739900"/>
              <a:gd name="connsiteX19" fmla="*/ 1529501 w 3047151"/>
              <a:gd name="connsiteY19" fmla="*/ 1641475 h 1739900"/>
              <a:gd name="connsiteX20" fmla="*/ 1475526 w 3047151"/>
              <a:gd name="connsiteY20" fmla="*/ 1616075 h 1739900"/>
              <a:gd name="connsiteX21" fmla="*/ 1459651 w 3047151"/>
              <a:gd name="connsiteY21" fmla="*/ 1558925 h 1739900"/>
              <a:gd name="connsiteX22" fmla="*/ 1440601 w 3047151"/>
              <a:gd name="connsiteY22" fmla="*/ 1549400 h 1739900"/>
              <a:gd name="connsiteX23" fmla="*/ 1373926 w 3047151"/>
              <a:gd name="connsiteY23" fmla="*/ 1476375 h 1739900"/>
              <a:gd name="connsiteX24" fmla="*/ 1348526 w 3047151"/>
              <a:gd name="connsiteY24" fmla="*/ 1431925 h 1739900"/>
              <a:gd name="connsiteX25" fmla="*/ 1304076 w 3047151"/>
              <a:gd name="connsiteY25" fmla="*/ 1406525 h 1739900"/>
              <a:gd name="connsiteX26" fmla="*/ 1237401 w 3047151"/>
              <a:gd name="connsiteY26" fmla="*/ 1365250 h 1739900"/>
              <a:gd name="connsiteX27" fmla="*/ 1164376 w 3047151"/>
              <a:gd name="connsiteY27" fmla="*/ 1365250 h 1739900"/>
              <a:gd name="connsiteX28" fmla="*/ 1126276 w 3047151"/>
              <a:gd name="connsiteY28" fmla="*/ 1368425 h 1739900"/>
              <a:gd name="connsiteX29" fmla="*/ 1094526 w 3047151"/>
              <a:gd name="connsiteY29" fmla="*/ 1330325 h 1739900"/>
              <a:gd name="connsiteX30" fmla="*/ 1046901 w 3047151"/>
              <a:gd name="connsiteY30" fmla="*/ 1295400 h 1739900"/>
              <a:gd name="connsiteX31" fmla="*/ 1015151 w 3047151"/>
              <a:gd name="connsiteY31" fmla="*/ 1260475 h 1739900"/>
              <a:gd name="connsiteX32" fmla="*/ 1018326 w 3047151"/>
              <a:gd name="connsiteY32" fmla="*/ 1225550 h 1739900"/>
              <a:gd name="connsiteX33" fmla="*/ 1005626 w 3047151"/>
              <a:gd name="connsiteY33" fmla="*/ 1193800 h 1739900"/>
              <a:gd name="connsiteX34" fmla="*/ 961176 w 3047151"/>
              <a:gd name="connsiteY34" fmla="*/ 1130300 h 1739900"/>
              <a:gd name="connsiteX35" fmla="*/ 977051 w 3047151"/>
              <a:gd name="connsiteY35" fmla="*/ 1098550 h 1739900"/>
              <a:gd name="connsiteX36" fmla="*/ 980226 w 3047151"/>
              <a:gd name="connsiteY36" fmla="*/ 1069975 h 1739900"/>
              <a:gd name="connsiteX37" fmla="*/ 900851 w 3047151"/>
              <a:gd name="connsiteY37" fmla="*/ 984250 h 1739900"/>
              <a:gd name="connsiteX38" fmla="*/ 846876 w 3047151"/>
              <a:gd name="connsiteY38" fmla="*/ 898525 h 1739900"/>
              <a:gd name="connsiteX39" fmla="*/ 786551 w 3047151"/>
              <a:gd name="connsiteY39" fmla="*/ 857250 h 1739900"/>
              <a:gd name="connsiteX40" fmla="*/ 700826 w 3047151"/>
              <a:gd name="connsiteY40" fmla="*/ 828675 h 1739900"/>
              <a:gd name="connsiteX41" fmla="*/ 672251 w 3047151"/>
              <a:gd name="connsiteY41" fmla="*/ 828675 h 1739900"/>
              <a:gd name="connsiteX42" fmla="*/ 646851 w 3047151"/>
              <a:gd name="connsiteY42" fmla="*/ 844550 h 1739900"/>
              <a:gd name="connsiteX43" fmla="*/ 618276 w 3047151"/>
              <a:gd name="connsiteY43" fmla="*/ 812800 h 1739900"/>
              <a:gd name="connsiteX44" fmla="*/ 577001 w 3047151"/>
              <a:gd name="connsiteY44" fmla="*/ 781050 h 1739900"/>
              <a:gd name="connsiteX45" fmla="*/ 554776 w 3047151"/>
              <a:gd name="connsiteY45" fmla="*/ 746125 h 1739900"/>
              <a:gd name="connsiteX46" fmla="*/ 551601 w 3047151"/>
              <a:gd name="connsiteY46" fmla="*/ 698500 h 1739900"/>
              <a:gd name="connsiteX47" fmla="*/ 529376 w 3047151"/>
              <a:gd name="connsiteY47" fmla="*/ 682625 h 1739900"/>
              <a:gd name="connsiteX48" fmla="*/ 475401 w 3047151"/>
              <a:gd name="connsiteY48" fmla="*/ 619125 h 1739900"/>
              <a:gd name="connsiteX49" fmla="*/ 427776 w 3047151"/>
              <a:gd name="connsiteY49" fmla="*/ 619125 h 1739900"/>
              <a:gd name="connsiteX50" fmla="*/ 424601 w 3047151"/>
              <a:gd name="connsiteY50" fmla="*/ 568325 h 1739900"/>
              <a:gd name="connsiteX51" fmla="*/ 399201 w 3047151"/>
              <a:gd name="connsiteY51" fmla="*/ 565150 h 1739900"/>
              <a:gd name="connsiteX52" fmla="*/ 354751 w 3047151"/>
              <a:gd name="connsiteY52" fmla="*/ 511175 h 1739900"/>
              <a:gd name="connsiteX53" fmla="*/ 291251 w 3047151"/>
              <a:gd name="connsiteY53" fmla="*/ 463550 h 1739900"/>
              <a:gd name="connsiteX54" fmla="*/ 234101 w 3047151"/>
              <a:gd name="connsiteY54" fmla="*/ 415925 h 1739900"/>
              <a:gd name="connsiteX55" fmla="*/ 227751 w 3047151"/>
              <a:gd name="connsiteY55" fmla="*/ 374650 h 1739900"/>
              <a:gd name="connsiteX56" fmla="*/ 186476 w 3047151"/>
              <a:gd name="connsiteY56" fmla="*/ 365125 h 1739900"/>
              <a:gd name="connsiteX57" fmla="*/ 126151 w 3047151"/>
              <a:gd name="connsiteY57" fmla="*/ 301625 h 1739900"/>
              <a:gd name="connsiteX58" fmla="*/ 94401 w 3047151"/>
              <a:gd name="connsiteY58" fmla="*/ 285750 h 1739900"/>
              <a:gd name="connsiteX59" fmla="*/ 37251 w 3047151"/>
              <a:gd name="connsiteY59" fmla="*/ 295275 h 1739900"/>
              <a:gd name="connsiteX60" fmla="*/ 30901 w 3047151"/>
              <a:gd name="connsiteY60" fmla="*/ 298450 h 1739900"/>
              <a:gd name="connsiteX61" fmla="*/ 34076 w 3047151"/>
              <a:gd name="connsiteY61" fmla="*/ 231775 h 1739900"/>
              <a:gd name="connsiteX62" fmla="*/ 40426 w 3047151"/>
              <a:gd name="connsiteY62" fmla="*/ 206375 h 1739900"/>
              <a:gd name="connsiteX63" fmla="*/ 21376 w 3047151"/>
              <a:gd name="connsiteY63" fmla="*/ 136525 h 1739900"/>
              <a:gd name="connsiteX64" fmla="*/ 18201 w 3047151"/>
              <a:gd name="connsiteY64" fmla="*/ 82550 h 1739900"/>
              <a:gd name="connsiteX65" fmla="*/ 40 w 3047151"/>
              <a:gd name="connsiteY65" fmla="*/ 40132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047151" h="1739900">
                <a:moveTo>
                  <a:pt x="2621701" y="0"/>
                </a:moveTo>
                <a:lnTo>
                  <a:pt x="2685201" y="98425"/>
                </a:lnTo>
                <a:lnTo>
                  <a:pt x="2799501" y="193675"/>
                </a:lnTo>
                <a:lnTo>
                  <a:pt x="2888401" y="238125"/>
                </a:lnTo>
                <a:lnTo>
                  <a:pt x="2961426" y="387350"/>
                </a:lnTo>
                <a:lnTo>
                  <a:pt x="3043976" y="536575"/>
                </a:lnTo>
                <a:cubicBezTo>
                  <a:pt x="3045034" y="581025"/>
                  <a:pt x="3046093" y="625475"/>
                  <a:pt x="3047151" y="669925"/>
                </a:cubicBezTo>
                <a:lnTo>
                  <a:pt x="2945551" y="774700"/>
                </a:lnTo>
                <a:lnTo>
                  <a:pt x="2659801" y="1047750"/>
                </a:lnTo>
                <a:lnTo>
                  <a:pt x="2647101" y="1133475"/>
                </a:lnTo>
                <a:lnTo>
                  <a:pt x="2523276" y="1260475"/>
                </a:lnTo>
                <a:lnTo>
                  <a:pt x="2418501" y="1431925"/>
                </a:lnTo>
                <a:lnTo>
                  <a:pt x="2278801" y="1482725"/>
                </a:lnTo>
                <a:lnTo>
                  <a:pt x="2215301" y="1527175"/>
                </a:lnTo>
                <a:lnTo>
                  <a:pt x="2037501" y="1577975"/>
                </a:lnTo>
                <a:lnTo>
                  <a:pt x="1897801" y="1631950"/>
                </a:lnTo>
                <a:lnTo>
                  <a:pt x="1764451" y="1711325"/>
                </a:lnTo>
                <a:lnTo>
                  <a:pt x="1700951" y="1739900"/>
                </a:lnTo>
                <a:lnTo>
                  <a:pt x="1640626" y="1682750"/>
                </a:lnTo>
                <a:lnTo>
                  <a:pt x="1529501" y="1641475"/>
                </a:lnTo>
                <a:lnTo>
                  <a:pt x="1475526" y="1616075"/>
                </a:lnTo>
                <a:lnTo>
                  <a:pt x="1459651" y="1558925"/>
                </a:lnTo>
                <a:lnTo>
                  <a:pt x="1440601" y="1549400"/>
                </a:lnTo>
                <a:lnTo>
                  <a:pt x="1373926" y="1476375"/>
                </a:lnTo>
                <a:lnTo>
                  <a:pt x="1348526" y="1431925"/>
                </a:lnTo>
                <a:lnTo>
                  <a:pt x="1304076" y="1406525"/>
                </a:lnTo>
                <a:lnTo>
                  <a:pt x="1237401" y="1365250"/>
                </a:lnTo>
                <a:lnTo>
                  <a:pt x="1164376" y="1365250"/>
                </a:lnTo>
                <a:lnTo>
                  <a:pt x="1126276" y="1368425"/>
                </a:lnTo>
                <a:lnTo>
                  <a:pt x="1094526" y="1330325"/>
                </a:lnTo>
                <a:lnTo>
                  <a:pt x="1046901" y="1295400"/>
                </a:lnTo>
                <a:lnTo>
                  <a:pt x="1015151" y="1260475"/>
                </a:lnTo>
                <a:lnTo>
                  <a:pt x="1018326" y="1225550"/>
                </a:lnTo>
                <a:lnTo>
                  <a:pt x="1005626" y="1193800"/>
                </a:lnTo>
                <a:lnTo>
                  <a:pt x="961176" y="1130300"/>
                </a:lnTo>
                <a:lnTo>
                  <a:pt x="977051" y="1098550"/>
                </a:lnTo>
                <a:lnTo>
                  <a:pt x="980226" y="1069975"/>
                </a:lnTo>
                <a:lnTo>
                  <a:pt x="900851" y="984250"/>
                </a:lnTo>
                <a:lnTo>
                  <a:pt x="846876" y="898525"/>
                </a:lnTo>
                <a:lnTo>
                  <a:pt x="786551" y="857250"/>
                </a:lnTo>
                <a:lnTo>
                  <a:pt x="700826" y="828675"/>
                </a:lnTo>
                <a:lnTo>
                  <a:pt x="672251" y="828675"/>
                </a:lnTo>
                <a:lnTo>
                  <a:pt x="646851" y="844550"/>
                </a:lnTo>
                <a:lnTo>
                  <a:pt x="618276" y="812800"/>
                </a:lnTo>
                <a:lnTo>
                  <a:pt x="577001" y="781050"/>
                </a:lnTo>
                <a:lnTo>
                  <a:pt x="554776" y="746125"/>
                </a:lnTo>
                <a:lnTo>
                  <a:pt x="551601" y="698500"/>
                </a:lnTo>
                <a:lnTo>
                  <a:pt x="529376" y="682625"/>
                </a:lnTo>
                <a:lnTo>
                  <a:pt x="475401" y="619125"/>
                </a:lnTo>
                <a:lnTo>
                  <a:pt x="427776" y="619125"/>
                </a:lnTo>
                <a:lnTo>
                  <a:pt x="424601" y="568325"/>
                </a:lnTo>
                <a:lnTo>
                  <a:pt x="399201" y="565150"/>
                </a:lnTo>
                <a:lnTo>
                  <a:pt x="354751" y="511175"/>
                </a:lnTo>
                <a:lnTo>
                  <a:pt x="291251" y="463550"/>
                </a:lnTo>
                <a:lnTo>
                  <a:pt x="234101" y="415925"/>
                </a:lnTo>
                <a:lnTo>
                  <a:pt x="227751" y="374650"/>
                </a:lnTo>
                <a:lnTo>
                  <a:pt x="186476" y="365125"/>
                </a:lnTo>
                <a:lnTo>
                  <a:pt x="126151" y="301625"/>
                </a:lnTo>
                <a:lnTo>
                  <a:pt x="94401" y="285750"/>
                </a:lnTo>
                <a:lnTo>
                  <a:pt x="37251" y="295275"/>
                </a:lnTo>
                <a:lnTo>
                  <a:pt x="30901" y="298450"/>
                </a:lnTo>
                <a:lnTo>
                  <a:pt x="34076" y="231775"/>
                </a:lnTo>
                <a:lnTo>
                  <a:pt x="40426" y="206375"/>
                </a:lnTo>
                <a:lnTo>
                  <a:pt x="21376" y="136525"/>
                </a:lnTo>
                <a:lnTo>
                  <a:pt x="18201" y="82550"/>
                </a:lnTo>
                <a:cubicBezTo>
                  <a:pt x="19259" y="59267"/>
                  <a:pt x="-1018" y="63415"/>
                  <a:pt x="40" y="40132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008632" y="4226688"/>
            <a:ext cx="692074" cy="586828"/>
          </a:xfrm>
          <a:custGeom>
            <a:avLst/>
            <a:gdLst>
              <a:gd name="connsiteX0" fmla="*/ 0 w 671119"/>
              <a:gd name="connsiteY0" fmla="*/ 0 h 587230"/>
              <a:gd name="connsiteX1" fmla="*/ 37751 w 671119"/>
              <a:gd name="connsiteY1" fmla="*/ 41945 h 587230"/>
              <a:gd name="connsiteX2" fmla="*/ 75501 w 671119"/>
              <a:gd name="connsiteY2" fmla="*/ 90182 h 587230"/>
              <a:gd name="connsiteX3" fmla="*/ 79696 w 671119"/>
              <a:gd name="connsiteY3" fmla="*/ 104863 h 587230"/>
              <a:gd name="connsiteX4" fmla="*/ 98571 w 671119"/>
              <a:gd name="connsiteY4" fmla="*/ 109057 h 587230"/>
              <a:gd name="connsiteX5" fmla="*/ 113252 w 671119"/>
              <a:gd name="connsiteY5" fmla="*/ 125835 h 587230"/>
              <a:gd name="connsiteX6" fmla="*/ 155196 w 671119"/>
              <a:gd name="connsiteY6" fmla="*/ 155196 h 587230"/>
              <a:gd name="connsiteX7" fmla="*/ 159391 w 671119"/>
              <a:gd name="connsiteY7" fmla="*/ 176169 h 587230"/>
              <a:gd name="connsiteX8" fmla="*/ 165683 w 671119"/>
              <a:gd name="connsiteY8" fmla="*/ 188752 h 587230"/>
              <a:gd name="connsiteX9" fmla="*/ 213919 w 671119"/>
              <a:gd name="connsiteY9" fmla="*/ 188752 h 587230"/>
              <a:gd name="connsiteX10" fmla="*/ 255864 w 671119"/>
              <a:gd name="connsiteY10" fmla="*/ 195044 h 587230"/>
              <a:gd name="connsiteX11" fmla="*/ 291518 w 671119"/>
              <a:gd name="connsiteY11" fmla="*/ 174072 h 587230"/>
              <a:gd name="connsiteX12" fmla="*/ 322976 w 671119"/>
              <a:gd name="connsiteY12" fmla="*/ 174072 h 587230"/>
              <a:gd name="connsiteX13" fmla="*/ 369116 w 671119"/>
              <a:gd name="connsiteY13" fmla="*/ 203433 h 587230"/>
              <a:gd name="connsiteX14" fmla="*/ 402672 w 671119"/>
              <a:gd name="connsiteY14" fmla="*/ 234892 h 587230"/>
              <a:gd name="connsiteX15" fmla="*/ 402672 w 671119"/>
              <a:gd name="connsiteY15" fmla="*/ 302004 h 587230"/>
              <a:gd name="connsiteX16" fmla="*/ 400574 w 671119"/>
              <a:gd name="connsiteY16" fmla="*/ 335560 h 587230"/>
              <a:gd name="connsiteX17" fmla="*/ 400574 w 671119"/>
              <a:gd name="connsiteY17" fmla="*/ 362824 h 587230"/>
              <a:gd name="connsiteX18" fmla="*/ 375407 w 671119"/>
              <a:gd name="connsiteY18" fmla="*/ 383796 h 587230"/>
              <a:gd name="connsiteX19" fmla="*/ 417352 w 671119"/>
              <a:gd name="connsiteY19" fmla="*/ 413158 h 587230"/>
              <a:gd name="connsiteX20" fmla="*/ 457200 w 671119"/>
              <a:gd name="connsiteY20" fmla="*/ 446714 h 587230"/>
              <a:gd name="connsiteX21" fmla="*/ 480270 w 671119"/>
              <a:gd name="connsiteY21" fmla="*/ 455103 h 587230"/>
              <a:gd name="connsiteX22" fmla="*/ 492853 w 671119"/>
              <a:gd name="connsiteY22" fmla="*/ 490756 h 587230"/>
              <a:gd name="connsiteX23" fmla="*/ 515923 w 671119"/>
              <a:gd name="connsiteY23" fmla="*/ 528507 h 587230"/>
              <a:gd name="connsiteX24" fmla="*/ 543187 w 671119"/>
              <a:gd name="connsiteY24" fmla="*/ 549479 h 587230"/>
              <a:gd name="connsiteX25" fmla="*/ 553674 w 671119"/>
              <a:gd name="connsiteY25" fmla="*/ 551576 h 587230"/>
              <a:gd name="connsiteX26" fmla="*/ 559965 w 671119"/>
              <a:gd name="connsiteY26" fmla="*/ 532701 h 587230"/>
              <a:gd name="connsiteX27" fmla="*/ 551576 w 671119"/>
              <a:gd name="connsiteY27" fmla="*/ 515923 h 587230"/>
              <a:gd name="connsiteX28" fmla="*/ 515923 w 671119"/>
              <a:gd name="connsiteY28" fmla="*/ 442519 h 587230"/>
              <a:gd name="connsiteX29" fmla="*/ 522215 w 671119"/>
              <a:gd name="connsiteY29" fmla="*/ 394283 h 587230"/>
              <a:gd name="connsiteX30" fmla="*/ 511729 w 671119"/>
              <a:gd name="connsiteY30" fmla="*/ 339754 h 587230"/>
              <a:gd name="connsiteX31" fmla="*/ 530604 w 671119"/>
              <a:gd name="connsiteY31" fmla="*/ 310393 h 587230"/>
              <a:gd name="connsiteX32" fmla="*/ 538993 w 671119"/>
              <a:gd name="connsiteY32" fmla="*/ 283129 h 587230"/>
              <a:gd name="connsiteX33" fmla="*/ 585132 w 671119"/>
              <a:gd name="connsiteY33" fmla="*/ 316685 h 587230"/>
              <a:gd name="connsiteX34" fmla="*/ 599813 w 671119"/>
              <a:gd name="connsiteY34" fmla="*/ 314587 h 587230"/>
              <a:gd name="connsiteX35" fmla="*/ 597716 w 671119"/>
              <a:gd name="connsiteY35" fmla="*/ 373310 h 587230"/>
              <a:gd name="connsiteX36" fmla="*/ 627077 w 671119"/>
              <a:gd name="connsiteY36" fmla="*/ 404769 h 587230"/>
              <a:gd name="connsiteX37" fmla="*/ 648050 w 671119"/>
              <a:gd name="connsiteY37" fmla="*/ 455103 h 587230"/>
              <a:gd name="connsiteX38" fmla="*/ 639661 w 671119"/>
              <a:gd name="connsiteY38" fmla="*/ 494951 h 587230"/>
              <a:gd name="connsiteX39" fmla="*/ 660633 w 671119"/>
              <a:gd name="connsiteY39" fmla="*/ 528507 h 587230"/>
              <a:gd name="connsiteX40" fmla="*/ 639661 w 671119"/>
              <a:gd name="connsiteY40" fmla="*/ 562063 h 587230"/>
              <a:gd name="connsiteX41" fmla="*/ 671119 w 671119"/>
              <a:gd name="connsiteY41" fmla="*/ 587230 h 587230"/>
              <a:gd name="connsiteX0" fmla="*/ 0 w 671119"/>
              <a:gd name="connsiteY0" fmla="*/ 0 h 587230"/>
              <a:gd name="connsiteX1" fmla="*/ 37751 w 671119"/>
              <a:gd name="connsiteY1" fmla="*/ 41945 h 587230"/>
              <a:gd name="connsiteX2" fmla="*/ 75501 w 671119"/>
              <a:gd name="connsiteY2" fmla="*/ 90182 h 587230"/>
              <a:gd name="connsiteX3" fmla="*/ 79696 w 671119"/>
              <a:gd name="connsiteY3" fmla="*/ 104863 h 587230"/>
              <a:gd name="connsiteX4" fmla="*/ 98571 w 671119"/>
              <a:gd name="connsiteY4" fmla="*/ 109057 h 587230"/>
              <a:gd name="connsiteX5" fmla="*/ 113252 w 671119"/>
              <a:gd name="connsiteY5" fmla="*/ 125835 h 587230"/>
              <a:gd name="connsiteX6" fmla="*/ 155196 w 671119"/>
              <a:gd name="connsiteY6" fmla="*/ 155196 h 587230"/>
              <a:gd name="connsiteX7" fmla="*/ 159391 w 671119"/>
              <a:gd name="connsiteY7" fmla="*/ 176169 h 587230"/>
              <a:gd name="connsiteX8" fmla="*/ 165683 w 671119"/>
              <a:gd name="connsiteY8" fmla="*/ 188752 h 587230"/>
              <a:gd name="connsiteX9" fmla="*/ 213919 w 671119"/>
              <a:gd name="connsiteY9" fmla="*/ 188752 h 587230"/>
              <a:gd name="connsiteX10" fmla="*/ 255864 w 671119"/>
              <a:gd name="connsiteY10" fmla="*/ 195044 h 587230"/>
              <a:gd name="connsiteX11" fmla="*/ 276838 w 671119"/>
              <a:gd name="connsiteY11" fmla="*/ 218115 h 587230"/>
              <a:gd name="connsiteX12" fmla="*/ 322976 w 671119"/>
              <a:gd name="connsiteY12" fmla="*/ 174072 h 587230"/>
              <a:gd name="connsiteX13" fmla="*/ 369116 w 671119"/>
              <a:gd name="connsiteY13" fmla="*/ 203433 h 587230"/>
              <a:gd name="connsiteX14" fmla="*/ 402672 w 671119"/>
              <a:gd name="connsiteY14" fmla="*/ 234892 h 587230"/>
              <a:gd name="connsiteX15" fmla="*/ 402672 w 671119"/>
              <a:gd name="connsiteY15" fmla="*/ 302004 h 587230"/>
              <a:gd name="connsiteX16" fmla="*/ 400574 w 671119"/>
              <a:gd name="connsiteY16" fmla="*/ 335560 h 587230"/>
              <a:gd name="connsiteX17" fmla="*/ 400574 w 671119"/>
              <a:gd name="connsiteY17" fmla="*/ 362824 h 587230"/>
              <a:gd name="connsiteX18" fmla="*/ 375407 w 671119"/>
              <a:gd name="connsiteY18" fmla="*/ 383796 h 587230"/>
              <a:gd name="connsiteX19" fmla="*/ 417352 w 671119"/>
              <a:gd name="connsiteY19" fmla="*/ 413158 h 587230"/>
              <a:gd name="connsiteX20" fmla="*/ 457200 w 671119"/>
              <a:gd name="connsiteY20" fmla="*/ 446714 h 587230"/>
              <a:gd name="connsiteX21" fmla="*/ 480270 w 671119"/>
              <a:gd name="connsiteY21" fmla="*/ 455103 h 587230"/>
              <a:gd name="connsiteX22" fmla="*/ 492853 w 671119"/>
              <a:gd name="connsiteY22" fmla="*/ 490756 h 587230"/>
              <a:gd name="connsiteX23" fmla="*/ 515923 w 671119"/>
              <a:gd name="connsiteY23" fmla="*/ 528507 h 587230"/>
              <a:gd name="connsiteX24" fmla="*/ 543187 w 671119"/>
              <a:gd name="connsiteY24" fmla="*/ 549479 h 587230"/>
              <a:gd name="connsiteX25" fmla="*/ 553674 w 671119"/>
              <a:gd name="connsiteY25" fmla="*/ 551576 h 587230"/>
              <a:gd name="connsiteX26" fmla="*/ 559965 w 671119"/>
              <a:gd name="connsiteY26" fmla="*/ 532701 h 587230"/>
              <a:gd name="connsiteX27" fmla="*/ 551576 w 671119"/>
              <a:gd name="connsiteY27" fmla="*/ 515923 h 587230"/>
              <a:gd name="connsiteX28" fmla="*/ 515923 w 671119"/>
              <a:gd name="connsiteY28" fmla="*/ 442519 h 587230"/>
              <a:gd name="connsiteX29" fmla="*/ 522215 w 671119"/>
              <a:gd name="connsiteY29" fmla="*/ 394283 h 587230"/>
              <a:gd name="connsiteX30" fmla="*/ 511729 w 671119"/>
              <a:gd name="connsiteY30" fmla="*/ 339754 h 587230"/>
              <a:gd name="connsiteX31" fmla="*/ 530604 w 671119"/>
              <a:gd name="connsiteY31" fmla="*/ 310393 h 587230"/>
              <a:gd name="connsiteX32" fmla="*/ 538993 w 671119"/>
              <a:gd name="connsiteY32" fmla="*/ 283129 h 587230"/>
              <a:gd name="connsiteX33" fmla="*/ 585132 w 671119"/>
              <a:gd name="connsiteY33" fmla="*/ 316685 h 587230"/>
              <a:gd name="connsiteX34" fmla="*/ 599813 w 671119"/>
              <a:gd name="connsiteY34" fmla="*/ 314587 h 587230"/>
              <a:gd name="connsiteX35" fmla="*/ 597716 w 671119"/>
              <a:gd name="connsiteY35" fmla="*/ 373310 h 587230"/>
              <a:gd name="connsiteX36" fmla="*/ 627077 w 671119"/>
              <a:gd name="connsiteY36" fmla="*/ 404769 h 587230"/>
              <a:gd name="connsiteX37" fmla="*/ 648050 w 671119"/>
              <a:gd name="connsiteY37" fmla="*/ 455103 h 587230"/>
              <a:gd name="connsiteX38" fmla="*/ 639661 w 671119"/>
              <a:gd name="connsiteY38" fmla="*/ 494951 h 587230"/>
              <a:gd name="connsiteX39" fmla="*/ 660633 w 671119"/>
              <a:gd name="connsiteY39" fmla="*/ 528507 h 587230"/>
              <a:gd name="connsiteX40" fmla="*/ 639661 w 671119"/>
              <a:gd name="connsiteY40" fmla="*/ 562063 h 587230"/>
              <a:gd name="connsiteX41" fmla="*/ 671119 w 671119"/>
              <a:gd name="connsiteY41" fmla="*/ 587230 h 587230"/>
              <a:gd name="connsiteX0" fmla="*/ 0 w 671119"/>
              <a:gd name="connsiteY0" fmla="*/ 0 h 587230"/>
              <a:gd name="connsiteX1" fmla="*/ 37751 w 671119"/>
              <a:gd name="connsiteY1" fmla="*/ 41945 h 587230"/>
              <a:gd name="connsiteX2" fmla="*/ 75501 w 671119"/>
              <a:gd name="connsiteY2" fmla="*/ 90182 h 587230"/>
              <a:gd name="connsiteX3" fmla="*/ 79696 w 671119"/>
              <a:gd name="connsiteY3" fmla="*/ 104863 h 587230"/>
              <a:gd name="connsiteX4" fmla="*/ 98571 w 671119"/>
              <a:gd name="connsiteY4" fmla="*/ 109057 h 587230"/>
              <a:gd name="connsiteX5" fmla="*/ 113252 w 671119"/>
              <a:gd name="connsiteY5" fmla="*/ 125835 h 587230"/>
              <a:gd name="connsiteX6" fmla="*/ 155196 w 671119"/>
              <a:gd name="connsiteY6" fmla="*/ 155196 h 587230"/>
              <a:gd name="connsiteX7" fmla="*/ 159391 w 671119"/>
              <a:gd name="connsiteY7" fmla="*/ 176169 h 587230"/>
              <a:gd name="connsiteX8" fmla="*/ 165683 w 671119"/>
              <a:gd name="connsiteY8" fmla="*/ 188752 h 587230"/>
              <a:gd name="connsiteX9" fmla="*/ 213919 w 671119"/>
              <a:gd name="connsiteY9" fmla="*/ 188752 h 587230"/>
              <a:gd name="connsiteX10" fmla="*/ 255864 w 671119"/>
              <a:gd name="connsiteY10" fmla="*/ 195044 h 587230"/>
              <a:gd name="connsiteX11" fmla="*/ 276838 w 671119"/>
              <a:gd name="connsiteY11" fmla="*/ 218115 h 587230"/>
              <a:gd name="connsiteX12" fmla="*/ 295711 w 671119"/>
              <a:gd name="connsiteY12" fmla="*/ 262156 h 587230"/>
              <a:gd name="connsiteX13" fmla="*/ 369116 w 671119"/>
              <a:gd name="connsiteY13" fmla="*/ 203433 h 587230"/>
              <a:gd name="connsiteX14" fmla="*/ 402672 w 671119"/>
              <a:gd name="connsiteY14" fmla="*/ 234892 h 587230"/>
              <a:gd name="connsiteX15" fmla="*/ 402672 w 671119"/>
              <a:gd name="connsiteY15" fmla="*/ 302004 h 587230"/>
              <a:gd name="connsiteX16" fmla="*/ 400574 w 671119"/>
              <a:gd name="connsiteY16" fmla="*/ 335560 h 587230"/>
              <a:gd name="connsiteX17" fmla="*/ 400574 w 671119"/>
              <a:gd name="connsiteY17" fmla="*/ 362824 h 587230"/>
              <a:gd name="connsiteX18" fmla="*/ 375407 w 671119"/>
              <a:gd name="connsiteY18" fmla="*/ 383796 h 587230"/>
              <a:gd name="connsiteX19" fmla="*/ 417352 w 671119"/>
              <a:gd name="connsiteY19" fmla="*/ 413158 h 587230"/>
              <a:gd name="connsiteX20" fmla="*/ 457200 w 671119"/>
              <a:gd name="connsiteY20" fmla="*/ 446714 h 587230"/>
              <a:gd name="connsiteX21" fmla="*/ 480270 w 671119"/>
              <a:gd name="connsiteY21" fmla="*/ 455103 h 587230"/>
              <a:gd name="connsiteX22" fmla="*/ 492853 w 671119"/>
              <a:gd name="connsiteY22" fmla="*/ 490756 h 587230"/>
              <a:gd name="connsiteX23" fmla="*/ 515923 w 671119"/>
              <a:gd name="connsiteY23" fmla="*/ 528507 h 587230"/>
              <a:gd name="connsiteX24" fmla="*/ 543187 w 671119"/>
              <a:gd name="connsiteY24" fmla="*/ 549479 h 587230"/>
              <a:gd name="connsiteX25" fmla="*/ 553674 w 671119"/>
              <a:gd name="connsiteY25" fmla="*/ 551576 h 587230"/>
              <a:gd name="connsiteX26" fmla="*/ 559965 w 671119"/>
              <a:gd name="connsiteY26" fmla="*/ 532701 h 587230"/>
              <a:gd name="connsiteX27" fmla="*/ 551576 w 671119"/>
              <a:gd name="connsiteY27" fmla="*/ 515923 h 587230"/>
              <a:gd name="connsiteX28" fmla="*/ 515923 w 671119"/>
              <a:gd name="connsiteY28" fmla="*/ 442519 h 587230"/>
              <a:gd name="connsiteX29" fmla="*/ 522215 w 671119"/>
              <a:gd name="connsiteY29" fmla="*/ 394283 h 587230"/>
              <a:gd name="connsiteX30" fmla="*/ 511729 w 671119"/>
              <a:gd name="connsiteY30" fmla="*/ 339754 h 587230"/>
              <a:gd name="connsiteX31" fmla="*/ 530604 w 671119"/>
              <a:gd name="connsiteY31" fmla="*/ 310393 h 587230"/>
              <a:gd name="connsiteX32" fmla="*/ 538993 w 671119"/>
              <a:gd name="connsiteY32" fmla="*/ 283129 h 587230"/>
              <a:gd name="connsiteX33" fmla="*/ 585132 w 671119"/>
              <a:gd name="connsiteY33" fmla="*/ 316685 h 587230"/>
              <a:gd name="connsiteX34" fmla="*/ 599813 w 671119"/>
              <a:gd name="connsiteY34" fmla="*/ 314587 h 587230"/>
              <a:gd name="connsiteX35" fmla="*/ 597716 w 671119"/>
              <a:gd name="connsiteY35" fmla="*/ 373310 h 587230"/>
              <a:gd name="connsiteX36" fmla="*/ 627077 w 671119"/>
              <a:gd name="connsiteY36" fmla="*/ 404769 h 587230"/>
              <a:gd name="connsiteX37" fmla="*/ 648050 w 671119"/>
              <a:gd name="connsiteY37" fmla="*/ 455103 h 587230"/>
              <a:gd name="connsiteX38" fmla="*/ 639661 w 671119"/>
              <a:gd name="connsiteY38" fmla="*/ 494951 h 587230"/>
              <a:gd name="connsiteX39" fmla="*/ 660633 w 671119"/>
              <a:gd name="connsiteY39" fmla="*/ 528507 h 587230"/>
              <a:gd name="connsiteX40" fmla="*/ 639661 w 671119"/>
              <a:gd name="connsiteY40" fmla="*/ 562063 h 587230"/>
              <a:gd name="connsiteX41" fmla="*/ 671119 w 671119"/>
              <a:gd name="connsiteY41" fmla="*/ 587230 h 587230"/>
              <a:gd name="connsiteX0" fmla="*/ 0 w 671119"/>
              <a:gd name="connsiteY0" fmla="*/ 0 h 587230"/>
              <a:gd name="connsiteX1" fmla="*/ 37751 w 671119"/>
              <a:gd name="connsiteY1" fmla="*/ 41945 h 587230"/>
              <a:gd name="connsiteX2" fmla="*/ 75501 w 671119"/>
              <a:gd name="connsiteY2" fmla="*/ 90182 h 587230"/>
              <a:gd name="connsiteX3" fmla="*/ 79696 w 671119"/>
              <a:gd name="connsiteY3" fmla="*/ 104863 h 587230"/>
              <a:gd name="connsiteX4" fmla="*/ 98571 w 671119"/>
              <a:gd name="connsiteY4" fmla="*/ 109057 h 587230"/>
              <a:gd name="connsiteX5" fmla="*/ 113252 w 671119"/>
              <a:gd name="connsiteY5" fmla="*/ 125835 h 587230"/>
              <a:gd name="connsiteX6" fmla="*/ 155196 w 671119"/>
              <a:gd name="connsiteY6" fmla="*/ 155196 h 587230"/>
              <a:gd name="connsiteX7" fmla="*/ 159391 w 671119"/>
              <a:gd name="connsiteY7" fmla="*/ 176169 h 587230"/>
              <a:gd name="connsiteX8" fmla="*/ 165683 w 671119"/>
              <a:gd name="connsiteY8" fmla="*/ 188752 h 587230"/>
              <a:gd name="connsiteX9" fmla="*/ 213919 w 671119"/>
              <a:gd name="connsiteY9" fmla="*/ 188752 h 587230"/>
              <a:gd name="connsiteX10" fmla="*/ 255864 w 671119"/>
              <a:gd name="connsiteY10" fmla="*/ 195044 h 587230"/>
              <a:gd name="connsiteX11" fmla="*/ 276838 w 671119"/>
              <a:gd name="connsiteY11" fmla="*/ 218115 h 587230"/>
              <a:gd name="connsiteX12" fmla="*/ 295711 w 671119"/>
              <a:gd name="connsiteY12" fmla="*/ 262156 h 587230"/>
              <a:gd name="connsiteX13" fmla="*/ 337657 w 671119"/>
              <a:gd name="connsiteY13" fmla="*/ 268448 h 587230"/>
              <a:gd name="connsiteX14" fmla="*/ 402672 w 671119"/>
              <a:gd name="connsiteY14" fmla="*/ 234892 h 587230"/>
              <a:gd name="connsiteX15" fmla="*/ 402672 w 671119"/>
              <a:gd name="connsiteY15" fmla="*/ 302004 h 587230"/>
              <a:gd name="connsiteX16" fmla="*/ 400574 w 671119"/>
              <a:gd name="connsiteY16" fmla="*/ 335560 h 587230"/>
              <a:gd name="connsiteX17" fmla="*/ 400574 w 671119"/>
              <a:gd name="connsiteY17" fmla="*/ 362824 h 587230"/>
              <a:gd name="connsiteX18" fmla="*/ 375407 w 671119"/>
              <a:gd name="connsiteY18" fmla="*/ 383796 h 587230"/>
              <a:gd name="connsiteX19" fmla="*/ 417352 w 671119"/>
              <a:gd name="connsiteY19" fmla="*/ 413158 h 587230"/>
              <a:gd name="connsiteX20" fmla="*/ 457200 w 671119"/>
              <a:gd name="connsiteY20" fmla="*/ 446714 h 587230"/>
              <a:gd name="connsiteX21" fmla="*/ 480270 w 671119"/>
              <a:gd name="connsiteY21" fmla="*/ 455103 h 587230"/>
              <a:gd name="connsiteX22" fmla="*/ 492853 w 671119"/>
              <a:gd name="connsiteY22" fmla="*/ 490756 h 587230"/>
              <a:gd name="connsiteX23" fmla="*/ 515923 w 671119"/>
              <a:gd name="connsiteY23" fmla="*/ 528507 h 587230"/>
              <a:gd name="connsiteX24" fmla="*/ 543187 w 671119"/>
              <a:gd name="connsiteY24" fmla="*/ 549479 h 587230"/>
              <a:gd name="connsiteX25" fmla="*/ 553674 w 671119"/>
              <a:gd name="connsiteY25" fmla="*/ 551576 h 587230"/>
              <a:gd name="connsiteX26" fmla="*/ 559965 w 671119"/>
              <a:gd name="connsiteY26" fmla="*/ 532701 h 587230"/>
              <a:gd name="connsiteX27" fmla="*/ 551576 w 671119"/>
              <a:gd name="connsiteY27" fmla="*/ 515923 h 587230"/>
              <a:gd name="connsiteX28" fmla="*/ 515923 w 671119"/>
              <a:gd name="connsiteY28" fmla="*/ 442519 h 587230"/>
              <a:gd name="connsiteX29" fmla="*/ 522215 w 671119"/>
              <a:gd name="connsiteY29" fmla="*/ 394283 h 587230"/>
              <a:gd name="connsiteX30" fmla="*/ 511729 w 671119"/>
              <a:gd name="connsiteY30" fmla="*/ 339754 h 587230"/>
              <a:gd name="connsiteX31" fmla="*/ 530604 w 671119"/>
              <a:gd name="connsiteY31" fmla="*/ 310393 h 587230"/>
              <a:gd name="connsiteX32" fmla="*/ 538993 w 671119"/>
              <a:gd name="connsiteY32" fmla="*/ 283129 h 587230"/>
              <a:gd name="connsiteX33" fmla="*/ 585132 w 671119"/>
              <a:gd name="connsiteY33" fmla="*/ 316685 h 587230"/>
              <a:gd name="connsiteX34" fmla="*/ 599813 w 671119"/>
              <a:gd name="connsiteY34" fmla="*/ 314587 h 587230"/>
              <a:gd name="connsiteX35" fmla="*/ 597716 w 671119"/>
              <a:gd name="connsiteY35" fmla="*/ 373310 h 587230"/>
              <a:gd name="connsiteX36" fmla="*/ 627077 w 671119"/>
              <a:gd name="connsiteY36" fmla="*/ 404769 h 587230"/>
              <a:gd name="connsiteX37" fmla="*/ 648050 w 671119"/>
              <a:gd name="connsiteY37" fmla="*/ 455103 h 587230"/>
              <a:gd name="connsiteX38" fmla="*/ 639661 w 671119"/>
              <a:gd name="connsiteY38" fmla="*/ 494951 h 587230"/>
              <a:gd name="connsiteX39" fmla="*/ 660633 w 671119"/>
              <a:gd name="connsiteY39" fmla="*/ 528507 h 587230"/>
              <a:gd name="connsiteX40" fmla="*/ 639661 w 671119"/>
              <a:gd name="connsiteY40" fmla="*/ 562063 h 587230"/>
              <a:gd name="connsiteX41" fmla="*/ 671119 w 671119"/>
              <a:gd name="connsiteY41" fmla="*/ 587230 h 587230"/>
              <a:gd name="connsiteX0" fmla="*/ 0 w 671119"/>
              <a:gd name="connsiteY0" fmla="*/ 0 h 587230"/>
              <a:gd name="connsiteX1" fmla="*/ 37751 w 671119"/>
              <a:gd name="connsiteY1" fmla="*/ 41945 h 587230"/>
              <a:gd name="connsiteX2" fmla="*/ 75501 w 671119"/>
              <a:gd name="connsiteY2" fmla="*/ 90182 h 587230"/>
              <a:gd name="connsiteX3" fmla="*/ 79696 w 671119"/>
              <a:gd name="connsiteY3" fmla="*/ 104863 h 587230"/>
              <a:gd name="connsiteX4" fmla="*/ 98571 w 671119"/>
              <a:gd name="connsiteY4" fmla="*/ 109057 h 587230"/>
              <a:gd name="connsiteX5" fmla="*/ 113252 w 671119"/>
              <a:gd name="connsiteY5" fmla="*/ 125835 h 587230"/>
              <a:gd name="connsiteX6" fmla="*/ 155196 w 671119"/>
              <a:gd name="connsiteY6" fmla="*/ 155196 h 587230"/>
              <a:gd name="connsiteX7" fmla="*/ 159391 w 671119"/>
              <a:gd name="connsiteY7" fmla="*/ 176169 h 587230"/>
              <a:gd name="connsiteX8" fmla="*/ 165683 w 671119"/>
              <a:gd name="connsiteY8" fmla="*/ 188752 h 587230"/>
              <a:gd name="connsiteX9" fmla="*/ 213919 w 671119"/>
              <a:gd name="connsiteY9" fmla="*/ 188752 h 587230"/>
              <a:gd name="connsiteX10" fmla="*/ 255864 w 671119"/>
              <a:gd name="connsiteY10" fmla="*/ 195044 h 587230"/>
              <a:gd name="connsiteX11" fmla="*/ 276838 w 671119"/>
              <a:gd name="connsiteY11" fmla="*/ 218115 h 587230"/>
              <a:gd name="connsiteX12" fmla="*/ 295711 w 671119"/>
              <a:gd name="connsiteY12" fmla="*/ 262156 h 587230"/>
              <a:gd name="connsiteX13" fmla="*/ 337657 w 671119"/>
              <a:gd name="connsiteY13" fmla="*/ 268448 h 587230"/>
              <a:gd name="connsiteX14" fmla="*/ 381699 w 671119"/>
              <a:gd name="connsiteY14" fmla="*/ 260059 h 587230"/>
              <a:gd name="connsiteX15" fmla="*/ 402672 w 671119"/>
              <a:gd name="connsiteY15" fmla="*/ 302004 h 587230"/>
              <a:gd name="connsiteX16" fmla="*/ 400574 w 671119"/>
              <a:gd name="connsiteY16" fmla="*/ 335560 h 587230"/>
              <a:gd name="connsiteX17" fmla="*/ 400574 w 671119"/>
              <a:gd name="connsiteY17" fmla="*/ 362824 h 587230"/>
              <a:gd name="connsiteX18" fmla="*/ 375407 w 671119"/>
              <a:gd name="connsiteY18" fmla="*/ 383796 h 587230"/>
              <a:gd name="connsiteX19" fmla="*/ 417352 w 671119"/>
              <a:gd name="connsiteY19" fmla="*/ 413158 h 587230"/>
              <a:gd name="connsiteX20" fmla="*/ 457200 w 671119"/>
              <a:gd name="connsiteY20" fmla="*/ 446714 h 587230"/>
              <a:gd name="connsiteX21" fmla="*/ 480270 w 671119"/>
              <a:gd name="connsiteY21" fmla="*/ 455103 h 587230"/>
              <a:gd name="connsiteX22" fmla="*/ 492853 w 671119"/>
              <a:gd name="connsiteY22" fmla="*/ 490756 h 587230"/>
              <a:gd name="connsiteX23" fmla="*/ 515923 w 671119"/>
              <a:gd name="connsiteY23" fmla="*/ 528507 h 587230"/>
              <a:gd name="connsiteX24" fmla="*/ 543187 w 671119"/>
              <a:gd name="connsiteY24" fmla="*/ 549479 h 587230"/>
              <a:gd name="connsiteX25" fmla="*/ 553674 w 671119"/>
              <a:gd name="connsiteY25" fmla="*/ 551576 h 587230"/>
              <a:gd name="connsiteX26" fmla="*/ 559965 w 671119"/>
              <a:gd name="connsiteY26" fmla="*/ 532701 h 587230"/>
              <a:gd name="connsiteX27" fmla="*/ 551576 w 671119"/>
              <a:gd name="connsiteY27" fmla="*/ 515923 h 587230"/>
              <a:gd name="connsiteX28" fmla="*/ 515923 w 671119"/>
              <a:gd name="connsiteY28" fmla="*/ 442519 h 587230"/>
              <a:gd name="connsiteX29" fmla="*/ 522215 w 671119"/>
              <a:gd name="connsiteY29" fmla="*/ 394283 h 587230"/>
              <a:gd name="connsiteX30" fmla="*/ 511729 w 671119"/>
              <a:gd name="connsiteY30" fmla="*/ 339754 h 587230"/>
              <a:gd name="connsiteX31" fmla="*/ 530604 w 671119"/>
              <a:gd name="connsiteY31" fmla="*/ 310393 h 587230"/>
              <a:gd name="connsiteX32" fmla="*/ 538993 w 671119"/>
              <a:gd name="connsiteY32" fmla="*/ 283129 h 587230"/>
              <a:gd name="connsiteX33" fmla="*/ 585132 w 671119"/>
              <a:gd name="connsiteY33" fmla="*/ 316685 h 587230"/>
              <a:gd name="connsiteX34" fmla="*/ 599813 w 671119"/>
              <a:gd name="connsiteY34" fmla="*/ 314587 h 587230"/>
              <a:gd name="connsiteX35" fmla="*/ 597716 w 671119"/>
              <a:gd name="connsiteY35" fmla="*/ 373310 h 587230"/>
              <a:gd name="connsiteX36" fmla="*/ 627077 w 671119"/>
              <a:gd name="connsiteY36" fmla="*/ 404769 h 587230"/>
              <a:gd name="connsiteX37" fmla="*/ 648050 w 671119"/>
              <a:gd name="connsiteY37" fmla="*/ 455103 h 587230"/>
              <a:gd name="connsiteX38" fmla="*/ 639661 w 671119"/>
              <a:gd name="connsiteY38" fmla="*/ 494951 h 587230"/>
              <a:gd name="connsiteX39" fmla="*/ 660633 w 671119"/>
              <a:gd name="connsiteY39" fmla="*/ 528507 h 587230"/>
              <a:gd name="connsiteX40" fmla="*/ 639661 w 671119"/>
              <a:gd name="connsiteY40" fmla="*/ 562063 h 587230"/>
              <a:gd name="connsiteX41" fmla="*/ 671119 w 671119"/>
              <a:gd name="connsiteY41" fmla="*/ 587230 h 587230"/>
              <a:gd name="connsiteX0" fmla="*/ 0 w 692074"/>
              <a:gd name="connsiteY0" fmla="*/ 0 h 552940"/>
              <a:gd name="connsiteX1" fmla="*/ 58706 w 692074"/>
              <a:gd name="connsiteY1" fmla="*/ 7655 h 552940"/>
              <a:gd name="connsiteX2" fmla="*/ 96456 w 692074"/>
              <a:gd name="connsiteY2" fmla="*/ 55892 h 552940"/>
              <a:gd name="connsiteX3" fmla="*/ 100651 w 692074"/>
              <a:gd name="connsiteY3" fmla="*/ 70573 h 552940"/>
              <a:gd name="connsiteX4" fmla="*/ 119526 w 692074"/>
              <a:gd name="connsiteY4" fmla="*/ 74767 h 552940"/>
              <a:gd name="connsiteX5" fmla="*/ 134207 w 692074"/>
              <a:gd name="connsiteY5" fmla="*/ 91545 h 552940"/>
              <a:gd name="connsiteX6" fmla="*/ 176151 w 692074"/>
              <a:gd name="connsiteY6" fmla="*/ 120906 h 552940"/>
              <a:gd name="connsiteX7" fmla="*/ 180346 w 692074"/>
              <a:gd name="connsiteY7" fmla="*/ 141879 h 552940"/>
              <a:gd name="connsiteX8" fmla="*/ 186638 w 692074"/>
              <a:gd name="connsiteY8" fmla="*/ 154462 h 552940"/>
              <a:gd name="connsiteX9" fmla="*/ 234874 w 692074"/>
              <a:gd name="connsiteY9" fmla="*/ 154462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96456 w 692074"/>
              <a:gd name="connsiteY2" fmla="*/ 55892 h 552940"/>
              <a:gd name="connsiteX3" fmla="*/ 100651 w 692074"/>
              <a:gd name="connsiteY3" fmla="*/ 70573 h 552940"/>
              <a:gd name="connsiteX4" fmla="*/ 119526 w 692074"/>
              <a:gd name="connsiteY4" fmla="*/ 74767 h 552940"/>
              <a:gd name="connsiteX5" fmla="*/ 134207 w 692074"/>
              <a:gd name="connsiteY5" fmla="*/ 91545 h 552940"/>
              <a:gd name="connsiteX6" fmla="*/ 176151 w 692074"/>
              <a:gd name="connsiteY6" fmla="*/ 120906 h 552940"/>
              <a:gd name="connsiteX7" fmla="*/ 180346 w 692074"/>
              <a:gd name="connsiteY7" fmla="*/ 141879 h 552940"/>
              <a:gd name="connsiteX8" fmla="*/ 186638 w 692074"/>
              <a:gd name="connsiteY8" fmla="*/ 154462 h 552940"/>
              <a:gd name="connsiteX9" fmla="*/ 234874 w 692074"/>
              <a:gd name="connsiteY9" fmla="*/ 154462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100651 w 692074"/>
              <a:gd name="connsiteY3" fmla="*/ 70573 h 552940"/>
              <a:gd name="connsiteX4" fmla="*/ 119526 w 692074"/>
              <a:gd name="connsiteY4" fmla="*/ 74767 h 552940"/>
              <a:gd name="connsiteX5" fmla="*/ 134207 w 692074"/>
              <a:gd name="connsiteY5" fmla="*/ 91545 h 552940"/>
              <a:gd name="connsiteX6" fmla="*/ 176151 w 692074"/>
              <a:gd name="connsiteY6" fmla="*/ 120906 h 552940"/>
              <a:gd name="connsiteX7" fmla="*/ 180346 w 692074"/>
              <a:gd name="connsiteY7" fmla="*/ 141879 h 552940"/>
              <a:gd name="connsiteX8" fmla="*/ 186638 w 692074"/>
              <a:gd name="connsiteY8" fmla="*/ 154462 h 552940"/>
              <a:gd name="connsiteX9" fmla="*/ 234874 w 692074"/>
              <a:gd name="connsiteY9" fmla="*/ 154462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9526 w 692074"/>
              <a:gd name="connsiteY4" fmla="*/ 74767 h 552940"/>
              <a:gd name="connsiteX5" fmla="*/ 134207 w 692074"/>
              <a:gd name="connsiteY5" fmla="*/ 91545 h 552940"/>
              <a:gd name="connsiteX6" fmla="*/ 176151 w 692074"/>
              <a:gd name="connsiteY6" fmla="*/ 120906 h 552940"/>
              <a:gd name="connsiteX7" fmla="*/ 180346 w 692074"/>
              <a:gd name="connsiteY7" fmla="*/ 141879 h 552940"/>
              <a:gd name="connsiteX8" fmla="*/ 186638 w 692074"/>
              <a:gd name="connsiteY8" fmla="*/ 154462 h 552940"/>
              <a:gd name="connsiteX9" fmla="*/ 234874 w 692074"/>
              <a:gd name="connsiteY9" fmla="*/ 154462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4207 w 692074"/>
              <a:gd name="connsiteY5" fmla="*/ 91545 h 552940"/>
              <a:gd name="connsiteX6" fmla="*/ 176151 w 692074"/>
              <a:gd name="connsiteY6" fmla="*/ 120906 h 552940"/>
              <a:gd name="connsiteX7" fmla="*/ 180346 w 692074"/>
              <a:gd name="connsiteY7" fmla="*/ 141879 h 552940"/>
              <a:gd name="connsiteX8" fmla="*/ 186638 w 692074"/>
              <a:gd name="connsiteY8" fmla="*/ 154462 h 552940"/>
              <a:gd name="connsiteX9" fmla="*/ 234874 w 692074"/>
              <a:gd name="connsiteY9" fmla="*/ 154462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76151 w 692074"/>
              <a:gd name="connsiteY6" fmla="*/ 120906 h 552940"/>
              <a:gd name="connsiteX7" fmla="*/ 180346 w 692074"/>
              <a:gd name="connsiteY7" fmla="*/ 141879 h 552940"/>
              <a:gd name="connsiteX8" fmla="*/ 186638 w 692074"/>
              <a:gd name="connsiteY8" fmla="*/ 154462 h 552940"/>
              <a:gd name="connsiteX9" fmla="*/ 234874 w 692074"/>
              <a:gd name="connsiteY9" fmla="*/ 154462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80346 w 692074"/>
              <a:gd name="connsiteY7" fmla="*/ 141879 h 552940"/>
              <a:gd name="connsiteX8" fmla="*/ 186638 w 692074"/>
              <a:gd name="connsiteY8" fmla="*/ 154462 h 552940"/>
              <a:gd name="connsiteX9" fmla="*/ 234874 w 692074"/>
              <a:gd name="connsiteY9" fmla="*/ 154462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86638 w 692074"/>
              <a:gd name="connsiteY8" fmla="*/ 154462 h 552940"/>
              <a:gd name="connsiteX9" fmla="*/ 234874 w 692074"/>
              <a:gd name="connsiteY9" fmla="*/ 154462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34874 w 692074"/>
              <a:gd name="connsiteY9" fmla="*/ 154462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76819 w 692074"/>
              <a:gd name="connsiteY10" fmla="*/ 1607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97793 w 692074"/>
              <a:gd name="connsiteY11" fmla="*/ 1838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86363 w 692074"/>
              <a:gd name="connsiteY11" fmla="*/ 2219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402654 w 692074"/>
              <a:gd name="connsiteY14" fmla="*/ 2257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86363 w 692074"/>
              <a:gd name="connsiteY11" fmla="*/ 221925 h 552940"/>
              <a:gd name="connsiteX12" fmla="*/ 316666 w 692074"/>
              <a:gd name="connsiteY12" fmla="*/ 227866 h 552940"/>
              <a:gd name="connsiteX13" fmla="*/ 358612 w 692074"/>
              <a:gd name="connsiteY13" fmla="*/ 234158 h 552940"/>
              <a:gd name="connsiteX14" fmla="*/ 385509 w 692074"/>
              <a:gd name="connsiteY14" fmla="*/ 2638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86363 w 692074"/>
              <a:gd name="connsiteY11" fmla="*/ 221925 h 552940"/>
              <a:gd name="connsiteX12" fmla="*/ 316666 w 692074"/>
              <a:gd name="connsiteY12" fmla="*/ 227866 h 552940"/>
              <a:gd name="connsiteX13" fmla="*/ 343372 w 692074"/>
              <a:gd name="connsiteY13" fmla="*/ 249398 h 552940"/>
              <a:gd name="connsiteX14" fmla="*/ 385509 w 692074"/>
              <a:gd name="connsiteY14" fmla="*/ 2638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86363 w 692074"/>
              <a:gd name="connsiteY11" fmla="*/ 221925 h 552940"/>
              <a:gd name="connsiteX12" fmla="*/ 305236 w 692074"/>
              <a:gd name="connsiteY12" fmla="*/ 250726 h 552940"/>
              <a:gd name="connsiteX13" fmla="*/ 343372 w 692074"/>
              <a:gd name="connsiteY13" fmla="*/ 249398 h 552940"/>
              <a:gd name="connsiteX14" fmla="*/ 385509 w 692074"/>
              <a:gd name="connsiteY14" fmla="*/ 2638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38307 w 692074"/>
              <a:gd name="connsiteY19" fmla="*/ 37886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86363 w 692074"/>
              <a:gd name="connsiteY11" fmla="*/ 221925 h 552940"/>
              <a:gd name="connsiteX12" fmla="*/ 305236 w 692074"/>
              <a:gd name="connsiteY12" fmla="*/ 250726 h 552940"/>
              <a:gd name="connsiteX13" fmla="*/ 343372 w 692074"/>
              <a:gd name="connsiteY13" fmla="*/ 249398 h 552940"/>
              <a:gd name="connsiteX14" fmla="*/ 385509 w 692074"/>
              <a:gd name="connsiteY14" fmla="*/ 2638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23067 w 692074"/>
              <a:gd name="connsiteY19" fmla="*/ 394108 h 552940"/>
              <a:gd name="connsiteX20" fmla="*/ 478155 w 692074"/>
              <a:gd name="connsiteY20" fmla="*/ 412424 h 552940"/>
              <a:gd name="connsiteX21" fmla="*/ 501225 w 692074"/>
              <a:gd name="connsiteY21" fmla="*/ 420813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86363 w 692074"/>
              <a:gd name="connsiteY11" fmla="*/ 221925 h 552940"/>
              <a:gd name="connsiteX12" fmla="*/ 305236 w 692074"/>
              <a:gd name="connsiteY12" fmla="*/ 250726 h 552940"/>
              <a:gd name="connsiteX13" fmla="*/ 343372 w 692074"/>
              <a:gd name="connsiteY13" fmla="*/ 249398 h 552940"/>
              <a:gd name="connsiteX14" fmla="*/ 385509 w 692074"/>
              <a:gd name="connsiteY14" fmla="*/ 2638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23067 w 692074"/>
              <a:gd name="connsiteY19" fmla="*/ 394108 h 552940"/>
              <a:gd name="connsiteX20" fmla="*/ 478155 w 692074"/>
              <a:gd name="connsiteY20" fmla="*/ 412424 h 552940"/>
              <a:gd name="connsiteX21" fmla="*/ 480270 w 692074"/>
              <a:gd name="connsiteY21" fmla="*/ 430338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86363 w 692074"/>
              <a:gd name="connsiteY11" fmla="*/ 221925 h 552940"/>
              <a:gd name="connsiteX12" fmla="*/ 305236 w 692074"/>
              <a:gd name="connsiteY12" fmla="*/ 250726 h 552940"/>
              <a:gd name="connsiteX13" fmla="*/ 343372 w 692074"/>
              <a:gd name="connsiteY13" fmla="*/ 249398 h 552940"/>
              <a:gd name="connsiteX14" fmla="*/ 385509 w 692074"/>
              <a:gd name="connsiteY14" fmla="*/ 2638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23067 w 692074"/>
              <a:gd name="connsiteY19" fmla="*/ 394108 h 552940"/>
              <a:gd name="connsiteX20" fmla="*/ 478155 w 692074"/>
              <a:gd name="connsiteY20" fmla="*/ 412424 h 552940"/>
              <a:gd name="connsiteX21" fmla="*/ 480270 w 692074"/>
              <a:gd name="connsiteY21" fmla="*/ 430338 h 552940"/>
              <a:gd name="connsiteX22" fmla="*/ 513808 w 692074"/>
              <a:gd name="connsiteY22" fmla="*/ 456466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86363 w 692074"/>
              <a:gd name="connsiteY11" fmla="*/ 221925 h 552940"/>
              <a:gd name="connsiteX12" fmla="*/ 305236 w 692074"/>
              <a:gd name="connsiteY12" fmla="*/ 250726 h 552940"/>
              <a:gd name="connsiteX13" fmla="*/ 343372 w 692074"/>
              <a:gd name="connsiteY13" fmla="*/ 249398 h 552940"/>
              <a:gd name="connsiteX14" fmla="*/ 385509 w 692074"/>
              <a:gd name="connsiteY14" fmla="*/ 2638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23067 w 692074"/>
              <a:gd name="connsiteY19" fmla="*/ 394108 h 552940"/>
              <a:gd name="connsiteX20" fmla="*/ 478155 w 692074"/>
              <a:gd name="connsiteY20" fmla="*/ 412424 h 552940"/>
              <a:gd name="connsiteX21" fmla="*/ 480270 w 692074"/>
              <a:gd name="connsiteY21" fmla="*/ 430338 h 552940"/>
              <a:gd name="connsiteX22" fmla="*/ 502378 w 692074"/>
              <a:gd name="connsiteY22" fmla="*/ 481231 h 552940"/>
              <a:gd name="connsiteX23" fmla="*/ 536878 w 692074"/>
              <a:gd name="connsiteY23" fmla="*/ 494217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2940"/>
              <a:gd name="connsiteX1" fmla="*/ 30131 w 692074"/>
              <a:gd name="connsiteY1" fmla="*/ 57185 h 552940"/>
              <a:gd name="connsiteX2" fmla="*/ 73596 w 692074"/>
              <a:gd name="connsiteY2" fmla="*/ 90182 h 552940"/>
              <a:gd name="connsiteX3" fmla="*/ 87316 w 692074"/>
              <a:gd name="connsiteY3" fmla="*/ 120103 h 552940"/>
              <a:gd name="connsiteX4" fmla="*/ 115716 w 692074"/>
              <a:gd name="connsiteY4" fmla="*/ 158587 h 552940"/>
              <a:gd name="connsiteX5" fmla="*/ 138017 w 692074"/>
              <a:gd name="connsiteY5" fmla="*/ 144885 h 552940"/>
              <a:gd name="connsiteX6" fmla="*/ 130431 w 692074"/>
              <a:gd name="connsiteY6" fmla="*/ 160911 h 552940"/>
              <a:gd name="connsiteX7" fmla="*/ 159391 w 692074"/>
              <a:gd name="connsiteY7" fmla="*/ 195219 h 552940"/>
              <a:gd name="connsiteX8" fmla="*/ 199973 w 692074"/>
              <a:gd name="connsiteY8" fmla="*/ 190657 h 552940"/>
              <a:gd name="connsiteX9" fmla="*/ 242494 w 692074"/>
              <a:gd name="connsiteY9" fmla="*/ 190657 h 552940"/>
              <a:gd name="connsiteX10" fmla="*/ 267294 w 692074"/>
              <a:gd name="connsiteY10" fmla="*/ 198854 h 552940"/>
              <a:gd name="connsiteX11" fmla="*/ 286363 w 692074"/>
              <a:gd name="connsiteY11" fmla="*/ 221925 h 552940"/>
              <a:gd name="connsiteX12" fmla="*/ 305236 w 692074"/>
              <a:gd name="connsiteY12" fmla="*/ 250726 h 552940"/>
              <a:gd name="connsiteX13" fmla="*/ 343372 w 692074"/>
              <a:gd name="connsiteY13" fmla="*/ 249398 h 552940"/>
              <a:gd name="connsiteX14" fmla="*/ 385509 w 692074"/>
              <a:gd name="connsiteY14" fmla="*/ 263869 h 552940"/>
              <a:gd name="connsiteX15" fmla="*/ 423627 w 692074"/>
              <a:gd name="connsiteY15" fmla="*/ 267714 h 552940"/>
              <a:gd name="connsiteX16" fmla="*/ 421529 w 692074"/>
              <a:gd name="connsiteY16" fmla="*/ 301270 h 552940"/>
              <a:gd name="connsiteX17" fmla="*/ 421529 w 692074"/>
              <a:gd name="connsiteY17" fmla="*/ 328534 h 552940"/>
              <a:gd name="connsiteX18" fmla="*/ 396362 w 692074"/>
              <a:gd name="connsiteY18" fmla="*/ 349506 h 552940"/>
              <a:gd name="connsiteX19" fmla="*/ 423067 w 692074"/>
              <a:gd name="connsiteY19" fmla="*/ 394108 h 552940"/>
              <a:gd name="connsiteX20" fmla="*/ 478155 w 692074"/>
              <a:gd name="connsiteY20" fmla="*/ 412424 h 552940"/>
              <a:gd name="connsiteX21" fmla="*/ 480270 w 692074"/>
              <a:gd name="connsiteY21" fmla="*/ 430338 h 552940"/>
              <a:gd name="connsiteX22" fmla="*/ 502378 w 692074"/>
              <a:gd name="connsiteY22" fmla="*/ 481231 h 552940"/>
              <a:gd name="connsiteX23" fmla="*/ 529258 w 692074"/>
              <a:gd name="connsiteY23" fmla="*/ 518982 h 552940"/>
              <a:gd name="connsiteX24" fmla="*/ 564142 w 692074"/>
              <a:gd name="connsiteY24" fmla="*/ 515189 h 552940"/>
              <a:gd name="connsiteX25" fmla="*/ 574629 w 692074"/>
              <a:gd name="connsiteY25" fmla="*/ 517286 h 552940"/>
              <a:gd name="connsiteX26" fmla="*/ 580920 w 692074"/>
              <a:gd name="connsiteY26" fmla="*/ 498411 h 552940"/>
              <a:gd name="connsiteX27" fmla="*/ 572531 w 692074"/>
              <a:gd name="connsiteY27" fmla="*/ 481633 h 552940"/>
              <a:gd name="connsiteX28" fmla="*/ 536878 w 692074"/>
              <a:gd name="connsiteY28" fmla="*/ 408229 h 552940"/>
              <a:gd name="connsiteX29" fmla="*/ 543170 w 692074"/>
              <a:gd name="connsiteY29" fmla="*/ 359993 h 552940"/>
              <a:gd name="connsiteX30" fmla="*/ 532684 w 692074"/>
              <a:gd name="connsiteY30" fmla="*/ 305464 h 552940"/>
              <a:gd name="connsiteX31" fmla="*/ 551559 w 692074"/>
              <a:gd name="connsiteY31" fmla="*/ 276103 h 552940"/>
              <a:gd name="connsiteX32" fmla="*/ 559948 w 692074"/>
              <a:gd name="connsiteY32" fmla="*/ 248839 h 552940"/>
              <a:gd name="connsiteX33" fmla="*/ 606087 w 692074"/>
              <a:gd name="connsiteY33" fmla="*/ 282395 h 552940"/>
              <a:gd name="connsiteX34" fmla="*/ 620768 w 692074"/>
              <a:gd name="connsiteY34" fmla="*/ 280297 h 552940"/>
              <a:gd name="connsiteX35" fmla="*/ 618671 w 692074"/>
              <a:gd name="connsiteY35" fmla="*/ 339020 h 552940"/>
              <a:gd name="connsiteX36" fmla="*/ 648032 w 692074"/>
              <a:gd name="connsiteY36" fmla="*/ 370479 h 552940"/>
              <a:gd name="connsiteX37" fmla="*/ 669005 w 692074"/>
              <a:gd name="connsiteY37" fmla="*/ 420813 h 552940"/>
              <a:gd name="connsiteX38" fmla="*/ 660616 w 692074"/>
              <a:gd name="connsiteY38" fmla="*/ 460661 h 552940"/>
              <a:gd name="connsiteX39" fmla="*/ 681588 w 692074"/>
              <a:gd name="connsiteY39" fmla="*/ 494217 h 552940"/>
              <a:gd name="connsiteX40" fmla="*/ 660616 w 692074"/>
              <a:gd name="connsiteY40" fmla="*/ 527773 h 552940"/>
              <a:gd name="connsiteX41" fmla="*/ 692074 w 692074"/>
              <a:gd name="connsiteY41" fmla="*/ 552940 h 552940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64142 w 692074"/>
              <a:gd name="connsiteY24" fmla="*/ 515189 h 555386"/>
              <a:gd name="connsiteX25" fmla="*/ 559389 w 692074"/>
              <a:gd name="connsiteY25" fmla="*/ 555386 h 555386"/>
              <a:gd name="connsiteX26" fmla="*/ 580920 w 692074"/>
              <a:gd name="connsiteY26" fmla="*/ 498411 h 555386"/>
              <a:gd name="connsiteX27" fmla="*/ 572531 w 692074"/>
              <a:gd name="connsiteY27" fmla="*/ 481633 h 555386"/>
              <a:gd name="connsiteX28" fmla="*/ 536878 w 692074"/>
              <a:gd name="connsiteY28" fmla="*/ 408229 h 555386"/>
              <a:gd name="connsiteX29" fmla="*/ 543170 w 692074"/>
              <a:gd name="connsiteY29" fmla="*/ 359993 h 555386"/>
              <a:gd name="connsiteX30" fmla="*/ 532684 w 692074"/>
              <a:gd name="connsiteY30" fmla="*/ 305464 h 555386"/>
              <a:gd name="connsiteX31" fmla="*/ 551559 w 692074"/>
              <a:gd name="connsiteY31" fmla="*/ 276103 h 555386"/>
              <a:gd name="connsiteX32" fmla="*/ 559948 w 692074"/>
              <a:gd name="connsiteY32" fmla="*/ 248839 h 555386"/>
              <a:gd name="connsiteX33" fmla="*/ 606087 w 692074"/>
              <a:gd name="connsiteY33" fmla="*/ 282395 h 555386"/>
              <a:gd name="connsiteX34" fmla="*/ 620768 w 692074"/>
              <a:gd name="connsiteY34" fmla="*/ 280297 h 555386"/>
              <a:gd name="connsiteX35" fmla="*/ 618671 w 692074"/>
              <a:gd name="connsiteY35" fmla="*/ 33902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80920 w 692074"/>
              <a:gd name="connsiteY26" fmla="*/ 498411 h 555386"/>
              <a:gd name="connsiteX27" fmla="*/ 572531 w 692074"/>
              <a:gd name="connsiteY27" fmla="*/ 481633 h 555386"/>
              <a:gd name="connsiteX28" fmla="*/ 536878 w 692074"/>
              <a:gd name="connsiteY28" fmla="*/ 408229 h 555386"/>
              <a:gd name="connsiteX29" fmla="*/ 543170 w 692074"/>
              <a:gd name="connsiteY29" fmla="*/ 359993 h 555386"/>
              <a:gd name="connsiteX30" fmla="*/ 532684 w 692074"/>
              <a:gd name="connsiteY30" fmla="*/ 305464 h 555386"/>
              <a:gd name="connsiteX31" fmla="*/ 551559 w 692074"/>
              <a:gd name="connsiteY31" fmla="*/ 276103 h 555386"/>
              <a:gd name="connsiteX32" fmla="*/ 559948 w 692074"/>
              <a:gd name="connsiteY32" fmla="*/ 248839 h 555386"/>
              <a:gd name="connsiteX33" fmla="*/ 606087 w 692074"/>
              <a:gd name="connsiteY33" fmla="*/ 282395 h 555386"/>
              <a:gd name="connsiteX34" fmla="*/ 620768 w 692074"/>
              <a:gd name="connsiteY34" fmla="*/ 280297 h 555386"/>
              <a:gd name="connsiteX35" fmla="*/ 618671 w 692074"/>
              <a:gd name="connsiteY35" fmla="*/ 33902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72531 w 692074"/>
              <a:gd name="connsiteY27" fmla="*/ 481633 h 555386"/>
              <a:gd name="connsiteX28" fmla="*/ 536878 w 692074"/>
              <a:gd name="connsiteY28" fmla="*/ 408229 h 555386"/>
              <a:gd name="connsiteX29" fmla="*/ 543170 w 692074"/>
              <a:gd name="connsiteY29" fmla="*/ 359993 h 555386"/>
              <a:gd name="connsiteX30" fmla="*/ 532684 w 692074"/>
              <a:gd name="connsiteY30" fmla="*/ 305464 h 555386"/>
              <a:gd name="connsiteX31" fmla="*/ 551559 w 692074"/>
              <a:gd name="connsiteY31" fmla="*/ 276103 h 555386"/>
              <a:gd name="connsiteX32" fmla="*/ 559948 w 692074"/>
              <a:gd name="connsiteY32" fmla="*/ 248839 h 555386"/>
              <a:gd name="connsiteX33" fmla="*/ 606087 w 692074"/>
              <a:gd name="connsiteY33" fmla="*/ 282395 h 555386"/>
              <a:gd name="connsiteX34" fmla="*/ 620768 w 692074"/>
              <a:gd name="connsiteY34" fmla="*/ 280297 h 555386"/>
              <a:gd name="connsiteX35" fmla="*/ 618671 w 692074"/>
              <a:gd name="connsiteY35" fmla="*/ 33902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36878 w 692074"/>
              <a:gd name="connsiteY28" fmla="*/ 408229 h 555386"/>
              <a:gd name="connsiteX29" fmla="*/ 543170 w 692074"/>
              <a:gd name="connsiteY29" fmla="*/ 359993 h 555386"/>
              <a:gd name="connsiteX30" fmla="*/ 532684 w 692074"/>
              <a:gd name="connsiteY30" fmla="*/ 305464 h 555386"/>
              <a:gd name="connsiteX31" fmla="*/ 551559 w 692074"/>
              <a:gd name="connsiteY31" fmla="*/ 276103 h 555386"/>
              <a:gd name="connsiteX32" fmla="*/ 559948 w 692074"/>
              <a:gd name="connsiteY32" fmla="*/ 248839 h 555386"/>
              <a:gd name="connsiteX33" fmla="*/ 606087 w 692074"/>
              <a:gd name="connsiteY33" fmla="*/ 282395 h 555386"/>
              <a:gd name="connsiteX34" fmla="*/ 620768 w 692074"/>
              <a:gd name="connsiteY34" fmla="*/ 280297 h 555386"/>
              <a:gd name="connsiteX35" fmla="*/ 618671 w 692074"/>
              <a:gd name="connsiteY35" fmla="*/ 33902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32684 w 692074"/>
              <a:gd name="connsiteY30" fmla="*/ 305464 h 555386"/>
              <a:gd name="connsiteX31" fmla="*/ 551559 w 692074"/>
              <a:gd name="connsiteY31" fmla="*/ 276103 h 555386"/>
              <a:gd name="connsiteX32" fmla="*/ 559948 w 692074"/>
              <a:gd name="connsiteY32" fmla="*/ 248839 h 555386"/>
              <a:gd name="connsiteX33" fmla="*/ 606087 w 692074"/>
              <a:gd name="connsiteY33" fmla="*/ 282395 h 555386"/>
              <a:gd name="connsiteX34" fmla="*/ 620768 w 692074"/>
              <a:gd name="connsiteY34" fmla="*/ 280297 h 555386"/>
              <a:gd name="connsiteX35" fmla="*/ 618671 w 692074"/>
              <a:gd name="connsiteY35" fmla="*/ 33902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59948 w 692074"/>
              <a:gd name="connsiteY32" fmla="*/ 248839 h 555386"/>
              <a:gd name="connsiteX33" fmla="*/ 606087 w 692074"/>
              <a:gd name="connsiteY33" fmla="*/ 282395 h 555386"/>
              <a:gd name="connsiteX34" fmla="*/ 620768 w 692074"/>
              <a:gd name="connsiteY34" fmla="*/ 280297 h 555386"/>
              <a:gd name="connsiteX35" fmla="*/ 618671 w 692074"/>
              <a:gd name="connsiteY35" fmla="*/ 33902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65663 w 692074"/>
              <a:gd name="connsiteY32" fmla="*/ 313609 h 555386"/>
              <a:gd name="connsiteX33" fmla="*/ 606087 w 692074"/>
              <a:gd name="connsiteY33" fmla="*/ 282395 h 555386"/>
              <a:gd name="connsiteX34" fmla="*/ 620768 w 692074"/>
              <a:gd name="connsiteY34" fmla="*/ 280297 h 555386"/>
              <a:gd name="connsiteX35" fmla="*/ 618671 w 692074"/>
              <a:gd name="connsiteY35" fmla="*/ 33902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65663 w 692074"/>
              <a:gd name="connsiteY32" fmla="*/ 313609 h 555386"/>
              <a:gd name="connsiteX33" fmla="*/ 592752 w 692074"/>
              <a:gd name="connsiteY33" fmla="*/ 299540 h 555386"/>
              <a:gd name="connsiteX34" fmla="*/ 620768 w 692074"/>
              <a:gd name="connsiteY34" fmla="*/ 280297 h 555386"/>
              <a:gd name="connsiteX35" fmla="*/ 618671 w 692074"/>
              <a:gd name="connsiteY35" fmla="*/ 33902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65663 w 692074"/>
              <a:gd name="connsiteY32" fmla="*/ 313609 h 555386"/>
              <a:gd name="connsiteX33" fmla="*/ 592752 w 692074"/>
              <a:gd name="connsiteY33" fmla="*/ 299540 h 555386"/>
              <a:gd name="connsiteX34" fmla="*/ 586478 w 692074"/>
              <a:gd name="connsiteY34" fmla="*/ 352687 h 555386"/>
              <a:gd name="connsiteX35" fmla="*/ 618671 w 692074"/>
              <a:gd name="connsiteY35" fmla="*/ 33902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65663 w 692074"/>
              <a:gd name="connsiteY32" fmla="*/ 313609 h 555386"/>
              <a:gd name="connsiteX33" fmla="*/ 592752 w 692074"/>
              <a:gd name="connsiteY33" fmla="*/ 299540 h 555386"/>
              <a:gd name="connsiteX34" fmla="*/ 586478 w 692074"/>
              <a:gd name="connsiteY34" fmla="*/ 352687 h 555386"/>
              <a:gd name="connsiteX35" fmla="*/ 599621 w 692074"/>
              <a:gd name="connsiteY35" fmla="*/ 38093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65663 w 692074"/>
              <a:gd name="connsiteY32" fmla="*/ 313609 h 555386"/>
              <a:gd name="connsiteX33" fmla="*/ 577512 w 692074"/>
              <a:gd name="connsiteY33" fmla="*/ 309065 h 555386"/>
              <a:gd name="connsiteX34" fmla="*/ 586478 w 692074"/>
              <a:gd name="connsiteY34" fmla="*/ 352687 h 555386"/>
              <a:gd name="connsiteX35" fmla="*/ 599621 w 692074"/>
              <a:gd name="connsiteY35" fmla="*/ 380930 h 555386"/>
              <a:gd name="connsiteX36" fmla="*/ 648032 w 692074"/>
              <a:gd name="connsiteY36" fmla="*/ 37047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65663 w 692074"/>
              <a:gd name="connsiteY32" fmla="*/ 313609 h 555386"/>
              <a:gd name="connsiteX33" fmla="*/ 577512 w 692074"/>
              <a:gd name="connsiteY33" fmla="*/ 309065 h 555386"/>
              <a:gd name="connsiteX34" fmla="*/ 586478 w 692074"/>
              <a:gd name="connsiteY34" fmla="*/ 352687 h 555386"/>
              <a:gd name="connsiteX35" fmla="*/ 599621 w 692074"/>
              <a:gd name="connsiteY35" fmla="*/ 380930 h 555386"/>
              <a:gd name="connsiteX36" fmla="*/ 608027 w 692074"/>
              <a:gd name="connsiteY36" fmla="*/ 416199 h 555386"/>
              <a:gd name="connsiteX37" fmla="*/ 669005 w 692074"/>
              <a:gd name="connsiteY37" fmla="*/ 420813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65663 w 692074"/>
              <a:gd name="connsiteY32" fmla="*/ 313609 h 555386"/>
              <a:gd name="connsiteX33" fmla="*/ 577512 w 692074"/>
              <a:gd name="connsiteY33" fmla="*/ 309065 h 555386"/>
              <a:gd name="connsiteX34" fmla="*/ 586478 w 692074"/>
              <a:gd name="connsiteY34" fmla="*/ 352687 h 555386"/>
              <a:gd name="connsiteX35" fmla="*/ 599621 w 692074"/>
              <a:gd name="connsiteY35" fmla="*/ 380930 h 555386"/>
              <a:gd name="connsiteX36" fmla="*/ 608027 w 692074"/>
              <a:gd name="connsiteY36" fmla="*/ 416199 h 555386"/>
              <a:gd name="connsiteX37" fmla="*/ 636620 w 692074"/>
              <a:gd name="connsiteY37" fmla="*/ 457008 h 555386"/>
              <a:gd name="connsiteX38" fmla="*/ 660616 w 692074"/>
              <a:gd name="connsiteY38" fmla="*/ 46066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65663 w 692074"/>
              <a:gd name="connsiteY32" fmla="*/ 313609 h 555386"/>
              <a:gd name="connsiteX33" fmla="*/ 577512 w 692074"/>
              <a:gd name="connsiteY33" fmla="*/ 309065 h 555386"/>
              <a:gd name="connsiteX34" fmla="*/ 586478 w 692074"/>
              <a:gd name="connsiteY34" fmla="*/ 352687 h 555386"/>
              <a:gd name="connsiteX35" fmla="*/ 599621 w 692074"/>
              <a:gd name="connsiteY35" fmla="*/ 380930 h 555386"/>
              <a:gd name="connsiteX36" fmla="*/ 608027 w 692074"/>
              <a:gd name="connsiteY36" fmla="*/ 416199 h 555386"/>
              <a:gd name="connsiteX37" fmla="*/ 636620 w 692074"/>
              <a:gd name="connsiteY37" fmla="*/ 457008 h 555386"/>
              <a:gd name="connsiteX38" fmla="*/ 630136 w 692074"/>
              <a:gd name="connsiteY38" fmla="*/ 502571 h 555386"/>
              <a:gd name="connsiteX39" fmla="*/ 681588 w 692074"/>
              <a:gd name="connsiteY39" fmla="*/ 494217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55386"/>
              <a:gd name="connsiteX1" fmla="*/ 30131 w 692074"/>
              <a:gd name="connsiteY1" fmla="*/ 57185 h 555386"/>
              <a:gd name="connsiteX2" fmla="*/ 73596 w 692074"/>
              <a:gd name="connsiteY2" fmla="*/ 90182 h 555386"/>
              <a:gd name="connsiteX3" fmla="*/ 87316 w 692074"/>
              <a:gd name="connsiteY3" fmla="*/ 120103 h 555386"/>
              <a:gd name="connsiteX4" fmla="*/ 115716 w 692074"/>
              <a:gd name="connsiteY4" fmla="*/ 158587 h 555386"/>
              <a:gd name="connsiteX5" fmla="*/ 138017 w 692074"/>
              <a:gd name="connsiteY5" fmla="*/ 144885 h 555386"/>
              <a:gd name="connsiteX6" fmla="*/ 130431 w 692074"/>
              <a:gd name="connsiteY6" fmla="*/ 160911 h 555386"/>
              <a:gd name="connsiteX7" fmla="*/ 159391 w 692074"/>
              <a:gd name="connsiteY7" fmla="*/ 195219 h 555386"/>
              <a:gd name="connsiteX8" fmla="*/ 199973 w 692074"/>
              <a:gd name="connsiteY8" fmla="*/ 190657 h 555386"/>
              <a:gd name="connsiteX9" fmla="*/ 242494 w 692074"/>
              <a:gd name="connsiteY9" fmla="*/ 190657 h 555386"/>
              <a:gd name="connsiteX10" fmla="*/ 267294 w 692074"/>
              <a:gd name="connsiteY10" fmla="*/ 198854 h 555386"/>
              <a:gd name="connsiteX11" fmla="*/ 286363 w 692074"/>
              <a:gd name="connsiteY11" fmla="*/ 221925 h 555386"/>
              <a:gd name="connsiteX12" fmla="*/ 305236 w 692074"/>
              <a:gd name="connsiteY12" fmla="*/ 250726 h 555386"/>
              <a:gd name="connsiteX13" fmla="*/ 343372 w 692074"/>
              <a:gd name="connsiteY13" fmla="*/ 249398 h 555386"/>
              <a:gd name="connsiteX14" fmla="*/ 385509 w 692074"/>
              <a:gd name="connsiteY14" fmla="*/ 263869 h 555386"/>
              <a:gd name="connsiteX15" fmla="*/ 423627 w 692074"/>
              <a:gd name="connsiteY15" fmla="*/ 267714 h 555386"/>
              <a:gd name="connsiteX16" fmla="*/ 421529 w 692074"/>
              <a:gd name="connsiteY16" fmla="*/ 301270 h 555386"/>
              <a:gd name="connsiteX17" fmla="*/ 421529 w 692074"/>
              <a:gd name="connsiteY17" fmla="*/ 328534 h 555386"/>
              <a:gd name="connsiteX18" fmla="*/ 396362 w 692074"/>
              <a:gd name="connsiteY18" fmla="*/ 349506 h 555386"/>
              <a:gd name="connsiteX19" fmla="*/ 423067 w 692074"/>
              <a:gd name="connsiteY19" fmla="*/ 394108 h 555386"/>
              <a:gd name="connsiteX20" fmla="*/ 478155 w 692074"/>
              <a:gd name="connsiteY20" fmla="*/ 412424 h 555386"/>
              <a:gd name="connsiteX21" fmla="*/ 480270 w 692074"/>
              <a:gd name="connsiteY21" fmla="*/ 430338 h 555386"/>
              <a:gd name="connsiteX22" fmla="*/ 502378 w 692074"/>
              <a:gd name="connsiteY22" fmla="*/ 481231 h 555386"/>
              <a:gd name="connsiteX23" fmla="*/ 529258 w 692074"/>
              <a:gd name="connsiteY23" fmla="*/ 518982 h 555386"/>
              <a:gd name="connsiteX24" fmla="*/ 539377 w 692074"/>
              <a:gd name="connsiteY24" fmla="*/ 536144 h 555386"/>
              <a:gd name="connsiteX25" fmla="*/ 559389 w 692074"/>
              <a:gd name="connsiteY25" fmla="*/ 555386 h 555386"/>
              <a:gd name="connsiteX26" fmla="*/ 546630 w 692074"/>
              <a:gd name="connsiteY26" fmla="*/ 502221 h 555386"/>
              <a:gd name="connsiteX27" fmla="*/ 540146 w 692074"/>
              <a:gd name="connsiteY27" fmla="*/ 477823 h 555386"/>
              <a:gd name="connsiteX28" fmla="*/ 521638 w 692074"/>
              <a:gd name="connsiteY28" fmla="*/ 412039 h 555386"/>
              <a:gd name="connsiteX29" fmla="*/ 543170 w 692074"/>
              <a:gd name="connsiteY29" fmla="*/ 359993 h 555386"/>
              <a:gd name="connsiteX30" fmla="*/ 513634 w 692074"/>
              <a:gd name="connsiteY30" fmla="*/ 313084 h 555386"/>
              <a:gd name="connsiteX31" fmla="*/ 551559 w 692074"/>
              <a:gd name="connsiteY31" fmla="*/ 276103 h 555386"/>
              <a:gd name="connsiteX32" fmla="*/ 565663 w 692074"/>
              <a:gd name="connsiteY32" fmla="*/ 313609 h 555386"/>
              <a:gd name="connsiteX33" fmla="*/ 577512 w 692074"/>
              <a:gd name="connsiteY33" fmla="*/ 309065 h 555386"/>
              <a:gd name="connsiteX34" fmla="*/ 586478 w 692074"/>
              <a:gd name="connsiteY34" fmla="*/ 352687 h 555386"/>
              <a:gd name="connsiteX35" fmla="*/ 599621 w 692074"/>
              <a:gd name="connsiteY35" fmla="*/ 380930 h 555386"/>
              <a:gd name="connsiteX36" fmla="*/ 608027 w 692074"/>
              <a:gd name="connsiteY36" fmla="*/ 416199 h 555386"/>
              <a:gd name="connsiteX37" fmla="*/ 636620 w 692074"/>
              <a:gd name="connsiteY37" fmla="*/ 457008 h 555386"/>
              <a:gd name="connsiteX38" fmla="*/ 630136 w 692074"/>
              <a:gd name="connsiteY38" fmla="*/ 502571 h 555386"/>
              <a:gd name="connsiteX39" fmla="*/ 641583 w 692074"/>
              <a:gd name="connsiteY39" fmla="*/ 553272 h 555386"/>
              <a:gd name="connsiteX40" fmla="*/ 660616 w 692074"/>
              <a:gd name="connsiteY40" fmla="*/ 527773 h 555386"/>
              <a:gd name="connsiteX41" fmla="*/ 692074 w 692074"/>
              <a:gd name="connsiteY41" fmla="*/ 552940 h 555386"/>
              <a:gd name="connsiteX0" fmla="*/ 0 w 692074"/>
              <a:gd name="connsiteY0" fmla="*/ 0 h 586828"/>
              <a:gd name="connsiteX1" fmla="*/ 30131 w 692074"/>
              <a:gd name="connsiteY1" fmla="*/ 57185 h 586828"/>
              <a:gd name="connsiteX2" fmla="*/ 73596 w 692074"/>
              <a:gd name="connsiteY2" fmla="*/ 90182 h 586828"/>
              <a:gd name="connsiteX3" fmla="*/ 87316 w 692074"/>
              <a:gd name="connsiteY3" fmla="*/ 120103 h 586828"/>
              <a:gd name="connsiteX4" fmla="*/ 115716 w 692074"/>
              <a:gd name="connsiteY4" fmla="*/ 158587 h 586828"/>
              <a:gd name="connsiteX5" fmla="*/ 138017 w 692074"/>
              <a:gd name="connsiteY5" fmla="*/ 144885 h 586828"/>
              <a:gd name="connsiteX6" fmla="*/ 130431 w 692074"/>
              <a:gd name="connsiteY6" fmla="*/ 160911 h 586828"/>
              <a:gd name="connsiteX7" fmla="*/ 159391 w 692074"/>
              <a:gd name="connsiteY7" fmla="*/ 195219 h 586828"/>
              <a:gd name="connsiteX8" fmla="*/ 199973 w 692074"/>
              <a:gd name="connsiteY8" fmla="*/ 190657 h 586828"/>
              <a:gd name="connsiteX9" fmla="*/ 242494 w 692074"/>
              <a:gd name="connsiteY9" fmla="*/ 190657 h 586828"/>
              <a:gd name="connsiteX10" fmla="*/ 267294 w 692074"/>
              <a:gd name="connsiteY10" fmla="*/ 198854 h 586828"/>
              <a:gd name="connsiteX11" fmla="*/ 286363 w 692074"/>
              <a:gd name="connsiteY11" fmla="*/ 221925 h 586828"/>
              <a:gd name="connsiteX12" fmla="*/ 305236 w 692074"/>
              <a:gd name="connsiteY12" fmla="*/ 250726 h 586828"/>
              <a:gd name="connsiteX13" fmla="*/ 343372 w 692074"/>
              <a:gd name="connsiteY13" fmla="*/ 249398 h 586828"/>
              <a:gd name="connsiteX14" fmla="*/ 385509 w 692074"/>
              <a:gd name="connsiteY14" fmla="*/ 263869 h 586828"/>
              <a:gd name="connsiteX15" fmla="*/ 423627 w 692074"/>
              <a:gd name="connsiteY15" fmla="*/ 267714 h 586828"/>
              <a:gd name="connsiteX16" fmla="*/ 421529 w 692074"/>
              <a:gd name="connsiteY16" fmla="*/ 301270 h 586828"/>
              <a:gd name="connsiteX17" fmla="*/ 421529 w 692074"/>
              <a:gd name="connsiteY17" fmla="*/ 328534 h 586828"/>
              <a:gd name="connsiteX18" fmla="*/ 396362 w 692074"/>
              <a:gd name="connsiteY18" fmla="*/ 349506 h 586828"/>
              <a:gd name="connsiteX19" fmla="*/ 423067 w 692074"/>
              <a:gd name="connsiteY19" fmla="*/ 394108 h 586828"/>
              <a:gd name="connsiteX20" fmla="*/ 478155 w 692074"/>
              <a:gd name="connsiteY20" fmla="*/ 412424 h 586828"/>
              <a:gd name="connsiteX21" fmla="*/ 480270 w 692074"/>
              <a:gd name="connsiteY21" fmla="*/ 430338 h 586828"/>
              <a:gd name="connsiteX22" fmla="*/ 502378 w 692074"/>
              <a:gd name="connsiteY22" fmla="*/ 481231 h 586828"/>
              <a:gd name="connsiteX23" fmla="*/ 529258 w 692074"/>
              <a:gd name="connsiteY23" fmla="*/ 518982 h 586828"/>
              <a:gd name="connsiteX24" fmla="*/ 539377 w 692074"/>
              <a:gd name="connsiteY24" fmla="*/ 536144 h 586828"/>
              <a:gd name="connsiteX25" fmla="*/ 559389 w 692074"/>
              <a:gd name="connsiteY25" fmla="*/ 555386 h 586828"/>
              <a:gd name="connsiteX26" fmla="*/ 546630 w 692074"/>
              <a:gd name="connsiteY26" fmla="*/ 502221 h 586828"/>
              <a:gd name="connsiteX27" fmla="*/ 540146 w 692074"/>
              <a:gd name="connsiteY27" fmla="*/ 477823 h 586828"/>
              <a:gd name="connsiteX28" fmla="*/ 521638 w 692074"/>
              <a:gd name="connsiteY28" fmla="*/ 412039 h 586828"/>
              <a:gd name="connsiteX29" fmla="*/ 543170 w 692074"/>
              <a:gd name="connsiteY29" fmla="*/ 359993 h 586828"/>
              <a:gd name="connsiteX30" fmla="*/ 513634 w 692074"/>
              <a:gd name="connsiteY30" fmla="*/ 313084 h 586828"/>
              <a:gd name="connsiteX31" fmla="*/ 551559 w 692074"/>
              <a:gd name="connsiteY31" fmla="*/ 276103 h 586828"/>
              <a:gd name="connsiteX32" fmla="*/ 565663 w 692074"/>
              <a:gd name="connsiteY32" fmla="*/ 313609 h 586828"/>
              <a:gd name="connsiteX33" fmla="*/ 577512 w 692074"/>
              <a:gd name="connsiteY33" fmla="*/ 309065 h 586828"/>
              <a:gd name="connsiteX34" fmla="*/ 586478 w 692074"/>
              <a:gd name="connsiteY34" fmla="*/ 352687 h 586828"/>
              <a:gd name="connsiteX35" fmla="*/ 599621 w 692074"/>
              <a:gd name="connsiteY35" fmla="*/ 380930 h 586828"/>
              <a:gd name="connsiteX36" fmla="*/ 608027 w 692074"/>
              <a:gd name="connsiteY36" fmla="*/ 416199 h 586828"/>
              <a:gd name="connsiteX37" fmla="*/ 636620 w 692074"/>
              <a:gd name="connsiteY37" fmla="*/ 457008 h 586828"/>
              <a:gd name="connsiteX38" fmla="*/ 630136 w 692074"/>
              <a:gd name="connsiteY38" fmla="*/ 502571 h 586828"/>
              <a:gd name="connsiteX39" fmla="*/ 641583 w 692074"/>
              <a:gd name="connsiteY39" fmla="*/ 553272 h 586828"/>
              <a:gd name="connsiteX40" fmla="*/ 651091 w 692074"/>
              <a:gd name="connsiteY40" fmla="*/ 586828 h 586828"/>
              <a:gd name="connsiteX41" fmla="*/ 692074 w 692074"/>
              <a:gd name="connsiteY41" fmla="*/ 552940 h 5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92074" h="586828">
                <a:moveTo>
                  <a:pt x="0" y="0"/>
                </a:moveTo>
                <a:lnTo>
                  <a:pt x="30131" y="57185"/>
                </a:lnTo>
                <a:lnTo>
                  <a:pt x="73596" y="90182"/>
                </a:lnTo>
                <a:lnTo>
                  <a:pt x="87316" y="120103"/>
                </a:lnTo>
                <a:lnTo>
                  <a:pt x="115716" y="158587"/>
                </a:lnTo>
                <a:lnTo>
                  <a:pt x="138017" y="144885"/>
                </a:lnTo>
                <a:lnTo>
                  <a:pt x="130431" y="160911"/>
                </a:lnTo>
                <a:lnTo>
                  <a:pt x="159391" y="195219"/>
                </a:lnTo>
                <a:lnTo>
                  <a:pt x="199973" y="190657"/>
                </a:lnTo>
                <a:lnTo>
                  <a:pt x="242494" y="190657"/>
                </a:lnTo>
                <a:lnTo>
                  <a:pt x="267294" y="198854"/>
                </a:lnTo>
                <a:lnTo>
                  <a:pt x="286363" y="221925"/>
                </a:lnTo>
                <a:lnTo>
                  <a:pt x="305236" y="250726"/>
                </a:lnTo>
                <a:lnTo>
                  <a:pt x="343372" y="249398"/>
                </a:lnTo>
                <a:lnTo>
                  <a:pt x="385509" y="263869"/>
                </a:lnTo>
                <a:lnTo>
                  <a:pt x="423627" y="267714"/>
                </a:lnTo>
                <a:lnTo>
                  <a:pt x="421529" y="301270"/>
                </a:lnTo>
                <a:lnTo>
                  <a:pt x="421529" y="328534"/>
                </a:lnTo>
                <a:lnTo>
                  <a:pt x="396362" y="349506"/>
                </a:lnTo>
                <a:lnTo>
                  <a:pt x="423067" y="394108"/>
                </a:lnTo>
                <a:lnTo>
                  <a:pt x="478155" y="412424"/>
                </a:lnTo>
                <a:lnTo>
                  <a:pt x="480270" y="430338"/>
                </a:lnTo>
                <a:cubicBezTo>
                  <a:pt x="481924" y="456192"/>
                  <a:pt x="491199" y="472522"/>
                  <a:pt x="502378" y="481231"/>
                </a:cubicBezTo>
                <a:lnTo>
                  <a:pt x="529258" y="518982"/>
                </a:lnTo>
                <a:lnTo>
                  <a:pt x="539377" y="536144"/>
                </a:lnTo>
                <a:lnTo>
                  <a:pt x="559389" y="555386"/>
                </a:lnTo>
                <a:lnTo>
                  <a:pt x="546630" y="502221"/>
                </a:lnTo>
                <a:cubicBezTo>
                  <a:pt x="555264" y="495358"/>
                  <a:pt x="544311" y="492853"/>
                  <a:pt x="540146" y="477823"/>
                </a:cubicBezTo>
                <a:cubicBezTo>
                  <a:pt x="535981" y="462793"/>
                  <a:pt x="533522" y="436507"/>
                  <a:pt x="521638" y="412039"/>
                </a:cubicBezTo>
                <a:lnTo>
                  <a:pt x="543170" y="359993"/>
                </a:lnTo>
                <a:lnTo>
                  <a:pt x="513634" y="313084"/>
                </a:lnTo>
                <a:lnTo>
                  <a:pt x="551559" y="276103"/>
                </a:lnTo>
                <a:lnTo>
                  <a:pt x="565663" y="313609"/>
                </a:lnTo>
                <a:lnTo>
                  <a:pt x="577512" y="309065"/>
                </a:lnTo>
                <a:lnTo>
                  <a:pt x="586478" y="352687"/>
                </a:lnTo>
                <a:lnTo>
                  <a:pt x="599621" y="380930"/>
                </a:lnTo>
                <a:lnTo>
                  <a:pt x="608027" y="416199"/>
                </a:lnTo>
                <a:lnTo>
                  <a:pt x="636620" y="457008"/>
                </a:lnTo>
                <a:lnTo>
                  <a:pt x="630136" y="502571"/>
                </a:lnTo>
                <a:lnTo>
                  <a:pt x="641583" y="553272"/>
                </a:lnTo>
                <a:lnTo>
                  <a:pt x="651091" y="586828"/>
                </a:lnTo>
                <a:lnTo>
                  <a:pt x="692074" y="55294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837274" y="891055"/>
            <a:ext cx="1147704" cy="1159760"/>
          </a:xfrm>
          <a:custGeom>
            <a:avLst/>
            <a:gdLst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12326 w 1147704"/>
              <a:gd name="connsiteY18" fmla="*/ 628415 h 1249304"/>
              <a:gd name="connsiteX19" fmla="*/ 398874 w 1147704"/>
              <a:gd name="connsiteY19" fmla="*/ 481659 h 1249304"/>
              <a:gd name="connsiteX20" fmla="*/ 259645 w 1147704"/>
              <a:gd name="connsiteY20" fmla="*/ 428978 h 1249304"/>
              <a:gd name="connsiteX21" fmla="*/ 199437 w 1147704"/>
              <a:gd name="connsiteY21" fmla="*/ 293511 h 1249304"/>
              <a:gd name="connsiteX22" fmla="*/ 154282 w 1147704"/>
              <a:gd name="connsiteY22" fmla="*/ 244593 h 1249304"/>
              <a:gd name="connsiteX23" fmla="*/ 112889 w 1147704"/>
              <a:gd name="connsiteY23" fmla="*/ 184385 h 1249304"/>
              <a:gd name="connsiteX24" fmla="*/ 56445 w 1147704"/>
              <a:gd name="connsiteY24" fmla="*/ 173096 h 1249304"/>
              <a:gd name="connsiteX25" fmla="*/ 0 w 1147704"/>
              <a:gd name="connsiteY25" fmla="*/ 139230 h 1249304"/>
              <a:gd name="connsiteX26" fmla="*/ 3763 w 1147704"/>
              <a:gd name="connsiteY26" fmla="*/ 94074 h 1249304"/>
              <a:gd name="connsiteX27" fmla="*/ 3763 w 1147704"/>
              <a:gd name="connsiteY27" fmla="*/ 94074 h 1249304"/>
              <a:gd name="connsiteX28" fmla="*/ 11289 w 1147704"/>
              <a:gd name="connsiteY28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312326 w 1147704"/>
              <a:gd name="connsiteY19" fmla="*/ 628415 h 1249304"/>
              <a:gd name="connsiteX20" fmla="*/ 398874 w 1147704"/>
              <a:gd name="connsiteY20" fmla="*/ 481659 h 1249304"/>
              <a:gd name="connsiteX21" fmla="*/ 259645 w 1147704"/>
              <a:gd name="connsiteY21" fmla="*/ 428978 h 1249304"/>
              <a:gd name="connsiteX22" fmla="*/ 199437 w 1147704"/>
              <a:gd name="connsiteY22" fmla="*/ 293511 h 1249304"/>
              <a:gd name="connsiteX23" fmla="*/ 154282 w 1147704"/>
              <a:gd name="connsiteY23" fmla="*/ 244593 h 1249304"/>
              <a:gd name="connsiteX24" fmla="*/ 112889 w 1147704"/>
              <a:gd name="connsiteY24" fmla="*/ 184385 h 1249304"/>
              <a:gd name="connsiteX25" fmla="*/ 56445 w 1147704"/>
              <a:gd name="connsiteY25" fmla="*/ 173096 h 1249304"/>
              <a:gd name="connsiteX26" fmla="*/ 0 w 1147704"/>
              <a:gd name="connsiteY26" fmla="*/ 139230 h 1249304"/>
              <a:gd name="connsiteX27" fmla="*/ 3763 w 1147704"/>
              <a:gd name="connsiteY27" fmla="*/ 94074 h 1249304"/>
              <a:gd name="connsiteX28" fmla="*/ 3763 w 1147704"/>
              <a:gd name="connsiteY28" fmla="*/ 94074 h 1249304"/>
              <a:gd name="connsiteX29" fmla="*/ 11289 w 1147704"/>
              <a:gd name="connsiteY29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398874 w 1147704"/>
              <a:gd name="connsiteY20" fmla="*/ 481659 h 1249304"/>
              <a:gd name="connsiteX21" fmla="*/ 259645 w 1147704"/>
              <a:gd name="connsiteY21" fmla="*/ 428978 h 1249304"/>
              <a:gd name="connsiteX22" fmla="*/ 199437 w 1147704"/>
              <a:gd name="connsiteY22" fmla="*/ 293511 h 1249304"/>
              <a:gd name="connsiteX23" fmla="*/ 154282 w 1147704"/>
              <a:gd name="connsiteY23" fmla="*/ 244593 h 1249304"/>
              <a:gd name="connsiteX24" fmla="*/ 112889 w 1147704"/>
              <a:gd name="connsiteY24" fmla="*/ 184385 h 1249304"/>
              <a:gd name="connsiteX25" fmla="*/ 56445 w 1147704"/>
              <a:gd name="connsiteY25" fmla="*/ 173096 h 1249304"/>
              <a:gd name="connsiteX26" fmla="*/ 0 w 1147704"/>
              <a:gd name="connsiteY26" fmla="*/ 139230 h 1249304"/>
              <a:gd name="connsiteX27" fmla="*/ 3763 w 1147704"/>
              <a:gd name="connsiteY27" fmla="*/ 94074 h 1249304"/>
              <a:gd name="connsiteX28" fmla="*/ 3763 w 1147704"/>
              <a:gd name="connsiteY28" fmla="*/ 94074 h 1249304"/>
              <a:gd name="connsiteX29" fmla="*/ 11289 w 1147704"/>
              <a:gd name="connsiteY29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406941 w 1147704"/>
              <a:gd name="connsiteY20" fmla="*/ 539609 h 1249304"/>
              <a:gd name="connsiteX21" fmla="*/ 398874 w 1147704"/>
              <a:gd name="connsiteY21" fmla="*/ 481659 h 1249304"/>
              <a:gd name="connsiteX22" fmla="*/ 259645 w 1147704"/>
              <a:gd name="connsiteY22" fmla="*/ 428978 h 1249304"/>
              <a:gd name="connsiteX23" fmla="*/ 199437 w 1147704"/>
              <a:gd name="connsiteY23" fmla="*/ 293511 h 1249304"/>
              <a:gd name="connsiteX24" fmla="*/ 154282 w 1147704"/>
              <a:gd name="connsiteY24" fmla="*/ 244593 h 1249304"/>
              <a:gd name="connsiteX25" fmla="*/ 112889 w 1147704"/>
              <a:gd name="connsiteY25" fmla="*/ 184385 h 1249304"/>
              <a:gd name="connsiteX26" fmla="*/ 56445 w 1147704"/>
              <a:gd name="connsiteY26" fmla="*/ 173096 h 1249304"/>
              <a:gd name="connsiteX27" fmla="*/ 0 w 1147704"/>
              <a:gd name="connsiteY27" fmla="*/ 139230 h 1249304"/>
              <a:gd name="connsiteX28" fmla="*/ 3763 w 1147704"/>
              <a:gd name="connsiteY28" fmla="*/ 94074 h 1249304"/>
              <a:gd name="connsiteX29" fmla="*/ 3763 w 1147704"/>
              <a:gd name="connsiteY29" fmla="*/ 94074 h 1249304"/>
              <a:gd name="connsiteX30" fmla="*/ 11289 w 1147704"/>
              <a:gd name="connsiteY30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338361 w 1147704"/>
              <a:gd name="connsiteY20" fmla="*/ 551039 h 1249304"/>
              <a:gd name="connsiteX21" fmla="*/ 398874 w 1147704"/>
              <a:gd name="connsiteY21" fmla="*/ 481659 h 1249304"/>
              <a:gd name="connsiteX22" fmla="*/ 259645 w 1147704"/>
              <a:gd name="connsiteY22" fmla="*/ 428978 h 1249304"/>
              <a:gd name="connsiteX23" fmla="*/ 199437 w 1147704"/>
              <a:gd name="connsiteY23" fmla="*/ 293511 h 1249304"/>
              <a:gd name="connsiteX24" fmla="*/ 154282 w 1147704"/>
              <a:gd name="connsiteY24" fmla="*/ 244593 h 1249304"/>
              <a:gd name="connsiteX25" fmla="*/ 112889 w 1147704"/>
              <a:gd name="connsiteY25" fmla="*/ 184385 h 1249304"/>
              <a:gd name="connsiteX26" fmla="*/ 56445 w 1147704"/>
              <a:gd name="connsiteY26" fmla="*/ 173096 h 1249304"/>
              <a:gd name="connsiteX27" fmla="*/ 0 w 1147704"/>
              <a:gd name="connsiteY27" fmla="*/ 139230 h 1249304"/>
              <a:gd name="connsiteX28" fmla="*/ 3763 w 1147704"/>
              <a:gd name="connsiteY28" fmla="*/ 94074 h 1249304"/>
              <a:gd name="connsiteX29" fmla="*/ 3763 w 1147704"/>
              <a:gd name="connsiteY29" fmla="*/ 94074 h 1249304"/>
              <a:gd name="connsiteX30" fmla="*/ 11289 w 1147704"/>
              <a:gd name="connsiteY30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338361 w 1147704"/>
              <a:gd name="connsiteY20" fmla="*/ 551039 h 1249304"/>
              <a:gd name="connsiteX21" fmla="*/ 398874 w 1147704"/>
              <a:gd name="connsiteY21" fmla="*/ 481659 h 1249304"/>
              <a:gd name="connsiteX22" fmla="*/ 323121 w 1147704"/>
              <a:gd name="connsiteY22" fmla="*/ 448169 h 1249304"/>
              <a:gd name="connsiteX23" fmla="*/ 259645 w 1147704"/>
              <a:gd name="connsiteY23" fmla="*/ 428978 h 1249304"/>
              <a:gd name="connsiteX24" fmla="*/ 199437 w 1147704"/>
              <a:gd name="connsiteY24" fmla="*/ 293511 h 1249304"/>
              <a:gd name="connsiteX25" fmla="*/ 154282 w 1147704"/>
              <a:gd name="connsiteY25" fmla="*/ 244593 h 1249304"/>
              <a:gd name="connsiteX26" fmla="*/ 112889 w 1147704"/>
              <a:gd name="connsiteY26" fmla="*/ 184385 h 1249304"/>
              <a:gd name="connsiteX27" fmla="*/ 56445 w 1147704"/>
              <a:gd name="connsiteY27" fmla="*/ 173096 h 1249304"/>
              <a:gd name="connsiteX28" fmla="*/ 0 w 1147704"/>
              <a:gd name="connsiteY28" fmla="*/ 139230 h 1249304"/>
              <a:gd name="connsiteX29" fmla="*/ 3763 w 1147704"/>
              <a:gd name="connsiteY29" fmla="*/ 94074 h 1249304"/>
              <a:gd name="connsiteX30" fmla="*/ 3763 w 1147704"/>
              <a:gd name="connsiteY30" fmla="*/ 94074 h 1249304"/>
              <a:gd name="connsiteX31" fmla="*/ 11289 w 1147704"/>
              <a:gd name="connsiteY31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338361 w 1147704"/>
              <a:gd name="connsiteY20" fmla="*/ 551039 h 1249304"/>
              <a:gd name="connsiteX21" fmla="*/ 398874 w 1147704"/>
              <a:gd name="connsiteY21" fmla="*/ 481659 h 1249304"/>
              <a:gd name="connsiteX22" fmla="*/ 344076 w 1147704"/>
              <a:gd name="connsiteY22" fmla="*/ 421499 h 1249304"/>
              <a:gd name="connsiteX23" fmla="*/ 259645 w 1147704"/>
              <a:gd name="connsiteY23" fmla="*/ 428978 h 1249304"/>
              <a:gd name="connsiteX24" fmla="*/ 199437 w 1147704"/>
              <a:gd name="connsiteY24" fmla="*/ 293511 h 1249304"/>
              <a:gd name="connsiteX25" fmla="*/ 154282 w 1147704"/>
              <a:gd name="connsiteY25" fmla="*/ 244593 h 1249304"/>
              <a:gd name="connsiteX26" fmla="*/ 112889 w 1147704"/>
              <a:gd name="connsiteY26" fmla="*/ 184385 h 1249304"/>
              <a:gd name="connsiteX27" fmla="*/ 56445 w 1147704"/>
              <a:gd name="connsiteY27" fmla="*/ 173096 h 1249304"/>
              <a:gd name="connsiteX28" fmla="*/ 0 w 1147704"/>
              <a:gd name="connsiteY28" fmla="*/ 139230 h 1249304"/>
              <a:gd name="connsiteX29" fmla="*/ 3763 w 1147704"/>
              <a:gd name="connsiteY29" fmla="*/ 94074 h 1249304"/>
              <a:gd name="connsiteX30" fmla="*/ 3763 w 1147704"/>
              <a:gd name="connsiteY30" fmla="*/ 94074 h 1249304"/>
              <a:gd name="connsiteX31" fmla="*/ 11289 w 1147704"/>
              <a:gd name="connsiteY31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338361 w 1147704"/>
              <a:gd name="connsiteY20" fmla="*/ 551039 h 1249304"/>
              <a:gd name="connsiteX21" fmla="*/ 398874 w 1147704"/>
              <a:gd name="connsiteY21" fmla="*/ 481659 h 1249304"/>
              <a:gd name="connsiteX22" fmla="*/ 344076 w 1147704"/>
              <a:gd name="connsiteY22" fmla="*/ 421499 h 1249304"/>
              <a:gd name="connsiteX23" fmla="*/ 259645 w 1147704"/>
              <a:gd name="connsiteY23" fmla="*/ 428978 h 1249304"/>
              <a:gd name="connsiteX24" fmla="*/ 241206 w 1147704"/>
              <a:gd name="connsiteY24" fmla="*/ 381494 h 1249304"/>
              <a:gd name="connsiteX25" fmla="*/ 199437 w 1147704"/>
              <a:gd name="connsiteY25" fmla="*/ 293511 h 1249304"/>
              <a:gd name="connsiteX26" fmla="*/ 154282 w 1147704"/>
              <a:gd name="connsiteY26" fmla="*/ 244593 h 1249304"/>
              <a:gd name="connsiteX27" fmla="*/ 112889 w 1147704"/>
              <a:gd name="connsiteY27" fmla="*/ 184385 h 1249304"/>
              <a:gd name="connsiteX28" fmla="*/ 56445 w 1147704"/>
              <a:gd name="connsiteY28" fmla="*/ 173096 h 1249304"/>
              <a:gd name="connsiteX29" fmla="*/ 0 w 1147704"/>
              <a:gd name="connsiteY29" fmla="*/ 139230 h 1249304"/>
              <a:gd name="connsiteX30" fmla="*/ 3763 w 1147704"/>
              <a:gd name="connsiteY30" fmla="*/ 94074 h 1249304"/>
              <a:gd name="connsiteX31" fmla="*/ 3763 w 1147704"/>
              <a:gd name="connsiteY31" fmla="*/ 94074 h 1249304"/>
              <a:gd name="connsiteX32" fmla="*/ 11289 w 1147704"/>
              <a:gd name="connsiteY32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338361 w 1147704"/>
              <a:gd name="connsiteY20" fmla="*/ 551039 h 1249304"/>
              <a:gd name="connsiteX21" fmla="*/ 398874 w 1147704"/>
              <a:gd name="connsiteY21" fmla="*/ 481659 h 1249304"/>
              <a:gd name="connsiteX22" fmla="*/ 344076 w 1147704"/>
              <a:gd name="connsiteY22" fmla="*/ 421499 h 1249304"/>
              <a:gd name="connsiteX23" fmla="*/ 259645 w 1147704"/>
              <a:gd name="connsiteY23" fmla="*/ 428978 h 1249304"/>
              <a:gd name="connsiteX24" fmla="*/ 210726 w 1147704"/>
              <a:gd name="connsiteY24" fmla="*/ 379589 h 1249304"/>
              <a:gd name="connsiteX25" fmla="*/ 199437 w 1147704"/>
              <a:gd name="connsiteY25" fmla="*/ 293511 h 1249304"/>
              <a:gd name="connsiteX26" fmla="*/ 154282 w 1147704"/>
              <a:gd name="connsiteY26" fmla="*/ 244593 h 1249304"/>
              <a:gd name="connsiteX27" fmla="*/ 112889 w 1147704"/>
              <a:gd name="connsiteY27" fmla="*/ 184385 h 1249304"/>
              <a:gd name="connsiteX28" fmla="*/ 56445 w 1147704"/>
              <a:gd name="connsiteY28" fmla="*/ 173096 h 1249304"/>
              <a:gd name="connsiteX29" fmla="*/ 0 w 1147704"/>
              <a:gd name="connsiteY29" fmla="*/ 139230 h 1249304"/>
              <a:gd name="connsiteX30" fmla="*/ 3763 w 1147704"/>
              <a:gd name="connsiteY30" fmla="*/ 94074 h 1249304"/>
              <a:gd name="connsiteX31" fmla="*/ 3763 w 1147704"/>
              <a:gd name="connsiteY31" fmla="*/ 94074 h 1249304"/>
              <a:gd name="connsiteX32" fmla="*/ 11289 w 1147704"/>
              <a:gd name="connsiteY32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338361 w 1147704"/>
              <a:gd name="connsiteY20" fmla="*/ 551039 h 1249304"/>
              <a:gd name="connsiteX21" fmla="*/ 398874 w 1147704"/>
              <a:gd name="connsiteY21" fmla="*/ 481659 h 1249304"/>
              <a:gd name="connsiteX22" fmla="*/ 344076 w 1147704"/>
              <a:gd name="connsiteY22" fmla="*/ 421499 h 1249304"/>
              <a:gd name="connsiteX23" fmla="*/ 259645 w 1147704"/>
              <a:gd name="connsiteY23" fmla="*/ 428978 h 1249304"/>
              <a:gd name="connsiteX24" fmla="*/ 210726 w 1147704"/>
              <a:gd name="connsiteY24" fmla="*/ 379589 h 1249304"/>
              <a:gd name="connsiteX25" fmla="*/ 233727 w 1147704"/>
              <a:gd name="connsiteY25" fmla="*/ 291606 h 1249304"/>
              <a:gd name="connsiteX26" fmla="*/ 154282 w 1147704"/>
              <a:gd name="connsiteY26" fmla="*/ 244593 h 1249304"/>
              <a:gd name="connsiteX27" fmla="*/ 112889 w 1147704"/>
              <a:gd name="connsiteY27" fmla="*/ 184385 h 1249304"/>
              <a:gd name="connsiteX28" fmla="*/ 56445 w 1147704"/>
              <a:gd name="connsiteY28" fmla="*/ 173096 h 1249304"/>
              <a:gd name="connsiteX29" fmla="*/ 0 w 1147704"/>
              <a:gd name="connsiteY29" fmla="*/ 139230 h 1249304"/>
              <a:gd name="connsiteX30" fmla="*/ 3763 w 1147704"/>
              <a:gd name="connsiteY30" fmla="*/ 94074 h 1249304"/>
              <a:gd name="connsiteX31" fmla="*/ 3763 w 1147704"/>
              <a:gd name="connsiteY31" fmla="*/ 94074 h 1249304"/>
              <a:gd name="connsiteX32" fmla="*/ 11289 w 1147704"/>
              <a:gd name="connsiteY32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338361 w 1147704"/>
              <a:gd name="connsiteY20" fmla="*/ 551039 h 1249304"/>
              <a:gd name="connsiteX21" fmla="*/ 398874 w 1147704"/>
              <a:gd name="connsiteY21" fmla="*/ 481659 h 1249304"/>
              <a:gd name="connsiteX22" fmla="*/ 344076 w 1147704"/>
              <a:gd name="connsiteY22" fmla="*/ 421499 h 1249304"/>
              <a:gd name="connsiteX23" fmla="*/ 259645 w 1147704"/>
              <a:gd name="connsiteY23" fmla="*/ 428978 h 1249304"/>
              <a:gd name="connsiteX24" fmla="*/ 210726 w 1147704"/>
              <a:gd name="connsiteY24" fmla="*/ 379589 h 1249304"/>
              <a:gd name="connsiteX25" fmla="*/ 233727 w 1147704"/>
              <a:gd name="connsiteY25" fmla="*/ 291606 h 1249304"/>
              <a:gd name="connsiteX26" fmla="*/ 112372 w 1147704"/>
              <a:gd name="connsiteY26" fmla="*/ 269358 h 1249304"/>
              <a:gd name="connsiteX27" fmla="*/ 112889 w 1147704"/>
              <a:gd name="connsiteY27" fmla="*/ 184385 h 1249304"/>
              <a:gd name="connsiteX28" fmla="*/ 56445 w 1147704"/>
              <a:gd name="connsiteY28" fmla="*/ 173096 h 1249304"/>
              <a:gd name="connsiteX29" fmla="*/ 0 w 1147704"/>
              <a:gd name="connsiteY29" fmla="*/ 139230 h 1249304"/>
              <a:gd name="connsiteX30" fmla="*/ 3763 w 1147704"/>
              <a:gd name="connsiteY30" fmla="*/ 94074 h 1249304"/>
              <a:gd name="connsiteX31" fmla="*/ 3763 w 1147704"/>
              <a:gd name="connsiteY31" fmla="*/ 94074 h 1249304"/>
              <a:gd name="connsiteX32" fmla="*/ 11289 w 1147704"/>
              <a:gd name="connsiteY32" fmla="*/ 0 h 1249304"/>
              <a:gd name="connsiteX0" fmla="*/ 1147704 w 1147704"/>
              <a:gd name="connsiteY0" fmla="*/ 1249304 h 1249304"/>
              <a:gd name="connsiteX1" fmla="*/ 1008474 w 1147704"/>
              <a:gd name="connsiteY1" fmla="*/ 1238015 h 1249304"/>
              <a:gd name="connsiteX2" fmla="*/ 850430 w 1147704"/>
              <a:gd name="connsiteY2" fmla="*/ 1196622 h 1249304"/>
              <a:gd name="connsiteX3" fmla="*/ 718726 w 1147704"/>
              <a:gd name="connsiteY3" fmla="*/ 1140178 h 1249304"/>
              <a:gd name="connsiteX4" fmla="*/ 681096 w 1147704"/>
              <a:gd name="connsiteY4" fmla="*/ 1143941 h 1249304"/>
              <a:gd name="connsiteX5" fmla="*/ 684859 w 1147704"/>
              <a:gd name="connsiteY5" fmla="*/ 1083733 h 1249304"/>
              <a:gd name="connsiteX6" fmla="*/ 745067 w 1147704"/>
              <a:gd name="connsiteY6" fmla="*/ 1064919 h 1249304"/>
              <a:gd name="connsiteX7" fmla="*/ 752593 w 1147704"/>
              <a:gd name="connsiteY7" fmla="*/ 1046104 h 1249304"/>
              <a:gd name="connsiteX8" fmla="*/ 763882 w 1147704"/>
              <a:gd name="connsiteY8" fmla="*/ 1012237 h 1249304"/>
              <a:gd name="connsiteX9" fmla="*/ 805274 w 1147704"/>
              <a:gd name="connsiteY9" fmla="*/ 948267 h 1249304"/>
              <a:gd name="connsiteX10" fmla="*/ 831615 w 1147704"/>
              <a:gd name="connsiteY10" fmla="*/ 921926 h 1249304"/>
              <a:gd name="connsiteX11" fmla="*/ 752593 w 1147704"/>
              <a:gd name="connsiteY11" fmla="*/ 906874 h 1249304"/>
              <a:gd name="connsiteX12" fmla="*/ 752593 w 1147704"/>
              <a:gd name="connsiteY12" fmla="*/ 873008 h 1249304"/>
              <a:gd name="connsiteX13" fmla="*/ 714963 w 1147704"/>
              <a:gd name="connsiteY13" fmla="*/ 831615 h 1249304"/>
              <a:gd name="connsiteX14" fmla="*/ 684859 w 1147704"/>
              <a:gd name="connsiteY14" fmla="*/ 809037 h 1249304"/>
              <a:gd name="connsiteX15" fmla="*/ 590785 w 1147704"/>
              <a:gd name="connsiteY15" fmla="*/ 793985 h 1249304"/>
              <a:gd name="connsiteX16" fmla="*/ 466607 w 1147704"/>
              <a:gd name="connsiteY16" fmla="*/ 760119 h 1249304"/>
              <a:gd name="connsiteX17" fmla="*/ 432741 w 1147704"/>
              <a:gd name="connsiteY17" fmla="*/ 666045 h 1249304"/>
              <a:gd name="connsiteX18" fmla="*/ 382176 w 1147704"/>
              <a:gd name="connsiteY18" fmla="*/ 646289 h 1249304"/>
              <a:gd name="connsiteX19" fmla="*/ 415196 w 1147704"/>
              <a:gd name="connsiteY19" fmla="*/ 615080 h 1249304"/>
              <a:gd name="connsiteX20" fmla="*/ 338361 w 1147704"/>
              <a:gd name="connsiteY20" fmla="*/ 551039 h 1249304"/>
              <a:gd name="connsiteX21" fmla="*/ 398874 w 1147704"/>
              <a:gd name="connsiteY21" fmla="*/ 481659 h 1249304"/>
              <a:gd name="connsiteX22" fmla="*/ 344076 w 1147704"/>
              <a:gd name="connsiteY22" fmla="*/ 421499 h 1249304"/>
              <a:gd name="connsiteX23" fmla="*/ 259645 w 1147704"/>
              <a:gd name="connsiteY23" fmla="*/ 428978 h 1249304"/>
              <a:gd name="connsiteX24" fmla="*/ 210726 w 1147704"/>
              <a:gd name="connsiteY24" fmla="*/ 379589 h 1249304"/>
              <a:gd name="connsiteX25" fmla="*/ 233727 w 1147704"/>
              <a:gd name="connsiteY25" fmla="*/ 291606 h 1249304"/>
              <a:gd name="connsiteX26" fmla="*/ 112372 w 1147704"/>
              <a:gd name="connsiteY26" fmla="*/ 269358 h 1249304"/>
              <a:gd name="connsiteX27" fmla="*/ 112889 w 1147704"/>
              <a:gd name="connsiteY27" fmla="*/ 184385 h 1249304"/>
              <a:gd name="connsiteX28" fmla="*/ 56445 w 1147704"/>
              <a:gd name="connsiteY28" fmla="*/ 173096 h 1249304"/>
              <a:gd name="connsiteX29" fmla="*/ 0 w 1147704"/>
              <a:gd name="connsiteY29" fmla="*/ 139230 h 1249304"/>
              <a:gd name="connsiteX30" fmla="*/ 3763 w 1147704"/>
              <a:gd name="connsiteY30" fmla="*/ 94074 h 1249304"/>
              <a:gd name="connsiteX31" fmla="*/ 49483 w 1147704"/>
              <a:gd name="connsiteY31" fmla="*/ 90264 h 1249304"/>
              <a:gd name="connsiteX32" fmla="*/ 11289 w 1147704"/>
              <a:gd name="connsiteY32" fmla="*/ 0 h 1249304"/>
              <a:gd name="connsiteX0" fmla="*/ 1147704 w 1147704"/>
              <a:gd name="connsiteY0" fmla="*/ 1159760 h 1159760"/>
              <a:gd name="connsiteX1" fmla="*/ 1008474 w 1147704"/>
              <a:gd name="connsiteY1" fmla="*/ 1148471 h 1159760"/>
              <a:gd name="connsiteX2" fmla="*/ 850430 w 1147704"/>
              <a:gd name="connsiteY2" fmla="*/ 1107078 h 1159760"/>
              <a:gd name="connsiteX3" fmla="*/ 718726 w 1147704"/>
              <a:gd name="connsiteY3" fmla="*/ 1050634 h 1159760"/>
              <a:gd name="connsiteX4" fmla="*/ 681096 w 1147704"/>
              <a:gd name="connsiteY4" fmla="*/ 1054397 h 1159760"/>
              <a:gd name="connsiteX5" fmla="*/ 684859 w 1147704"/>
              <a:gd name="connsiteY5" fmla="*/ 994189 h 1159760"/>
              <a:gd name="connsiteX6" fmla="*/ 745067 w 1147704"/>
              <a:gd name="connsiteY6" fmla="*/ 975375 h 1159760"/>
              <a:gd name="connsiteX7" fmla="*/ 752593 w 1147704"/>
              <a:gd name="connsiteY7" fmla="*/ 956560 h 1159760"/>
              <a:gd name="connsiteX8" fmla="*/ 763882 w 1147704"/>
              <a:gd name="connsiteY8" fmla="*/ 922693 h 1159760"/>
              <a:gd name="connsiteX9" fmla="*/ 805274 w 1147704"/>
              <a:gd name="connsiteY9" fmla="*/ 858723 h 1159760"/>
              <a:gd name="connsiteX10" fmla="*/ 831615 w 1147704"/>
              <a:gd name="connsiteY10" fmla="*/ 832382 h 1159760"/>
              <a:gd name="connsiteX11" fmla="*/ 752593 w 1147704"/>
              <a:gd name="connsiteY11" fmla="*/ 817330 h 1159760"/>
              <a:gd name="connsiteX12" fmla="*/ 752593 w 1147704"/>
              <a:gd name="connsiteY12" fmla="*/ 783464 h 1159760"/>
              <a:gd name="connsiteX13" fmla="*/ 714963 w 1147704"/>
              <a:gd name="connsiteY13" fmla="*/ 742071 h 1159760"/>
              <a:gd name="connsiteX14" fmla="*/ 684859 w 1147704"/>
              <a:gd name="connsiteY14" fmla="*/ 719493 h 1159760"/>
              <a:gd name="connsiteX15" fmla="*/ 590785 w 1147704"/>
              <a:gd name="connsiteY15" fmla="*/ 704441 h 1159760"/>
              <a:gd name="connsiteX16" fmla="*/ 466607 w 1147704"/>
              <a:gd name="connsiteY16" fmla="*/ 670575 h 1159760"/>
              <a:gd name="connsiteX17" fmla="*/ 432741 w 1147704"/>
              <a:gd name="connsiteY17" fmla="*/ 576501 h 1159760"/>
              <a:gd name="connsiteX18" fmla="*/ 382176 w 1147704"/>
              <a:gd name="connsiteY18" fmla="*/ 556745 h 1159760"/>
              <a:gd name="connsiteX19" fmla="*/ 415196 w 1147704"/>
              <a:gd name="connsiteY19" fmla="*/ 525536 h 1159760"/>
              <a:gd name="connsiteX20" fmla="*/ 338361 w 1147704"/>
              <a:gd name="connsiteY20" fmla="*/ 461495 h 1159760"/>
              <a:gd name="connsiteX21" fmla="*/ 398874 w 1147704"/>
              <a:gd name="connsiteY21" fmla="*/ 392115 h 1159760"/>
              <a:gd name="connsiteX22" fmla="*/ 344076 w 1147704"/>
              <a:gd name="connsiteY22" fmla="*/ 331955 h 1159760"/>
              <a:gd name="connsiteX23" fmla="*/ 259645 w 1147704"/>
              <a:gd name="connsiteY23" fmla="*/ 339434 h 1159760"/>
              <a:gd name="connsiteX24" fmla="*/ 210726 w 1147704"/>
              <a:gd name="connsiteY24" fmla="*/ 290045 h 1159760"/>
              <a:gd name="connsiteX25" fmla="*/ 233727 w 1147704"/>
              <a:gd name="connsiteY25" fmla="*/ 202062 h 1159760"/>
              <a:gd name="connsiteX26" fmla="*/ 112372 w 1147704"/>
              <a:gd name="connsiteY26" fmla="*/ 179814 h 1159760"/>
              <a:gd name="connsiteX27" fmla="*/ 112889 w 1147704"/>
              <a:gd name="connsiteY27" fmla="*/ 94841 h 1159760"/>
              <a:gd name="connsiteX28" fmla="*/ 56445 w 1147704"/>
              <a:gd name="connsiteY28" fmla="*/ 83552 h 1159760"/>
              <a:gd name="connsiteX29" fmla="*/ 0 w 1147704"/>
              <a:gd name="connsiteY29" fmla="*/ 49686 h 1159760"/>
              <a:gd name="connsiteX30" fmla="*/ 3763 w 1147704"/>
              <a:gd name="connsiteY30" fmla="*/ 4530 h 1159760"/>
              <a:gd name="connsiteX31" fmla="*/ 49483 w 1147704"/>
              <a:gd name="connsiteY31" fmla="*/ 720 h 1159760"/>
              <a:gd name="connsiteX0" fmla="*/ 1147704 w 1147704"/>
              <a:gd name="connsiteY0" fmla="*/ 1159760 h 1159760"/>
              <a:gd name="connsiteX1" fmla="*/ 1008474 w 1147704"/>
              <a:gd name="connsiteY1" fmla="*/ 1148471 h 1159760"/>
              <a:gd name="connsiteX2" fmla="*/ 850430 w 1147704"/>
              <a:gd name="connsiteY2" fmla="*/ 1107078 h 1159760"/>
              <a:gd name="connsiteX3" fmla="*/ 718726 w 1147704"/>
              <a:gd name="connsiteY3" fmla="*/ 1050634 h 1159760"/>
              <a:gd name="connsiteX4" fmla="*/ 681096 w 1147704"/>
              <a:gd name="connsiteY4" fmla="*/ 1054397 h 1159760"/>
              <a:gd name="connsiteX5" fmla="*/ 684859 w 1147704"/>
              <a:gd name="connsiteY5" fmla="*/ 994189 h 1159760"/>
              <a:gd name="connsiteX6" fmla="*/ 745067 w 1147704"/>
              <a:gd name="connsiteY6" fmla="*/ 975375 h 1159760"/>
              <a:gd name="connsiteX7" fmla="*/ 752593 w 1147704"/>
              <a:gd name="connsiteY7" fmla="*/ 956560 h 1159760"/>
              <a:gd name="connsiteX8" fmla="*/ 763882 w 1147704"/>
              <a:gd name="connsiteY8" fmla="*/ 922693 h 1159760"/>
              <a:gd name="connsiteX9" fmla="*/ 805274 w 1147704"/>
              <a:gd name="connsiteY9" fmla="*/ 858723 h 1159760"/>
              <a:gd name="connsiteX10" fmla="*/ 831615 w 1147704"/>
              <a:gd name="connsiteY10" fmla="*/ 832382 h 1159760"/>
              <a:gd name="connsiteX11" fmla="*/ 752593 w 1147704"/>
              <a:gd name="connsiteY11" fmla="*/ 817330 h 1159760"/>
              <a:gd name="connsiteX12" fmla="*/ 752593 w 1147704"/>
              <a:gd name="connsiteY12" fmla="*/ 783464 h 1159760"/>
              <a:gd name="connsiteX13" fmla="*/ 876942 w 1147704"/>
              <a:gd name="connsiteY13" fmla="*/ 637568 h 1159760"/>
              <a:gd name="connsiteX14" fmla="*/ 684859 w 1147704"/>
              <a:gd name="connsiteY14" fmla="*/ 719493 h 1159760"/>
              <a:gd name="connsiteX15" fmla="*/ 590785 w 1147704"/>
              <a:gd name="connsiteY15" fmla="*/ 704441 h 1159760"/>
              <a:gd name="connsiteX16" fmla="*/ 466607 w 1147704"/>
              <a:gd name="connsiteY16" fmla="*/ 670575 h 1159760"/>
              <a:gd name="connsiteX17" fmla="*/ 432741 w 1147704"/>
              <a:gd name="connsiteY17" fmla="*/ 576501 h 1159760"/>
              <a:gd name="connsiteX18" fmla="*/ 382176 w 1147704"/>
              <a:gd name="connsiteY18" fmla="*/ 556745 h 1159760"/>
              <a:gd name="connsiteX19" fmla="*/ 415196 w 1147704"/>
              <a:gd name="connsiteY19" fmla="*/ 525536 h 1159760"/>
              <a:gd name="connsiteX20" fmla="*/ 338361 w 1147704"/>
              <a:gd name="connsiteY20" fmla="*/ 461495 h 1159760"/>
              <a:gd name="connsiteX21" fmla="*/ 398874 w 1147704"/>
              <a:gd name="connsiteY21" fmla="*/ 392115 h 1159760"/>
              <a:gd name="connsiteX22" fmla="*/ 344076 w 1147704"/>
              <a:gd name="connsiteY22" fmla="*/ 331955 h 1159760"/>
              <a:gd name="connsiteX23" fmla="*/ 259645 w 1147704"/>
              <a:gd name="connsiteY23" fmla="*/ 339434 h 1159760"/>
              <a:gd name="connsiteX24" fmla="*/ 210726 w 1147704"/>
              <a:gd name="connsiteY24" fmla="*/ 290045 h 1159760"/>
              <a:gd name="connsiteX25" fmla="*/ 233727 w 1147704"/>
              <a:gd name="connsiteY25" fmla="*/ 202062 h 1159760"/>
              <a:gd name="connsiteX26" fmla="*/ 112372 w 1147704"/>
              <a:gd name="connsiteY26" fmla="*/ 179814 h 1159760"/>
              <a:gd name="connsiteX27" fmla="*/ 112889 w 1147704"/>
              <a:gd name="connsiteY27" fmla="*/ 94841 h 1159760"/>
              <a:gd name="connsiteX28" fmla="*/ 56445 w 1147704"/>
              <a:gd name="connsiteY28" fmla="*/ 83552 h 1159760"/>
              <a:gd name="connsiteX29" fmla="*/ 0 w 1147704"/>
              <a:gd name="connsiteY29" fmla="*/ 49686 h 1159760"/>
              <a:gd name="connsiteX30" fmla="*/ 3763 w 1147704"/>
              <a:gd name="connsiteY30" fmla="*/ 4530 h 1159760"/>
              <a:gd name="connsiteX31" fmla="*/ 49483 w 1147704"/>
              <a:gd name="connsiteY31" fmla="*/ 720 h 1159760"/>
              <a:gd name="connsiteX0" fmla="*/ 1147704 w 1147704"/>
              <a:gd name="connsiteY0" fmla="*/ 1159760 h 1159760"/>
              <a:gd name="connsiteX1" fmla="*/ 1008474 w 1147704"/>
              <a:gd name="connsiteY1" fmla="*/ 1148471 h 1159760"/>
              <a:gd name="connsiteX2" fmla="*/ 850430 w 1147704"/>
              <a:gd name="connsiteY2" fmla="*/ 1107078 h 1159760"/>
              <a:gd name="connsiteX3" fmla="*/ 718726 w 1147704"/>
              <a:gd name="connsiteY3" fmla="*/ 1050634 h 1159760"/>
              <a:gd name="connsiteX4" fmla="*/ 681096 w 1147704"/>
              <a:gd name="connsiteY4" fmla="*/ 1054397 h 1159760"/>
              <a:gd name="connsiteX5" fmla="*/ 684859 w 1147704"/>
              <a:gd name="connsiteY5" fmla="*/ 994189 h 1159760"/>
              <a:gd name="connsiteX6" fmla="*/ 745067 w 1147704"/>
              <a:gd name="connsiteY6" fmla="*/ 975375 h 1159760"/>
              <a:gd name="connsiteX7" fmla="*/ 752593 w 1147704"/>
              <a:gd name="connsiteY7" fmla="*/ 956560 h 1159760"/>
              <a:gd name="connsiteX8" fmla="*/ 763882 w 1147704"/>
              <a:gd name="connsiteY8" fmla="*/ 922693 h 1159760"/>
              <a:gd name="connsiteX9" fmla="*/ 805274 w 1147704"/>
              <a:gd name="connsiteY9" fmla="*/ 858723 h 1159760"/>
              <a:gd name="connsiteX10" fmla="*/ 831615 w 1147704"/>
              <a:gd name="connsiteY10" fmla="*/ 832382 h 1159760"/>
              <a:gd name="connsiteX11" fmla="*/ 752593 w 1147704"/>
              <a:gd name="connsiteY11" fmla="*/ 817330 h 1159760"/>
              <a:gd name="connsiteX12" fmla="*/ 789169 w 1147704"/>
              <a:gd name="connsiteY12" fmla="*/ 773014 h 1159760"/>
              <a:gd name="connsiteX13" fmla="*/ 876942 w 1147704"/>
              <a:gd name="connsiteY13" fmla="*/ 637568 h 1159760"/>
              <a:gd name="connsiteX14" fmla="*/ 684859 w 1147704"/>
              <a:gd name="connsiteY14" fmla="*/ 719493 h 1159760"/>
              <a:gd name="connsiteX15" fmla="*/ 590785 w 1147704"/>
              <a:gd name="connsiteY15" fmla="*/ 704441 h 1159760"/>
              <a:gd name="connsiteX16" fmla="*/ 466607 w 1147704"/>
              <a:gd name="connsiteY16" fmla="*/ 670575 h 1159760"/>
              <a:gd name="connsiteX17" fmla="*/ 432741 w 1147704"/>
              <a:gd name="connsiteY17" fmla="*/ 576501 h 1159760"/>
              <a:gd name="connsiteX18" fmla="*/ 382176 w 1147704"/>
              <a:gd name="connsiteY18" fmla="*/ 556745 h 1159760"/>
              <a:gd name="connsiteX19" fmla="*/ 415196 w 1147704"/>
              <a:gd name="connsiteY19" fmla="*/ 525536 h 1159760"/>
              <a:gd name="connsiteX20" fmla="*/ 338361 w 1147704"/>
              <a:gd name="connsiteY20" fmla="*/ 461495 h 1159760"/>
              <a:gd name="connsiteX21" fmla="*/ 398874 w 1147704"/>
              <a:gd name="connsiteY21" fmla="*/ 392115 h 1159760"/>
              <a:gd name="connsiteX22" fmla="*/ 344076 w 1147704"/>
              <a:gd name="connsiteY22" fmla="*/ 331955 h 1159760"/>
              <a:gd name="connsiteX23" fmla="*/ 259645 w 1147704"/>
              <a:gd name="connsiteY23" fmla="*/ 339434 h 1159760"/>
              <a:gd name="connsiteX24" fmla="*/ 210726 w 1147704"/>
              <a:gd name="connsiteY24" fmla="*/ 290045 h 1159760"/>
              <a:gd name="connsiteX25" fmla="*/ 233727 w 1147704"/>
              <a:gd name="connsiteY25" fmla="*/ 202062 h 1159760"/>
              <a:gd name="connsiteX26" fmla="*/ 112372 w 1147704"/>
              <a:gd name="connsiteY26" fmla="*/ 179814 h 1159760"/>
              <a:gd name="connsiteX27" fmla="*/ 112889 w 1147704"/>
              <a:gd name="connsiteY27" fmla="*/ 94841 h 1159760"/>
              <a:gd name="connsiteX28" fmla="*/ 56445 w 1147704"/>
              <a:gd name="connsiteY28" fmla="*/ 83552 h 1159760"/>
              <a:gd name="connsiteX29" fmla="*/ 0 w 1147704"/>
              <a:gd name="connsiteY29" fmla="*/ 49686 h 1159760"/>
              <a:gd name="connsiteX30" fmla="*/ 3763 w 1147704"/>
              <a:gd name="connsiteY30" fmla="*/ 4530 h 1159760"/>
              <a:gd name="connsiteX31" fmla="*/ 49483 w 1147704"/>
              <a:gd name="connsiteY31" fmla="*/ 720 h 115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47704" h="1159760">
                <a:moveTo>
                  <a:pt x="1147704" y="1159760"/>
                </a:moveTo>
                <a:lnTo>
                  <a:pt x="1008474" y="1148471"/>
                </a:lnTo>
                <a:lnTo>
                  <a:pt x="850430" y="1107078"/>
                </a:lnTo>
                <a:lnTo>
                  <a:pt x="718726" y="1050634"/>
                </a:lnTo>
                <a:lnTo>
                  <a:pt x="681096" y="1054397"/>
                </a:lnTo>
                <a:lnTo>
                  <a:pt x="684859" y="994189"/>
                </a:lnTo>
                <a:lnTo>
                  <a:pt x="745067" y="975375"/>
                </a:lnTo>
                <a:lnTo>
                  <a:pt x="752593" y="956560"/>
                </a:lnTo>
                <a:lnTo>
                  <a:pt x="763882" y="922693"/>
                </a:lnTo>
                <a:lnTo>
                  <a:pt x="805274" y="858723"/>
                </a:lnTo>
                <a:lnTo>
                  <a:pt x="831615" y="832382"/>
                </a:lnTo>
                <a:lnTo>
                  <a:pt x="752593" y="817330"/>
                </a:lnTo>
                <a:lnTo>
                  <a:pt x="789169" y="773014"/>
                </a:lnTo>
                <a:lnTo>
                  <a:pt x="876942" y="637568"/>
                </a:lnTo>
                <a:lnTo>
                  <a:pt x="684859" y="719493"/>
                </a:lnTo>
                <a:lnTo>
                  <a:pt x="590785" y="704441"/>
                </a:lnTo>
                <a:lnTo>
                  <a:pt x="466607" y="670575"/>
                </a:lnTo>
                <a:lnTo>
                  <a:pt x="432741" y="576501"/>
                </a:lnTo>
                <a:lnTo>
                  <a:pt x="382176" y="556745"/>
                </a:lnTo>
                <a:lnTo>
                  <a:pt x="415196" y="525536"/>
                </a:lnTo>
                <a:lnTo>
                  <a:pt x="338361" y="461495"/>
                </a:lnTo>
                <a:lnTo>
                  <a:pt x="398874" y="392115"/>
                </a:lnTo>
                <a:lnTo>
                  <a:pt x="344076" y="331955"/>
                </a:lnTo>
                <a:lnTo>
                  <a:pt x="259645" y="339434"/>
                </a:lnTo>
                <a:lnTo>
                  <a:pt x="210726" y="290045"/>
                </a:lnTo>
                <a:lnTo>
                  <a:pt x="233727" y="202062"/>
                </a:lnTo>
                <a:lnTo>
                  <a:pt x="112372" y="179814"/>
                </a:lnTo>
                <a:cubicBezTo>
                  <a:pt x="112544" y="151490"/>
                  <a:pt x="112717" y="123165"/>
                  <a:pt x="112889" y="94841"/>
                </a:cubicBezTo>
                <a:lnTo>
                  <a:pt x="56445" y="83552"/>
                </a:lnTo>
                <a:lnTo>
                  <a:pt x="0" y="49686"/>
                </a:lnTo>
                <a:cubicBezTo>
                  <a:pt x="4013" y="9560"/>
                  <a:pt x="-4484" y="12691"/>
                  <a:pt x="3763" y="4530"/>
                </a:cubicBezTo>
                <a:cubicBezTo>
                  <a:pt x="12010" y="-3631"/>
                  <a:pt x="34243" y="1990"/>
                  <a:pt x="49483" y="72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458677" y="887047"/>
            <a:ext cx="437661" cy="584640"/>
          </a:xfrm>
          <a:custGeom>
            <a:avLst/>
            <a:gdLst>
              <a:gd name="connsiteX0" fmla="*/ 437661 w 437661"/>
              <a:gd name="connsiteY0" fmla="*/ 519723 h 617415"/>
              <a:gd name="connsiteX1" fmla="*/ 437661 w 437661"/>
              <a:gd name="connsiteY1" fmla="*/ 617415 h 617415"/>
              <a:gd name="connsiteX2" fmla="*/ 343877 w 437661"/>
              <a:gd name="connsiteY2" fmla="*/ 488461 h 617415"/>
              <a:gd name="connsiteX3" fmla="*/ 261815 w 437661"/>
              <a:gd name="connsiteY3" fmla="*/ 425938 h 617415"/>
              <a:gd name="connsiteX4" fmla="*/ 230554 w 437661"/>
              <a:gd name="connsiteY4" fmla="*/ 422030 h 617415"/>
              <a:gd name="connsiteX5" fmla="*/ 152400 w 437661"/>
              <a:gd name="connsiteY5" fmla="*/ 410307 h 617415"/>
              <a:gd name="connsiteX6" fmla="*/ 144585 w 437661"/>
              <a:gd name="connsiteY6" fmla="*/ 382954 h 617415"/>
              <a:gd name="connsiteX7" fmla="*/ 89877 w 437661"/>
              <a:gd name="connsiteY7" fmla="*/ 355600 h 617415"/>
              <a:gd name="connsiteX8" fmla="*/ 62523 w 437661"/>
              <a:gd name="connsiteY8" fmla="*/ 359507 h 617415"/>
              <a:gd name="connsiteX9" fmla="*/ 54708 w 437661"/>
              <a:gd name="connsiteY9" fmla="*/ 316523 h 617415"/>
              <a:gd name="connsiteX10" fmla="*/ 0 w 437661"/>
              <a:gd name="connsiteY10" fmla="*/ 281354 h 617415"/>
              <a:gd name="connsiteX11" fmla="*/ 50800 w 437661"/>
              <a:gd name="connsiteY11" fmla="*/ 214923 h 617415"/>
              <a:gd name="connsiteX12" fmla="*/ 183661 w 437661"/>
              <a:gd name="connsiteY12" fmla="*/ 199292 h 617415"/>
              <a:gd name="connsiteX13" fmla="*/ 207108 w 437661"/>
              <a:gd name="connsiteY13" fmla="*/ 230554 h 617415"/>
              <a:gd name="connsiteX14" fmla="*/ 191477 w 437661"/>
              <a:gd name="connsiteY14" fmla="*/ 160215 h 617415"/>
              <a:gd name="connsiteX15" fmla="*/ 226646 w 437661"/>
              <a:gd name="connsiteY15" fmla="*/ 128954 h 617415"/>
              <a:gd name="connsiteX16" fmla="*/ 277446 w 437661"/>
              <a:gd name="connsiteY16" fmla="*/ 128954 h 617415"/>
              <a:gd name="connsiteX17" fmla="*/ 320431 w 437661"/>
              <a:gd name="connsiteY17" fmla="*/ 70338 h 617415"/>
              <a:gd name="connsiteX18" fmla="*/ 390769 w 437661"/>
              <a:gd name="connsiteY18" fmla="*/ 15630 h 617415"/>
              <a:gd name="connsiteX19" fmla="*/ 390769 w 437661"/>
              <a:gd name="connsiteY19" fmla="*/ 0 h 617415"/>
              <a:gd name="connsiteX0" fmla="*/ 401466 w 437661"/>
              <a:gd name="connsiteY0" fmla="*/ 654978 h 654978"/>
              <a:gd name="connsiteX1" fmla="*/ 437661 w 437661"/>
              <a:gd name="connsiteY1" fmla="*/ 617415 h 654978"/>
              <a:gd name="connsiteX2" fmla="*/ 343877 w 437661"/>
              <a:gd name="connsiteY2" fmla="*/ 488461 h 654978"/>
              <a:gd name="connsiteX3" fmla="*/ 261815 w 437661"/>
              <a:gd name="connsiteY3" fmla="*/ 425938 h 654978"/>
              <a:gd name="connsiteX4" fmla="*/ 230554 w 437661"/>
              <a:gd name="connsiteY4" fmla="*/ 422030 h 654978"/>
              <a:gd name="connsiteX5" fmla="*/ 152400 w 437661"/>
              <a:gd name="connsiteY5" fmla="*/ 410307 h 654978"/>
              <a:gd name="connsiteX6" fmla="*/ 144585 w 437661"/>
              <a:gd name="connsiteY6" fmla="*/ 382954 h 654978"/>
              <a:gd name="connsiteX7" fmla="*/ 89877 w 437661"/>
              <a:gd name="connsiteY7" fmla="*/ 355600 h 654978"/>
              <a:gd name="connsiteX8" fmla="*/ 62523 w 437661"/>
              <a:gd name="connsiteY8" fmla="*/ 359507 h 654978"/>
              <a:gd name="connsiteX9" fmla="*/ 54708 w 437661"/>
              <a:gd name="connsiteY9" fmla="*/ 316523 h 654978"/>
              <a:gd name="connsiteX10" fmla="*/ 0 w 437661"/>
              <a:gd name="connsiteY10" fmla="*/ 281354 h 654978"/>
              <a:gd name="connsiteX11" fmla="*/ 50800 w 437661"/>
              <a:gd name="connsiteY11" fmla="*/ 214923 h 654978"/>
              <a:gd name="connsiteX12" fmla="*/ 183661 w 437661"/>
              <a:gd name="connsiteY12" fmla="*/ 199292 h 654978"/>
              <a:gd name="connsiteX13" fmla="*/ 207108 w 437661"/>
              <a:gd name="connsiteY13" fmla="*/ 230554 h 654978"/>
              <a:gd name="connsiteX14" fmla="*/ 191477 w 437661"/>
              <a:gd name="connsiteY14" fmla="*/ 160215 h 654978"/>
              <a:gd name="connsiteX15" fmla="*/ 226646 w 437661"/>
              <a:gd name="connsiteY15" fmla="*/ 128954 h 654978"/>
              <a:gd name="connsiteX16" fmla="*/ 277446 w 437661"/>
              <a:gd name="connsiteY16" fmla="*/ 128954 h 654978"/>
              <a:gd name="connsiteX17" fmla="*/ 320431 w 437661"/>
              <a:gd name="connsiteY17" fmla="*/ 70338 h 654978"/>
              <a:gd name="connsiteX18" fmla="*/ 390769 w 437661"/>
              <a:gd name="connsiteY18" fmla="*/ 15630 h 654978"/>
              <a:gd name="connsiteX19" fmla="*/ 390769 w 437661"/>
              <a:gd name="connsiteY19" fmla="*/ 0 h 654978"/>
              <a:gd name="connsiteX0" fmla="*/ 401466 w 437661"/>
              <a:gd name="connsiteY0" fmla="*/ 654978 h 654978"/>
              <a:gd name="connsiteX1" fmla="*/ 437661 w 437661"/>
              <a:gd name="connsiteY1" fmla="*/ 617415 h 654978"/>
              <a:gd name="connsiteX2" fmla="*/ 343877 w 437661"/>
              <a:gd name="connsiteY2" fmla="*/ 488461 h 654978"/>
              <a:gd name="connsiteX3" fmla="*/ 261815 w 437661"/>
              <a:gd name="connsiteY3" fmla="*/ 425938 h 654978"/>
              <a:gd name="connsiteX4" fmla="*/ 230554 w 437661"/>
              <a:gd name="connsiteY4" fmla="*/ 422030 h 654978"/>
              <a:gd name="connsiteX5" fmla="*/ 152400 w 437661"/>
              <a:gd name="connsiteY5" fmla="*/ 410307 h 654978"/>
              <a:gd name="connsiteX6" fmla="*/ 144585 w 437661"/>
              <a:gd name="connsiteY6" fmla="*/ 382954 h 654978"/>
              <a:gd name="connsiteX7" fmla="*/ 89877 w 437661"/>
              <a:gd name="connsiteY7" fmla="*/ 355600 h 654978"/>
              <a:gd name="connsiteX8" fmla="*/ 62523 w 437661"/>
              <a:gd name="connsiteY8" fmla="*/ 359507 h 654978"/>
              <a:gd name="connsiteX9" fmla="*/ 54708 w 437661"/>
              <a:gd name="connsiteY9" fmla="*/ 316523 h 654978"/>
              <a:gd name="connsiteX10" fmla="*/ 0 w 437661"/>
              <a:gd name="connsiteY10" fmla="*/ 281354 h 654978"/>
              <a:gd name="connsiteX11" fmla="*/ 50800 w 437661"/>
              <a:gd name="connsiteY11" fmla="*/ 214923 h 654978"/>
              <a:gd name="connsiteX12" fmla="*/ 183661 w 437661"/>
              <a:gd name="connsiteY12" fmla="*/ 199292 h 654978"/>
              <a:gd name="connsiteX13" fmla="*/ 207108 w 437661"/>
              <a:gd name="connsiteY13" fmla="*/ 230554 h 654978"/>
              <a:gd name="connsiteX14" fmla="*/ 191477 w 437661"/>
              <a:gd name="connsiteY14" fmla="*/ 160215 h 654978"/>
              <a:gd name="connsiteX15" fmla="*/ 226646 w 437661"/>
              <a:gd name="connsiteY15" fmla="*/ 128954 h 654978"/>
              <a:gd name="connsiteX16" fmla="*/ 277446 w 437661"/>
              <a:gd name="connsiteY16" fmla="*/ 128954 h 654978"/>
              <a:gd name="connsiteX17" fmla="*/ 320431 w 437661"/>
              <a:gd name="connsiteY17" fmla="*/ 70338 h 654978"/>
              <a:gd name="connsiteX18" fmla="*/ 390769 w 437661"/>
              <a:gd name="connsiteY18" fmla="*/ 0 h 654978"/>
              <a:gd name="connsiteX0" fmla="*/ 401466 w 437661"/>
              <a:gd name="connsiteY0" fmla="*/ 584640 h 584640"/>
              <a:gd name="connsiteX1" fmla="*/ 437661 w 437661"/>
              <a:gd name="connsiteY1" fmla="*/ 547077 h 584640"/>
              <a:gd name="connsiteX2" fmla="*/ 343877 w 437661"/>
              <a:gd name="connsiteY2" fmla="*/ 418123 h 584640"/>
              <a:gd name="connsiteX3" fmla="*/ 261815 w 437661"/>
              <a:gd name="connsiteY3" fmla="*/ 355600 h 584640"/>
              <a:gd name="connsiteX4" fmla="*/ 230554 w 437661"/>
              <a:gd name="connsiteY4" fmla="*/ 351692 h 584640"/>
              <a:gd name="connsiteX5" fmla="*/ 152400 w 437661"/>
              <a:gd name="connsiteY5" fmla="*/ 339969 h 584640"/>
              <a:gd name="connsiteX6" fmla="*/ 144585 w 437661"/>
              <a:gd name="connsiteY6" fmla="*/ 312616 h 584640"/>
              <a:gd name="connsiteX7" fmla="*/ 89877 w 437661"/>
              <a:gd name="connsiteY7" fmla="*/ 285262 h 584640"/>
              <a:gd name="connsiteX8" fmla="*/ 62523 w 437661"/>
              <a:gd name="connsiteY8" fmla="*/ 289169 h 584640"/>
              <a:gd name="connsiteX9" fmla="*/ 54708 w 437661"/>
              <a:gd name="connsiteY9" fmla="*/ 246185 h 584640"/>
              <a:gd name="connsiteX10" fmla="*/ 0 w 437661"/>
              <a:gd name="connsiteY10" fmla="*/ 211016 h 584640"/>
              <a:gd name="connsiteX11" fmla="*/ 50800 w 437661"/>
              <a:gd name="connsiteY11" fmla="*/ 144585 h 584640"/>
              <a:gd name="connsiteX12" fmla="*/ 183661 w 437661"/>
              <a:gd name="connsiteY12" fmla="*/ 128954 h 584640"/>
              <a:gd name="connsiteX13" fmla="*/ 207108 w 437661"/>
              <a:gd name="connsiteY13" fmla="*/ 160216 h 584640"/>
              <a:gd name="connsiteX14" fmla="*/ 191477 w 437661"/>
              <a:gd name="connsiteY14" fmla="*/ 89877 h 584640"/>
              <a:gd name="connsiteX15" fmla="*/ 226646 w 437661"/>
              <a:gd name="connsiteY15" fmla="*/ 58616 h 584640"/>
              <a:gd name="connsiteX16" fmla="*/ 277446 w 437661"/>
              <a:gd name="connsiteY16" fmla="*/ 58616 h 584640"/>
              <a:gd name="connsiteX17" fmla="*/ 320431 w 437661"/>
              <a:gd name="connsiteY17" fmla="*/ 0 h 58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7661" h="584640">
                <a:moveTo>
                  <a:pt x="401466" y="584640"/>
                </a:moveTo>
                <a:lnTo>
                  <a:pt x="437661" y="547077"/>
                </a:lnTo>
                <a:lnTo>
                  <a:pt x="343877" y="418123"/>
                </a:lnTo>
                <a:lnTo>
                  <a:pt x="261815" y="355600"/>
                </a:lnTo>
                <a:lnTo>
                  <a:pt x="230554" y="351692"/>
                </a:lnTo>
                <a:lnTo>
                  <a:pt x="152400" y="339969"/>
                </a:lnTo>
                <a:lnTo>
                  <a:pt x="144585" y="312616"/>
                </a:lnTo>
                <a:lnTo>
                  <a:pt x="89877" y="285262"/>
                </a:lnTo>
                <a:lnTo>
                  <a:pt x="62523" y="289169"/>
                </a:lnTo>
                <a:lnTo>
                  <a:pt x="54708" y="246185"/>
                </a:lnTo>
                <a:lnTo>
                  <a:pt x="0" y="211016"/>
                </a:lnTo>
                <a:lnTo>
                  <a:pt x="50800" y="144585"/>
                </a:lnTo>
                <a:lnTo>
                  <a:pt x="183661" y="128954"/>
                </a:lnTo>
                <a:cubicBezTo>
                  <a:pt x="207956" y="157297"/>
                  <a:pt x="207108" y="144299"/>
                  <a:pt x="207108" y="160216"/>
                </a:cubicBezTo>
                <a:lnTo>
                  <a:pt x="191477" y="89877"/>
                </a:lnTo>
                <a:lnTo>
                  <a:pt x="226646" y="58616"/>
                </a:lnTo>
                <a:lnTo>
                  <a:pt x="277446" y="58616"/>
                </a:lnTo>
                <a:lnTo>
                  <a:pt x="320431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773930" y="1478280"/>
            <a:ext cx="392430" cy="541020"/>
          </a:xfrm>
          <a:custGeom>
            <a:avLst/>
            <a:gdLst>
              <a:gd name="connsiteX0" fmla="*/ 91440 w 392430"/>
              <a:gd name="connsiteY0" fmla="*/ 0 h 541020"/>
              <a:gd name="connsiteX1" fmla="*/ 57150 w 392430"/>
              <a:gd name="connsiteY1" fmla="*/ 43815 h 541020"/>
              <a:gd name="connsiteX2" fmla="*/ 36195 w 392430"/>
              <a:gd name="connsiteY2" fmla="*/ 60960 h 541020"/>
              <a:gd name="connsiteX3" fmla="*/ 11430 w 392430"/>
              <a:gd name="connsiteY3" fmla="*/ 64770 h 541020"/>
              <a:gd name="connsiteX4" fmla="*/ 15240 w 392430"/>
              <a:gd name="connsiteY4" fmla="*/ 112395 h 541020"/>
              <a:gd name="connsiteX5" fmla="*/ 13335 w 392430"/>
              <a:gd name="connsiteY5" fmla="*/ 144780 h 541020"/>
              <a:gd name="connsiteX6" fmla="*/ 0 w 392430"/>
              <a:gd name="connsiteY6" fmla="*/ 186690 h 541020"/>
              <a:gd name="connsiteX7" fmla="*/ 5715 w 392430"/>
              <a:gd name="connsiteY7" fmla="*/ 211455 h 541020"/>
              <a:gd name="connsiteX8" fmla="*/ 49530 w 392430"/>
              <a:gd name="connsiteY8" fmla="*/ 232410 h 541020"/>
              <a:gd name="connsiteX9" fmla="*/ 91440 w 392430"/>
              <a:gd name="connsiteY9" fmla="*/ 240030 h 541020"/>
              <a:gd name="connsiteX10" fmla="*/ 120015 w 392430"/>
              <a:gd name="connsiteY10" fmla="*/ 264795 h 541020"/>
              <a:gd name="connsiteX11" fmla="*/ 127635 w 392430"/>
              <a:gd name="connsiteY11" fmla="*/ 236220 h 541020"/>
              <a:gd name="connsiteX12" fmla="*/ 161925 w 392430"/>
              <a:gd name="connsiteY12" fmla="*/ 230505 h 541020"/>
              <a:gd name="connsiteX13" fmla="*/ 158115 w 392430"/>
              <a:gd name="connsiteY13" fmla="*/ 281940 h 541020"/>
              <a:gd name="connsiteX14" fmla="*/ 165735 w 392430"/>
              <a:gd name="connsiteY14" fmla="*/ 329565 h 541020"/>
              <a:gd name="connsiteX15" fmla="*/ 167640 w 392430"/>
              <a:gd name="connsiteY15" fmla="*/ 346710 h 541020"/>
              <a:gd name="connsiteX16" fmla="*/ 186690 w 392430"/>
              <a:gd name="connsiteY16" fmla="*/ 379095 h 541020"/>
              <a:gd name="connsiteX17" fmla="*/ 203835 w 392430"/>
              <a:gd name="connsiteY17" fmla="*/ 409575 h 541020"/>
              <a:gd name="connsiteX18" fmla="*/ 228600 w 392430"/>
              <a:gd name="connsiteY18" fmla="*/ 413385 h 541020"/>
              <a:gd name="connsiteX19" fmla="*/ 249555 w 392430"/>
              <a:gd name="connsiteY19" fmla="*/ 436245 h 541020"/>
              <a:gd name="connsiteX20" fmla="*/ 262890 w 392430"/>
              <a:gd name="connsiteY20" fmla="*/ 462915 h 541020"/>
              <a:gd name="connsiteX21" fmla="*/ 302895 w 392430"/>
              <a:gd name="connsiteY21" fmla="*/ 470535 h 541020"/>
              <a:gd name="connsiteX22" fmla="*/ 318135 w 392430"/>
              <a:gd name="connsiteY22" fmla="*/ 487680 h 541020"/>
              <a:gd name="connsiteX23" fmla="*/ 342900 w 392430"/>
              <a:gd name="connsiteY23" fmla="*/ 502920 h 541020"/>
              <a:gd name="connsiteX24" fmla="*/ 356235 w 392430"/>
              <a:gd name="connsiteY24" fmla="*/ 512445 h 541020"/>
              <a:gd name="connsiteX25" fmla="*/ 392430 w 392430"/>
              <a:gd name="connsiteY25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2430" h="541020">
                <a:moveTo>
                  <a:pt x="91440" y="0"/>
                </a:moveTo>
                <a:lnTo>
                  <a:pt x="57150" y="43815"/>
                </a:lnTo>
                <a:lnTo>
                  <a:pt x="36195" y="60960"/>
                </a:lnTo>
                <a:lnTo>
                  <a:pt x="11430" y="64770"/>
                </a:lnTo>
                <a:lnTo>
                  <a:pt x="15240" y="112395"/>
                </a:lnTo>
                <a:lnTo>
                  <a:pt x="13335" y="144780"/>
                </a:lnTo>
                <a:lnTo>
                  <a:pt x="0" y="186690"/>
                </a:lnTo>
                <a:lnTo>
                  <a:pt x="5715" y="211455"/>
                </a:lnTo>
                <a:lnTo>
                  <a:pt x="49530" y="232410"/>
                </a:lnTo>
                <a:lnTo>
                  <a:pt x="91440" y="240030"/>
                </a:lnTo>
                <a:lnTo>
                  <a:pt x="120015" y="264795"/>
                </a:lnTo>
                <a:lnTo>
                  <a:pt x="127635" y="236220"/>
                </a:lnTo>
                <a:lnTo>
                  <a:pt x="161925" y="230505"/>
                </a:lnTo>
                <a:lnTo>
                  <a:pt x="158115" y="281940"/>
                </a:lnTo>
                <a:lnTo>
                  <a:pt x="165735" y="329565"/>
                </a:lnTo>
                <a:lnTo>
                  <a:pt x="167640" y="346710"/>
                </a:lnTo>
                <a:lnTo>
                  <a:pt x="186690" y="379095"/>
                </a:lnTo>
                <a:lnTo>
                  <a:pt x="203835" y="409575"/>
                </a:lnTo>
                <a:lnTo>
                  <a:pt x="228600" y="413385"/>
                </a:lnTo>
                <a:lnTo>
                  <a:pt x="249555" y="436245"/>
                </a:lnTo>
                <a:lnTo>
                  <a:pt x="262890" y="462915"/>
                </a:lnTo>
                <a:lnTo>
                  <a:pt x="302895" y="470535"/>
                </a:lnTo>
                <a:lnTo>
                  <a:pt x="318135" y="487680"/>
                </a:lnTo>
                <a:lnTo>
                  <a:pt x="342900" y="502920"/>
                </a:lnTo>
                <a:lnTo>
                  <a:pt x="356235" y="512445"/>
                </a:lnTo>
                <a:lnTo>
                  <a:pt x="392430" y="54102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651102" y="5867948"/>
            <a:ext cx="1999839" cy="736783"/>
          </a:xfrm>
          <a:custGeom>
            <a:avLst/>
            <a:gdLst>
              <a:gd name="connsiteX0" fmla="*/ 0 w 1999839"/>
              <a:gd name="connsiteY0" fmla="*/ 131569 h 736783"/>
              <a:gd name="connsiteX1" fmla="*/ 1730124 w 1999839"/>
              <a:gd name="connsiteY1" fmla="*/ 0 h 736783"/>
              <a:gd name="connsiteX2" fmla="*/ 1769594 w 1999839"/>
              <a:gd name="connsiteY2" fmla="*/ 65784 h 736783"/>
              <a:gd name="connsiteX3" fmla="*/ 1822222 w 1999839"/>
              <a:gd name="connsiteY3" fmla="*/ 98676 h 736783"/>
              <a:gd name="connsiteX4" fmla="*/ 1868271 w 1999839"/>
              <a:gd name="connsiteY4" fmla="*/ 98676 h 736783"/>
              <a:gd name="connsiteX5" fmla="*/ 1947212 w 1999839"/>
              <a:gd name="connsiteY5" fmla="*/ 151304 h 736783"/>
              <a:gd name="connsiteX6" fmla="*/ 1874849 w 1999839"/>
              <a:gd name="connsiteY6" fmla="*/ 105255 h 736783"/>
              <a:gd name="connsiteX7" fmla="*/ 1914320 w 1999839"/>
              <a:gd name="connsiteY7" fmla="*/ 151304 h 736783"/>
              <a:gd name="connsiteX8" fmla="*/ 1999839 w 1999839"/>
              <a:gd name="connsiteY8" fmla="*/ 151304 h 736783"/>
              <a:gd name="connsiteX9" fmla="*/ 1999839 w 1999839"/>
              <a:gd name="connsiteY9" fmla="*/ 151304 h 736783"/>
              <a:gd name="connsiteX10" fmla="*/ 1966947 w 1999839"/>
              <a:gd name="connsiteY10" fmla="*/ 309186 h 736783"/>
              <a:gd name="connsiteX11" fmla="*/ 1907741 w 1999839"/>
              <a:gd name="connsiteY11" fmla="*/ 453911 h 736783"/>
              <a:gd name="connsiteX12" fmla="*/ 1828800 w 1999839"/>
              <a:gd name="connsiteY12" fmla="*/ 467068 h 736783"/>
              <a:gd name="connsiteX13" fmla="*/ 1776173 w 1999839"/>
              <a:gd name="connsiteY13" fmla="*/ 618371 h 736783"/>
              <a:gd name="connsiteX14" fmla="*/ 1664340 w 1999839"/>
              <a:gd name="connsiteY14" fmla="*/ 631528 h 736783"/>
              <a:gd name="connsiteX15" fmla="*/ 1618291 w 1999839"/>
              <a:gd name="connsiteY15" fmla="*/ 690734 h 736783"/>
              <a:gd name="connsiteX16" fmla="*/ 1585399 w 1999839"/>
              <a:gd name="connsiteY16" fmla="*/ 736783 h 73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9839" h="736783">
                <a:moveTo>
                  <a:pt x="0" y="131569"/>
                </a:moveTo>
                <a:lnTo>
                  <a:pt x="1730124" y="0"/>
                </a:lnTo>
                <a:lnTo>
                  <a:pt x="1769594" y="65784"/>
                </a:lnTo>
                <a:lnTo>
                  <a:pt x="1822222" y="98676"/>
                </a:lnTo>
                <a:lnTo>
                  <a:pt x="1868271" y="98676"/>
                </a:lnTo>
                <a:lnTo>
                  <a:pt x="1947212" y="151304"/>
                </a:lnTo>
                <a:lnTo>
                  <a:pt x="1874849" y="105255"/>
                </a:lnTo>
                <a:lnTo>
                  <a:pt x="1914320" y="151304"/>
                </a:lnTo>
                <a:lnTo>
                  <a:pt x="1999839" y="151304"/>
                </a:lnTo>
                <a:lnTo>
                  <a:pt x="1999839" y="151304"/>
                </a:lnTo>
                <a:lnTo>
                  <a:pt x="1966947" y="309186"/>
                </a:lnTo>
                <a:lnTo>
                  <a:pt x="1907741" y="453911"/>
                </a:lnTo>
                <a:lnTo>
                  <a:pt x="1828800" y="467068"/>
                </a:lnTo>
                <a:lnTo>
                  <a:pt x="1776173" y="618371"/>
                </a:lnTo>
                <a:lnTo>
                  <a:pt x="1664340" y="631528"/>
                </a:lnTo>
                <a:lnTo>
                  <a:pt x="1618291" y="690734"/>
                </a:lnTo>
                <a:lnTo>
                  <a:pt x="1585399" y="736783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499799" y="6190291"/>
            <a:ext cx="46048" cy="421018"/>
          </a:xfrm>
          <a:custGeom>
            <a:avLst/>
            <a:gdLst>
              <a:gd name="connsiteX0" fmla="*/ 0 w 46048"/>
              <a:gd name="connsiteY0" fmla="*/ 0 h 421018"/>
              <a:gd name="connsiteX1" fmla="*/ 46048 w 46048"/>
              <a:gd name="connsiteY1" fmla="*/ 421018 h 42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048" h="421018">
                <a:moveTo>
                  <a:pt x="0" y="0"/>
                </a:moveTo>
                <a:lnTo>
                  <a:pt x="46048" y="421018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67000" y="3028890"/>
            <a:ext cx="132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Meshech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64644" y="2362200"/>
            <a:ext cx="99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Tubal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5200" y="1200090"/>
            <a:ext cx="159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Magog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6200" y="2876490"/>
            <a:ext cx="159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Togarmah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6417" y="2743200"/>
            <a:ext cx="993156" cy="4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Rosh?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3200400"/>
            <a:ext cx="109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Persia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71600" y="5181600"/>
            <a:ext cx="109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Libya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18104" y="6248400"/>
            <a:ext cx="1244296" cy="4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Ethiopia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6481" y="1143000"/>
            <a:ext cx="12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Russia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07309" y="1962090"/>
            <a:ext cx="132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Georgia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12109" y="2266890"/>
            <a:ext cx="132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Armenia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5112" y="2038290"/>
            <a:ext cx="159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Azerbaijan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5763" y="1219200"/>
            <a:ext cx="1759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Kazakhstan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07531" y="2895600"/>
            <a:ext cx="902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Iran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3528" y="4705014"/>
            <a:ext cx="109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Saudi Arabia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0" y="5181600"/>
            <a:ext cx="12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Libya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69244" y="6153090"/>
            <a:ext cx="99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Sudan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76600" y="2819400"/>
            <a:ext cx="132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Turkey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2400" y="3370987"/>
            <a:ext cx="902869" cy="36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Syria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60289" y="1210235"/>
            <a:ext cx="1466574" cy="945136"/>
          </a:xfrm>
          <a:custGeom>
            <a:avLst/>
            <a:gdLst>
              <a:gd name="connsiteX0" fmla="*/ 1490703 w 1490703"/>
              <a:gd name="connsiteY0" fmla="*/ 826034 h 826034"/>
              <a:gd name="connsiteX1" fmla="*/ 1394652 w 1490703"/>
              <a:gd name="connsiteY1" fmla="*/ 768404 h 826034"/>
              <a:gd name="connsiteX2" fmla="*/ 1406178 w 1490703"/>
              <a:gd name="connsiteY2" fmla="*/ 691563 h 826034"/>
              <a:gd name="connsiteX3" fmla="*/ 1367758 w 1490703"/>
              <a:gd name="connsiteY3" fmla="*/ 610881 h 826034"/>
              <a:gd name="connsiteX4" fmla="*/ 1290918 w 1490703"/>
              <a:gd name="connsiteY4" fmla="*/ 534041 h 826034"/>
              <a:gd name="connsiteX5" fmla="*/ 1321654 w 1490703"/>
              <a:gd name="connsiteY5" fmla="*/ 430306 h 826034"/>
              <a:gd name="connsiteX6" fmla="*/ 1325496 w 1490703"/>
              <a:gd name="connsiteY6" fmla="*/ 338098 h 826034"/>
              <a:gd name="connsiteX7" fmla="*/ 1187183 w 1490703"/>
              <a:gd name="connsiteY7" fmla="*/ 157523 h 826034"/>
              <a:gd name="connsiteX8" fmla="*/ 995082 w 1490703"/>
              <a:gd name="connsiteY8" fmla="*/ 88367 h 826034"/>
              <a:gd name="connsiteX9" fmla="*/ 776087 w 1490703"/>
              <a:gd name="connsiteY9" fmla="*/ 153681 h 826034"/>
              <a:gd name="connsiteX10" fmla="*/ 591671 w 1490703"/>
              <a:gd name="connsiteY10" fmla="*/ 207469 h 826034"/>
              <a:gd name="connsiteX11" fmla="*/ 407254 w 1490703"/>
              <a:gd name="connsiteY11" fmla="*/ 207469 h 826034"/>
              <a:gd name="connsiteX12" fmla="*/ 242047 w 1490703"/>
              <a:gd name="connsiteY12" fmla="*/ 268941 h 826034"/>
              <a:gd name="connsiteX13" fmla="*/ 188259 w 1490703"/>
              <a:gd name="connsiteY13" fmla="*/ 276626 h 826034"/>
              <a:gd name="connsiteX14" fmla="*/ 76840 w 1490703"/>
              <a:gd name="connsiteY14" fmla="*/ 157523 h 826034"/>
              <a:gd name="connsiteX15" fmla="*/ 19210 w 1490703"/>
              <a:gd name="connsiteY15" fmla="*/ 57631 h 826034"/>
              <a:gd name="connsiteX16" fmla="*/ 0 w 1490703"/>
              <a:gd name="connsiteY16" fmla="*/ 0 h 826034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406178 w 1490703"/>
              <a:gd name="connsiteY2" fmla="*/ 691563 h 945136"/>
              <a:gd name="connsiteX3" fmla="*/ 1367758 w 1490703"/>
              <a:gd name="connsiteY3" fmla="*/ 610881 h 945136"/>
              <a:gd name="connsiteX4" fmla="*/ 1290918 w 1490703"/>
              <a:gd name="connsiteY4" fmla="*/ 534041 h 945136"/>
              <a:gd name="connsiteX5" fmla="*/ 1321654 w 1490703"/>
              <a:gd name="connsiteY5" fmla="*/ 430306 h 945136"/>
              <a:gd name="connsiteX6" fmla="*/ 1325496 w 1490703"/>
              <a:gd name="connsiteY6" fmla="*/ 338098 h 945136"/>
              <a:gd name="connsiteX7" fmla="*/ 1187183 w 1490703"/>
              <a:gd name="connsiteY7" fmla="*/ 157523 h 945136"/>
              <a:gd name="connsiteX8" fmla="*/ 995082 w 1490703"/>
              <a:gd name="connsiteY8" fmla="*/ 88367 h 945136"/>
              <a:gd name="connsiteX9" fmla="*/ 776087 w 1490703"/>
              <a:gd name="connsiteY9" fmla="*/ 153681 h 945136"/>
              <a:gd name="connsiteX10" fmla="*/ 591671 w 1490703"/>
              <a:gd name="connsiteY10" fmla="*/ 207469 h 945136"/>
              <a:gd name="connsiteX11" fmla="*/ 407254 w 1490703"/>
              <a:gd name="connsiteY11" fmla="*/ 207469 h 945136"/>
              <a:gd name="connsiteX12" fmla="*/ 242047 w 1490703"/>
              <a:gd name="connsiteY12" fmla="*/ 268941 h 945136"/>
              <a:gd name="connsiteX13" fmla="*/ 188259 w 1490703"/>
              <a:gd name="connsiteY13" fmla="*/ 276626 h 945136"/>
              <a:gd name="connsiteX14" fmla="*/ 76840 w 1490703"/>
              <a:gd name="connsiteY14" fmla="*/ 157523 h 945136"/>
              <a:gd name="connsiteX15" fmla="*/ 19210 w 1490703"/>
              <a:gd name="connsiteY15" fmla="*/ 57631 h 945136"/>
              <a:gd name="connsiteX16" fmla="*/ 0 w 1490703"/>
              <a:gd name="connsiteY16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367758 w 1490703"/>
              <a:gd name="connsiteY3" fmla="*/ 610881 h 945136"/>
              <a:gd name="connsiteX4" fmla="*/ 1290918 w 1490703"/>
              <a:gd name="connsiteY4" fmla="*/ 534041 h 945136"/>
              <a:gd name="connsiteX5" fmla="*/ 1321654 w 1490703"/>
              <a:gd name="connsiteY5" fmla="*/ 430306 h 945136"/>
              <a:gd name="connsiteX6" fmla="*/ 1325496 w 1490703"/>
              <a:gd name="connsiteY6" fmla="*/ 338098 h 945136"/>
              <a:gd name="connsiteX7" fmla="*/ 1187183 w 1490703"/>
              <a:gd name="connsiteY7" fmla="*/ 157523 h 945136"/>
              <a:gd name="connsiteX8" fmla="*/ 995082 w 1490703"/>
              <a:gd name="connsiteY8" fmla="*/ 88367 h 945136"/>
              <a:gd name="connsiteX9" fmla="*/ 776087 w 1490703"/>
              <a:gd name="connsiteY9" fmla="*/ 153681 h 945136"/>
              <a:gd name="connsiteX10" fmla="*/ 591671 w 1490703"/>
              <a:gd name="connsiteY10" fmla="*/ 207469 h 945136"/>
              <a:gd name="connsiteX11" fmla="*/ 407254 w 1490703"/>
              <a:gd name="connsiteY11" fmla="*/ 207469 h 945136"/>
              <a:gd name="connsiteX12" fmla="*/ 242047 w 1490703"/>
              <a:gd name="connsiteY12" fmla="*/ 268941 h 945136"/>
              <a:gd name="connsiteX13" fmla="*/ 188259 w 1490703"/>
              <a:gd name="connsiteY13" fmla="*/ 276626 h 945136"/>
              <a:gd name="connsiteX14" fmla="*/ 76840 w 1490703"/>
              <a:gd name="connsiteY14" fmla="*/ 157523 h 945136"/>
              <a:gd name="connsiteX15" fmla="*/ 19210 w 1490703"/>
              <a:gd name="connsiteY15" fmla="*/ 57631 h 945136"/>
              <a:gd name="connsiteX16" fmla="*/ 0 w 1490703"/>
              <a:gd name="connsiteY16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290918 w 1490703"/>
              <a:gd name="connsiteY4" fmla="*/ 534041 h 945136"/>
              <a:gd name="connsiteX5" fmla="*/ 1321654 w 1490703"/>
              <a:gd name="connsiteY5" fmla="*/ 430306 h 945136"/>
              <a:gd name="connsiteX6" fmla="*/ 1325496 w 1490703"/>
              <a:gd name="connsiteY6" fmla="*/ 338098 h 945136"/>
              <a:gd name="connsiteX7" fmla="*/ 1187183 w 1490703"/>
              <a:gd name="connsiteY7" fmla="*/ 157523 h 945136"/>
              <a:gd name="connsiteX8" fmla="*/ 995082 w 1490703"/>
              <a:gd name="connsiteY8" fmla="*/ 88367 h 945136"/>
              <a:gd name="connsiteX9" fmla="*/ 776087 w 1490703"/>
              <a:gd name="connsiteY9" fmla="*/ 153681 h 945136"/>
              <a:gd name="connsiteX10" fmla="*/ 591671 w 1490703"/>
              <a:gd name="connsiteY10" fmla="*/ 207469 h 945136"/>
              <a:gd name="connsiteX11" fmla="*/ 407254 w 1490703"/>
              <a:gd name="connsiteY11" fmla="*/ 207469 h 945136"/>
              <a:gd name="connsiteX12" fmla="*/ 242047 w 1490703"/>
              <a:gd name="connsiteY12" fmla="*/ 268941 h 945136"/>
              <a:gd name="connsiteX13" fmla="*/ 188259 w 1490703"/>
              <a:gd name="connsiteY13" fmla="*/ 276626 h 945136"/>
              <a:gd name="connsiteX14" fmla="*/ 76840 w 1490703"/>
              <a:gd name="connsiteY14" fmla="*/ 157523 h 945136"/>
              <a:gd name="connsiteX15" fmla="*/ 19210 w 1490703"/>
              <a:gd name="connsiteY15" fmla="*/ 57631 h 945136"/>
              <a:gd name="connsiteX16" fmla="*/ 0 w 1490703"/>
              <a:gd name="connsiteY16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310128 w 1490703"/>
              <a:gd name="connsiteY4" fmla="*/ 603197 h 945136"/>
              <a:gd name="connsiteX5" fmla="*/ 1321654 w 1490703"/>
              <a:gd name="connsiteY5" fmla="*/ 430306 h 945136"/>
              <a:gd name="connsiteX6" fmla="*/ 1325496 w 1490703"/>
              <a:gd name="connsiteY6" fmla="*/ 338098 h 945136"/>
              <a:gd name="connsiteX7" fmla="*/ 1187183 w 1490703"/>
              <a:gd name="connsiteY7" fmla="*/ 157523 h 945136"/>
              <a:gd name="connsiteX8" fmla="*/ 995082 w 1490703"/>
              <a:gd name="connsiteY8" fmla="*/ 88367 h 945136"/>
              <a:gd name="connsiteX9" fmla="*/ 776087 w 1490703"/>
              <a:gd name="connsiteY9" fmla="*/ 153681 h 945136"/>
              <a:gd name="connsiteX10" fmla="*/ 591671 w 1490703"/>
              <a:gd name="connsiteY10" fmla="*/ 207469 h 945136"/>
              <a:gd name="connsiteX11" fmla="*/ 407254 w 1490703"/>
              <a:gd name="connsiteY11" fmla="*/ 207469 h 945136"/>
              <a:gd name="connsiteX12" fmla="*/ 242047 w 1490703"/>
              <a:gd name="connsiteY12" fmla="*/ 268941 h 945136"/>
              <a:gd name="connsiteX13" fmla="*/ 188259 w 1490703"/>
              <a:gd name="connsiteY13" fmla="*/ 276626 h 945136"/>
              <a:gd name="connsiteX14" fmla="*/ 76840 w 1490703"/>
              <a:gd name="connsiteY14" fmla="*/ 157523 h 945136"/>
              <a:gd name="connsiteX15" fmla="*/ 19210 w 1490703"/>
              <a:gd name="connsiteY15" fmla="*/ 57631 h 945136"/>
              <a:gd name="connsiteX16" fmla="*/ 0 w 1490703"/>
              <a:gd name="connsiteY16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310128 w 1490703"/>
              <a:gd name="connsiteY4" fmla="*/ 603197 h 945136"/>
              <a:gd name="connsiteX5" fmla="*/ 1321654 w 1490703"/>
              <a:gd name="connsiteY5" fmla="*/ 430306 h 945136"/>
              <a:gd name="connsiteX6" fmla="*/ 1240971 w 1490703"/>
              <a:gd name="connsiteY6" fmla="*/ 368834 h 945136"/>
              <a:gd name="connsiteX7" fmla="*/ 1187183 w 1490703"/>
              <a:gd name="connsiteY7" fmla="*/ 157523 h 945136"/>
              <a:gd name="connsiteX8" fmla="*/ 995082 w 1490703"/>
              <a:gd name="connsiteY8" fmla="*/ 88367 h 945136"/>
              <a:gd name="connsiteX9" fmla="*/ 776087 w 1490703"/>
              <a:gd name="connsiteY9" fmla="*/ 153681 h 945136"/>
              <a:gd name="connsiteX10" fmla="*/ 591671 w 1490703"/>
              <a:gd name="connsiteY10" fmla="*/ 207469 h 945136"/>
              <a:gd name="connsiteX11" fmla="*/ 407254 w 1490703"/>
              <a:gd name="connsiteY11" fmla="*/ 207469 h 945136"/>
              <a:gd name="connsiteX12" fmla="*/ 242047 w 1490703"/>
              <a:gd name="connsiteY12" fmla="*/ 268941 h 945136"/>
              <a:gd name="connsiteX13" fmla="*/ 188259 w 1490703"/>
              <a:gd name="connsiteY13" fmla="*/ 276626 h 945136"/>
              <a:gd name="connsiteX14" fmla="*/ 76840 w 1490703"/>
              <a:gd name="connsiteY14" fmla="*/ 157523 h 945136"/>
              <a:gd name="connsiteX15" fmla="*/ 19210 w 1490703"/>
              <a:gd name="connsiteY15" fmla="*/ 57631 h 945136"/>
              <a:gd name="connsiteX16" fmla="*/ 0 w 1490703"/>
              <a:gd name="connsiteY16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310128 w 1490703"/>
              <a:gd name="connsiteY4" fmla="*/ 603197 h 945136"/>
              <a:gd name="connsiteX5" fmla="*/ 1321654 w 1490703"/>
              <a:gd name="connsiteY5" fmla="*/ 430306 h 945136"/>
              <a:gd name="connsiteX6" fmla="*/ 1240971 w 1490703"/>
              <a:gd name="connsiteY6" fmla="*/ 368834 h 945136"/>
              <a:gd name="connsiteX7" fmla="*/ 1083449 w 1490703"/>
              <a:gd name="connsiteY7" fmla="*/ 280468 h 945136"/>
              <a:gd name="connsiteX8" fmla="*/ 995082 w 1490703"/>
              <a:gd name="connsiteY8" fmla="*/ 88367 h 945136"/>
              <a:gd name="connsiteX9" fmla="*/ 776087 w 1490703"/>
              <a:gd name="connsiteY9" fmla="*/ 153681 h 945136"/>
              <a:gd name="connsiteX10" fmla="*/ 591671 w 1490703"/>
              <a:gd name="connsiteY10" fmla="*/ 207469 h 945136"/>
              <a:gd name="connsiteX11" fmla="*/ 407254 w 1490703"/>
              <a:gd name="connsiteY11" fmla="*/ 207469 h 945136"/>
              <a:gd name="connsiteX12" fmla="*/ 242047 w 1490703"/>
              <a:gd name="connsiteY12" fmla="*/ 268941 h 945136"/>
              <a:gd name="connsiteX13" fmla="*/ 188259 w 1490703"/>
              <a:gd name="connsiteY13" fmla="*/ 276626 h 945136"/>
              <a:gd name="connsiteX14" fmla="*/ 76840 w 1490703"/>
              <a:gd name="connsiteY14" fmla="*/ 157523 h 945136"/>
              <a:gd name="connsiteX15" fmla="*/ 19210 w 1490703"/>
              <a:gd name="connsiteY15" fmla="*/ 57631 h 945136"/>
              <a:gd name="connsiteX16" fmla="*/ 0 w 1490703"/>
              <a:gd name="connsiteY16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310128 w 1490703"/>
              <a:gd name="connsiteY4" fmla="*/ 603197 h 945136"/>
              <a:gd name="connsiteX5" fmla="*/ 1321654 w 1490703"/>
              <a:gd name="connsiteY5" fmla="*/ 430306 h 945136"/>
              <a:gd name="connsiteX6" fmla="*/ 1240971 w 1490703"/>
              <a:gd name="connsiteY6" fmla="*/ 368834 h 945136"/>
              <a:gd name="connsiteX7" fmla="*/ 1083449 w 1490703"/>
              <a:gd name="connsiteY7" fmla="*/ 280468 h 945136"/>
              <a:gd name="connsiteX8" fmla="*/ 991240 w 1490703"/>
              <a:gd name="connsiteY8" fmla="*/ 272783 h 945136"/>
              <a:gd name="connsiteX9" fmla="*/ 995082 w 1490703"/>
              <a:gd name="connsiteY9" fmla="*/ 88367 h 945136"/>
              <a:gd name="connsiteX10" fmla="*/ 776087 w 1490703"/>
              <a:gd name="connsiteY10" fmla="*/ 153681 h 945136"/>
              <a:gd name="connsiteX11" fmla="*/ 591671 w 1490703"/>
              <a:gd name="connsiteY11" fmla="*/ 207469 h 945136"/>
              <a:gd name="connsiteX12" fmla="*/ 407254 w 1490703"/>
              <a:gd name="connsiteY12" fmla="*/ 207469 h 945136"/>
              <a:gd name="connsiteX13" fmla="*/ 242047 w 1490703"/>
              <a:gd name="connsiteY13" fmla="*/ 268941 h 945136"/>
              <a:gd name="connsiteX14" fmla="*/ 188259 w 1490703"/>
              <a:gd name="connsiteY14" fmla="*/ 276626 h 945136"/>
              <a:gd name="connsiteX15" fmla="*/ 76840 w 1490703"/>
              <a:gd name="connsiteY15" fmla="*/ 157523 h 945136"/>
              <a:gd name="connsiteX16" fmla="*/ 19210 w 1490703"/>
              <a:gd name="connsiteY16" fmla="*/ 57631 h 945136"/>
              <a:gd name="connsiteX17" fmla="*/ 0 w 1490703"/>
              <a:gd name="connsiteY17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310128 w 1490703"/>
              <a:gd name="connsiteY4" fmla="*/ 603197 h 945136"/>
              <a:gd name="connsiteX5" fmla="*/ 1321654 w 1490703"/>
              <a:gd name="connsiteY5" fmla="*/ 430306 h 945136"/>
              <a:gd name="connsiteX6" fmla="*/ 1240971 w 1490703"/>
              <a:gd name="connsiteY6" fmla="*/ 368834 h 945136"/>
              <a:gd name="connsiteX7" fmla="*/ 1083449 w 1490703"/>
              <a:gd name="connsiteY7" fmla="*/ 280468 h 945136"/>
              <a:gd name="connsiteX8" fmla="*/ 991240 w 1490703"/>
              <a:gd name="connsiteY8" fmla="*/ 272783 h 945136"/>
              <a:gd name="connsiteX9" fmla="*/ 933610 w 1490703"/>
              <a:gd name="connsiteY9" fmla="*/ 176733 h 945136"/>
              <a:gd name="connsiteX10" fmla="*/ 776087 w 1490703"/>
              <a:gd name="connsiteY10" fmla="*/ 153681 h 945136"/>
              <a:gd name="connsiteX11" fmla="*/ 591671 w 1490703"/>
              <a:gd name="connsiteY11" fmla="*/ 207469 h 945136"/>
              <a:gd name="connsiteX12" fmla="*/ 407254 w 1490703"/>
              <a:gd name="connsiteY12" fmla="*/ 207469 h 945136"/>
              <a:gd name="connsiteX13" fmla="*/ 242047 w 1490703"/>
              <a:gd name="connsiteY13" fmla="*/ 268941 h 945136"/>
              <a:gd name="connsiteX14" fmla="*/ 188259 w 1490703"/>
              <a:gd name="connsiteY14" fmla="*/ 276626 h 945136"/>
              <a:gd name="connsiteX15" fmla="*/ 76840 w 1490703"/>
              <a:gd name="connsiteY15" fmla="*/ 157523 h 945136"/>
              <a:gd name="connsiteX16" fmla="*/ 19210 w 1490703"/>
              <a:gd name="connsiteY16" fmla="*/ 57631 h 945136"/>
              <a:gd name="connsiteX17" fmla="*/ 0 w 1490703"/>
              <a:gd name="connsiteY17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310128 w 1490703"/>
              <a:gd name="connsiteY4" fmla="*/ 603197 h 945136"/>
              <a:gd name="connsiteX5" fmla="*/ 1321654 w 1490703"/>
              <a:gd name="connsiteY5" fmla="*/ 430306 h 945136"/>
              <a:gd name="connsiteX6" fmla="*/ 1240971 w 1490703"/>
              <a:gd name="connsiteY6" fmla="*/ 368834 h 945136"/>
              <a:gd name="connsiteX7" fmla="*/ 1083449 w 1490703"/>
              <a:gd name="connsiteY7" fmla="*/ 280468 h 945136"/>
              <a:gd name="connsiteX8" fmla="*/ 991240 w 1490703"/>
              <a:gd name="connsiteY8" fmla="*/ 272783 h 945136"/>
              <a:gd name="connsiteX9" fmla="*/ 933610 w 1490703"/>
              <a:gd name="connsiteY9" fmla="*/ 176733 h 945136"/>
              <a:gd name="connsiteX10" fmla="*/ 810666 w 1490703"/>
              <a:gd name="connsiteY10" fmla="*/ 234363 h 945136"/>
              <a:gd name="connsiteX11" fmla="*/ 591671 w 1490703"/>
              <a:gd name="connsiteY11" fmla="*/ 207469 h 945136"/>
              <a:gd name="connsiteX12" fmla="*/ 407254 w 1490703"/>
              <a:gd name="connsiteY12" fmla="*/ 207469 h 945136"/>
              <a:gd name="connsiteX13" fmla="*/ 242047 w 1490703"/>
              <a:gd name="connsiteY13" fmla="*/ 268941 h 945136"/>
              <a:gd name="connsiteX14" fmla="*/ 188259 w 1490703"/>
              <a:gd name="connsiteY14" fmla="*/ 276626 h 945136"/>
              <a:gd name="connsiteX15" fmla="*/ 76840 w 1490703"/>
              <a:gd name="connsiteY15" fmla="*/ 157523 h 945136"/>
              <a:gd name="connsiteX16" fmla="*/ 19210 w 1490703"/>
              <a:gd name="connsiteY16" fmla="*/ 57631 h 945136"/>
              <a:gd name="connsiteX17" fmla="*/ 0 w 1490703"/>
              <a:gd name="connsiteY17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310128 w 1490703"/>
              <a:gd name="connsiteY4" fmla="*/ 603197 h 945136"/>
              <a:gd name="connsiteX5" fmla="*/ 1321654 w 1490703"/>
              <a:gd name="connsiteY5" fmla="*/ 430306 h 945136"/>
              <a:gd name="connsiteX6" fmla="*/ 1240971 w 1490703"/>
              <a:gd name="connsiteY6" fmla="*/ 368834 h 945136"/>
              <a:gd name="connsiteX7" fmla="*/ 1083449 w 1490703"/>
              <a:gd name="connsiteY7" fmla="*/ 280468 h 945136"/>
              <a:gd name="connsiteX8" fmla="*/ 991240 w 1490703"/>
              <a:gd name="connsiteY8" fmla="*/ 272783 h 945136"/>
              <a:gd name="connsiteX9" fmla="*/ 933610 w 1490703"/>
              <a:gd name="connsiteY9" fmla="*/ 176733 h 945136"/>
              <a:gd name="connsiteX10" fmla="*/ 810666 w 1490703"/>
              <a:gd name="connsiteY10" fmla="*/ 234363 h 945136"/>
              <a:gd name="connsiteX11" fmla="*/ 591671 w 1490703"/>
              <a:gd name="connsiteY11" fmla="*/ 169049 h 945136"/>
              <a:gd name="connsiteX12" fmla="*/ 407254 w 1490703"/>
              <a:gd name="connsiteY12" fmla="*/ 207469 h 945136"/>
              <a:gd name="connsiteX13" fmla="*/ 242047 w 1490703"/>
              <a:gd name="connsiteY13" fmla="*/ 268941 h 945136"/>
              <a:gd name="connsiteX14" fmla="*/ 188259 w 1490703"/>
              <a:gd name="connsiteY14" fmla="*/ 276626 h 945136"/>
              <a:gd name="connsiteX15" fmla="*/ 76840 w 1490703"/>
              <a:gd name="connsiteY15" fmla="*/ 157523 h 945136"/>
              <a:gd name="connsiteX16" fmla="*/ 19210 w 1490703"/>
              <a:gd name="connsiteY16" fmla="*/ 57631 h 945136"/>
              <a:gd name="connsiteX17" fmla="*/ 0 w 1490703"/>
              <a:gd name="connsiteY17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310128 w 1490703"/>
              <a:gd name="connsiteY4" fmla="*/ 603197 h 945136"/>
              <a:gd name="connsiteX5" fmla="*/ 1321654 w 1490703"/>
              <a:gd name="connsiteY5" fmla="*/ 430306 h 945136"/>
              <a:gd name="connsiteX6" fmla="*/ 1240971 w 1490703"/>
              <a:gd name="connsiteY6" fmla="*/ 368834 h 945136"/>
              <a:gd name="connsiteX7" fmla="*/ 1083449 w 1490703"/>
              <a:gd name="connsiteY7" fmla="*/ 280468 h 945136"/>
              <a:gd name="connsiteX8" fmla="*/ 991240 w 1490703"/>
              <a:gd name="connsiteY8" fmla="*/ 272783 h 945136"/>
              <a:gd name="connsiteX9" fmla="*/ 933610 w 1490703"/>
              <a:gd name="connsiteY9" fmla="*/ 176733 h 945136"/>
              <a:gd name="connsiteX10" fmla="*/ 810666 w 1490703"/>
              <a:gd name="connsiteY10" fmla="*/ 234363 h 945136"/>
              <a:gd name="connsiteX11" fmla="*/ 591671 w 1490703"/>
              <a:gd name="connsiteY11" fmla="*/ 169049 h 945136"/>
              <a:gd name="connsiteX12" fmla="*/ 422622 w 1490703"/>
              <a:gd name="connsiteY12" fmla="*/ 280468 h 945136"/>
              <a:gd name="connsiteX13" fmla="*/ 242047 w 1490703"/>
              <a:gd name="connsiteY13" fmla="*/ 268941 h 945136"/>
              <a:gd name="connsiteX14" fmla="*/ 188259 w 1490703"/>
              <a:gd name="connsiteY14" fmla="*/ 276626 h 945136"/>
              <a:gd name="connsiteX15" fmla="*/ 76840 w 1490703"/>
              <a:gd name="connsiteY15" fmla="*/ 157523 h 945136"/>
              <a:gd name="connsiteX16" fmla="*/ 19210 w 1490703"/>
              <a:gd name="connsiteY16" fmla="*/ 57631 h 945136"/>
              <a:gd name="connsiteX17" fmla="*/ 0 w 1490703"/>
              <a:gd name="connsiteY17" fmla="*/ 0 h 945136"/>
              <a:gd name="connsiteX0" fmla="*/ 1490703 w 1490703"/>
              <a:gd name="connsiteY0" fmla="*/ 826034 h 945136"/>
              <a:gd name="connsiteX1" fmla="*/ 1287076 w 1490703"/>
              <a:gd name="connsiteY1" fmla="*/ 945136 h 945136"/>
              <a:gd name="connsiteX2" fmla="*/ 1214077 w 1490703"/>
              <a:gd name="connsiteY2" fmla="*/ 891348 h 945136"/>
              <a:gd name="connsiteX3" fmla="*/ 1240972 w 1490703"/>
              <a:gd name="connsiteY3" fmla="*/ 729984 h 945136"/>
              <a:gd name="connsiteX4" fmla="*/ 1310128 w 1490703"/>
              <a:gd name="connsiteY4" fmla="*/ 603197 h 945136"/>
              <a:gd name="connsiteX5" fmla="*/ 1321654 w 1490703"/>
              <a:gd name="connsiteY5" fmla="*/ 430306 h 945136"/>
              <a:gd name="connsiteX6" fmla="*/ 1240971 w 1490703"/>
              <a:gd name="connsiteY6" fmla="*/ 368834 h 945136"/>
              <a:gd name="connsiteX7" fmla="*/ 1083449 w 1490703"/>
              <a:gd name="connsiteY7" fmla="*/ 280468 h 945136"/>
              <a:gd name="connsiteX8" fmla="*/ 991240 w 1490703"/>
              <a:gd name="connsiteY8" fmla="*/ 272783 h 945136"/>
              <a:gd name="connsiteX9" fmla="*/ 933610 w 1490703"/>
              <a:gd name="connsiteY9" fmla="*/ 176733 h 945136"/>
              <a:gd name="connsiteX10" fmla="*/ 810666 w 1490703"/>
              <a:gd name="connsiteY10" fmla="*/ 234363 h 945136"/>
              <a:gd name="connsiteX11" fmla="*/ 591671 w 1490703"/>
              <a:gd name="connsiteY11" fmla="*/ 169049 h 945136"/>
              <a:gd name="connsiteX12" fmla="*/ 422622 w 1490703"/>
              <a:gd name="connsiteY12" fmla="*/ 280468 h 945136"/>
              <a:gd name="connsiteX13" fmla="*/ 311203 w 1490703"/>
              <a:gd name="connsiteY13" fmla="*/ 222836 h 945136"/>
              <a:gd name="connsiteX14" fmla="*/ 188259 w 1490703"/>
              <a:gd name="connsiteY14" fmla="*/ 276626 h 945136"/>
              <a:gd name="connsiteX15" fmla="*/ 76840 w 1490703"/>
              <a:gd name="connsiteY15" fmla="*/ 157523 h 945136"/>
              <a:gd name="connsiteX16" fmla="*/ 19210 w 1490703"/>
              <a:gd name="connsiteY16" fmla="*/ 57631 h 945136"/>
              <a:gd name="connsiteX17" fmla="*/ 0 w 1490703"/>
              <a:gd name="connsiteY17" fmla="*/ 0 h 945136"/>
              <a:gd name="connsiteX0" fmla="*/ 1456124 w 1456124"/>
              <a:gd name="connsiteY0" fmla="*/ 902874 h 945136"/>
              <a:gd name="connsiteX1" fmla="*/ 1287076 w 1456124"/>
              <a:gd name="connsiteY1" fmla="*/ 945136 h 945136"/>
              <a:gd name="connsiteX2" fmla="*/ 1214077 w 1456124"/>
              <a:gd name="connsiteY2" fmla="*/ 891348 h 945136"/>
              <a:gd name="connsiteX3" fmla="*/ 1240972 w 1456124"/>
              <a:gd name="connsiteY3" fmla="*/ 729984 h 945136"/>
              <a:gd name="connsiteX4" fmla="*/ 1310128 w 1456124"/>
              <a:gd name="connsiteY4" fmla="*/ 603197 h 945136"/>
              <a:gd name="connsiteX5" fmla="*/ 1321654 w 1456124"/>
              <a:gd name="connsiteY5" fmla="*/ 430306 h 945136"/>
              <a:gd name="connsiteX6" fmla="*/ 1240971 w 1456124"/>
              <a:gd name="connsiteY6" fmla="*/ 368834 h 945136"/>
              <a:gd name="connsiteX7" fmla="*/ 1083449 w 1456124"/>
              <a:gd name="connsiteY7" fmla="*/ 280468 h 945136"/>
              <a:gd name="connsiteX8" fmla="*/ 991240 w 1456124"/>
              <a:gd name="connsiteY8" fmla="*/ 272783 h 945136"/>
              <a:gd name="connsiteX9" fmla="*/ 933610 w 1456124"/>
              <a:gd name="connsiteY9" fmla="*/ 176733 h 945136"/>
              <a:gd name="connsiteX10" fmla="*/ 810666 w 1456124"/>
              <a:gd name="connsiteY10" fmla="*/ 234363 h 945136"/>
              <a:gd name="connsiteX11" fmla="*/ 591671 w 1456124"/>
              <a:gd name="connsiteY11" fmla="*/ 169049 h 945136"/>
              <a:gd name="connsiteX12" fmla="*/ 422622 w 1456124"/>
              <a:gd name="connsiteY12" fmla="*/ 280468 h 945136"/>
              <a:gd name="connsiteX13" fmla="*/ 311203 w 1456124"/>
              <a:gd name="connsiteY13" fmla="*/ 222836 h 945136"/>
              <a:gd name="connsiteX14" fmla="*/ 188259 w 1456124"/>
              <a:gd name="connsiteY14" fmla="*/ 276626 h 945136"/>
              <a:gd name="connsiteX15" fmla="*/ 76840 w 1456124"/>
              <a:gd name="connsiteY15" fmla="*/ 157523 h 945136"/>
              <a:gd name="connsiteX16" fmla="*/ 19210 w 1456124"/>
              <a:gd name="connsiteY16" fmla="*/ 57631 h 945136"/>
              <a:gd name="connsiteX17" fmla="*/ 0 w 1456124"/>
              <a:gd name="connsiteY17" fmla="*/ 0 h 945136"/>
              <a:gd name="connsiteX0" fmla="*/ 1456124 w 1456124"/>
              <a:gd name="connsiteY0" fmla="*/ 902874 h 945136"/>
              <a:gd name="connsiteX1" fmla="*/ 1360074 w 1456124"/>
              <a:gd name="connsiteY1" fmla="*/ 845244 h 945136"/>
              <a:gd name="connsiteX2" fmla="*/ 1287076 w 1456124"/>
              <a:gd name="connsiteY2" fmla="*/ 945136 h 945136"/>
              <a:gd name="connsiteX3" fmla="*/ 1214077 w 1456124"/>
              <a:gd name="connsiteY3" fmla="*/ 891348 h 945136"/>
              <a:gd name="connsiteX4" fmla="*/ 1240972 w 1456124"/>
              <a:gd name="connsiteY4" fmla="*/ 729984 h 945136"/>
              <a:gd name="connsiteX5" fmla="*/ 1310128 w 1456124"/>
              <a:gd name="connsiteY5" fmla="*/ 603197 h 945136"/>
              <a:gd name="connsiteX6" fmla="*/ 1321654 w 1456124"/>
              <a:gd name="connsiteY6" fmla="*/ 430306 h 945136"/>
              <a:gd name="connsiteX7" fmla="*/ 1240971 w 1456124"/>
              <a:gd name="connsiteY7" fmla="*/ 368834 h 945136"/>
              <a:gd name="connsiteX8" fmla="*/ 1083449 w 1456124"/>
              <a:gd name="connsiteY8" fmla="*/ 280468 h 945136"/>
              <a:gd name="connsiteX9" fmla="*/ 991240 w 1456124"/>
              <a:gd name="connsiteY9" fmla="*/ 272783 h 945136"/>
              <a:gd name="connsiteX10" fmla="*/ 933610 w 1456124"/>
              <a:gd name="connsiteY10" fmla="*/ 176733 h 945136"/>
              <a:gd name="connsiteX11" fmla="*/ 810666 w 1456124"/>
              <a:gd name="connsiteY11" fmla="*/ 234363 h 945136"/>
              <a:gd name="connsiteX12" fmla="*/ 591671 w 1456124"/>
              <a:gd name="connsiteY12" fmla="*/ 169049 h 945136"/>
              <a:gd name="connsiteX13" fmla="*/ 422622 w 1456124"/>
              <a:gd name="connsiteY13" fmla="*/ 280468 h 945136"/>
              <a:gd name="connsiteX14" fmla="*/ 311203 w 1456124"/>
              <a:gd name="connsiteY14" fmla="*/ 222836 h 945136"/>
              <a:gd name="connsiteX15" fmla="*/ 188259 w 1456124"/>
              <a:gd name="connsiteY15" fmla="*/ 276626 h 945136"/>
              <a:gd name="connsiteX16" fmla="*/ 76840 w 1456124"/>
              <a:gd name="connsiteY16" fmla="*/ 157523 h 945136"/>
              <a:gd name="connsiteX17" fmla="*/ 19210 w 1456124"/>
              <a:gd name="connsiteY17" fmla="*/ 57631 h 945136"/>
              <a:gd name="connsiteX18" fmla="*/ 0 w 1456124"/>
              <a:gd name="connsiteY18" fmla="*/ 0 h 945136"/>
              <a:gd name="connsiteX0" fmla="*/ 1466574 w 1466574"/>
              <a:gd name="connsiteY0" fmla="*/ 902874 h 945136"/>
              <a:gd name="connsiteX1" fmla="*/ 1360074 w 1466574"/>
              <a:gd name="connsiteY1" fmla="*/ 845244 h 945136"/>
              <a:gd name="connsiteX2" fmla="*/ 1287076 w 1466574"/>
              <a:gd name="connsiteY2" fmla="*/ 945136 h 945136"/>
              <a:gd name="connsiteX3" fmla="*/ 1214077 w 1466574"/>
              <a:gd name="connsiteY3" fmla="*/ 891348 h 945136"/>
              <a:gd name="connsiteX4" fmla="*/ 1240972 w 1466574"/>
              <a:gd name="connsiteY4" fmla="*/ 729984 h 945136"/>
              <a:gd name="connsiteX5" fmla="*/ 1310128 w 1466574"/>
              <a:gd name="connsiteY5" fmla="*/ 603197 h 945136"/>
              <a:gd name="connsiteX6" fmla="*/ 1321654 w 1466574"/>
              <a:gd name="connsiteY6" fmla="*/ 430306 h 945136"/>
              <a:gd name="connsiteX7" fmla="*/ 1240971 w 1466574"/>
              <a:gd name="connsiteY7" fmla="*/ 368834 h 945136"/>
              <a:gd name="connsiteX8" fmla="*/ 1083449 w 1466574"/>
              <a:gd name="connsiteY8" fmla="*/ 280468 h 945136"/>
              <a:gd name="connsiteX9" fmla="*/ 991240 w 1466574"/>
              <a:gd name="connsiteY9" fmla="*/ 272783 h 945136"/>
              <a:gd name="connsiteX10" fmla="*/ 933610 w 1466574"/>
              <a:gd name="connsiteY10" fmla="*/ 176733 h 945136"/>
              <a:gd name="connsiteX11" fmla="*/ 810666 w 1466574"/>
              <a:gd name="connsiteY11" fmla="*/ 234363 h 945136"/>
              <a:gd name="connsiteX12" fmla="*/ 591671 w 1466574"/>
              <a:gd name="connsiteY12" fmla="*/ 169049 h 945136"/>
              <a:gd name="connsiteX13" fmla="*/ 422622 w 1466574"/>
              <a:gd name="connsiteY13" fmla="*/ 280468 h 945136"/>
              <a:gd name="connsiteX14" fmla="*/ 311203 w 1466574"/>
              <a:gd name="connsiteY14" fmla="*/ 222836 h 945136"/>
              <a:gd name="connsiteX15" fmla="*/ 188259 w 1466574"/>
              <a:gd name="connsiteY15" fmla="*/ 276626 h 945136"/>
              <a:gd name="connsiteX16" fmla="*/ 76840 w 1466574"/>
              <a:gd name="connsiteY16" fmla="*/ 157523 h 945136"/>
              <a:gd name="connsiteX17" fmla="*/ 19210 w 1466574"/>
              <a:gd name="connsiteY17" fmla="*/ 57631 h 945136"/>
              <a:gd name="connsiteX18" fmla="*/ 0 w 1466574"/>
              <a:gd name="connsiteY18" fmla="*/ 0 h 9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6574" h="945136">
                <a:moveTo>
                  <a:pt x="1466574" y="902874"/>
                </a:moveTo>
                <a:cubicBezTo>
                  <a:pt x="1431996" y="913119"/>
                  <a:pt x="1394652" y="834999"/>
                  <a:pt x="1360074" y="845244"/>
                </a:cubicBezTo>
                <a:lnTo>
                  <a:pt x="1287076" y="945136"/>
                </a:lnTo>
                <a:lnTo>
                  <a:pt x="1214077" y="891348"/>
                </a:lnTo>
                <a:lnTo>
                  <a:pt x="1240972" y="729984"/>
                </a:lnTo>
                <a:lnTo>
                  <a:pt x="1310128" y="603197"/>
                </a:lnTo>
                <a:lnTo>
                  <a:pt x="1321654" y="430306"/>
                </a:lnTo>
                <a:lnTo>
                  <a:pt x="1240971" y="368834"/>
                </a:lnTo>
                <a:lnTo>
                  <a:pt x="1083449" y="280468"/>
                </a:lnTo>
                <a:cubicBezTo>
                  <a:pt x="1069362" y="245890"/>
                  <a:pt x="1005327" y="307361"/>
                  <a:pt x="991240" y="272783"/>
                </a:cubicBezTo>
                <a:cubicBezTo>
                  <a:pt x="992521" y="211311"/>
                  <a:pt x="932329" y="238205"/>
                  <a:pt x="933610" y="176733"/>
                </a:cubicBezTo>
                <a:cubicBezTo>
                  <a:pt x="881102" y="169049"/>
                  <a:pt x="867656" y="235644"/>
                  <a:pt x="810666" y="234363"/>
                </a:cubicBezTo>
                <a:cubicBezTo>
                  <a:pt x="753676" y="233082"/>
                  <a:pt x="653143" y="151120"/>
                  <a:pt x="591671" y="169049"/>
                </a:cubicBezTo>
                <a:lnTo>
                  <a:pt x="422622" y="280468"/>
                </a:lnTo>
                <a:lnTo>
                  <a:pt x="311203" y="222836"/>
                </a:lnTo>
                <a:cubicBezTo>
                  <a:pt x="259991" y="230716"/>
                  <a:pt x="208946" y="276626"/>
                  <a:pt x="188259" y="276626"/>
                </a:cubicBezTo>
                <a:lnTo>
                  <a:pt x="76840" y="157523"/>
                </a:lnTo>
                <a:lnTo>
                  <a:pt x="19210" y="5763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81200" y="1447800"/>
            <a:ext cx="109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Gomer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28800" y="990600"/>
            <a:ext cx="12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Ukraine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154757" y="2278162"/>
            <a:ext cx="1295835" cy="600892"/>
          </a:xfrm>
          <a:custGeom>
            <a:avLst/>
            <a:gdLst>
              <a:gd name="connsiteX0" fmla="*/ 1295835 w 1295835"/>
              <a:gd name="connsiteY0" fmla="*/ 308284 h 600892"/>
              <a:gd name="connsiteX1" fmla="*/ 1154756 w 1295835"/>
              <a:gd name="connsiteY1" fmla="*/ 360535 h 600892"/>
              <a:gd name="connsiteX2" fmla="*/ 1045028 w 1295835"/>
              <a:gd name="connsiteY2" fmla="*/ 475488 h 600892"/>
              <a:gd name="connsiteX3" fmla="*/ 778546 w 1295835"/>
              <a:gd name="connsiteY3" fmla="*/ 512064 h 600892"/>
              <a:gd name="connsiteX4" fmla="*/ 606116 w 1295835"/>
              <a:gd name="connsiteY4" fmla="*/ 600892 h 600892"/>
              <a:gd name="connsiteX5" fmla="*/ 376210 w 1295835"/>
              <a:gd name="connsiteY5" fmla="*/ 386661 h 600892"/>
              <a:gd name="connsiteX6" fmla="*/ 360534 w 1295835"/>
              <a:gd name="connsiteY6" fmla="*/ 276933 h 600892"/>
              <a:gd name="connsiteX7" fmla="*/ 214230 w 1295835"/>
              <a:gd name="connsiteY7" fmla="*/ 214231 h 600892"/>
              <a:gd name="connsiteX8" fmla="*/ 83602 w 1295835"/>
              <a:gd name="connsiteY8" fmla="*/ 177655 h 600892"/>
              <a:gd name="connsiteX9" fmla="*/ 41801 w 1295835"/>
              <a:gd name="connsiteY9" fmla="*/ 120179 h 600892"/>
              <a:gd name="connsiteX10" fmla="*/ 0 w 1295835"/>
              <a:gd name="connsiteY10" fmla="*/ 0 h 6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5835" h="600892">
                <a:moveTo>
                  <a:pt x="1295835" y="308284"/>
                </a:moveTo>
                <a:lnTo>
                  <a:pt x="1154756" y="360535"/>
                </a:lnTo>
                <a:lnTo>
                  <a:pt x="1045028" y="475488"/>
                </a:lnTo>
                <a:lnTo>
                  <a:pt x="778546" y="512064"/>
                </a:lnTo>
                <a:lnTo>
                  <a:pt x="606116" y="600892"/>
                </a:lnTo>
                <a:lnTo>
                  <a:pt x="376210" y="386661"/>
                </a:lnTo>
                <a:lnTo>
                  <a:pt x="360534" y="276933"/>
                </a:lnTo>
                <a:lnTo>
                  <a:pt x="214230" y="214231"/>
                </a:lnTo>
                <a:lnTo>
                  <a:pt x="83602" y="177655"/>
                </a:lnTo>
                <a:lnTo>
                  <a:pt x="41801" y="120179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63762" y="2100507"/>
            <a:ext cx="1175657" cy="391886"/>
          </a:xfrm>
          <a:custGeom>
            <a:avLst/>
            <a:gdLst>
              <a:gd name="connsiteX0" fmla="*/ 1128631 w 1128631"/>
              <a:gd name="connsiteY0" fmla="*/ 219456 h 391886"/>
              <a:gd name="connsiteX1" fmla="*/ 1024128 w 1128631"/>
              <a:gd name="connsiteY1" fmla="*/ 224682 h 391886"/>
              <a:gd name="connsiteX2" fmla="*/ 914400 w 1128631"/>
              <a:gd name="connsiteY2" fmla="*/ 271708 h 391886"/>
              <a:gd name="connsiteX3" fmla="*/ 872599 w 1128631"/>
              <a:gd name="connsiteY3" fmla="*/ 235132 h 391886"/>
              <a:gd name="connsiteX4" fmla="*/ 773321 w 1128631"/>
              <a:gd name="connsiteY4" fmla="*/ 250807 h 391886"/>
              <a:gd name="connsiteX5" fmla="*/ 632243 w 1128631"/>
              <a:gd name="connsiteY5" fmla="*/ 109728 h 391886"/>
              <a:gd name="connsiteX6" fmla="*/ 397111 w 1128631"/>
              <a:gd name="connsiteY6" fmla="*/ 20901 h 391886"/>
              <a:gd name="connsiteX7" fmla="*/ 250807 w 1128631"/>
              <a:gd name="connsiteY7" fmla="*/ 0 h 391886"/>
              <a:gd name="connsiteX8" fmla="*/ 114953 w 1128631"/>
              <a:gd name="connsiteY8" fmla="*/ 78378 h 391886"/>
              <a:gd name="connsiteX9" fmla="*/ 120179 w 1128631"/>
              <a:gd name="connsiteY9" fmla="*/ 219456 h 391886"/>
              <a:gd name="connsiteX10" fmla="*/ 73152 w 1128631"/>
              <a:gd name="connsiteY10" fmla="*/ 276933 h 391886"/>
              <a:gd name="connsiteX11" fmla="*/ 10451 w 1128631"/>
              <a:gd name="connsiteY11" fmla="*/ 334410 h 391886"/>
              <a:gd name="connsiteX12" fmla="*/ 0 w 1128631"/>
              <a:gd name="connsiteY12" fmla="*/ 391886 h 391886"/>
              <a:gd name="connsiteX0" fmla="*/ 1175657 w 1175657"/>
              <a:gd name="connsiteY0" fmla="*/ 219456 h 391886"/>
              <a:gd name="connsiteX1" fmla="*/ 1024128 w 1175657"/>
              <a:gd name="connsiteY1" fmla="*/ 224682 h 391886"/>
              <a:gd name="connsiteX2" fmla="*/ 914400 w 1175657"/>
              <a:gd name="connsiteY2" fmla="*/ 271708 h 391886"/>
              <a:gd name="connsiteX3" fmla="*/ 872599 w 1175657"/>
              <a:gd name="connsiteY3" fmla="*/ 235132 h 391886"/>
              <a:gd name="connsiteX4" fmla="*/ 773321 w 1175657"/>
              <a:gd name="connsiteY4" fmla="*/ 250807 h 391886"/>
              <a:gd name="connsiteX5" fmla="*/ 632243 w 1175657"/>
              <a:gd name="connsiteY5" fmla="*/ 109728 h 391886"/>
              <a:gd name="connsiteX6" fmla="*/ 397111 w 1175657"/>
              <a:gd name="connsiteY6" fmla="*/ 20901 h 391886"/>
              <a:gd name="connsiteX7" fmla="*/ 250807 w 1175657"/>
              <a:gd name="connsiteY7" fmla="*/ 0 h 391886"/>
              <a:gd name="connsiteX8" fmla="*/ 114953 w 1175657"/>
              <a:gd name="connsiteY8" fmla="*/ 78378 h 391886"/>
              <a:gd name="connsiteX9" fmla="*/ 120179 w 1175657"/>
              <a:gd name="connsiteY9" fmla="*/ 219456 h 391886"/>
              <a:gd name="connsiteX10" fmla="*/ 73152 w 1175657"/>
              <a:gd name="connsiteY10" fmla="*/ 276933 h 391886"/>
              <a:gd name="connsiteX11" fmla="*/ 10451 w 1175657"/>
              <a:gd name="connsiteY11" fmla="*/ 334410 h 391886"/>
              <a:gd name="connsiteX12" fmla="*/ 0 w 1175657"/>
              <a:gd name="connsiteY12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5657" h="391886">
                <a:moveTo>
                  <a:pt x="1175657" y="219456"/>
                </a:moveTo>
                <a:lnTo>
                  <a:pt x="1024128" y="224682"/>
                </a:lnTo>
                <a:lnTo>
                  <a:pt x="914400" y="271708"/>
                </a:lnTo>
                <a:lnTo>
                  <a:pt x="872599" y="235132"/>
                </a:lnTo>
                <a:lnTo>
                  <a:pt x="773321" y="250807"/>
                </a:lnTo>
                <a:lnTo>
                  <a:pt x="632243" y="109728"/>
                </a:lnTo>
                <a:lnTo>
                  <a:pt x="397111" y="20901"/>
                </a:lnTo>
                <a:lnTo>
                  <a:pt x="250807" y="0"/>
                </a:lnTo>
                <a:lnTo>
                  <a:pt x="114953" y="78378"/>
                </a:lnTo>
                <a:lnTo>
                  <a:pt x="120179" y="219456"/>
                </a:lnTo>
                <a:lnTo>
                  <a:pt x="73152" y="276933"/>
                </a:lnTo>
                <a:lnTo>
                  <a:pt x="10451" y="334410"/>
                </a:lnTo>
                <a:lnTo>
                  <a:pt x="0" y="391886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446217" y="1845112"/>
            <a:ext cx="1099870" cy="741971"/>
          </a:xfrm>
          <a:custGeom>
            <a:avLst/>
            <a:gdLst>
              <a:gd name="connsiteX0" fmla="*/ 0 w 1092055"/>
              <a:gd name="connsiteY0" fmla="*/ 741971 h 741971"/>
              <a:gd name="connsiteX1" fmla="*/ 31351 w 1092055"/>
              <a:gd name="connsiteY1" fmla="*/ 674044 h 741971"/>
              <a:gd name="connsiteX2" fmla="*/ 88827 w 1092055"/>
              <a:gd name="connsiteY2" fmla="*/ 642693 h 741971"/>
              <a:gd name="connsiteX3" fmla="*/ 78377 w 1092055"/>
              <a:gd name="connsiteY3" fmla="*/ 444137 h 741971"/>
              <a:gd name="connsiteX4" fmla="*/ 114953 w 1092055"/>
              <a:gd name="connsiteY4" fmla="*/ 397111 h 741971"/>
              <a:gd name="connsiteX5" fmla="*/ 151529 w 1092055"/>
              <a:gd name="connsiteY5" fmla="*/ 355310 h 741971"/>
              <a:gd name="connsiteX6" fmla="*/ 188105 w 1092055"/>
              <a:gd name="connsiteY6" fmla="*/ 297833 h 741971"/>
              <a:gd name="connsiteX7" fmla="*/ 209005 w 1092055"/>
              <a:gd name="connsiteY7" fmla="*/ 229907 h 741971"/>
              <a:gd name="connsiteX8" fmla="*/ 276932 w 1092055"/>
              <a:gd name="connsiteY8" fmla="*/ 250807 h 741971"/>
              <a:gd name="connsiteX9" fmla="*/ 261257 w 1092055"/>
              <a:gd name="connsiteY9" fmla="*/ 161980 h 741971"/>
              <a:gd name="connsiteX10" fmla="*/ 282157 w 1092055"/>
              <a:gd name="connsiteY10" fmla="*/ 67927 h 741971"/>
              <a:gd name="connsiteX11" fmla="*/ 318733 w 1092055"/>
              <a:gd name="connsiteY11" fmla="*/ 20901 h 741971"/>
              <a:gd name="connsiteX12" fmla="*/ 365760 w 1092055"/>
              <a:gd name="connsiteY12" fmla="*/ 0 h 741971"/>
              <a:gd name="connsiteX13" fmla="*/ 386660 w 1092055"/>
              <a:gd name="connsiteY13" fmla="*/ 57477 h 741971"/>
              <a:gd name="connsiteX14" fmla="*/ 459812 w 1092055"/>
              <a:gd name="connsiteY14" fmla="*/ 88828 h 741971"/>
              <a:gd name="connsiteX15" fmla="*/ 538189 w 1092055"/>
              <a:gd name="connsiteY15" fmla="*/ 73152 h 741971"/>
              <a:gd name="connsiteX16" fmla="*/ 590441 w 1092055"/>
              <a:gd name="connsiteY16" fmla="*/ 73152 h 741971"/>
              <a:gd name="connsiteX17" fmla="*/ 559090 w 1092055"/>
              <a:gd name="connsiteY17" fmla="*/ 135854 h 741971"/>
              <a:gd name="connsiteX18" fmla="*/ 517289 w 1092055"/>
              <a:gd name="connsiteY18" fmla="*/ 177655 h 741971"/>
              <a:gd name="connsiteX19" fmla="*/ 517289 w 1092055"/>
              <a:gd name="connsiteY19" fmla="*/ 177655 h 741971"/>
              <a:gd name="connsiteX20" fmla="*/ 543415 w 1092055"/>
              <a:gd name="connsiteY20" fmla="*/ 203781 h 741971"/>
              <a:gd name="connsiteX21" fmla="*/ 569540 w 1092055"/>
              <a:gd name="connsiteY21" fmla="*/ 209006 h 741971"/>
              <a:gd name="connsiteX22" fmla="*/ 632242 w 1092055"/>
              <a:gd name="connsiteY22" fmla="*/ 219456 h 741971"/>
              <a:gd name="connsiteX23" fmla="*/ 694944 w 1092055"/>
              <a:gd name="connsiteY23" fmla="*/ 245582 h 741971"/>
              <a:gd name="connsiteX24" fmla="*/ 684493 w 1092055"/>
              <a:gd name="connsiteY24" fmla="*/ 323959 h 741971"/>
              <a:gd name="connsiteX25" fmla="*/ 768096 w 1092055"/>
              <a:gd name="connsiteY25" fmla="*/ 318734 h 741971"/>
              <a:gd name="connsiteX26" fmla="*/ 809897 w 1092055"/>
              <a:gd name="connsiteY26" fmla="*/ 266483 h 741971"/>
              <a:gd name="connsiteX27" fmla="*/ 893499 w 1092055"/>
              <a:gd name="connsiteY27" fmla="*/ 224681 h 741971"/>
              <a:gd name="connsiteX28" fmla="*/ 919625 w 1092055"/>
              <a:gd name="connsiteY28" fmla="*/ 193331 h 741971"/>
              <a:gd name="connsiteX29" fmla="*/ 977101 w 1092055"/>
              <a:gd name="connsiteY29" fmla="*/ 146304 h 741971"/>
              <a:gd name="connsiteX30" fmla="*/ 1050253 w 1092055"/>
              <a:gd name="connsiteY30" fmla="*/ 151529 h 741971"/>
              <a:gd name="connsiteX31" fmla="*/ 1092055 w 1092055"/>
              <a:gd name="connsiteY31" fmla="*/ 125404 h 741971"/>
              <a:gd name="connsiteX0" fmla="*/ 0 w 1099870"/>
              <a:gd name="connsiteY0" fmla="*/ 741971 h 741971"/>
              <a:gd name="connsiteX1" fmla="*/ 31351 w 1099870"/>
              <a:gd name="connsiteY1" fmla="*/ 674044 h 741971"/>
              <a:gd name="connsiteX2" fmla="*/ 88827 w 1099870"/>
              <a:gd name="connsiteY2" fmla="*/ 642693 h 741971"/>
              <a:gd name="connsiteX3" fmla="*/ 78377 w 1099870"/>
              <a:gd name="connsiteY3" fmla="*/ 444137 h 741971"/>
              <a:gd name="connsiteX4" fmla="*/ 114953 w 1099870"/>
              <a:gd name="connsiteY4" fmla="*/ 397111 h 741971"/>
              <a:gd name="connsiteX5" fmla="*/ 151529 w 1099870"/>
              <a:gd name="connsiteY5" fmla="*/ 355310 h 741971"/>
              <a:gd name="connsiteX6" fmla="*/ 188105 w 1099870"/>
              <a:gd name="connsiteY6" fmla="*/ 297833 h 741971"/>
              <a:gd name="connsiteX7" fmla="*/ 209005 w 1099870"/>
              <a:gd name="connsiteY7" fmla="*/ 229907 h 741971"/>
              <a:gd name="connsiteX8" fmla="*/ 276932 w 1099870"/>
              <a:gd name="connsiteY8" fmla="*/ 250807 h 741971"/>
              <a:gd name="connsiteX9" fmla="*/ 261257 w 1099870"/>
              <a:gd name="connsiteY9" fmla="*/ 161980 h 741971"/>
              <a:gd name="connsiteX10" fmla="*/ 282157 w 1099870"/>
              <a:gd name="connsiteY10" fmla="*/ 67927 h 741971"/>
              <a:gd name="connsiteX11" fmla="*/ 318733 w 1099870"/>
              <a:gd name="connsiteY11" fmla="*/ 20901 h 741971"/>
              <a:gd name="connsiteX12" fmla="*/ 365760 w 1099870"/>
              <a:gd name="connsiteY12" fmla="*/ 0 h 741971"/>
              <a:gd name="connsiteX13" fmla="*/ 386660 w 1099870"/>
              <a:gd name="connsiteY13" fmla="*/ 57477 h 741971"/>
              <a:gd name="connsiteX14" fmla="*/ 459812 w 1099870"/>
              <a:gd name="connsiteY14" fmla="*/ 88828 h 741971"/>
              <a:gd name="connsiteX15" fmla="*/ 538189 w 1099870"/>
              <a:gd name="connsiteY15" fmla="*/ 73152 h 741971"/>
              <a:gd name="connsiteX16" fmla="*/ 590441 w 1099870"/>
              <a:gd name="connsiteY16" fmla="*/ 73152 h 741971"/>
              <a:gd name="connsiteX17" fmla="*/ 559090 w 1099870"/>
              <a:gd name="connsiteY17" fmla="*/ 135854 h 741971"/>
              <a:gd name="connsiteX18" fmla="*/ 517289 w 1099870"/>
              <a:gd name="connsiteY18" fmla="*/ 177655 h 741971"/>
              <a:gd name="connsiteX19" fmla="*/ 517289 w 1099870"/>
              <a:gd name="connsiteY19" fmla="*/ 177655 h 741971"/>
              <a:gd name="connsiteX20" fmla="*/ 543415 w 1099870"/>
              <a:gd name="connsiteY20" fmla="*/ 203781 h 741971"/>
              <a:gd name="connsiteX21" fmla="*/ 569540 w 1099870"/>
              <a:gd name="connsiteY21" fmla="*/ 209006 h 741971"/>
              <a:gd name="connsiteX22" fmla="*/ 632242 w 1099870"/>
              <a:gd name="connsiteY22" fmla="*/ 219456 h 741971"/>
              <a:gd name="connsiteX23" fmla="*/ 694944 w 1099870"/>
              <a:gd name="connsiteY23" fmla="*/ 245582 h 741971"/>
              <a:gd name="connsiteX24" fmla="*/ 684493 w 1099870"/>
              <a:gd name="connsiteY24" fmla="*/ 323959 h 741971"/>
              <a:gd name="connsiteX25" fmla="*/ 768096 w 1099870"/>
              <a:gd name="connsiteY25" fmla="*/ 318734 h 741971"/>
              <a:gd name="connsiteX26" fmla="*/ 809897 w 1099870"/>
              <a:gd name="connsiteY26" fmla="*/ 266483 h 741971"/>
              <a:gd name="connsiteX27" fmla="*/ 893499 w 1099870"/>
              <a:gd name="connsiteY27" fmla="*/ 224681 h 741971"/>
              <a:gd name="connsiteX28" fmla="*/ 919625 w 1099870"/>
              <a:gd name="connsiteY28" fmla="*/ 193331 h 741971"/>
              <a:gd name="connsiteX29" fmla="*/ 977101 w 1099870"/>
              <a:gd name="connsiteY29" fmla="*/ 146304 h 741971"/>
              <a:gd name="connsiteX30" fmla="*/ 1050253 w 1099870"/>
              <a:gd name="connsiteY30" fmla="*/ 151529 h 741971"/>
              <a:gd name="connsiteX31" fmla="*/ 1099870 w 1099870"/>
              <a:gd name="connsiteY31" fmla="*/ 96097 h 74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9870" h="741971">
                <a:moveTo>
                  <a:pt x="0" y="741971"/>
                </a:moveTo>
                <a:lnTo>
                  <a:pt x="31351" y="674044"/>
                </a:lnTo>
                <a:lnTo>
                  <a:pt x="88827" y="642693"/>
                </a:lnTo>
                <a:lnTo>
                  <a:pt x="78377" y="444137"/>
                </a:lnTo>
                <a:lnTo>
                  <a:pt x="114953" y="397111"/>
                </a:lnTo>
                <a:lnTo>
                  <a:pt x="151529" y="355310"/>
                </a:lnTo>
                <a:lnTo>
                  <a:pt x="188105" y="297833"/>
                </a:lnTo>
                <a:lnTo>
                  <a:pt x="209005" y="229907"/>
                </a:lnTo>
                <a:lnTo>
                  <a:pt x="276932" y="250807"/>
                </a:lnTo>
                <a:lnTo>
                  <a:pt x="261257" y="161980"/>
                </a:lnTo>
                <a:lnTo>
                  <a:pt x="282157" y="67927"/>
                </a:lnTo>
                <a:lnTo>
                  <a:pt x="318733" y="20901"/>
                </a:lnTo>
                <a:lnTo>
                  <a:pt x="365760" y="0"/>
                </a:lnTo>
                <a:lnTo>
                  <a:pt x="386660" y="57477"/>
                </a:lnTo>
                <a:lnTo>
                  <a:pt x="459812" y="88828"/>
                </a:lnTo>
                <a:lnTo>
                  <a:pt x="538189" y="73152"/>
                </a:lnTo>
                <a:lnTo>
                  <a:pt x="590441" y="73152"/>
                </a:lnTo>
                <a:lnTo>
                  <a:pt x="559090" y="135854"/>
                </a:lnTo>
                <a:lnTo>
                  <a:pt x="517289" y="177655"/>
                </a:lnTo>
                <a:lnTo>
                  <a:pt x="517289" y="177655"/>
                </a:lnTo>
                <a:lnTo>
                  <a:pt x="543415" y="203781"/>
                </a:lnTo>
                <a:lnTo>
                  <a:pt x="569540" y="209006"/>
                </a:lnTo>
                <a:lnTo>
                  <a:pt x="632242" y="219456"/>
                </a:lnTo>
                <a:lnTo>
                  <a:pt x="694944" y="245582"/>
                </a:lnTo>
                <a:lnTo>
                  <a:pt x="684493" y="323959"/>
                </a:lnTo>
                <a:lnTo>
                  <a:pt x="768096" y="318734"/>
                </a:lnTo>
                <a:lnTo>
                  <a:pt x="809897" y="266483"/>
                </a:lnTo>
                <a:lnTo>
                  <a:pt x="893499" y="224681"/>
                </a:lnTo>
                <a:lnTo>
                  <a:pt x="919625" y="193331"/>
                </a:lnTo>
                <a:lnTo>
                  <a:pt x="977101" y="146304"/>
                </a:lnTo>
                <a:lnTo>
                  <a:pt x="1050253" y="151529"/>
                </a:lnTo>
                <a:lnTo>
                  <a:pt x="1099870" y="96097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011939" y="1676400"/>
            <a:ext cx="1321891" cy="39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Bulgaria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92709" y="2286000"/>
            <a:ext cx="1321891" cy="39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Romania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069080" y="4233672"/>
            <a:ext cx="57912" cy="588264"/>
          </a:xfrm>
          <a:custGeom>
            <a:avLst/>
            <a:gdLst>
              <a:gd name="connsiteX0" fmla="*/ 0 w 64008"/>
              <a:gd name="connsiteY0" fmla="*/ 530352 h 530352"/>
              <a:gd name="connsiteX1" fmla="*/ 9144 w 64008"/>
              <a:gd name="connsiteY1" fmla="*/ 448056 h 530352"/>
              <a:gd name="connsiteX2" fmla="*/ 21336 w 64008"/>
              <a:gd name="connsiteY2" fmla="*/ 411480 h 530352"/>
              <a:gd name="connsiteX3" fmla="*/ 15240 w 64008"/>
              <a:gd name="connsiteY3" fmla="*/ 323088 h 530352"/>
              <a:gd name="connsiteX4" fmla="*/ 3048 w 64008"/>
              <a:gd name="connsiteY4" fmla="*/ 286512 h 530352"/>
              <a:gd name="connsiteX5" fmla="*/ 3048 w 64008"/>
              <a:gd name="connsiteY5" fmla="*/ 234696 h 530352"/>
              <a:gd name="connsiteX6" fmla="*/ 9144 w 64008"/>
              <a:gd name="connsiteY6" fmla="*/ 140208 h 530352"/>
              <a:gd name="connsiteX7" fmla="*/ 15240 w 64008"/>
              <a:gd name="connsiteY7" fmla="*/ 97536 h 530352"/>
              <a:gd name="connsiteX8" fmla="*/ 64008 w 64008"/>
              <a:gd name="connsiteY8" fmla="*/ 54864 h 530352"/>
              <a:gd name="connsiteX9" fmla="*/ 60960 w 64008"/>
              <a:gd name="connsiteY9" fmla="*/ 15240 h 530352"/>
              <a:gd name="connsiteX10" fmla="*/ 60960 w 64008"/>
              <a:gd name="connsiteY10" fmla="*/ 0 h 530352"/>
              <a:gd name="connsiteX0" fmla="*/ 0 w 60960"/>
              <a:gd name="connsiteY0" fmla="*/ 588264 h 588264"/>
              <a:gd name="connsiteX1" fmla="*/ 6096 w 60960"/>
              <a:gd name="connsiteY1" fmla="*/ 448056 h 588264"/>
              <a:gd name="connsiteX2" fmla="*/ 18288 w 60960"/>
              <a:gd name="connsiteY2" fmla="*/ 411480 h 588264"/>
              <a:gd name="connsiteX3" fmla="*/ 12192 w 60960"/>
              <a:gd name="connsiteY3" fmla="*/ 323088 h 588264"/>
              <a:gd name="connsiteX4" fmla="*/ 0 w 60960"/>
              <a:gd name="connsiteY4" fmla="*/ 286512 h 588264"/>
              <a:gd name="connsiteX5" fmla="*/ 0 w 60960"/>
              <a:gd name="connsiteY5" fmla="*/ 234696 h 588264"/>
              <a:gd name="connsiteX6" fmla="*/ 6096 w 60960"/>
              <a:gd name="connsiteY6" fmla="*/ 140208 h 588264"/>
              <a:gd name="connsiteX7" fmla="*/ 12192 w 60960"/>
              <a:gd name="connsiteY7" fmla="*/ 97536 h 588264"/>
              <a:gd name="connsiteX8" fmla="*/ 60960 w 60960"/>
              <a:gd name="connsiteY8" fmla="*/ 54864 h 588264"/>
              <a:gd name="connsiteX9" fmla="*/ 57912 w 60960"/>
              <a:gd name="connsiteY9" fmla="*/ 15240 h 588264"/>
              <a:gd name="connsiteX10" fmla="*/ 57912 w 60960"/>
              <a:gd name="connsiteY10" fmla="*/ 0 h 588264"/>
              <a:gd name="connsiteX0" fmla="*/ 0 w 57912"/>
              <a:gd name="connsiteY0" fmla="*/ 588264 h 588264"/>
              <a:gd name="connsiteX1" fmla="*/ 6096 w 57912"/>
              <a:gd name="connsiteY1" fmla="*/ 448056 h 588264"/>
              <a:gd name="connsiteX2" fmla="*/ 18288 w 57912"/>
              <a:gd name="connsiteY2" fmla="*/ 411480 h 588264"/>
              <a:gd name="connsiteX3" fmla="*/ 12192 w 57912"/>
              <a:gd name="connsiteY3" fmla="*/ 323088 h 588264"/>
              <a:gd name="connsiteX4" fmla="*/ 0 w 57912"/>
              <a:gd name="connsiteY4" fmla="*/ 286512 h 588264"/>
              <a:gd name="connsiteX5" fmla="*/ 0 w 57912"/>
              <a:gd name="connsiteY5" fmla="*/ 234696 h 588264"/>
              <a:gd name="connsiteX6" fmla="*/ 6096 w 57912"/>
              <a:gd name="connsiteY6" fmla="*/ 140208 h 588264"/>
              <a:gd name="connsiteX7" fmla="*/ 12192 w 57912"/>
              <a:gd name="connsiteY7" fmla="*/ 97536 h 588264"/>
              <a:gd name="connsiteX8" fmla="*/ 0 w 57912"/>
              <a:gd name="connsiteY8" fmla="*/ 52959 h 588264"/>
              <a:gd name="connsiteX9" fmla="*/ 57912 w 57912"/>
              <a:gd name="connsiteY9" fmla="*/ 15240 h 588264"/>
              <a:gd name="connsiteX10" fmla="*/ 57912 w 57912"/>
              <a:gd name="connsiteY10" fmla="*/ 0 h 588264"/>
              <a:gd name="connsiteX0" fmla="*/ 0 w 57912"/>
              <a:gd name="connsiteY0" fmla="*/ 588264 h 588264"/>
              <a:gd name="connsiteX1" fmla="*/ 6096 w 57912"/>
              <a:gd name="connsiteY1" fmla="*/ 448056 h 588264"/>
              <a:gd name="connsiteX2" fmla="*/ 18288 w 57912"/>
              <a:gd name="connsiteY2" fmla="*/ 411480 h 588264"/>
              <a:gd name="connsiteX3" fmla="*/ 12192 w 57912"/>
              <a:gd name="connsiteY3" fmla="*/ 323088 h 588264"/>
              <a:gd name="connsiteX4" fmla="*/ 0 w 57912"/>
              <a:gd name="connsiteY4" fmla="*/ 286512 h 588264"/>
              <a:gd name="connsiteX5" fmla="*/ 0 w 57912"/>
              <a:gd name="connsiteY5" fmla="*/ 234696 h 588264"/>
              <a:gd name="connsiteX6" fmla="*/ 6096 w 57912"/>
              <a:gd name="connsiteY6" fmla="*/ 140208 h 588264"/>
              <a:gd name="connsiteX7" fmla="*/ 12192 w 57912"/>
              <a:gd name="connsiteY7" fmla="*/ 97536 h 588264"/>
              <a:gd name="connsiteX8" fmla="*/ 0 w 57912"/>
              <a:gd name="connsiteY8" fmla="*/ 52959 h 588264"/>
              <a:gd name="connsiteX9" fmla="*/ 4572 w 57912"/>
              <a:gd name="connsiteY9" fmla="*/ 17145 h 588264"/>
              <a:gd name="connsiteX10" fmla="*/ 57912 w 57912"/>
              <a:gd name="connsiteY10" fmla="*/ 0 h 58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912" h="588264">
                <a:moveTo>
                  <a:pt x="0" y="588264"/>
                </a:moveTo>
                <a:lnTo>
                  <a:pt x="6096" y="448056"/>
                </a:lnTo>
                <a:lnTo>
                  <a:pt x="18288" y="411480"/>
                </a:lnTo>
                <a:lnTo>
                  <a:pt x="12192" y="323088"/>
                </a:lnTo>
                <a:lnTo>
                  <a:pt x="0" y="286512"/>
                </a:lnTo>
                <a:lnTo>
                  <a:pt x="0" y="234696"/>
                </a:lnTo>
                <a:lnTo>
                  <a:pt x="6096" y="140208"/>
                </a:lnTo>
                <a:lnTo>
                  <a:pt x="12192" y="97536"/>
                </a:lnTo>
                <a:lnTo>
                  <a:pt x="0" y="52959"/>
                </a:lnTo>
                <a:lnTo>
                  <a:pt x="4572" y="17145"/>
                </a:lnTo>
                <a:lnTo>
                  <a:pt x="57912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297680" y="4072128"/>
            <a:ext cx="152400" cy="137160"/>
          </a:xfrm>
          <a:custGeom>
            <a:avLst/>
            <a:gdLst>
              <a:gd name="connsiteX0" fmla="*/ 0 w 152400"/>
              <a:gd name="connsiteY0" fmla="*/ 0 h 137160"/>
              <a:gd name="connsiteX1" fmla="*/ 103632 w 152400"/>
              <a:gd name="connsiteY1" fmla="*/ 85344 h 137160"/>
              <a:gd name="connsiteX2" fmla="*/ 103632 w 152400"/>
              <a:gd name="connsiteY2" fmla="*/ 109728 h 137160"/>
              <a:gd name="connsiteX3" fmla="*/ 131064 w 152400"/>
              <a:gd name="connsiteY3" fmla="*/ 103632 h 137160"/>
              <a:gd name="connsiteX4" fmla="*/ 152400 w 152400"/>
              <a:gd name="connsiteY4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37160">
                <a:moveTo>
                  <a:pt x="0" y="0"/>
                </a:moveTo>
                <a:lnTo>
                  <a:pt x="103632" y="85344"/>
                </a:lnTo>
                <a:lnTo>
                  <a:pt x="103632" y="109728"/>
                </a:lnTo>
                <a:lnTo>
                  <a:pt x="131064" y="103632"/>
                </a:lnTo>
                <a:lnTo>
                  <a:pt x="152400" y="13716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913632" y="3947160"/>
            <a:ext cx="131064" cy="198120"/>
          </a:xfrm>
          <a:custGeom>
            <a:avLst/>
            <a:gdLst>
              <a:gd name="connsiteX0" fmla="*/ 411480 w 502920"/>
              <a:gd name="connsiteY0" fmla="*/ 179832 h 249936"/>
              <a:gd name="connsiteX1" fmla="*/ 0 w 502920"/>
              <a:gd name="connsiteY1" fmla="*/ 249936 h 249936"/>
              <a:gd name="connsiteX2" fmla="*/ 286512 w 502920"/>
              <a:gd name="connsiteY2" fmla="*/ 67056 h 249936"/>
              <a:gd name="connsiteX3" fmla="*/ 390144 w 502920"/>
              <a:gd name="connsiteY3" fmla="*/ 79248 h 249936"/>
              <a:gd name="connsiteX4" fmla="*/ 414528 w 502920"/>
              <a:gd name="connsiteY4" fmla="*/ 45720 h 249936"/>
              <a:gd name="connsiteX5" fmla="*/ 411480 w 502920"/>
              <a:gd name="connsiteY5" fmla="*/ 0 h 249936"/>
              <a:gd name="connsiteX6" fmla="*/ 502920 w 502920"/>
              <a:gd name="connsiteY6" fmla="*/ 15240 h 249936"/>
              <a:gd name="connsiteX0" fmla="*/ 454152 w 502920"/>
              <a:gd name="connsiteY0" fmla="*/ 164592 h 249936"/>
              <a:gd name="connsiteX1" fmla="*/ 0 w 502920"/>
              <a:gd name="connsiteY1" fmla="*/ 249936 h 249936"/>
              <a:gd name="connsiteX2" fmla="*/ 286512 w 502920"/>
              <a:gd name="connsiteY2" fmla="*/ 67056 h 249936"/>
              <a:gd name="connsiteX3" fmla="*/ 390144 w 502920"/>
              <a:gd name="connsiteY3" fmla="*/ 79248 h 249936"/>
              <a:gd name="connsiteX4" fmla="*/ 414528 w 502920"/>
              <a:gd name="connsiteY4" fmla="*/ 45720 h 249936"/>
              <a:gd name="connsiteX5" fmla="*/ 411480 w 502920"/>
              <a:gd name="connsiteY5" fmla="*/ 0 h 249936"/>
              <a:gd name="connsiteX6" fmla="*/ 502920 w 502920"/>
              <a:gd name="connsiteY6" fmla="*/ 15240 h 249936"/>
              <a:gd name="connsiteX0" fmla="*/ 167640 w 216408"/>
              <a:gd name="connsiteY0" fmla="*/ 164592 h 198120"/>
              <a:gd name="connsiteX1" fmla="*/ 91440 w 216408"/>
              <a:gd name="connsiteY1" fmla="*/ 198120 h 198120"/>
              <a:gd name="connsiteX2" fmla="*/ 0 w 216408"/>
              <a:gd name="connsiteY2" fmla="*/ 67056 h 198120"/>
              <a:gd name="connsiteX3" fmla="*/ 103632 w 216408"/>
              <a:gd name="connsiteY3" fmla="*/ 79248 h 198120"/>
              <a:gd name="connsiteX4" fmla="*/ 128016 w 216408"/>
              <a:gd name="connsiteY4" fmla="*/ 45720 h 198120"/>
              <a:gd name="connsiteX5" fmla="*/ 124968 w 216408"/>
              <a:gd name="connsiteY5" fmla="*/ 0 h 198120"/>
              <a:gd name="connsiteX6" fmla="*/ 216408 w 216408"/>
              <a:gd name="connsiteY6" fmla="*/ 15240 h 198120"/>
              <a:gd name="connsiteX0" fmla="*/ 82296 w 131064"/>
              <a:gd name="connsiteY0" fmla="*/ 164592 h 198120"/>
              <a:gd name="connsiteX1" fmla="*/ 6096 w 131064"/>
              <a:gd name="connsiteY1" fmla="*/ 198120 h 198120"/>
              <a:gd name="connsiteX2" fmla="*/ 0 w 131064"/>
              <a:gd name="connsiteY2" fmla="*/ 85344 h 198120"/>
              <a:gd name="connsiteX3" fmla="*/ 18288 w 131064"/>
              <a:gd name="connsiteY3" fmla="*/ 79248 h 198120"/>
              <a:gd name="connsiteX4" fmla="*/ 42672 w 131064"/>
              <a:gd name="connsiteY4" fmla="*/ 45720 h 198120"/>
              <a:gd name="connsiteX5" fmla="*/ 39624 w 131064"/>
              <a:gd name="connsiteY5" fmla="*/ 0 h 198120"/>
              <a:gd name="connsiteX6" fmla="*/ 131064 w 131064"/>
              <a:gd name="connsiteY6" fmla="*/ 15240 h 198120"/>
              <a:gd name="connsiteX0" fmla="*/ 82296 w 131064"/>
              <a:gd name="connsiteY0" fmla="*/ 164592 h 198120"/>
              <a:gd name="connsiteX1" fmla="*/ 6096 w 131064"/>
              <a:gd name="connsiteY1" fmla="*/ 198120 h 198120"/>
              <a:gd name="connsiteX2" fmla="*/ 0 w 131064"/>
              <a:gd name="connsiteY2" fmla="*/ 85344 h 198120"/>
              <a:gd name="connsiteX3" fmla="*/ 18288 w 131064"/>
              <a:gd name="connsiteY3" fmla="*/ 79248 h 198120"/>
              <a:gd name="connsiteX4" fmla="*/ 21336 w 131064"/>
              <a:gd name="connsiteY4" fmla="*/ 39624 h 198120"/>
              <a:gd name="connsiteX5" fmla="*/ 39624 w 131064"/>
              <a:gd name="connsiteY5" fmla="*/ 0 h 198120"/>
              <a:gd name="connsiteX6" fmla="*/ 131064 w 131064"/>
              <a:gd name="connsiteY6" fmla="*/ 1524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64" h="198120">
                <a:moveTo>
                  <a:pt x="82296" y="164592"/>
                </a:moveTo>
                <a:lnTo>
                  <a:pt x="6096" y="198120"/>
                </a:lnTo>
                <a:lnTo>
                  <a:pt x="0" y="85344"/>
                </a:lnTo>
                <a:lnTo>
                  <a:pt x="18288" y="79248"/>
                </a:lnTo>
                <a:lnTo>
                  <a:pt x="21336" y="39624"/>
                </a:lnTo>
                <a:lnTo>
                  <a:pt x="39624" y="0"/>
                </a:lnTo>
                <a:lnTo>
                  <a:pt x="131064" y="1524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760681" y="5125212"/>
            <a:ext cx="120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Egypt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00600" y="3714690"/>
            <a:ext cx="67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Iraq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02424" y="3790890"/>
            <a:ext cx="132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Lebanon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880423" y="4139565"/>
            <a:ext cx="169548" cy="662940"/>
          </a:xfrm>
          <a:custGeom>
            <a:avLst/>
            <a:gdLst>
              <a:gd name="connsiteX0" fmla="*/ 66675 w 215265"/>
              <a:gd name="connsiteY0" fmla="*/ 32385 h 662940"/>
              <a:gd name="connsiteX1" fmla="*/ 148590 w 215265"/>
              <a:gd name="connsiteY1" fmla="*/ 0 h 662940"/>
              <a:gd name="connsiteX2" fmla="*/ 188595 w 215265"/>
              <a:gd name="connsiteY2" fmla="*/ 41910 h 662940"/>
              <a:gd name="connsiteX3" fmla="*/ 207645 w 215265"/>
              <a:gd name="connsiteY3" fmla="*/ 97155 h 662940"/>
              <a:gd name="connsiteX4" fmla="*/ 209550 w 215265"/>
              <a:gd name="connsiteY4" fmla="*/ 99060 h 662940"/>
              <a:gd name="connsiteX5" fmla="*/ 186690 w 215265"/>
              <a:gd name="connsiteY5" fmla="*/ 123825 h 662940"/>
              <a:gd name="connsiteX6" fmla="*/ 209550 w 215265"/>
              <a:gd name="connsiteY6" fmla="*/ 175260 h 662940"/>
              <a:gd name="connsiteX7" fmla="*/ 203835 w 215265"/>
              <a:gd name="connsiteY7" fmla="*/ 207645 h 662940"/>
              <a:gd name="connsiteX8" fmla="*/ 203835 w 215265"/>
              <a:gd name="connsiteY8" fmla="*/ 228600 h 662940"/>
              <a:gd name="connsiteX9" fmla="*/ 205740 w 215265"/>
              <a:gd name="connsiteY9" fmla="*/ 337185 h 662940"/>
              <a:gd name="connsiteX10" fmla="*/ 205740 w 215265"/>
              <a:gd name="connsiteY10" fmla="*/ 447675 h 662940"/>
              <a:gd name="connsiteX11" fmla="*/ 215265 w 215265"/>
              <a:gd name="connsiteY11" fmla="*/ 489585 h 662940"/>
              <a:gd name="connsiteX12" fmla="*/ 201930 w 215265"/>
              <a:gd name="connsiteY12" fmla="*/ 554355 h 662940"/>
              <a:gd name="connsiteX13" fmla="*/ 201930 w 215265"/>
              <a:gd name="connsiteY13" fmla="*/ 624840 h 662940"/>
              <a:gd name="connsiteX14" fmla="*/ 198120 w 215265"/>
              <a:gd name="connsiteY14" fmla="*/ 662940 h 662940"/>
              <a:gd name="connsiteX15" fmla="*/ 0 w 215265"/>
              <a:gd name="connsiteY15" fmla="*/ 394335 h 662940"/>
              <a:gd name="connsiteX16" fmla="*/ 36195 w 215265"/>
              <a:gd name="connsiteY16" fmla="*/ 331470 h 662940"/>
              <a:gd name="connsiteX17" fmla="*/ 47625 w 215265"/>
              <a:gd name="connsiteY17" fmla="*/ 247650 h 662940"/>
              <a:gd name="connsiteX18" fmla="*/ 66675 w 215265"/>
              <a:gd name="connsiteY18" fmla="*/ 160020 h 662940"/>
              <a:gd name="connsiteX19" fmla="*/ 72390 w 215265"/>
              <a:gd name="connsiteY19" fmla="*/ 112395 h 662940"/>
              <a:gd name="connsiteX20" fmla="*/ 66675 w 215265"/>
              <a:gd name="connsiteY20" fmla="*/ 32385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265" h="662940">
                <a:moveTo>
                  <a:pt x="66675" y="32385"/>
                </a:moveTo>
                <a:lnTo>
                  <a:pt x="148590" y="0"/>
                </a:lnTo>
                <a:lnTo>
                  <a:pt x="188595" y="41910"/>
                </a:lnTo>
                <a:lnTo>
                  <a:pt x="207645" y="97155"/>
                </a:lnTo>
                <a:lnTo>
                  <a:pt x="209550" y="99060"/>
                </a:lnTo>
                <a:lnTo>
                  <a:pt x="186690" y="123825"/>
                </a:lnTo>
                <a:lnTo>
                  <a:pt x="209550" y="175260"/>
                </a:lnTo>
                <a:lnTo>
                  <a:pt x="203835" y="207645"/>
                </a:lnTo>
                <a:lnTo>
                  <a:pt x="203835" y="228600"/>
                </a:lnTo>
                <a:lnTo>
                  <a:pt x="205740" y="337185"/>
                </a:lnTo>
                <a:lnTo>
                  <a:pt x="205740" y="447675"/>
                </a:lnTo>
                <a:lnTo>
                  <a:pt x="215265" y="489585"/>
                </a:lnTo>
                <a:lnTo>
                  <a:pt x="201930" y="554355"/>
                </a:lnTo>
                <a:lnTo>
                  <a:pt x="201930" y="624840"/>
                </a:lnTo>
                <a:lnTo>
                  <a:pt x="198120" y="662940"/>
                </a:lnTo>
                <a:lnTo>
                  <a:pt x="0" y="394335"/>
                </a:lnTo>
                <a:lnTo>
                  <a:pt x="36195" y="331470"/>
                </a:lnTo>
                <a:lnTo>
                  <a:pt x="47625" y="247650"/>
                </a:lnTo>
                <a:lnTo>
                  <a:pt x="66675" y="160020"/>
                </a:lnTo>
                <a:lnTo>
                  <a:pt x="72390" y="112395"/>
                </a:lnTo>
                <a:lnTo>
                  <a:pt x="66675" y="323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631109" y="4248090"/>
            <a:ext cx="132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Jordan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957147" y="4094480"/>
            <a:ext cx="54186" cy="132080"/>
          </a:xfrm>
          <a:custGeom>
            <a:avLst/>
            <a:gdLst>
              <a:gd name="connsiteX0" fmla="*/ 50800 w 54186"/>
              <a:gd name="connsiteY0" fmla="*/ 132080 h 132080"/>
              <a:gd name="connsiteX1" fmla="*/ 23706 w 54186"/>
              <a:gd name="connsiteY1" fmla="*/ 77893 h 132080"/>
              <a:gd name="connsiteX2" fmla="*/ 0 w 54186"/>
              <a:gd name="connsiteY2" fmla="*/ 40640 h 132080"/>
              <a:gd name="connsiteX3" fmla="*/ 54186 w 54186"/>
              <a:gd name="connsiteY3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86" h="132080">
                <a:moveTo>
                  <a:pt x="50800" y="132080"/>
                </a:moveTo>
                <a:lnTo>
                  <a:pt x="23706" y="77893"/>
                </a:lnTo>
                <a:lnTo>
                  <a:pt x="0" y="40640"/>
                </a:lnTo>
                <a:lnTo>
                  <a:pt x="54186" y="0"/>
                </a:ln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04491" y="4055486"/>
            <a:ext cx="1321891" cy="48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Tarshish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8" name="Striped Right Arrow 67"/>
          <p:cNvSpPr/>
          <p:nvPr/>
        </p:nvSpPr>
        <p:spPr>
          <a:xfrm rot="10800000">
            <a:off x="1287015" y="3484155"/>
            <a:ext cx="859539" cy="613470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419600" y="914400"/>
            <a:ext cx="993156" cy="439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Rosh?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343400" y="4629090"/>
            <a:ext cx="109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Dedan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32128" y="5848290"/>
            <a:ext cx="109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Sheba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2226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000"/>
                            </p:stCondLst>
                            <p:childTnLst>
                              <p:par>
                                <p:cTn id="2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500"/>
                            </p:stCondLst>
                            <p:childTnLst>
                              <p:par>
                                <p:cTn id="3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000"/>
                            </p:stCondLst>
                            <p:childTnLst>
                              <p:par>
                                <p:cTn id="3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500"/>
                            </p:stCondLst>
                            <p:childTnLst>
                              <p:par>
                                <p:cTn id="3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000"/>
                            </p:stCondLst>
                            <p:childTnLst>
                              <p:par>
                                <p:cTn id="3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3500"/>
                            </p:stCondLst>
                            <p:childTnLst>
                              <p:par>
                                <p:cTn id="3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3" grpId="0" animBg="1"/>
      <p:bldP spid="34" grpId="0"/>
      <p:bldP spid="34" grpId="1"/>
      <p:bldP spid="53" grpId="0"/>
      <p:bldP spid="53" grpId="1"/>
      <p:bldP spid="5" grpId="0" animBg="1"/>
      <p:bldP spid="8" grpId="0" animBg="1"/>
      <p:bldP spid="54" grpId="0" animBg="1"/>
      <p:bldP spid="55" grpId="0"/>
      <p:bldP spid="55" grpId="1"/>
      <p:bldP spid="56" grpId="0"/>
      <p:bldP spid="56" grpId="1"/>
      <p:bldP spid="57" grpId="0" animBg="1"/>
      <p:bldP spid="58" grpId="0" animBg="1"/>
      <p:bldP spid="60" grpId="0" animBg="1"/>
      <p:bldP spid="61" grpId="0"/>
      <p:bldP spid="62" grpId="0"/>
      <p:bldP spid="63" grpId="0"/>
      <p:bldP spid="65" grpId="0" animBg="1"/>
      <p:bldP spid="64" grpId="0"/>
      <p:bldP spid="66" grpId="0" animBg="1"/>
      <p:bldP spid="67" grpId="0"/>
      <p:bldP spid="67" grpId="1"/>
      <p:bldP spid="68" grpId="0" animBg="1"/>
      <p:bldP spid="68" grpId="1" animBg="1"/>
      <p:bldP spid="69" grpId="0"/>
      <p:bldP spid="69" grpId="1"/>
      <p:bldP spid="70" grpId="0"/>
      <p:bldP spid="70" grpId="1"/>
      <p:bldP spid="71" grpId="0"/>
      <p:bldP spid="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6656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Lead you on </a:t>
            </a:r>
            <a:r>
              <a:rPr lang="en-US" sz="3200" dirty="0"/>
              <a:t>~ KJV, literally – </a:t>
            </a:r>
            <a:r>
              <a:rPr lang="en-US" sz="3200" dirty="0">
                <a:solidFill>
                  <a:srgbClr val="FFFF00"/>
                </a:solidFill>
              </a:rPr>
              <a:t>and leave but the sixth part of thee</a:t>
            </a:r>
          </a:p>
        </p:txBody>
      </p:sp>
    </p:spTree>
    <p:extLst>
      <p:ext uri="{BB962C8B-B14F-4D97-AF65-F5344CB8AC3E}">
        <p14:creationId xmlns:p14="http://schemas.microsoft.com/office/powerpoint/2010/main" val="37952689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9777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Coastlands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isles</a:t>
            </a:r>
          </a:p>
        </p:txBody>
      </p:sp>
    </p:spTree>
    <p:extLst>
      <p:ext uri="{BB962C8B-B14F-4D97-AF65-F5344CB8AC3E}">
        <p14:creationId xmlns:p14="http://schemas.microsoft.com/office/powerpoint/2010/main" val="376782450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4532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Luke 19:42-44 ~ </a:t>
            </a:r>
            <a:r>
              <a:rPr lang="en-US" sz="3000" baseline="30000" dirty="0"/>
              <a:t>42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FF00"/>
                </a:solidFill>
              </a:rPr>
              <a:t>If you had known, even you, especially in this your day, the things that make for your peace! But now they are hidden from your eyes.  </a:t>
            </a:r>
            <a:r>
              <a:rPr lang="en-US" sz="3000" baseline="30000" dirty="0"/>
              <a:t>43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FF00"/>
                </a:solidFill>
              </a:rPr>
              <a:t>For days will come upon you when your enemies will build an embankment around you, surround you and close you in on every side, </a:t>
            </a:r>
            <a:r>
              <a:rPr lang="en-US" sz="3000" baseline="30000" dirty="0"/>
              <a:t>44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FF00"/>
                </a:solidFill>
              </a:rPr>
              <a:t>and level you, and your children within you, to the ground; and they will not leave in you one stone upon another, because </a:t>
            </a:r>
            <a:r>
              <a:rPr lang="en-US" sz="3000" dirty="0" smtClean="0">
                <a:solidFill>
                  <a:srgbClr val="FFFF00"/>
                </a:solidFill>
              </a:rPr>
              <a:t>you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did </a:t>
            </a:r>
            <a:r>
              <a:rPr lang="en-US" sz="3000" dirty="0">
                <a:solidFill>
                  <a:srgbClr val="FFFF00"/>
                </a:solidFill>
              </a:rPr>
              <a:t>not know the time of your visitation.</a:t>
            </a:r>
          </a:p>
        </p:txBody>
      </p:sp>
    </p:spTree>
    <p:extLst>
      <p:ext uri="{BB962C8B-B14F-4D97-AF65-F5344CB8AC3E}">
        <p14:creationId xmlns:p14="http://schemas.microsoft.com/office/powerpoint/2010/main" val="162408986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41454" y="1827874"/>
            <a:ext cx="5734050" cy="352425"/>
          </a:xfrm>
          <a:custGeom>
            <a:avLst/>
            <a:gdLst>
              <a:gd name="connsiteX0" fmla="*/ 0 w 4667250"/>
              <a:gd name="connsiteY0" fmla="*/ 352425 h 352425"/>
              <a:gd name="connsiteX1" fmla="*/ 0 w 4667250"/>
              <a:gd name="connsiteY1" fmla="*/ 0 h 352425"/>
              <a:gd name="connsiteX2" fmla="*/ 4667250 w 4667250"/>
              <a:gd name="connsiteY2" fmla="*/ 0 h 352425"/>
              <a:gd name="connsiteX3" fmla="*/ 4524375 w 4667250"/>
              <a:gd name="connsiteY3" fmla="*/ 114300 h 352425"/>
              <a:gd name="connsiteX4" fmla="*/ 4648200 w 4667250"/>
              <a:gd name="connsiteY4" fmla="*/ 200025 h 352425"/>
              <a:gd name="connsiteX5" fmla="*/ 4495800 w 4667250"/>
              <a:gd name="connsiteY5" fmla="*/ 276225 h 352425"/>
              <a:gd name="connsiteX6" fmla="*/ 4591050 w 4667250"/>
              <a:gd name="connsiteY6" fmla="*/ 352425 h 352425"/>
              <a:gd name="connsiteX7" fmla="*/ 0 w 4667250"/>
              <a:gd name="connsiteY7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7250" h="352425">
                <a:moveTo>
                  <a:pt x="0" y="352425"/>
                </a:moveTo>
                <a:lnTo>
                  <a:pt x="0" y="0"/>
                </a:lnTo>
                <a:lnTo>
                  <a:pt x="4667250" y="0"/>
                </a:lnTo>
                <a:lnTo>
                  <a:pt x="4524375" y="114300"/>
                </a:lnTo>
                <a:lnTo>
                  <a:pt x="4648200" y="200025"/>
                </a:lnTo>
                <a:lnTo>
                  <a:pt x="4495800" y="276225"/>
                </a:lnTo>
                <a:lnTo>
                  <a:pt x="4591050" y="352425"/>
                </a:lnTo>
                <a:lnTo>
                  <a:pt x="0" y="352425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50359" y="1818349"/>
            <a:ext cx="2063495" cy="364392"/>
          </a:xfrm>
          <a:custGeom>
            <a:avLst/>
            <a:gdLst>
              <a:gd name="connsiteX0" fmla="*/ 152400 w 3162300"/>
              <a:gd name="connsiteY0" fmla="*/ 9525 h 352425"/>
              <a:gd name="connsiteX1" fmla="*/ 9525 w 3162300"/>
              <a:gd name="connsiteY1" fmla="*/ 123825 h 352425"/>
              <a:gd name="connsiteX2" fmla="*/ 133350 w 3162300"/>
              <a:gd name="connsiteY2" fmla="*/ 219075 h 352425"/>
              <a:gd name="connsiteX3" fmla="*/ 0 w 3162300"/>
              <a:gd name="connsiteY3" fmla="*/ 285750 h 352425"/>
              <a:gd name="connsiteX4" fmla="*/ 57150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152400 w 3162300"/>
              <a:gd name="connsiteY7" fmla="*/ 9525 h 352425"/>
              <a:gd name="connsiteX0" fmla="*/ 208009 w 3162300"/>
              <a:gd name="connsiteY0" fmla="*/ 6015 h 352425"/>
              <a:gd name="connsiteX1" fmla="*/ 9525 w 3162300"/>
              <a:gd name="connsiteY1" fmla="*/ 123825 h 352425"/>
              <a:gd name="connsiteX2" fmla="*/ 133350 w 3162300"/>
              <a:gd name="connsiteY2" fmla="*/ 219075 h 352425"/>
              <a:gd name="connsiteX3" fmla="*/ 0 w 3162300"/>
              <a:gd name="connsiteY3" fmla="*/ 285750 h 352425"/>
              <a:gd name="connsiteX4" fmla="*/ 57150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08009 w 3162300"/>
              <a:gd name="connsiteY7" fmla="*/ 6015 h 352425"/>
              <a:gd name="connsiteX0" fmla="*/ 208009 w 3162300"/>
              <a:gd name="connsiteY0" fmla="*/ 6015 h 352425"/>
              <a:gd name="connsiteX1" fmla="*/ 9525 w 3162300"/>
              <a:gd name="connsiteY1" fmla="*/ 123825 h 352425"/>
              <a:gd name="connsiteX2" fmla="*/ 172276 w 3162300"/>
              <a:gd name="connsiteY2" fmla="*/ 198019 h 352425"/>
              <a:gd name="connsiteX3" fmla="*/ 0 w 3162300"/>
              <a:gd name="connsiteY3" fmla="*/ 285750 h 352425"/>
              <a:gd name="connsiteX4" fmla="*/ 57150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08009 w 3162300"/>
              <a:gd name="connsiteY7" fmla="*/ 6015 h 352425"/>
              <a:gd name="connsiteX0" fmla="*/ 208009 w 3162300"/>
              <a:gd name="connsiteY0" fmla="*/ 6015 h 352425"/>
              <a:gd name="connsiteX1" fmla="*/ 9525 w 3162300"/>
              <a:gd name="connsiteY1" fmla="*/ 123825 h 352425"/>
              <a:gd name="connsiteX2" fmla="*/ 172276 w 3162300"/>
              <a:gd name="connsiteY2" fmla="*/ 198019 h 352425"/>
              <a:gd name="connsiteX3" fmla="*/ 0 w 3162300"/>
              <a:gd name="connsiteY3" fmla="*/ 285750 h 352425"/>
              <a:gd name="connsiteX4" fmla="*/ 129439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08009 w 3162300"/>
              <a:gd name="connsiteY7" fmla="*/ 6015 h 352425"/>
              <a:gd name="connsiteX0" fmla="*/ 208009 w 3162300"/>
              <a:gd name="connsiteY0" fmla="*/ 6015 h 352425"/>
              <a:gd name="connsiteX1" fmla="*/ 9525 w 3162300"/>
              <a:gd name="connsiteY1" fmla="*/ 123825 h 352425"/>
              <a:gd name="connsiteX2" fmla="*/ 211201 w 3162300"/>
              <a:gd name="connsiteY2" fmla="*/ 212056 h 352425"/>
              <a:gd name="connsiteX3" fmla="*/ 0 w 3162300"/>
              <a:gd name="connsiteY3" fmla="*/ 285750 h 352425"/>
              <a:gd name="connsiteX4" fmla="*/ 129439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08009 w 3162300"/>
              <a:gd name="connsiteY7" fmla="*/ 6015 h 352425"/>
              <a:gd name="connsiteX0" fmla="*/ 260186 w 3162300"/>
              <a:gd name="connsiteY0" fmla="*/ 1311 h 352425"/>
              <a:gd name="connsiteX1" fmla="*/ 9525 w 3162300"/>
              <a:gd name="connsiteY1" fmla="*/ 123825 h 352425"/>
              <a:gd name="connsiteX2" fmla="*/ 211201 w 3162300"/>
              <a:gd name="connsiteY2" fmla="*/ 212056 h 352425"/>
              <a:gd name="connsiteX3" fmla="*/ 0 w 3162300"/>
              <a:gd name="connsiteY3" fmla="*/ 285750 h 352425"/>
              <a:gd name="connsiteX4" fmla="*/ 129439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60186 w 3162300"/>
              <a:gd name="connsiteY7" fmla="*/ 1311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300" h="352425">
                <a:moveTo>
                  <a:pt x="260186" y="1311"/>
                </a:moveTo>
                <a:lnTo>
                  <a:pt x="9525" y="123825"/>
                </a:lnTo>
                <a:lnTo>
                  <a:pt x="211201" y="212056"/>
                </a:lnTo>
                <a:lnTo>
                  <a:pt x="0" y="285750"/>
                </a:lnTo>
                <a:lnTo>
                  <a:pt x="129439" y="352425"/>
                </a:lnTo>
                <a:lnTo>
                  <a:pt x="3162300" y="352425"/>
                </a:lnTo>
                <a:lnTo>
                  <a:pt x="3152775" y="0"/>
                </a:lnTo>
                <a:lnTo>
                  <a:pt x="260186" y="131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465254" y="4362877"/>
            <a:ext cx="1676400" cy="9233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Artaxerxes' decree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Mar. 5, 444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 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-143328" y="2916094"/>
            <a:ext cx="2131568" cy="76199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240930" y="2890407"/>
            <a:ext cx="1539047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 rebuilt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rot="16200000" flipV="1">
            <a:off x="1169179" y="2049132"/>
            <a:ext cx="666843" cy="10157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9224" y="1828788"/>
            <a:ext cx="450509" cy="352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273" y="1825158"/>
            <a:ext cx="3046513" cy="3568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43452" y="4375234"/>
            <a:ext cx="450509" cy="352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41104" y="4808994"/>
            <a:ext cx="450509" cy="3523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49488" y="4371749"/>
            <a:ext cx="232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weeks (49yr.)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9636" y="4819577"/>
            <a:ext cx="294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weeks (424 yr.)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2903495" y="2893346"/>
            <a:ext cx="1954640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Triumphal Entry Mar. 30, AD 33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3622274" y="2510531"/>
            <a:ext cx="641356" cy="1242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5400000">
            <a:off x="2176682" y="-62324"/>
            <a:ext cx="228600" cy="3471761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47800" y="1143000"/>
            <a:ext cx="1683552" cy="3385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173,880 days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30315" y="1821738"/>
            <a:ext cx="89132" cy="352378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732160" y="2894997"/>
            <a:ext cx="1954640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the Tribulation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7709480" y="2231308"/>
            <a:ext cx="520835" cy="6636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45491" y="5242581"/>
            <a:ext cx="450509" cy="352378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22115" y="5237967"/>
            <a:ext cx="294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week (7 yr.)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1066800"/>
            <a:ext cx="404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Daniel 9:24-27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9164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4496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Hamon</a:t>
            </a:r>
            <a:r>
              <a:rPr lang="en-US" sz="3200" dirty="0">
                <a:solidFill>
                  <a:srgbClr val="FFFF00"/>
                </a:solidFill>
              </a:rPr>
              <a:t> Gog </a:t>
            </a:r>
            <a:r>
              <a:rPr lang="en-US" sz="3200" dirty="0"/>
              <a:t>~ </a:t>
            </a:r>
            <a:r>
              <a:rPr lang="en-US" sz="3200" i="1" dirty="0"/>
              <a:t>multitudes of Gog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NIV ~ </a:t>
            </a:r>
            <a:r>
              <a:rPr lang="en-US" sz="3200" dirty="0">
                <a:solidFill>
                  <a:srgbClr val="FFFF00"/>
                </a:solidFill>
              </a:rPr>
              <a:t>east toward the sea </a:t>
            </a:r>
            <a:r>
              <a:rPr lang="en-US" sz="3200" dirty="0"/>
              <a:t>– Dead Sea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3084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Adam Clarke ~ </a:t>
            </a:r>
            <a:r>
              <a:rPr lang="en-US" sz="3200" dirty="0"/>
              <a:t>"This is allowed to be the most difficult prophecy in the Old Testament"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40574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1) Identity of the </a:t>
            </a:r>
            <a:r>
              <a:rPr lang="en-US" sz="3200" dirty="0" smtClean="0"/>
              <a:t>place names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9639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) Timing of the battle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5031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Jer. 31:34 ~ </a:t>
            </a:r>
            <a:r>
              <a:rPr lang="en-US" sz="3200" dirty="0">
                <a:solidFill>
                  <a:srgbClr val="FFFF00"/>
                </a:solidFill>
              </a:rPr>
              <a:t>And no one will say, "Know the Lord, for they shall all know Me, from the least of them to the greatest of them."</a:t>
            </a:r>
          </a:p>
        </p:txBody>
      </p:sp>
    </p:spTree>
    <p:extLst>
      <p:ext uri="{BB962C8B-B14F-4D97-AF65-F5344CB8AC3E}">
        <p14:creationId xmlns:p14="http://schemas.microsoft.com/office/powerpoint/2010/main" val="286710300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2196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Gog</a:t>
            </a:r>
            <a:r>
              <a:rPr lang="en-US" sz="3200" dirty="0"/>
              <a:t> ~ </a:t>
            </a:r>
            <a:r>
              <a:rPr lang="en-US" sz="3200" dirty="0" err="1" smtClean="0"/>
              <a:t>Cyaxares</a:t>
            </a:r>
            <a:r>
              <a:rPr lang="en-US" sz="3200" dirty="0"/>
              <a:t>, Cambyses, Antiochus Epiphanes, Russian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4854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Rosh</a:t>
            </a:r>
            <a:r>
              <a:rPr lang="en-US" sz="3200" dirty="0"/>
              <a:t> ~ KJV, NIV – </a:t>
            </a:r>
            <a:r>
              <a:rPr lang="en-US" sz="3200" dirty="0">
                <a:solidFill>
                  <a:srgbClr val="FFFF00"/>
                </a:solidFill>
              </a:rPr>
              <a:t>chief prince of Meshech and Tubal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963969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Rosh</a:t>
            </a:r>
            <a:r>
              <a:rPr lang="en-US" sz="3200" dirty="0" smtClean="0"/>
              <a:t> </a:t>
            </a:r>
            <a:r>
              <a:rPr lang="en-US" sz="3200" dirty="0"/>
              <a:t>~ Gesenius = Russia (prevalent Amillennial view prior to modern dispensationalism)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61026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/>
              <a:t>Gen. 10:2 ~ </a:t>
            </a:r>
            <a:r>
              <a:rPr lang="en-US" sz="3200" dirty="0">
                <a:solidFill>
                  <a:srgbClr val="FFFF00"/>
                </a:solidFill>
              </a:rPr>
              <a:t>The sons of Japheth were </a:t>
            </a:r>
            <a:r>
              <a:rPr lang="en-US" sz="3200" u="sng" dirty="0">
                <a:solidFill>
                  <a:srgbClr val="FFFF00"/>
                </a:solidFill>
              </a:rPr>
              <a:t>Gomer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u="sng" dirty="0">
                <a:solidFill>
                  <a:srgbClr val="FFFF00"/>
                </a:solidFill>
              </a:rPr>
              <a:t>Magog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Madai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Javan</a:t>
            </a:r>
            <a:r>
              <a:rPr lang="en-US" sz="3200" dirty="0" smtClean="0">
                <a:solidFill>
                  <a:srgbClr val="FFFF00"/>
                </a:solidFill>
              </a:rPr>
              <a:t>,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u="sng" dirty="0" smtClean="0">
                <a:solidFill>
                  <a:srgbClr val="FFFF00"/>
                </a:solidFill>
              </a:rPr>
              <a:t>Tubal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u="sng" dirty="0">
                <a:solidFill>
                  <a:srgbClr val="FFFF00"/>
                </a:solidFill>
              </a:rPr>
              <a:t>Meshech</a:t>
            </a:r>
            <a:r>
              <a:rPr lang="en-US" sz="3200" dirty="0">
                <a:solidFill>
                  <a:srgbClr val="FFFF00"/>
                </a:solidFill>
              </a:rPr>
              <a:t>, and </a:t>
            </a:r>
            <a:r>
              <a:rPr lang="en-US" sz="3200" dirty="0" err="1">
                <a:solidFill>
                  <a:srgbClr val="FFFF00"/>
                </a:solidFill>
              </a:rPr>
              <a:t>Tiras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0703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8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Meshech</a:t>
            </a:r>
            <a:r>
              <a:rPr lang="en-US" sz="3200" dirty="0"/>
              <a:t> called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Muski</a:t>
            </a:r>
            <a:r>
              <a:rPr lang="en-US" sz="3200" dirty="0"/>
              <a:t> </a:t>
            </a:r>
            <a:r>
              <a:rPr lang="en-US" sz="3200" dirty="0" smtClean="0"/>
              <a:t>in </a:t>
            </a:r>
            <a:r>
              <a:rPr lang="en-US" sz="3200" dirty="0"/>
              <a:t>Assyrian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151" y="142940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Moschoi</a:t>
            </a:r>
            <a:r>
              <a:rPr lang="en-US" sz="3200" dirty="0"/>
              <a:t> </a:t>
            </a:r>
            <a:r>
              <a:rPr lang="en-US" sz="3200" dirty="0" smtClean="0"/>
              <a:t>in </a:t>
            </a:r>
            <a:r>
              <a:rPr lang="en-US" sz="3200" dirty="0"/>
              <a:t>Greek (Herodotus)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4853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0632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Safely</a:t>
            </a:r>
            <a:r>
              <a:rPr lang="en-US" sz="3200" dirty="0"/>
              <a:t> ~ NASB, better – </a:t>
            </a:r>
            <a:r>
              <a:rPr lang="en-US" sz="3200" dirty="0">
                <a:solidFill>
                  <a:srgbClr val="FFFF00"/>
                </a:solidFill>
              </a:rPr>
              <a:t>securely </a:t>
            </a:r>
          </a:p>
        </p:txBody>
      </p:sp>
    </p:spTree>
    <p:extLst>
      <p:ext uri="{BB962C8B-B14F-4D97-AF65-F5344CB8AC3E}">
        <p14:creationId xmlns:p14="http://schemas.microsoft.com/office/powerpoint/2010/main" val="218311456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8279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38-39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Tarshish</a:t>
            </a:r>
            <a:r>
              <a:rPr lang="en-US" sz="3200" dirty="0"/>
              <a:t> ~ Britain? </a:t>
            </a:r>
            <a:r>
              <a:rPr lang="en-US" sz="3200" dirty="0">
                <a:solidFill>
                  <a:srgbClr val="FFFF00"/>
                </a:solidFill>
              </a:rPr>
              <a:t>Young lions </a:t>
            </a:r>
            <a:r>
              <a:rPr lang="en-US" sz="3200" dirty="0"/>
              <a:t>~ U. S. and Canada?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7501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2618</TotalTime>
  <Words>417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45</cp:revision>
  <dcterms:created xsi:type="dcterms:W3CDTF">2014-01-06T20:02:55Z</dcterms:created>
  <dcterms:modified xsi:type="dcterms:W3CDTF">2014-01-09T17:24:55Z</dcterms:modified>
</cp:coreProperties>
</file>