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75" r:id="rId7"/>
    <p:sldId id="276" r:id="rId8"/>
    <p:sldId id="269" r:id="rId9"/>
    <p:sldId id="270" r:id="rId10"/>
    <p:sldId id="261" r:id="rId11"/>
    <p:sldId id="262" r:id="rId12"/>
    <p:sldId id="273" r:id="rId13"/>
    <p:sldId id="274" r:id="rId14"/>
    <p:sldId id="263" r:id="rId15"/>
    <p:sldId id="264" r:id="rId16"/>
    <p:sldId id="267" r:id="rId17"/>
    <p:sldId id="268" r:id="rId18"/>
    <p:sldId id="265" r:id="rId19"/>
    <p:sldId id="266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3" d="100"/>
          <a:sy n="113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64004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3750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9147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1694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1352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7241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0281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6418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9321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652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8553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93D2-AD82-40CC-8037-12E1267FC806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76400"/>
            <a:ext cx="7589619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10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10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4784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3"/>
          <a:stretch/>
        </p:blipFill>
        <p:spPr>
          <a:xfrm rot="652561">
            <a:off x="1931328" y="1344197"/>
            <a:ext cx="4572000" cy="48840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5018276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0585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Breath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ruach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47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Also </a:t>
            </a:r>
            <a:r>
              <a:rPr lang="en-US" sz="3200" i="1" dirty="0">
                <a:solidFill>
                  <a:srgbClr val="FFFF00"/>
                </a:solidFill>
              </a:rPr>
              <a:t>spirit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and </a:t>
            </a:r>
            <a:r>
              <a:rPr lang="en-US" sz="3200" i="1" dirty="0">
                <a:solidFill>
                  <a:srgbClr val="FFFF00"/>
                </a:solidFill>
              </a:rPr>
              <a:t>wind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0060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Greek </a:t>
            </a:r>
            <a:r>
              <a:rPr lang="en-US" sz="3200" dirty="0"/>
              <a:t>equivalent =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pneuma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8121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8788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1925">
            <a:off x="1136989" y="881367"/>
            <a:ext cx="6870023" cy="50952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0140069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6360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646">
            <a:off x="3971889" y="595116"/>
            <a:ext cx="3778513" cy="56677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93081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5549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Matt. 24:31 ~ </a:t>
            </a:r>
            <a:r>
              <a:rPr lang="en-US" sz="3200" dirty="0">
                <a:solidFill>
                  <a:srgbClr val="FFFF00"/>
                </a:solidFill>
              </a:rPr>
              <a:t>And He will send His angels with a great sound of a trumpet, and they will gather together His elect from the four winds, from one end of heaven to the other.</a:t>
            </a:r>
          </a:p>
        </p:txBody>
      </p:sp>
    </p:spTree>
    <p:extLst>
      <p:ext uri="{BB962C8B-B14F-4D97-AF65-F5344CB8AC3E}">
        <p14:creationId xmlns:p14="http://schemas.microsoft.com/office/powerpoint/2010/main" val="60149699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5537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Ancient</a:t>
            </a:r>
            <a:r>
              <a:rPr lang="en-US" sz="3200" dirty="0"/>
              <a:t> (v. 5) ~ better, KJV – </a:t>
            </a:r>
            <a:r>
              <a:rPr lang="en-US" sz="3200" dirty="0">
                <a:solidFill>
                  <a:srgbClr val="FFFF00"/>
                </a:solidFill>
              </a:rPr>
              <a:t>perpetual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865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Rev. 21:3-4 ~ </a:t>
            </a:r>
            <a:r>
              <a:rPr lang="en-US" sz="3200" baseline="30000" dirty="0"/>
              <a:t>3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And I heard a loud voice from heaven saying, "Behold, the tabernacle of God </a:t>
            </a:r>
            <a:r>
              <a:rPr lang="en-US" sz="3200" i="1" dirty="0">
                <a:solidFill>
                  <a:srgbClr val="FFFF00"/>
                </a:solidFill>
              </a:rPr>
              <a:t>is</a:t>
            </a:r>
            <a:r>
              <a:rPr lang="en-US" sz="3200" dirty="0">
                <a:solidFill>
                  <a:srgbClr val="FFFF00"/>
                </a:solidFill>
              </a:rPr>
              <a:t> with men, and He will dwell with them, and they shall be His people. God Himself will be with them </a:t>
            </a:r>
            <a:r>
              <a:rPr lang="en-US" sz="3200" i="1" dirty="0">
                <a:solidFill>
                  <a:srgbClr val="FFFF00"/>
                </a:solidFill>
              </a:rPr>
              <a:t>and be</a:t>
            </a:r>
            <a:r>
              <a:rPr lang="en-US" sz="3200" dirty="0">
                <a:solidFill>
                  <a:srgbClr val="FFFF00"/>
                </a:solidFill>
              </a:rPr>
              <a:t> their God.</a:t>
            </a:r>
            <a:r>
              <a:rPr lang="en-US" sz="3200" dirty="0"/>
              <a:t> </a:t>
            </a:r>
            <a:r>
              <a:rPr lang="en-US" sz="3200" baseline="30000" dirty="0"/>
              <a:t>4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And God will wipe away every tear from their eyes; there shall be no more death, nor sorrow, nor crying. There shall be no more pain, for the former things have passed away."</a:t>
            </a:r>
          </a:p>
        </p:txBody>
      </p:sp>
    </p:spTree>
    <p:extLst>
      <p:ext uri="{BB962C8B-B14F-4D97-AF65-F5344CB8AC3E}">
        <p14:creationId xmlns:p14="http://schemas.microsoft.com/office/powerpoint/2010/main" val="360463399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7388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708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118">
            <a:off x="1136989" y="1012568"/>
            <a:ext cx="6870023" cy="45800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19157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5681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Mark Twain ~ </a:t>
            </a:r>
            <a:r>
              <a:rPr lang="en-US" sz="2800" dirty="0" smtClean="0"/>
              <a:t>"Of all the lands there are for dismal scenery, I think Palestine must be the prince … Palestine sits in sackcloth and ashes. Over it broods the spell of a curse that has withered its fields and fettered its energies … Nazareth is forlorn … Bethlehem and Bethany, in their poverty and their humiliation, have nothing about them now to remind one that they once knew the high honor of the Savior's presence … Renowned Jerusalem itself, the stateliest name in history, has lost all its ancient grandeur, and is become a</a:t>
            </a:r>
          </a:p>
          <a:p>
            <a:r>
              <a:rPr lang="en-US" sz="2800" dirty="0" smtClean="0"/>
              <a:t>pauper village…"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731481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7182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Gen. 13:14-15 ~ </a:t>
            </a:r>
            <a:r>
              <a:rPr lang="en-US" sz="3200" baseline="30000" dirty="0"/>
              <a:t>14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And the Lord said to Abram, after Lot had separated from him: "Lift your eyes now and look from the place where you </a:t>
            </a:r>
            <a:r>
              <a:rPr lang="en-US" sz="3200" dirty="0" smtClean="0">
                <a:solidFill>
                  <a:srgbClr val="FFFF00"/>
                </a:solidFill>
              </a:rPr>
              <a:t>are — </a:t>
            </a:r>
            <a:r>
              <a:rPr lang="en-US" sz="3200" dirty="0">
                <a:solidFill>
                  <a:srgbClr val="FFFF00"/>
                </a:solidFill>
              </a:rPr>
              <a:t>northward, southward, eastward, and westward; </a:t>
            </a:r>
            <a:r>
              <a:rPr lang="en-US" sz="3200" baseline="30000" dirty="0"/>
              <a:t>15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for all the land which you see I give to you and your descendants forever."</a:t>
            </a:r>
          </a:p>
        </p:txBody>
      </p:sp>
    </p:spTree>
    <p:extLst>
      <p:ext uri="{BB962C8B-B14F-4D97-AF65-F5344CB8AC3E}">
        <p14:creationId xmlns:p14="http://schemas.microsoft.com/office/powerpoint/2010/main" val="161513948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35-37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4358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zekiel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zekiel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Ezekiel</Template>
  <TotalTime>524</TotalTime>
  <Words>360</Words>
  <Application>Microsoft Office PowerPoint</Application>
  <PresentationFormat>On-screen Show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11</cp:revision>
  <dcterms:created xsi:type="dcterms:W3CDTF">2013-12-17T20:30:52Z</dcterms:created>
  <dcterms:modified xsi:type="dcterms:W3CDTF">2013-12-19T16:55:02Z</dcterms:modified>
</cp:coreProperties>
</file>