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1" r:id="rId5"/>
    <p:sldId id="272" r:id="rId6"/>
    <p:sldId id="274" r:id="rId7"/>
    <p:sldId id="275" r:id="rId8"/>
    <p:sldId id="261" r:id="rId9"/>
    <p:sldId id="262" r:id="rId10"/>
    <p:sldId id="263" r:id="rId11"/>
    <p:sldId id="270" r:id="rId12"/>
    <p:sldId id="269" r:id="rId13"/>
    <p:sldId id="264" r:id="rId14"/>
    <p:sldId id="259" r:id="rId15"/>
    <p:sldId id="260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26" d="100"/>
          <a:sy n="126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58961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</a:t>
            </a:r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12-13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NIV ~ </a:t>
            </a:r>
            <a:r>
              <a:rPr lang="en-US" sz="3200" dirty="0">
                <a:solidFill>
                  <a:srgbClr val="FFFF00"/>
                </a:solidFill>
              </a:rPr>
              <a:t>Your prophets, O Israel, are like jackals among ruins.</a:t>
            </a:r>
          </a:p>
        </p:txBody>
      </p:sp>
    </p:spTree>
    <p:extLst>
      <p:ext uri="{BB962C8B-B14F-4D97-AF65-F5344CB8AC3E}">
        <p14:creationId xmlns:p14="http://schemas.microsoft.com/office/powerpoint/2010/main" xmlns="" val="17966019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1958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Nonsense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</a:t>
            </a:r>
            <a:r>
              <a:rPr lang="en-US" sz="3200" dirty="0"/>
              <a:t> – same as Ex. 20:7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095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06700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Untempered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tawphēl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literally </a:t>
            </a:r>
            <a:r>
              <a:rPr lang="en-US" sz="3200" i="1" dirty="0"/>
              <a:t>tasteless, unseasoned or insipid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NIV</a:t>
            </a:r>
            <a:r>
              <a:rPr lang="en-US" sz="3200" dirty="0"/>
              <a:t>, NASB ~ </a:t>
            </a:r>
            <a:r>
              <a:rPr lang="en-US" sz="3200" dirty="0" smtClean="0">
                <a:solidFill>
                  <a:srgbClr val="FFFF00"/>
                </a:solidFill>
              </a:rPr>
              <a:t>whitewash(</a:t>
            </a:r>
            <a:r>
              <a:rPr lang="en-US" sz="3200" dirty="0" err="1" smtClean="0">
                <a:solidFill>
                  <a:srgbClr val="FFFF00"/>
                </a:solidFill>
              </a:rPr>
              <a:t>ed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0686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26007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rgbClr val="FFFF00"/>
                </a:solidFill>
              </a:rPr>
              <a:t>that sew pillows to all armholes</a:t>
            </a:r>
          </a:p>
        </p:txBody>
      </p:sp>
    </p:spTree>
    <p:extLst>
      <p:ext uri="{BB962C8B-B14F-4D97-AF65-F5344CB8AC3E}">
        <p14:creationId xmlns:p14="http://schemas.microsoft.com/office/powerpoint/2010/main" xmlns="" val="3980500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431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Mark 9:42 ~ </a:t>
            </a:r>
            <a:r>
              <a:rPr lang="en-US" sz="3200" dirty="0">
                <a:solidFill>
                  <a:srgbClr val="FFFF00"/>
                </a:solidFill>
              </a:rPr>
              <a:t>But whoever causes one of these little ones who believe in Me to stumble, it would be better for him if a millstone were hung around his neck, and he were thrown into the sea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99018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7188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61" y="1219200"/>
            <a:ext cx="7670055" cy="38196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Fulfilled</a:t>
            </a:r>
            <a:r>
              <a:rPr lang="en-US" sz="2800" smtClean="0"/>
              <a:t> in 2 Kings 25:4-7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1175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2013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Pet. 3:1-4 ~ 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</a:t>
            </a:r>
            <a:r>
              <a:rPr lang="en-US" sz="2800" dirty="0">
                <a:solidFill>
                  <a:srgbClr val="FFFF00"/>
                </a:solidFill>
              </a:rPr>
              <a:t>Beloved, I now write to you this second epistle (in </a:t>
            </a:r>
            <a:r>
              <a:rPr lang="en-US" sz="2800" i="1" dirty="0">
                <a:solidFill>
                  <a:srgbClr val="FFFF00"/>
                </a:solidFill>
              </a:rPr>
              <a:t>both of</a:t>
            </a:r>
            <a:r>
              <a:rPr lang="en-US" sz="2800" dirty="0">
                <a:solidFill>
                  <a:srgbClr val="FFFF00"/>
                </a:solidFill>
              </a:rPr>
              <a:t> which I stir up your pure minds by way of reminder),</a:t>
            </a:r>
            <a:r>
              <a:rPr lang="en-US" sz="2800" dirty="0"/>
              <a:t> 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that you may be mindful of the words which were spoken before by the holy prophets, and of the commandment of us, the apostles of the Lord and Savior, </a:t>
            </a:r>
            <a:r>
              <a:rPr lang="en-US" sz="2800" baseline="30000" dirty="0"/>
              <a:t>3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knowing this first: that scoffers will come in the last days, walking according to their own lusts,</a:t>
            </a:r>
            <a:r>
              <a:rPr lang="en-US" sz="2800" dirty="0"/>
              <a:t> 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and saying, “Where is the promise of His coming? For since the fathers fell asleep, all things continue as </a:t>
            </a:r>
            <a:r>
              <a:rPr lang="en-US" sz="2800" i="1" dirty="0" smtClean="0">
                <a:solidFill>
                  <a:srgbClr val="FFFF00"/>
                </a:solidFill>
              </a:rPr>
              <a:t>they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were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from the beginning of creation.”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1699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8677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Eph. 2:19-20 ~ </a:t>
            </a:r>
            <a:r>
              <a:rPr lang="en-US" sz="3200" baseline="30000" dirty="0"/>
              <a:t>19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Now, therefore, you are no longer strangers and foreigners, but fellow citizens with the saints and members of the household of God, </a:t>
            </a:r>
            <a:r>
              <a:rPr lang="en-US" sz="3200" baseline="30000" dirty="0">
                <a:solidFill>
                  <a:schemeClr val="bg1"/>
                </a:solidFill>
              </a:rPr>
              <a:t>20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having been built on the foundation of the apostles and prophets, Jesus Christ Himself being the chief cornerstone,</a:t>
            </a:r>
          </a:p>
        </p:txBody>
      </p:sp>
    </p:spTree>
    <p:extLst>
      <p:ext uri="{BB962C8B-B14F-4D97-AF65-F5344CB8AC3E}">
        <p14:creationId xmlns:p14="http://schemas.microsoft.com/office/powerpoint/2010/main" xmlns="" val="29553113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12-13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9567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692</TotalTime>
  <Words>301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12</cp:revision>
  <dcterms:created xsi:type="dcterms:W3CDTF">2013-09-16T18:03:24Z</dcterms:created>
  <dcterms:modified xsi:type="dcterms:W3CDTF">2013-09-19T15:30:37Z</dcterms:modified>
</cp:coreProperties>
</file>