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74" r:id="rId5"/>
    <p:sldId id="275" r:id="rId6"/>
    <p:sldId id="259" r:id="rId7"/>
    <p:sldId id="260" r:id="rId8"/>
    <p:sldId id="272" r:id="rId9"/>
    <p:sldId id="273" r:id="rId10"/>
    <p:sldId id="261" r:id="rId11"/>
    <p:sldId id="262" r:id="rId12"/>
    <p:sldId id="263" r:id="rId13"/>
    <p:sldId id="264" r:id="rId14"/>
    <p:sldId id="265" r:id="rId15"/>
    <p:sldId id="266" r:id="rId16"/>
    <p:sldId id="267" r:id="rId17"/>
    <p:sldId id="268" r:id="rId18"/>
    <p:sldId id="276" r:id="rId19"/>
    <p:sldId id="277" r:id="rId20"/>
    <p:sldId id="269" r:id="rId21"/>
    <p:sldId id="271" r:id="rId22"/>
    <p:sldId id="270" r:id="rId23"/>
    <p:sldId id="278" r:id="rId24"/>
    <p:sldId id="280"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87" autoAdjust="0"/>
    <p:restoredTop sz="94660"/>
  </p:normalViewPr>
  <p:slideViewPr>
    <p:cSldViewPr>
      <p:cViewPr>
        <p:scale>
          <a:sx n="39" d="100"/>
          <a:sy n="39" d="100"/>
        </p:scale>
        <p:origin x="-3102" y="-1986"/>
      </p:cViewPr>
      <p:guideLst>
        <p:guide orient="horz" pos="2160"/>
        <p:guide pos="2880"/>
      </p:guideLst>
    </p:cSldViewPr>
  </p:slideViewPr>
  <p:notesTextViewPr>
    <p:cViewPr>
      <p:scale>
        <a:sx n="1" d="1"/>
        <a:sy n="1" d="1"/>
      </p:scale>
      <p:origin x="0" y="0"/>
    </p:cViewPr>
  </p:notesTextViewPr>
  <p:sorterViewPr>
    <p:cViewPr>
      <p:scale>
        <a:sx n="100" d="100"/>
        <a:sy n="100" d="100"/>
      </p:scale>
      <p:origin x="0" y="-40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309064004"/>
      </p:ext>
    </p:extLst>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882603750"/>
      </p:ext>
    </p:extLst>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2626919147"/>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361921694"/>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A93D2-AD82-40CC-8037-12E1267FC806}"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88243135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A93D2-AD82-40CC-8037-12E1267FC806}"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01898724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A93D2-AD82-40CC-8037-12E1267FC806}" type="datetimeFigureOut">
              <a:rPr lang="en-US" smtClean="0"/>
              <a:pPr/>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2698950281"/>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A93D2-AD82-40CC-8037-12E1267FC806}" type="datetimeFigureOut">
              <a:rPr lang="en-US" smtClean="0"/>
              <a:pPr/>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1528346418"/>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A93D2-AD82-40CC-8037-12E1267FC806}" type="datetimeFigureOut">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4024489321"/>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152231652"/>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094398553"/>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A93D2-AD82-40CC-8037-12E1267FC806}" type="datetimeFigureOut">
              <a:rPr lang="en-US" smtClean="0"/>
              <a:pPr/>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2839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1676400"/>
            <a:ext cx="7589619" cy="1631216"/>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10000" dirty="0" smtClean="0">
                <a:solidFill>
                  <a:schemeClr val="bg1"/>
                </a:solidFill>
                <a:effectLst>
                  <a:glow rad="101600">
                    <a:schemeClr val="accent6">
                      <a:lumMod val="60000"/>
                      <a:lumOff val="40000"/>
                      <a:alpha val="60000"/>
                    </a:schemeClr>
                  </a:glow>
                </a:effectLst>
                <a:latin typeface="PT Taj Mahal" pitchFamily="2" charset="0"/>
              </a:rPr>
              <a:t>Ezekiel </a:t>
            </a:r>
            <a:r>
              <a:rPr lang="en-US" sz="10000" dirty="0" smtClean="0">
                <a:solidFill>
                  <a:schemeClr val="bg1"/>
                </a:solidFill>
                <a:effectLst>
                  <a:glow rad="101600">
                    <a:schemeClr val="accent6">
                      <a:lumMod val="60000"/>
                      <a:lumOff val="40000"/>
                      <a:alpha val="60000"/>
                    </a:schemeClr>
                  </a:glow>
                </a:effectLst>
                <a:latin typeface="PT Taj Mahal" pitchFamily="2" charset="0"/>
              </a:rPr>
              <a:t>10-11</a:t>
            </a:r>
            <a:endParaRPr lang="en-US" sz="10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045547847"/>
      </p:ext>
    </p:extLst>
  </p:cSld>
  <p:clrMapOvr>
    <a:masterClrMapping/>
  </p:clrMapOvr>
  <p:transition spd="slow">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t>cf. 9:3 and 1 Sam. 4:3 </a:t>
            </a:r>
            <a:r>
              <a:rPr lang="en-US" sz="3200" dirty="0" smtClean="0"/>
              <a:t>~ </a:t>
            </a:r>
            <a:r>
              <a:rPr lang="en-US" sz="3200" dirty="0" smtClean="0">
                <a:solidFill>
                  <a:srgbClr val="FFFF00"/>
                </a:solidFill>
              </a:rPr>
              <a:t>Ichabod</a:t>
            </a:r>
            <a:endParaRPr lang="en-US" sz="3200" dirty="0">
              <a:solidFill>
                <a:srgbClr val="FFFF00"/>
              </a:solidFill>
              <a:latin typeface="Arial Rounded MT Bold" pitchFamily="34" charset="0"/>
            </a:endParaRPr>
          </a:p>
        </p:txBody>
      </p:sp>
      <p:sp>
        <p:nvSpPr>
          <p:cNvPr id="7" name="TextBox 6"/>
          <p:cNvSpPr txBox="1"/>
          <p:nvPr/>
        </p:nvSpPr>
        <p:spPr>
          <a:xfrm>
            <a:off x="685800" y="1447800"/>
            <a:ext cx="8001000" cy="584775"/>
          </a:xfrm>
          <a:prstGeom prst="rect">
            <a:avLst/>
          </a:prstGeom>
          <a:noFill/>
        </p:spPr>
        <p:txBody>
          <a:bodyPr wrap="square" rtlCol="0">
            <a:spAutoFit/>
          </a:bodyPr>
          <a:lstStyle/>
          <a:p>
            <a:pPr marL="457200" indent="-457200">
              <a:buFont typeface="Arial" pitchFamily="34" charset="0"/>
              <a:buChar char="•"/>
            </a:pPr>
            <a:r>
              <a:rPr lang="en-US" sz="3200" i="1" dirty="0" smtClean="0"/>
              <a:t>No glory</a:t>
            </a:r>
            <a:r>
              <a:rPr lang="en-US" sz="3200" dirty="0" smtClean="0"/>
              <a:t> or </a:t>
            </a:r>
            <a:r>
              <a:rPr lang="en-US" sz="3200" i="1" dirty="0" smtClean="0"/>
              <a:t>the glory has departed</a:t>
            </a:r>
            <a:endParaRPr lang="en-US" sz="3200" i="1" dirty="0">
              <a:solidFill>
                <a:srgbClr val="FFFF00"/>
              </a:solidFill>
            </a:endParaRPr>
          </a:p>
        </p:txBody>
      </p:sp>
    </p:spTree>
    <p:extLst>
      <p:ext uri="{BB962C8B-B14F-4D97-AF65-F5344CB8AC3E}">
        <p14:creationId xmlns:p14="http://schemas.microsoft.com/office/powerpoint/2010/main" xmlns="" val="131149277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007446314"/>
      </p:ext>
    </p:extLst>
  </p:cSld>
  <p:clrMapOvr>
    <a:masterClrMapping/>
  </p:clrMapOvr>
  <p:transition spd="slow">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2383823" cy="584775"/>
          </a:xfrm>
          <a:prstGeom prst="rect">
            <a:avLst/>
          </a:prstGeom>
          <a:noFill/>
        </p:spPr>
        <p:txBody>
          <a:bodyPr wrap="square" rtlCol="0">
            <a:spAutoFit/>
          </a:bodyPr>
          <a:lstStyle/>
          <a:p>
            <a:r>
              <a:rPr lang="en-US" sz="3200" dirty="0" smtClean="0"/>
              <a:t>Cherubim</a:t>
            </a:r>
            <a:endParaRPr lang="en-US" sz="3200" dirty="0">
              <a:solidFill>
                <a:srgbClr val="FFFF00"/>
              </a:solidFill>
              <a:latin typeface="Arial Rounded MT Bold" pitchFamily="34" charset="0"/>
            </a:endParaRPr>
          </a:p>
        </p:txBody>
      </p:sp>
      <p:sp>
        <p:nvSpPr>
          <p:cNvPr id="6" name="TextBox 5"/>
          <p:cNvSpPr txBox="1"/>
          <p:nvPr/>
        </p:nvSpPr>
        <p:spPr>
          <a:xfrm>
            <a:off x="457200" y="3072825"/>
            <a:ext cx="2622205" cy="584775"/>
          </a:xfrm>
          <a:prstGeom prst="rect">
            <a:avLst/>
          </a:prstGeom>
          <a:noFill/>
        </p:spPr>
        <p:txBody>
          <a:bodyPr wrap="square" rtlCol="0">
            <a:spAutoFit/>
          </a:bodyPr>
          <a:lstStyle/>
          <a:p>
            <a:r>
              <a:rPr lang="en-US" sz="3200" dirty="0" smtClean="0"/>
              <a:t>Seraphim</a:t>
            </a:r>
            <a:endParaRPr lang="en-US" sz="3200" dirty="0">
              <a:solidFill>
                <a:srgbClr val="FFFF00"/>
              </a:solidFill>
              <a:latin typeface="Arial Rounded MT Bold" pitchFamily="34" charset="0"/>
            </a:endParaRPr>
          </a:p>
        </p:txBody>
      </p:sp>
      <p:sp>
        <p:nvSpPr>
          <p:cNvPr id="8" name="TextBox 7"/>
          <p:cNvSpPr txBox="1"/>
          <p:nvPr/>
        </p:nvSpPr>
        <p:spPr>
          <a:xfrm>
            <a:off x="4904331" y="2234625"/>
            <a:ext cx="3172869" cy="584775"/>
          </a:xfrm>
          <a:prstGeom prst="rect">
            <a:avLst/>
          </a:prstGeom>
          <a:noFill/>
        </p:spPr>
        <p:txBody>
          <a:bodyPr wrap="square" rtlCol="0">
            <a:spAutoFit/>
          </a:bodyPr>
          <a:lstStyle/>
          <a:p>
            <a:r>
              <a:rPr lang="en-US" sz="3200" dirty="0" smtClean="0"/>
              <a:t>God's holiness</a:t>
            </a:r>
            <a:endParaRPr lang="en-US" sz="3200" dirty="0">
              <a:solidFill>
                <a:srgbClr val="FFFF00"/>
              </a:solidFill>
              <a:latin typeface="Arial Rounded MT Bold" pitchFamily="34" charset="0"/>
            </a:endParaRPr>
          </a:p>
        </p:txBody>
      </p:sp>
      <p:sp>
        <p:nvSpPr>
          <p:cNvPr id="2" name="Right Brace 1"/>
          <p:cNvSpPr/>
          <p:nvPr/>
        </p:nvSpPr>
        <p:spPr>
          <a:xfrm>
            <a:off x="3761331" y="1104137"/>
            <a:ext cx="838200" cy="2858263"/>
          </a:xfrm>
          <a:prstGeom prst="righ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85800" y="1430522"/>
            <a:ext cx="3172869"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Protectors</a:t>
            </a:r>
            <a:endParaRPr lang="en-US" sz="3200" dirty="0">
              <a:solidFill>
                <a:srgbClr val="FFFF00"/>
              </a:solidFill>
              <a:latin typeface="Arial Rounded MT Bold" pitchFamily="34" charset="0"/>
            </a:endParaRPr>
          </a:p>
        </p:txBody>
      </p:sp>
      <p:sp>
        <p:nvSpPr>
          <p:cNvPr id="10" name="TextBox 9"/>
          <p:cNvSpPr txBox="1"/>
          <p:nvPr/>
        </p:nvSpPr>
        <p:spPr>
          <a:xfrm>
            <a:off x="637131" y="3587563"/>
            <a:ext cx="3172869"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Proclaimers</a:t>
            </a:r>
            <a:endParaRPr lang="en-US" sz="3200" dirty="0">
              <a:solidFill>
                <a:srgbClr val="FFFF00"/>
              </a:solidFill>
              <a:latin typeface="Arial Rounded MT Bold" pitchFamily="34" charset="0"/>
            </a:endParaRPr>
          </a:p>
        </p:txBody>
      </p:sp>
    </p:spTree>
    <p:extLst>
      <p:ext uri="{BB962C8B-B14F-4D97-AF65-F5344CB8AC3E}">
        <p14:creationId xmlns:p14="http://schemas.microsoft.com/office/powerpoint/2010/main" xmlns="" val="362381852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2"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1396014443"/>
      </p:ext>
    </p:extLst>
  </p:cSld>
  <p:clrMapOvr>
    <a:masterClrMapping/>
  </p:clrMapOvr>
  <p:transition spd="slow">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smtClean="0">
                <a:solidFill>
                  <a:srgbClr val="FFFF00"/>
                </a:solidFill>
              </a:rPr>
              <a:t>Jaazaniah</a:t>
            </a:r>
            <a:r>
              <a:rPr lang="en-US" sz="3200" dirty="0" smtClean="0"/>
              <a:t> ~ </a:t>
            </a:r>
            <a:r>
              <a:rPr lang="en-US" sz="3200" i="1" dirty="0" smtClean="0"/>
              <a:t>Jehovah </a:t>
            </a:r>
            <a:r>
              <a:rPr lang="en-US" sz="3200" i="1" dirty="0"/>
              <a:t>hears</a:t>
            </a:r>
            <a:endParaRPr lang="en-US" sz="3200" dirty="0">
              <a:solidFill>
                <a:srgbClr val="FFFF00"/>
              </a:solidFill>
              <a:latin typeface="Arial Rounded MT Bold" pitchFamily="34" charset="0"/>
            </a:endParaRPr>
          </a:p>
        </p:txBody>
      </p:sp>
      <p:sp>
        <p:nvSpPr>
          <p:cNvPr id="11" name="TextBox 10"/>
          <p:cNvSpPr txBox="1"/>
          <p:nvPr/>
        </p:nvSpPr>
        <p:spPr>
          <a:xfrm>
            <a:off x="457200" y="1447800"/>
            <a:ext cx="8229600" cy="584775"/>
          </a:xfrm>
          <a:prstGeom prst="rect">
            <a:avLst/>
          </a:prstGeom>
          <a:noFill/>
        </p:spPr>
        <p:txBody>
          <a:bodyPr wrap="square" rtlCol="0">
            <a:spAutoFit/>
          </a:bodyPr>
          <a:lstStyle/>
          <a:p>
            <a:r>
              <a:rPr lang="en-US" sz="3200" dirty="0">
                <a:solidFill>
                  <a:srgbClr val="FFFF00"/>
                </a:solidFill>
              </a:rPr>
              <a:t>Pelatiah</a:t>
            </a:r>
            <a:r>
              <a:rPr lang="en-US" sz="3200" dirty="0"/>
              <a:t> ~ </a:t>
            </a:r>
            <a:r>
              <a:rPr lang="en-US" sz="3200" i="1" dirty="0"/>
              <a:t>Jehovah delivers</a:t>
            </a:r>
            <a:endParaRPr lang="en-US" sz="3200" dirty="0">
              <a:solidFill>
                <a:srgbClr val="FFFF00"/>
              </a:solidFill>
              <a:latin typeface="Arial Rounded MT Bold" pitchFamily="34" charset="0"/>
            </a:endParaRPr>
          </a:p>
        </p:txBody>
      </p:sp>
    </p:spTree>
    <p:extLst>
      <p:ext uri="{BB962C8B-B14F-4D97-AF65-F5344CB8AC3E}">
        <p14:creationId xmlns:p14="http://schemas.microsoft.com/office/powerpoint/2010/main" xmlns="" val="87732847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4142997912"/>
      </p:ext>
    </p:extLst>
  </p:cSld>
  <p:clrMapOvr>
    <a:masterClrMapping/>
  </p:clrMapOvr>
  <p:transition spd="slow">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569660"/>
          </a:xfrm>
          <a:prstGeom prst="rect">
            <a:avLst/>
          </a:prstGeom>
          <a:noFill/>
        </p:spPr>
        <p:txBody>
          <a:bodyPr wrap="square" rtlCol="0">
            <a:spAutoFit/>
          </a:bodyPr>
          <a:lstStyle/>
          <a:p>
            <a:r>
              <a:rPr lang="en-US" sz="3200" dirty="0"/>
              <a:t>NASB ~ </a:t>
            </a:r>
            <a:r>
              <a:rPr lang="en-US" sz="3200" dirty="0">
                <a:solidFill>
                  <a:srgbClr val="FFFF00"/>
                </a:solidFill>
              </a:rPr>
              <a:t>who say, "Is not the time near to build houses? This city is the pot and we are the flesh."</a:t>
            </a:r>
            <a:endParaRPr lang="en-US" sz="3200" dirty="0">
              <a:solidFill>
                <a:srgbClr val="FFFF00"/>
              </a:solidFill>
              <a:latin typeface="Arial Rounded MT Bold" pitchFamily="34" charset="0"/>
            </a:endParaRPr>
          </a:p>
        </p:txBody>
      </p:sp>
    </p:spTree>
    <p:extLst>
      <p:ext uri="{BB962C8B-B14F-4D97-AF65-F5344CB8AC3E}">
        <p14:creationId xmlns:p14="http://schemas.microsoft.com/office/powerpoint/2010/main" xmlns="" val="25487577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991014614"/>
      </p:ext>
    </p:extLst>
  </p:cSld>
  <p:clrMapOvr>
    <a:masterClrMapping/>
  </p:clrMapOvr>
  <p:transition spd="slow">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2809" t="11112" r="52723" b="45555"/>
          <a:stretch/>
        </p:blipFill>
        <p:spPr>
          <a:xfrm>
            <a:off x="609599" y="761999"/>
            <a:ext cx="6980020" cy="5555525"/>
          </a:xfrm>
          <a:prstGeom prst="rect">
            <a:avLst/>
          </a:prstGeom>
          <a:effectLst>
            <a:softEdge rad="127000"/>
          </a:effectLst>
        </p:spPr>
      </p:pic>
      <p:grpSp>
        <p:nvGrpSpPr>
          <p:cNvPr id="11" name="Group 10"/>
          <p:cNvGrpSpPr/>
          <p:nvPr/>
        </p:nvGrpSpPr>
        <p:grpSpPr>
          <a:xfrm>
            <a:off x="2667000" y="5096502"/>
            <a:ext cx="1676400" cy="442659"/>
            <a:chOff x="2667000" y="5096502"/>
            <a:chExt cx="1676400" cy="442659"/>
          </a:xfrm>
        </p:grpSpPr>
        <p:sp>
          <p:nvSpPr>
            <p:cNvPr id="3" name="Oval 2"/>
            <p:cNvSpPr/>
            <p:nvPr/>
          </p:nvSpPr>
          <p:spPr>
            <a:xfrm>
              <a:off x="3871213" y="5096502"/>
              <a:ext cx="85098" cy="8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67000" y="5139051"/>
              <a:ext cx="1676400" cy="400110"/>
            </a:xfrm>
            <a:prstGeom prst="rect">
              <a:avLst/>
            </a:prstGeom>
            <a:noFill/>
          </p:spPr>
          <p:txBody>
            <a:bodyPr wrap="square" rtlCol="0">
              <a:spAutoFit/>
            </a:bodyPr>
            <a:lstStyle/>
            <a:p>
              <a:r>
                <a:rPr lang="en-US" sz="2000" dirty="0" smtClean="0">
                  <a:solidFill>
                    <a:schemeClr val="bg1"/>
                  </a:solidFill>
                  <a:latin typeface="Arial Rounded MT Bold" pitchFamily="34" charset="0"/>
                </a:rPr>
                <a:t>Jerusalem</a:t>
              </a:r>
              <a:endParaRPr lang="en-US" sz="2000" dirty="0">
                <a:solidFill>
                  <a:schemeClr val="bg1"/>
                </a:solidFill>
                <a:latin typeface="Arial Rounded MT Bold" pitchFamily="34" charset="0"/>
              </a:endParaRPr>
            </a:p>
          </p:txBody>
        </p:sp>
      </p:grpSp>
      <p:grpSp>
        <p:nvGrpSpPr>
          <p:cNvPr id="10" name="Group 9"/>
          <p:cNvGrpSpPr/>
          <p:nvPr/>
        </p:nvGrpSpPr>
        <p:grpSpPr>
          <a:xfrm>
            <a:off x="4800600" y="2038290"/>
            <a:ext cx="1040914" cy="476310"/>
            <a:chOff x="4800600" y="2038290"/>
            <a:chExt cx="1040914" cy="476310"/>
          </a:xfrm>
        </p:grpSpPr>
        <p:sp>
          <p:nvSpPr>
            <p:cNvPr id="6" name="Oval 5"/>
            <p:cNvSpPr/>
            <p:nvPr/>
          </p:nvSpPr>
          <p:spPr>
            <a:xfrm>
              <a:off x="5096502" y="2429502"/>
              <a:ext cx="85098" cy="8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2038290"/>
              <a:ext cx="1040914" cy="400110"/>
            </a:xfrm>
            <a:prstGeom prst="rect">
              <a:avLst/>
            </a:prstGeom>
            <a:noFill/>
          </p:spPr>
          <p:txBody>
            <a:bodyPr wrap="square" rtlCol="0">
              <a:spAutoFit/>
            </a:bodyPr>
            <a:lstStyle/>
            <a:p>
              <a:r>
                <a:rPr lang="en-US" sz="2000" dirty="0" smtClean="0">
                  <a:solidFill>
                    <a:schemeClr val="bg1"/>
                  </a:solidFill>
                  <a:latin typeface="Arial Rounded MT Bold" pitchFamily="34" charset="0"/>
                </a:rPr>
                <a:t>Riblah</a:t>
              </a:r>
              <a:endParaRPr lang="en-US" sz="2000" dirty="0">
                <a:solidFill>
                  <a:schemeClr val="bg1"/>
                </a:solidFill>
                <a:latin typeface="Arial Rounded MT Bold" pitchFamily="34" charset="0"/>
              </a:endParaRPr>
            </a:p>
          </p:txBody>
        </p:sp>
      </p:grpSp>
      <p:sp>
        <p:nvSpPr>
          <p:cNvPr id="12" name="Freeform 11"/>
          <p:cNvSpPr/>
          <p:nvPr/>
        </p:nvSpPr>
        <p:spPr>
          <a:xfrm>
            <a:off x="3903182" y="2487168"/>
            <a:ext cx="1207008" cy="2612571"/>
          </a:xfrm>
          <a:custGeom>
            <a:avLst/>
            <a:gdLst>
              <a:gd name="connsiteX0" fmla="*/ 0 w 1207008"/>
              <a:gd name="connsiteY0" fmla="*/ 2612571 h 2612571"/>
              <a:gd name="connsiteX1" fmla="*/ 0 w 1207008"/>
              <a:gd name="connsiteY1" fmla="*/ 2612571 h 2612571"/>
              <a:gd name="connsiteX2" fmla="*/ 15675 w 1207008"/>
              <a:gd name="connsiteY2" fmla="*/ 2523744 h 2612571"/>
              <a:gd name="connsiteX3" fmla="*/ 20900 w 1207008"/>
              <a:gd name="connsiteY3" fmla="*/ 2508069 h 2612571"/>
              <a:gd name="connsiteX4" fmla="*/ 26125 w 1207008"/>
              <a:gd name="connsiteY4" fmla="*/ 2492393 h 2612571"/>
              <a:gd name="connsiteX5" fmla="*/ 41801 w 1207008"/>
              <a:gd name="connsiteY5" fmla="*/ 2481943 h 2612571"/>
              <a:gd name="connsiteX6" fmla="*/ 57476 w 1207008"/>
              <a:gd name="connsiteY6" fmla="*/ 2445367 h 2612571"/>
              <a:gd name="connsiteX7" fmla="*/ 67927 w 1207008"/>
              <a:gd name="connsiteY7" fmla="*/ 2414016 h 2612571"/>
              <a:gd name="connsiteX8" fmla="*/ 78377 w 1207008"/>
              <a:gd name="connsiteY8" fmla="*/ 2335639 h 2612571"/>
              <a:gd name="connsiteX9" fmla="*/ 88827 w 1207008"/>
              <a:gd name="connsiteY9" fmla="*/ 2314738 h 2612571"/>
              <a:gd name="connsiteX10" fmla="*/ 104503 w 1207008"/>
              <a:gd name="connsiteY10" fmla="*/ 2299063 h 2612571"/>
              <a:gd name="connsiteX11" fmla="*/ 114953 w 1207008"/>
              <a:gd name="connsiteY11" fmla="*/ 2278162 h 2612571"/>
              <a:gd name="connsiteX12" fmla="*/ 120178 w 1207008"/>
              <a:gd name="connsiteY12" fmla="*/ 2262487 h 2612571"/>
              <a:gd name="connsiteX13" fmla="*/ 130628 w 1207008"/>
              <a:gd name="connsiteY13" fmla="*/ 2246811 h 2612571"/>
              <a:gd name="connsiteX14" fmla="*/ 135853 w 1207008"/>
              <a:gd name="connsiteY14" fmla="*/ 2225911 h 2612571"/>
              <a:gd name="connsiteX15" fmla="*/ 146304 w 1207008"/>
              <a:gd name="connsiteY15" fmla="*/ 2178885 h 2612571"/>
              <a:gd name="connsiteX16" fmla="*/ 156754 w 1207008"/>
              <a:gd name="connsiteY16" fmla="*/ 2168434 h 2612571"/>
              <a:gd name="connsiteX17" fmla="*/ 167204 w 1207008"/>
              <a:gd name="connsiteY17" fmla="*/ 2152759 h 2612571"/>
              <a:gd name="connsiteX18" fmla="*/ 172429 w 1207008"/>
              <a:gd name="connsiteY18" fmla="*/ 2131858 h 2612571"/>
              <a:gd name="connsiteX19" fmla="*/ 182880 w 1207008"/>
              <a:gd name="connsiteY19" fmla="*/ 2048256 h 2612571"/>
              <a:gd name="connsiteX20" fmla="*/ 203780 w 1207008"/>
              <a:gd name="connsiteY20" fmla="*/ 1839250 h 2612571"/>
              <a:gd name="connsiteX21" fmla="*/ 214231 w 1207008"/>
              <a:gd name="connsiteY21" fmla="*/ 1807899 h 2612571"/>
              <a:gd name="connsiteX22" fmla="*/ 219456 w 1207008"/>
              <a:gd name="connsiteY22" fmla="*/ 1792224 h 2612571"/>
              <a:gd name="connsiteX23" fmla="*/ 214231 w 1207008"/>
              <a:gd name="connsiteY23" fmla="*/ 1719072 h 2612571"/>
              <a:gd name="connsiteX24" fmla="*/ 209005 w 1207008"/>
              <a:gd name="connsiteY24" fmla="*/ 1698171 h 2612571"/>
              <a:gd name="connsiteX25" fmla="*/ 198555 w 1207008"/>
              <a:gd name="connsiteY25" fmla="*/ 1666821 h 2612571"/>
              <a:gd name="connsiteX26" fmla="*/ 203780 w 1207008"/>
              <a:gd name="connsiteY26" fmla="*/ 1640695 h 2612571"/>
              <a:gd name="connsiteX27" fmla="*/ 214231 w 1207008"/>
              <a:gd name="connsiteY27" fmla="*/ 1567543 h 2612571"/>
              <a:gd name="connsiteX28" fmla="*/ 224681 w 1207008"/>
              <a:gd name="connsiteY28" fmla="*/ 1551867 h 2612571"/>
              <a:gd name="connsiteX29" fmla="*/ 229906 w 1207008"/>
              <a:gd name="connsiteY29" fmla="*/ 1530967 h 2612571"/>
              <a:gd name="connsiteX30" fmla="*/ 240356 w 1207008"/>
              <a:gd name="connsiteY30" fmla="*/ 1515291 h 2612571"/>
              <a:gd name="connsiteX31" fmla="*/ 256032 w 1207008"/>
              <a:gd name="connsiteY31" fmla="*/ 1478715 h 2612571"/>
              <a:gd name="connsiteX32" fmla="*/ 261257 w 1207008"/>
              <a:gd name="connsiteY32" fmla="*/ 1463040 h 2612571"/>
              <a:gd name="connsiteX33" fmla="*/ 292608 w 1207008"/>
              <a:gd name="connsiteY33" fmla="*/ 1447365 h 2612571"/>
              <a:gd name="connsiteX34" fmla="*/ 303058 w 1207008"/>
              <a:gd name="connsiteY34" fmla="*/ 1436914 h 2612571"/>
              <a:gd name="connsiteX35" fmla="*/ 313508 w 1207008"/>
              <a:gd name="connsiteY35" fmla="*/ 1421239 h 2612571"/>
              <a:gd name="connsiteX36" fmla="*/ 329184 w 1207008"/>
              <a:gd name="connsiteY36" fmla="*/ 1410789 h 2612571"/>
              <a:gd name="connsiteX37" fmla="*/ 355309 w 1207008"/>
              <a:gd name="connsiteY37" fmla="*/ 1389888 h 2612571"/>
              <a:gd name="connsiteX38" fmla="*/ 376210 w 1207008"/>
              <a:gd name="connsiteY38" fmla="*/ 1363762 h 2612571"/>
              <a:gd name="connsiteX39" fmla="*/ 386660 w 1207008"/>
              <a:gd name="connsiteY39" fmla="*/ 1348087 h 2612571"/>
              <a:gd name="connsiteX40" fmla="*/ 397111 w 1207008"/>
              <a:gd name="connsiteY40" fmla="*/ 1264485 h 2612571"/>
              <a:gd name="connsiteX41" fmla="*/ 407561 w 1207008"/>
              <a:gd name="connsiteY41" fmla="*/ 1222683 h 2612571"/>
              <a:gd name="connsiteX42" fmla="*/ 433687 w 1207008"/>
              <a:gd name="connsiteY42" fmla="*/ 1196558 h 2612571"/>
              <a:gd name="connsiteX43" fmla="*/ 480713 w 1207008"/>
              <a:gd name="connsiteY43" fmla="*/ 1175657 h 2612571"/>
              <a:gd name="connsiteX44" fmla="*/ 506839 w 1207008"/>
              <a:gd name="connsiteY44" fmla="*/ 1149531 h 2612571"/>
              <a:gd name="connsiteX45" fmla="*/ 522514 w 1207008"/>
              <a:gd name="connsiteY45" fmla="*/ 1133856 h 2612571"/>
              <a:gd name="connsiteX46" fmla="*/ 553865 w 1207008"/>
              <a:gd name="connsiteY46" fmla="*/ 1118181 h 2612571"/>
              <a:gd name="connsiteX47" fmla="*/ 595666 w 1207008"/>
              <a:gd name="connsiteY47" fmla="*/ 1112955 h 2612571"/>
              <a:gd name="connsiteX48" fmla="*/ 627017 w 1207008"/>
              <a:gd name="connsiteY48" fmla="*/ 1065929 h 2612571"/>
              <a:gd name="connsiteX49" fmla="*/ 637467 w 1207008"/>
              <a:gd name="connsiteY49" fmla="*/ 1050254 h 2612571"/>
              <a:gd name="connsiteX50" fmla="*/ 668818 w 1207008"/>
              <a:gd name="connsiteY50" fmla="*/ 1013678 h 2612571"/>
              <a:gd name="connsiteX51" fmla="*/ 684493 w 1207008"/>
              <a:gd name="connsiteY51" fmla="*/ 971877 h 2612571"/>
              <a:gd name="connsiteX52" fmla="*/ 700169 w 1207008"/>
              <a:gd name="connsiteY52" fmla="*/ 935301 h 2612571"/>
              <a:gd name="connsiteX53" fmla="*/ 705394 w 1207008"/>
              <a:gd name="connsiteY53" fmla="*/ 914400 h 2612571"/>
              <a:gd name="connsiteX54" fmla="*/ 726295 w 1207008"/>
              <a:gd name="connsiteY54" fmla="*/ 872599 h 2612571"/>
              <a:gd name="connsiteX55" fmla="*/ 741970 w 1207008"/>
              <a:gd name="connsiteY55" fmla="*/ 867374 h 2612571"/>
              <a:gd name="connsiteX56" fmla="*/ 768096 w 1207008"/>
              <a:gd name="connsiteY56" fmla="*/ 846473 h 2612571"/>
              <a:gd name="connsiteX57" fmla="*/ 773321 w 1207008"/>
              <a:gd name="connsiteY57" fmla="*/ 830798 h 2612571"/>
              <a:gd name="connsiteX58" fmla="*/ 768096 w 1207008"/>
              <a:gd name="connsiteY58" fmla="*/ 799447 h 2612571"/>
              <a:gd name="connsiteX59" fmla="*/ 747195 w 1207008"/>
              <a:gd name="connsiteY59" fmla="*/ 757646 h 2612571"/>
              <a:gd name="connsiteX60" fmla="*/ 736745 w 1207008"/>
              <a:gd name="connsiteY60" fmla="*/ 736745 h 2612571"/>
              <a:gd name="connsiteX61" fmla="*/ 731520 w 1207008"/>
              <a:gd name="connsiteY61" fmla="*/ 721070 h 2612571"/>
              <a:gd name="connsiteX62" fmla="*/ 752420 w 1207008"/>
              <a:gd name="connsiteY62" fmla="*/ 674043 h 2612571"/>
              <a:gd name="connsiteX63" fmla="*/ 762871 w 1207008"/>
              <a:gd name="connsiteY63" fmla="*/ 663593 h 2612571"/>
              <a:gd name="connsiteX64" fmla="*/ 815122 w 1207008"/>
              <a:gd name="connsiteY64" fmla="*/ 590441 h 2612571"/>
              <a:gd name="connsiteX65" fmla="*/ 851698 w 1207008"/>
              <a:gd name="connsiteY65" fmla="*/ 553865 h 2612571"/>
              <a:gd name="connsiteX66" fmla="*/ 872599 w 1207008"/>
              <a:gd name="connsiteY66" fmla="*/ 512064 h 2612571"/>
              <a:gd name="connsiteX67" fmla="*/ 883049 w 1207008"/>
              <a:gd name="connsiteY67" fmla="*/ 480713 h 2612571"/>
              <a:gd name="connsiteX68" fmla="*/ 877824 w 1207008"/>
              <a:gd name="connsiteY68" fmla="*/ 444137 h 2612571"/>
              <a:gd name="connsiteX69" fmla="*/ 883049 w 1207008"/>
              <a:gd name="connsiteY69" fmla="*/ 360535 h 2612571"/>
              <a:gd name="connsiteX70" fmla="*/ 898724 w 1207008"/>
              <a:gd name="connsiteY70" fmla="*/ 323959 h 2612571"/>
              <a:gd name="connsiteX71" fmla="*/ 987552 w 1207008"/>
              <a:gd name="connsiteY71" fmla="*/ 308283 h 2612571"/>
              <a:gd name="connsiteX72" fmla="*/ 1003227 w 1207008"/>
              <a:gd name="connsiteY72" fmla="*/ 303058 h 2612571"/>
              <a:gd name="connsiteX73" fmla="*/ 1039803 w 1207008"/>
              <a:gd name="connsiteY73" fmla="*/ 266482 h 2612571"/>
              <a:gd name="connsiteX74" fmla="*/ 1055479 w 1207008"/>
              <a:gd name="connsiteY74" fmla="*/ 256032 h 2612571"/>
              <a:gd name="connsiteX75" fmla="*/ 1076379 w 1207008"/>
              <a:gd name="connsiteY75" fmla="*/ 229906 h 2612571"/>
              <a:gd name="connsiteX76" fmla="*/ 1092055 w 1207008"/>
              <a:gd name="connsiteY76" fmla="*/ 219456 h 2612571"/>
              <a:gd name="connsiteX77" fmla="*/ 1107730 w 1207008"/>
              <a:gd name="connsiteY77" fmla="*/ 188105 h 2612571"/>
              <a:gd name="connsiteX78" fmla="*/ 1118180 w 1207008"/>
              <a:gd name="connsiteY78" fmla="*/ 167205 h 2612571"/>
              <a:gd name="connsiteX79" fmla="*/ 1128631 w 1207008"/>
              <a:gd name="connsiteY79" fmla="*/ 156754 h 2612571"/>
              <a:gd name="connsiteX80" fmla="*/ 1154756 w 1207008"/>
              <a:gd name="connsiteY80" fmla="*/ 114953 h 2612571"/>
              <a:gd name="connsiteX81" fmla="*/ 1165207 w 1207008"/>
              <a:gd name="connsiteY81" fmla="*/ 99278 h 2612571"/>
              <a:gd name="connsiteX82" fmla="*/ 1170432 w 1207008"/>
              <a:gd name="connsiteY82" fmla="*/ 83602 h 2612571"/>
              <a:gd name="connsiteX83" fmla="*/ 1196557 w 1207008"/>
              <a:gd name="connsiteY83" fmla="*/ 36576 h 2612571"/>
              <a:gd name="connsiteX84" fmla="*/ 1207008 w 1207008"/>
              <a:gd name="connsiteY84" fmla="*/ 52251 h 2612571"/>
              <a:gd name="connsiteX85" fmla="*/ 1186107 w 1207008"/>
              <a:gd name="connsiteY85" fmla="*/ 0 h 2612571"/>
              <a:gd name="connsiteX0" fmla="*/ 0 w 1207008"/>
              <a:gd name="connsiteY0" fmla="*/ 2612571 h 2612571"/>
              <a:gd name="connsiteX1" fmla="*/ 0 w 1207008"/>
              <a:gd name="connsiteY1" fmla="*/ 2612571 h 2612571"/>
              <a:gd name="connsiteX2" fmla="*/ 15675 w 1207008"/>
              <a:gd name="connsiteY2" fmla="*/ 2523744 h 2612571"/>
              <a:gd name="connsiteX3" fmla="*/ 20900 w 1207008"/>
              <a:gd name="connsiteY3" fmla="*/ 2508069 h 2612571"/>
              <a:gd name="connsiteX4" fmla="*/ 26125 w 1207008"/>
              <a:gd name="connsiteY4" fmla="*/ 2492393 h 2612571"/>
              <a:gd name="connsiteX5" fmla="*/ 41801 w 1207008"/>
              <a:gd name="connsiteY5" fmla="*/ 2481943 h 2612571"/>
              <a:gd name="connsiteX6" fmla="*/ 57476 w 1207008"/>
              <a:gd name="connsiteY6" fmla="*/ 2445367 h 2612571"/>
              <a:gd name="connsiteX7" fmla="*/ 67927 w 1207008"/>
              <a:gd name="connsiteY7" fmla="*/ 2414016 h 2612571"/>
              <a:gd name="connsiteX8" fmla="*/ 78377 w 1207008"/>
              <a:gd name="connsiteY8" fmla="*/ 2335639 h 2612571"/>
              <a:gd name="connsiteX9" fmla="*/ 88827 w 1207008"/>
              <a:gd name="connsiteY9" fmla="*/ 2314738 h 2612571"/>
              <a:gd name="connsiteX10" fmla="*/ 104503 w 1207008"/>
              <a:gd name="connsiteY10" fmla="*/ 2299063 h 2612571"/>
              <a:gd name="connsiteX11" fmla="*/ 114953 w 1207008"/>
              <a:gd name="connsiteY11" fmla="*/ 2278162 h 2612571"/>
              <a:gd name="connsiteX12" fmla="*/ 120178 w 1207008"/>
              <a:gd name="connsiteY12" fmla="*/ 2262487 h 2612571"/>
              <a:gd name="connsiteX13" fmla="*/ 130628 w 1207008"/>
              <a:gd name="connsiteY13" fmla="*/ 2246811 h 2612571"/>
              <a:gd name="connsiteX14" fmla="*/ 135853 w 1207008"/>
              <a:gd name="connsiteY14" fmla="*/ 2225911 h 2612571"/>
              <a:gd name="connsiteX15" fmla="*/ 146304 w 1207008"/>
              <a:gd name="connsiteY15" fmla="*/ 2178885 h 2612571"/>
              <a:gd name="connsiteX16" fmla="*/ 156754 w 1207008"/>
              <a:gd name="connsiteY16" fmla="*/ 2168434 h 2612571"/>
              <a:gd name="connsiteX17" fmla="*/ 167204 w 1207008"/>
              <a:gd name="connsiteY17" fmla="*/ 2152759 h 2612571"/>
              <a:gd name="connsiteX18" fmla="*/ 172429 w 1207008"/>
              <a:gd name="connsiteY18" fmla="*/ 2131858 h 2612571"/>
              <a:gd name="connsiteX19" fmla="*/ 182880 w 1207008"/>
              <a:gd name="connsiteY19" fmla="*/ 2048256 h 2612571"/>
              <a:gd name="connsiteX20" fmla="*/ 203780 w 1207008"/>
              <a:gd name="connsiteY20" fmla="*/ 1839250 h 2612571"/>
              <a:gd name="connsiteX21" fmla="*/ 214231 w 1207008"/>
              <a:gd name="connsiteY21" fmla="*/ 1807899 h 2612571"/>
              <a:gd name="connsiteX22" fmla="*/ 219456 w 1207008"/>
              <a:gd name="connsiteY22" fmla="*/ 1792224 h 2612571"/>
              <a:gd name="connsiteX23" fmla="*/ 214231 w 1207008"/>
              <a:gd name="connsiteY23" fmla="*/ 1719072 h 2612571"/>
              <a:gd name="connsiteX24" fmla="*/ 209005 w 1207008"/>
              <a:gd name="connsiteY24" fmla="*/ 1698171 h 2612571"/>
              <a:gd name="connsiteX25" fmla="*/ 198555 w 1207008"/>
              <a:gd name="connsiteY25" fmla="*/ 1666821 h 2612571"/>
              <a:gd name="connsiteX26" fmla="*/ 203780 w 1207008"/>
              <a:gd name="connsiteY26" fmla="*/ 1640695 h 2612571"/>
              <a:gd name="connsiteX27" fmla="*/ 214231 w 1207008"/>
              <a:gd name="connsiteY27" fmla="*/ 1567543 h 2612571"/>
              <a:gd name="connsiteX28" fmla="*/ 224681 w 1207008"/>
              <a:gd name="connsiteY28" fmla="*/ 1551867 h 2612571"/>
              <a:gd name="connsiteX29" fmla="*/ 229906 w 1207008"/>
              <a:gd name="connsiteY29" fmla="*/ 1530967 h 2612571"/>
              <a:gd name="connsiteX30" fmla="*/ 240356 w 1207008"/>
              <a:gd name="connsiteY30" fmla="*/ 1515291 h 2612571"/>
              <a:gd name="connsiteX31" fmla="*/ 256032 w 1207008"/>
              <a:gd name="connsiteY31" fmla="*/ 1478715 h 2612571"/>
              <a:gd name="connsiteX32" fmla="*/ 261257 w 1207008"/>
              <a:gd name="connsiteY32" fmla="*/ 1463040 h 2612571"/>
              <a:gd name="connsiteX33" fmla="*/ 292608 w 1207008"/>
              <a:gd name="connsiteY33" fmla="*/ 1447365 h 2612571"/>
              <a:gd name="connsiteX34" fmla="*/ 303058 w 1207008"/>
              <a:gd name="connsiteY34" fmla="*/ 1436914 h 2612571"/>
              <a:gd name="connsiteX35" fmla="*/ 313508 w 1207008"/>
              <a:gd name="connsiteY35" fmla="*/ 1421239 h 2612571"/>
              <a:gd name="connsiteX36" fmla="*/ 329184 w 1207008"/>
              <a:gd name="connsiteY36" fmla="*/ 1410789 h 2612571"/>
              <a:gd name="connsiteX37" fmla="*/ 355309 w 1207008"/>
              <a:gd name="connsiteY37" fmla="*/ 1389888 h 2612571"/>
              <a:gd name="connsiteX38" fmla="*/ 376210 w 1207008"/>
              <a:gd name="connsiteY38" fmla="*/ 1363762 h 2612571"/>
              <a:gd name="connsiteX39" fmla="*/ 356180 w 1207008"/>
              <a:gd name="connsiteY39" fmla="*/ 1321417 h 2612571"/>
              <a:gd name="connsiteX40" fmla="*/ 397111 w 1207008"/>
              <a:gd name="connsiteY40" fmla="*/ 1264485 h 2612571"/>
              <a:gd name="connsiteX41" fmla="*/ 407561 w 1207008"/>
              <a:gd name="connsiteY41" fmla="*/ 1222683 h 2612571"/>
              <a:gd name="connsiteX42" fmla="*/ 433687 w 1207008"/>
              <a:gd name="connsiteY42" fmla="*/ 1196558 h 2612571"/>
              <a:gd name="connsiteX43" fmla="*/ 480713 w 1207008"/>
              <a:gd name="connsiteY43" fmla="*/ 1175657 h 2612571"/>
              <a:gd name="connsiteX44" fmla="*/ 506839 w 1207008"/>
              <a:gd name="connsiteY44" fmla="*/ 1149531 h 2612571"/>
              <a:gd name="connsiteX45" fmla="*/ 522514 w 1207008"/>
              <a:gd name="connsiteY45" fmla="*/ 1133856 h 2612571"/>
              <a:gd name="connsiteX46" fmla="*/ 553865 w 1207008"/>
              <a:gd name="connsiteY46" fmla="*/ 1118181 h 2612571"/>
              <a:gd name="connsiteX47" fmla="*/ 595666 w 1207008"/>
              <a:gd name="connsiteY47" fmla="*/ 1112955 h 2612571"/>
              <a:gd name="connsiteX48" fmla="*/ 627017 w 1207008"/>
              <a:gd name="connsiteY48" fmla="*/ 1065929 h 2612571"/>
              <a:gd name="connsiteX49" fmla="*/ 637467 w 1207008"/>
              <a:gd name="connsiteY49" fmla="*/ 1050254 h 2612571"/>
              <a:gd name="connsiteX50" fmla="*/ 668818 w 1207008"/>
              <a:gd name="connsiteY50" fmla="*/ 1013678 h 2612571"/>
              <a:gd name="connsiteX51" fmla="*/ 684493 w 1207008"/>
              <a:gd name="connsiteY51" fmla="*/ 971877 h 2612571"/>
              <a:gd name="connsiteX52" fmla="*/ 700169 w 1207008"/>
              <a:gd name="connsiteY52" fmla="*/ 935301 h 2612571"/>
              <a:gd name="connsiteX53" fmla="*/ 705394 w 1207008"/>
              <a:gd name="connsiteY53" fmla="*/ 914400 h 2612571"/>
              <a:gd name="connsiteX54" fmla="*/ 726295 w 1207008"/>
              <a:gd name="connsiteY54" fmla="*/ 872599 h 2612571"/>
              <a:gd name="connsiteX55" fmla="*/ 741970 w 1207008"/>
              <a:gd name="connsiteY55" fmla="*/ 867374 h 2612571"/>
              <a:gd name="connsiteX56" fmla="*/ 768096 w 1207008"/>
              <a:gd name="connsiteY56" fmla="*/ 846473 h 2612571"/>
              <a:gd name="connsiteX57" fmla="*/ 773321 w 1207008"/>
              <a:gd name="connsiteY57" fmla="*/ 830798 h 2612571"/>
              <a:gd name="connsiteX58" fmla="*/ 768096 w 1207008"/>
              <a:gd name="connsiteY58" fmla="*/ 799447 h 2612571"/>
              <a:gd name="connsiteX59" fmla="*/ 747195 w 1207008"/>
              <a:gd name="connsiteY59" fmla="*/ 757646 h 2612571"/>
              <a:gd name="connsiteX60" fmla="*/ 736745 w 1207008"/>
              <a:gd name="connsiteY60" fmla="*/ 736745 h 2612571"/>
              <a:gd name="connsiteX61" fmla="*/ 731520 w 1207008"/>
              <a:gd name="connsiteY61" fmla="*/ 721070 h 2612571"/>
              <a:gd name="connsiteX62" fmla="*/ 752420 w 1207008"/>
              <a:gd name="connsiteY62" fmla="*/ 674043 h 2612571"/>
              <a:gd name="connsiteX63" fmla="*/ 762871 w 1207008"/>
              <a:gd name="connsiteY63" fmla="*/ 663593 h 2612571"/>
              <a:gd name="connsiteX64" fmla="*/ 815122 w 1207008"/>
              <a:gd name="connsiteY64" fmla="*/ 590441 h 2612571"/>
              <a:gd name="connsiteX65" fmla="*/ 851698 w 1207008"/>
              <a:gd name="connsiteY65" fmla="*/ 553865 h 2612571"/>
              <a:gd name="connsiteX66" fmla="*/ 872599 w 1207008"/>
              <a:gd name="connsiteY66" fmla="*/ 512064 h 2612571"/>
              <a:gd name="connsiteX67" fmla="*/ 883049 w 1207008"/>
              <a:gd name="connsiteY67" fmla="*/ 480713 h 2612571"/>
              <a:gd name="connsiteX68" fmla="*/ 877824 w 1207008"/>
              <a:gd name="connsiteY68" fmla="*/ 444137 h 2612571"/>
              <a:gd name="connsiteX69" fmla="*/ 883049 w 1207008"/>
              <a:gd name="connsiteY69" fmla="*/ 360535 h 2612571"/>
              <a:gd name="connsiteX70" fmla="*/ 898724 w 1207008"/>
              <a:gd name="connsiteY70" fmla="*/ 323959 h 2612571"/>
              <a:gd name="connsiteX71" fmla="*/ 987552 w 1207008"/>
              <a:gd name="connsiteY71" fmla="*/ 308283 h 2612571"/>
              <a:gd name="connsiteX72" fmla="*/ 1003227 w 1207008"/>
              <a:gd name="connsiteY72" fmla="*/ 303058 h 2612571"/>
              <a:gd name="connsiteX73" fmla="*/ 1039803 w 1207008"/>
              <a:gd name="connsiteY73" fmla="*/ 266482 h 2612571"/>
              <a:gd name="connsiteX74" fmla="*/ 1055479 w 1207008"/>
              <a:gd name="connsiteY74" fmla="*/ 256032 h 2612571"/>
              <a:gd name="connsiteX75" fmla="*/ 1076379 w 1207008"/>
              <a:gd name="connsiteY75" fmla="*/ 229906 h 2612571"/>
              <a:gd name="connsiteX76" fmla="*/ 1092055 w 1207008"/>
              <a:gd name="connsiteY76" fmla="*/ 219456 h 2612571"/>
              <a:gd name="connsiteX77" fmla="*/ 1107730 w 1207008"/>
              <a:gd name="connsiteY77" fmla="*/ 188105 h 2612571"/>
              <a:gd name="connsiteX78" fmla="*/ 1118180 w 1207008"/>
              <a:gd name="connsiteY78" fmla="*/ 167205 h 2612571"/>
              <a:gd name="connsiteX79" fmla="*/ 1128631 w 1207008"/>
              <a:gd name="connsiteY79" fmla="*/ 156754 h 2612571"/>
              <a:gd name="connsiteX80" fmla="*/ 1154756 w 1207008"/>
              <a:gd name="connsiteY80" fmla="*/ 114953 h 2612571"/>
              <a:gd name="connsiteX81" fmla="*/ 1165207 w 1207008"/>
              <a:gd name="connsiteY81" fmla="*/ 99278 h 2612571"/>
              <a:gd name="connsiteX82" fmla="*/ 1170432 w 1207008"/>
              <a:gd name="connsiteY82" fmla="*/ 83602 h 2612571"/>
              <a:gd name="connsiteX83" fmla="*/ 1196557 w 1207008"/>
              <a:gd name="connsiteY83" fmla="*/ 36576 h 2612571"/>
              <a:gd name="connsiteX84" fmla="*/ 1207008 w 1207008"/>
              <a:gd name="connsiteY84" fmla="*/ 52251 h 2612571"/>
              <a:gd name="connsiteX85" fmla="*/ 1186107 w 1207008"/>
              <a:gd name="connsiteY85" fmla="*/ 0 h 2612571"/>
              <a:gd name="connsiteX0" fmla="*/ 0 w 1207008"/>
              <a:gd name="connsiteY0" fmla="*/ 2612571 h 2612571"/>
              <a:gd name="connsiteX1" fmla="*/ 0 w 1207008"/>
              <a:gd name="connsiteY1" fmla="*/ 2612571 h 2612571"/>
              <a:gd name="connsiteX2" fmla="*/ 15675 w 1207008"/>
              <a:gd name="connsiteY2" fmla="*/ 2523744 h 2612571"/>
              <a:gd name="connsiteX3" fmla="*/ 20900 w 1207008"/>
              <a:gd name="connsiteY3" fmla="*/ 2508069 h 2612571"/>
              <a:gd name="connsiteX4" fmla="*/ 26125 w 1207008"/>
              <a:gd name="connsiteY4" fmla="*/ 2492393 h 2612571"/>
              <a:gd name="connsiteX5" fmla="*/ 41801 w 1207008"/>
              <a:gd name="connsiteY5" fmla="*/ 2481943 h 2612571"/>
              <a:gd name="connsiteX6" fmla="*/ 57476 w 1207008"/>
              <a:gd name="connsiteY6" fmla="*/ 2445367 h 2612571"/>
              <a:gd name="connsiteX7" fmla="*/ 67927 w 1207008"/>
              <a:gd name="connsiteY7" fmla="*/ 2414016 h 2612571"/>
              <a:gd name="connsiteX8" fmla="*/ 78377 w 1207008"/>
              <a:gd name="connsiteY8" fmla="*/ 2335639 h 2612571"/>
              <a:gd name="connsiteX9" fmla="*/ 88827 w 1207008"/>
              <a:gd name="connsiteY9" fmla="*/ 2314738 h 2612571"/>
              <a:gd name="connsiteX10" fmla="*/ 104503 w 1207008"/>
              <a:gd name="connsiteY10" fmla="*/ 2299063 h 2612571"/>
              <a:gd name="connsiteX11" fmla="*/ 114953 w 1207008"/>
              <a:gd name="connsiteY11" fmla="*/ 2278162 h 2612571"/>
              <a:gd name="connsiteX12" fmla="*/ 120178 w 1207008"/>
              <a:gd name="connsiteY12" fmla="*/ 2262487 h 2612571"/>
              <a:gd name="connsiteX13" fmla="*/ 130628 w 1207008"/>
              <a:gd name="connsiteY13" fmla="*/ 2246811 h 2612571"/>
              <a:gd name="connsiteX14" fmla="*/ 135853 w 1207008"/>
              <a:gd name="connsiteY14" fmla="*/ 2225911 h 2612571"/>
              <a:gd name="connsiteX15" fmla="*/ 146304 w 1207008"/>
              <a:gd name="connsiteY15" fmla="*/ 2178885 h 2612571"/>
              <a:gd name="connsiteX16" fmla="*/ 156754 w 1207008"/>
              <a:gd name="connsiteY16" fmla="*/ 2168434 h 2612571"/>
              <a:gd name="connsiteX17" fmla="*/ 167204 w 1207008"/>
              <a:gd name="connsiteY17" fmla="*/ 2152759 h 2612571"/>
              <a:gd name="connsiteX18" fmla="*/ 172429 w 1207008"/>
              <a:gd name="connsiteY18" fmla="*/ 2131858 h 2612571"/>
              <a:gd name="connsiteX19" fmla="*/ 182880 w 1207008"/>
              <a:gd name="connsiteY19" fmla="*/ 2048256 h 2612571"/>
              <a:gd name="connsiteX20" fmla="*/ 203780 w 1207008"/>
              <a:gd name="connsiteY20" fmla="*/ 1839250 h 2612571"/>
              <a:gd name="connsiteX21" fmla="*/ 214231 w 1207008"/>
              <a:gd name="connsiteY21" fmla="*/ 1807899 h 2612571"/>
              <a:gd name="connsiteX22" fmla="*/ 219456 w 1207008"/>
              <a:gd name="connsiteY22" fmla="*/ 1792224 h 2612571"/>
              <a:gd name="connsiteX23" fmla="*/ 214231 w 1207008"/>
              <a:gd name="connsiteY23" fmla="*/ 1719072 h 2612571"/>
              <a:gd name="connsiteX24" fmla="*/ 209005 w 1207008"/>
              <a:gd name="connsiteY24" fmla="*/ 1698171 h 2612571"/>
              <a:gd name="connsiteX25" fmla="*/ 198555 w 1207008"/>
              <a:gd name="connsiteY25" fmla="*/ 1666821 h 2612571"/>
              <a:gd name="connsiteX26" fmla="*/ 203780 w 1207008"/>
              <a:gd name="connsiteY26" fmla="*/ 1640695 h 2612571"/>
              <a:gd name="connsiteX27" fmla="*/ 214231 w 1207008"/>
              <a:gd name="connsiteY27" fmla="*/ 1567543 h 2612571"/>
              <a:gd name="connsiteX28" fmla="*/ 224681 w 1207008"/>
              <a:gd name="connsiteY28" fmla="*/ 1551867 h 2612571"/>
              <a:gd name="connsiteX29" fmla="*/ 229906 w 1207008"/>
              <a:gd name="connsiteY29" fmla="*/ 1530967 h 2612571"/>
              <a:gd name="connsiteX30" fmla="*/ 240356 w 1207008"/>
              <a:gd name="connsiteY30" fmla="*/ 1515291 h 2612571"/>
              <a:gd name="connsiteX31" fmla="*/ 256032 w 1207008"/>
              <a:gd name="connsiteY31" fmla="*/ 1478715 h 2612571"/>
              <a:gd name="connsiteX32" fmla="*/ 261257 w 1207008"/>
              <a:gd name="connsiteY32" fmla="*/ 1463040 h 2612571"/>
              <a:gd name="connsiteX33" fmla="*/ 292608 w 1207008"/>
              <a:gd name="connsiteY33" fmla="*/ 1447365 h 2612571"/>
              <a:gd name="connsiteX34" fmla="*/ 303058 w 1207008"/>
              <a:gd name="connsiteY34" fmla="*/ 1436914 h 2612571"/>
              <a:gd name="connsiteX35" fmla="*/ 313508 w 1207008"/>
              <a:gd name="connsiteY35" fmla="*/ 1421239 h 2612571"/>
              <a:gd name="connsiteX36" fmla="*/ 329184 w 1207008"/>
              <a:gd name="connsiteY36" fmla="*/ 1410789 h 2612571"/>
              <a:gd name="connsiteX37" fmla="*/ 355309 w 1207008"/>
              <a:gd name="connsiteY37" fmla="*/ 1389888 h 2612571"/>
              <a:gd name="connsiteX38" fmla="*/ 328585 w 1207008"/>
              <a:gd name="connsiteY38" fmla="*/ 1348522 h 2612571"/>
              <a:gd name="connsiteX39" fmla="*/ 356180 w 1207008"/>
              <a:gd name="connsiteY39" fmla="*/ 1321417 h 2612571"/>
              <a:gd name="connsiteX40" fmla="*/ 397111 w 1207008"/>
              <a:gd name="connsiteY40" fmla="*/ 1264485 h 2612571"/>
              <a:gd name="connsiteX41" fmla="*/ 407561 w 1207008"/>
              <a:gd name="connsiteY41" fmla="*/ 1222683 h 2612571"/>
              <a:gd name="connsiteX42" fmla="*/ 433687 w 1207008"/>
              <a:gd name="connsiteY42" fmla="*/ 1196558 h 2612571"/>
              <a:gd name="connsiteX43" fmla="*/ 480713 w 1207008"/>
              <a:gd name="connsiteY43" fmla="*/ 1175657 h 2612571"/>
              <a:gd name="connsiteX44" fmla="*/ 506839 w 1207008"/>
              <a:gd name="connsiteY44" fmla="*/ 1149531 h 2612571"/>
              <a:gd name="connsiteX45" fmla="*/ 522514 w 1207008"/>
              <a:gd name="connsiteY45" fmla="*/ 1133856 h 2612571"/>
              <a:gd name="connsiteX46" fmla="*/ 553865 w 1207008"/>
              <a:gd name="connsiteY46" fmla="*/ 1118181 h 2612571"/>
              <a:gd name="connsiteX47" fmla="*/ 595666 w 1207008"/>
              <a:gd name="connsiteY47" fmla="*/ 1112955 h 2612571"/>
              <a:gd name="connsiteX48" fmla="*/ 627017 w 1207008"/>
              <a:gd name="connsiteY48" fmla="*/ 1065929 h 2612571"/>
              <a:gd name="connsiteX49" fmla="*/ 637467 w 1207008"/>
              <a:gd name="connsiteY49" fmla="*/ 1050254 h 2612571"/>
              <a:gd name="connsiteX50" fmla="*/ 668818 w 1207008"/>
              <a:gd name="connsiteY50" fmla="*/ 1013678 h 2612571"/>
              <a:gd name="connsiteX51" fmla="*/ 684493 w 1207008"/>
              <a:gd name="connsiteY51" fmla="*/ 971877 h 2612571"/>
              <a:gd name="connsiteX52" fmla="*/ 700169 w 1207008"/>
              <a:gd name="connsiteY52" fmla="*/ 935301 h 2612571"/>
              <a:gd name="connsiteX53" fmla="*/ 705394 w 1207008"/>
              <a:gd name="connsiteY53" fmla="*/ 914400 h 2612571"/>
              <a:gd name="connsiteX54" fmla="*/ 726295 w 1207008"/>
              <a:gd name="connsiteY54" fmla="*/ 872599 h 2612571"/>
              <a:gd name="connsiteX55" fmla="*/ 741970 w 1207008"/>
              <a:gd name="connsiteY55" fmla="*/ 867374 h 2612571"/>
              <a:gd name="connsiteX56" fmla="*/ 768096 w 1207008"/>
              <a:gd name="connsiteY56" fmla="*/ 846473 h 2612571"/>
              <a:gd name="connsiteX57" fmla="*/ 773321 w 1207008"/>
              <a:gd name="connsiteY57" fmla="*/ 830798 h 2612571"/>
              <a:gd name="connsiteX58" fmla="*/ 768096 w 1207008"/>
              <a:gd name="connsiteY58" fmla="*/ 799447 h 2612571"/>
              <a:gd name="connsiteX59" fmla="*/ 747195 w 1207008"/>
              <a:gd name="connsiteY59" fmla="*/ 757646 h 2612571"/>
              <a:gd name="connsiteX60" fmla="*/ 736745 w 1207008"/>
              <a:gd name="connsiteY60" fmla="*/ 736745 h 2612571"/>
              <a:gd name="connsiteX61" fmla="*/ 731520 w 1207008"/>
              <a:gd name="connsiteY61" fmla="*/ 721070 h 2612571"/>
              <a:gd name="connsiteX62" fmla="*/ 752420 w 1207008"/>
              <a:gd name="connsiteY62" fmla="*/ 674043 h 2612571"/>
              <a:gd name="connsiteX63" fmla="*/ 762871 w 1207008"/>
              <a:gd name="connsiteY63" fmla="*/ 663593 h 2612571"/>
              <a:gd name="connsiteX64" fmla="*/ 815122 w 1207008"/>
              <a:gd name="connsiteY64" fmla="*/ 590441 h 2612571"/>
              <a:gd name="connsiteX65" fmla="*/ 851698 w 1207008"/>
              <a:gd name="connsiteY65" fmla="*/ 553865 h 2612571"/>
              <a:gd name="connsiteX66" fmla="*/ 872599 w 1207008"/>
              <a:gd name="connsiteY66" fmla="*/ 512064 h 2612571"/>
              <a:gd name="connsiteX67" fmla="*/ 883049 w 1207008"/>
              <a:gd name="connsiteY67" fmla="*/ 480713 h 2612571"/>
              <a:gd name="connsiteX68" fmla="*/ 877824 w 1207008"/>
              <a:gd name="connsiteY68" fmla="*/ 444137 h 2612571"/>
              <a:gd name="connsiteX69" fmla="*/ 883049 w 1207008"/>
              <a:gd name="connsiteY69" fmla="*/ 360535 h 2612571"/>
              <a:gd name="connsiteX70" fmla="*/ 898724 w 1207008"/>
              <a:gd name="connsiteY70" fmla="*/ 323959 h 2612571"/>
              <a:gd name="connsiteX71" fmla="*/ 987552 w 1207008"/>
              <a:gd name="connsiteY71" fmla="*/ 308283 h 2612571"/>
              <a:gd name="connsiteX72" fmla="*/ 1003227 w 1207008"/>
              <a:gd name="connsiteY72" fmla="*/ 303058 h 2612571"/>
              <a:gd name="connsiteX73" fmla="*/ 1039803 w 1207008"/>
              <a:gd name="connsiteY73" fmla="*/ 266482 h 2612571"/>
              <a:gd name="connsiteX74" fmla="*/ 1055479 w 1207008"/>
              <a:gd name="connsiteY74" fmla="*/ 256032 h 2612571"/>
              <a:gd name="connsiteX75" fmla="*/ 1076379 w 1207008"/>
              <a:gd name="connsiteY75" fmla="*/ 229906 h 2612571"/>
              <a:gd name="connsiteX76" fmla="*/ 1092055 w 1207008"/>
              <a:gd name="connsiteY76" fmla="*/ 219456 h 2612571"/>
              <a:gd name="connsiteX77" fmla="*/ 1107730 w 1207008"/>
              <a:gd name="connsiteY77" fmla="*/ 188105 h 2612571"/>
              <a:gd name="connsiteX78" fmla="*/ 1118180 w 1207008"/>
              <a:gd name="connsiteY78" fmla="*/ 167205 h 2612571"/>
              <a:gd name="connsiteX79" fmla="*/ 1128631 w 1207008"/>
              <a:gd name="connsiteY79" fmla="*/ 156754 h 2612571"/>
              <a:gd name="connsiteX80" fmla="*/ 1154756 w 1207008"/>
              <a:gd name="connsiteY80" fmla="*/ 114953 h 2612571"/>
              <a:gd name="connsiteX81" fmla="*/ 1165207 w 1207008"/>
              <a:gd name="connsiteY81" fmla="*/ 99278 h 2612571"/>
              <a:gd name="connsiteX82" fmla="*/ 1170432 w 1207008"/>
              <a:gd name="connsiteY82" fmla="*/ 83602 h 2612571"/>
              <a:gd name="connsiteX83" fmla="*/ 1196557 w 1207008"/>
              <a:gd name="connsiteY83" fmla="*/ 36576 h 2612571"/>
              <a:gd name="connsiteX84" fmla="*/ 1207008 w 1207008"/>
              <a:gd name="connsiteY84" fmla="*/ 52251 h 2612571"/>
              <a:gd name="connsiteX85" fmla="*/ 1186107 w 1207008"/>
              <a:gd name="connsiteY85" fmla="*/ 0 h 2612571"/>
              <a:gd name="connsiteX0" fmla="*/ 0 w 1207008"/>
              <a:gd name="connsiteY0" fmla="*/ 2612571 h 2612571"/>
              <a:gd name="connsiteX1" fmla="*/ 0 w 1207008"/>
              <a:gd name="connsiteY1" fmla="*/ 2612571 h 2612571"/>
              <a:gd name="connsiteX2" fmla="*/ 15675 w 1207008"/>
              <a:gd name="connsiteY2" fmla="*/ 2523744 h 2612571"/>
              <a:gd name="connsiteX3" fmla="*/ 20900 w 1207008"/>
              <a:gd name="connsiteY3" fmla="*/ 2508069 h 2612571"/>
              <a:gd name="connsiteX4" fmla="*/ 26125 w 1207008"/>
              <a:gd name="connsiteY4" fmla="*/ 2492393 h 2612571"/>
              <a:gd name="connsiteX5" fmla="*/ 41801 w 1207008"/>
              <a:gd name="connsiteY5" fmla="*/ 2481943 h 2612571"/>
              <a:gd name="connsiteX6" fmla="*/ 57476 w 1207008"/>
              <a:gd name="connsiteY6" fmla="*/ 2445367 h 2612571"/>
              <a:gd name="connsiteX7" fmla="*/ 67927 w 1207008"/>
              <a:gd name="connsiteY7" fmla="*/ 2414016 h 2612571"/>
              <a:gd name="connsiteX8" fmla="*/ 78377 w 1207008"/>
              <a:gd name="connsiteY8" fmla="*/ 2335639 h 2612571"/>
              <a:gd name="connsiteX9" fmla="*/ 88827 w 1207008"/>
              <a:gd name="connsiteY9" fmla="*/ 2314738 h 2612571"/>
              <a:gd name="connsiteX10" fmla="*/ 104503 w 1207008"/>
              <a:gd name="connsiteY10" fmla="*/ 2299063 h 2612571"/>
              <a:gd name="connsiteX11" fmla="*/ 114953 w 1207008"/>
              <a:gd name="connsiteY11" fmla="*/ 2278162 h 2612571"/>
              <a:gd name="connsiteX12" fmla="*/ 120178 w 1207008"/>
              <a:gd name="connsiteY12" fmla="*/ 2262487 h 2612571"/>
              <a:gd name="connsiteX13" fmla="*/ 130628 w 1207008"/>
              <a:gd name="connsiteY13" fmla="*/ 2246811 h 2612571"/>
              <a:gd name="connsiteX14" fmla="*/ 135853 w 1207008"/>
              <a:gd name="connsiteY14" fmla="*/ 2225911 h 2612571"/>
              <a:gd name="connsiteX15" fmla="*/ 146304 w 1207008"/>
              <a:gd name="connsiteY15" fmla="*/ 2178885 h 2612571"/>
              <a:gd name="connsiteX16" fmla="*/ 156754 w 1207008"/>
              <a:gd name="connsiteY16" fmla="*/ 2168434 h 2612571"/>
              <a:gd name="connsiteX17" fmla="*/ 167204 w 1207008"/>
              <a:gd name="connsiteY17" fmla="*/ 2152759 h 2612571"/>
              <a:gd name="connsiteX18" fmla="*/ 172429 w 1207008"/>
              <a:gd name="connsiteY18" fmla="*/ 2131858 h 2612571"/>
              <a:gd name="connsiteX19" fmla="*/ 182880 w 1207008"/>
              <a:gd name="connsiteY19" fmla="*/ 2048256 h 2612571"/>
              <a:gd name="connsiteX20" fmla="*/ 203780 w 1207008"/>
              <a:gd name="connsiteY20" fmla="*/ 1839250 h 2612571"/>
              <a:gd name="connsiteX21" fmla="*/ 214231 w 1207008"/>
              <a:gd name="connsiteY21" fmla="*/ 1807899 h 2612571"/>
              <a:gd name="connsiteX22" fmla="*/ 219456 w 1207008"/>
              <a:gd name="connsiteY22" fmla="*/ 1792224 h 2612571"/>
              <a:gd name="connsiteX23" fmla="*/ 214231 w 1207008"/>
              <a:gd name="connsiteY23" fmla="*/ 1719072 h 2612571"/>
              <a:gd name="connsiteX24" fmla="*/ 209005 w 1207008"/>
              <a:gd name="connsiteY24" fmla="*/ 1698171 h 2612571"/>
              <a:gd name="connsiteX25" fmla="*/ 198555 w 1207008"/>
              <a:gd name="connsiteY25" fmla="*/ 1666821 h 2612571"/>
              <a:gd name="connsiteX26" fmla="*/ 203780 w 1207008"/>
              <a:gd name="connsiteY26" fmla="*/ 1640695 h 2612571"/>
              <a:gd name="connsiteX27" fmla="*/ 214231 w 1207008"/>
              <a:gd name="connsiteY27" fmla="*/ 1567543 h 2612571"/>
              <a:gd name="connsiteX28" fmla="*/ 224681 w 1207008"/>
              <a:gd name="connsiteY28" fmla="*/ 1551867 h 2612571"/>
              <a:gd name="connsiteX29" fmla="*/ 229906 w 1207008"/>
              <a:gd name="connsiteY29" fmla="*/ 1530967 h 2612571"/>
              <a:gd name="connsiteX30" fmla="*/ 240356 w 1207008"/>
              <a:gd name="connsiteY30" fmla="*/ 1515291 h 2612571"/>
              <a:gd name="connsiteX31" fmla="*/ 256032 w 1207008"/>
              <a:gd name="connsiteY31" fmla="*/ 1478715 h 2612571"/>
              <a:gd name="connsiteX32" fmla="*/ 261257 w 1207008"/>
              <a:gd name="connsiteY32" fmla="*/ 1463040 h 2612571"/>
              <a:gd name="connsiteX33" fmla="*/ 292608 w 1207008"/>
              <a:gd name="connsiteY33" fmla="*/ 1447365 h 2612571"/>
              <a:gd name="connsiteX34" fmla="*/ 303058 w 1207008"/>
              <a:gd name="connsiteY34" fmla="*/ 1436914 h 2612571"/>
              <a:gd name="connsiteX35" fmla="*/ 313508 w 1207008"/>
              <a:gd name="connsiteY35" fmla="*/ 1421239 h 2612571"/>
              <a:gd name="connsiteX36" fmla="*/ 329184 w 1207008"/>
              <a:gd name="connsiteY36" fmla="*/ 1410789 h 2612571"/>
              <a:gd name="connsiteX37" fmla="*/ 319114 w 1207008"/>
              <a:gd name="connsiteY37" fmla="*/ 1376553 h 2612571"/>
              <a:gd name="connsiteX38" fmla="*/ 328585 w 1207008"/>
              <a:gd name="connsiteY38" fmla="*/ 1348522 h 2612571"/>
              <a:gd name="connsiteX39" fmla="*/ 356180 w 1207008"/>
              <a:gd name="connsiteY39" fmla="*/ 1321417 h 2612571"/>
              <a:gd name="connsiteX40" fmla="*/ 397111 w 1207008"/>
              <a:gd name="connsiteY40" fmla="*/ 1264485 h 2612571"/>
              <a:gd name="connsiteX41" fmla="*/ 407561 w 1207008"/>
              <a:gd name="connsiteY41" fmla="*/ 1222683 h 2612571"/>
              <a:gd name="connsiteX42" fmla="*/ 433687 w 1207008"/>
              <a:gd name="connsiteY42" fmla="*/ 1196558 h 2612571"/>
              <a:gd name="connsiteX43" fmla="*/ 480713 w 1207008"/>
              <a:gd name="connsiteY43" fmla="*/ 1175657 h 2612571"/>
              <a:gd name="connsiteX44" fmla="*/ 506839 w 1207008"/>
              <a:gd name="connsiteY44" fmla="*/ 1149531 h 2612571"/>
              <a:gd name="connsiteX45" fmla="*/ 522514 w 1207008"/>
              <a:gd name="connsiteY45" fmla="*/ 1133856 h 2612571"/>
              <a:gd name="connsiteX46" fmla="*/ 553865 w 1207008"/>
              <a:gd name="connsiteY46" fmla="*/ 1118181 h 2612571"/>
              <a:gd name="connsiteX47" fmla="*/ 595666 w 1207008"/>
              <a:gd name="connsiteY47" fmla="*/ 1112955 h 2612571"/>
              <a:gd name="connsiteX48" fmla="*/ 627017 w 1207008"/>
              <a:gd name="connsiteY48" fmla="*/ 1065929 h 2612571"/>
              <a:gd name="connsiteX49" fmla="*/ 637467 w 1207008"/>
              <a:gd name="connsiteY49" fmla="*/ 1050254 h 2612571"/>
              <a:gd name="connsiteX50" fmla="*/ 668818 w 1207008"/>
              <a:gd name="connsiteY50" fmla="*/ 1013678 h 2612571"/>
              <a:gd name="connsiteX51" fmla="*/ 684493 w 1207008"/>
              <a:gd name="connsiteY51" fmla="*/ 971877 h 2612571"/>
              <a:gd name="connsiteX52" fmla="*/ 700169 w 1207008"/>
              <a:gd name="connsiteY52" fmla="*/ 935301 h 2612571"/>
              <a:gd name="connsiteX53" fmla="*/ 705394 w 1207008"/>
              <a:gd name="connsiteY53" fmla="*/ 914400 h 2612571"/>
              <a:gd name="connsiteX54" fmla="*/ 726295 w 1207008"/>
              <a:gd name="connsiteY54" fmla="*/ 872599 h 2612571"/>
              <a:gd name="connsiteX55" fmla="*/ 741970 w 1207008"/>
              <a:gd name="connsiteY55" fmla="*/ 867374 h 2612571"/>
              <a:gd name="connsiteX56" fmla="*/ 768096 w 1207008"/>
              <a:gd name="connsiteY56" fmla="*/ 846473 h 2612571"/>
              <a:gd name="connsiteX57" fmla="*/ 773321 w 1207008"/>
              <a:gd name="connsiteY57" fmla="*/ 830798 h 2612571"/>
              <a:gd name="connsiteX58" fmla="*/ 768096 w 1207008"/>
              <a:gd name="connsiteY58" fmla="*/ 799447 h 2612571"/>
              <a:gd name="connsiteX59" fmla="*/ 747195 w 1207008"/>
              <a:gd name="connsiteY59" fmla="*/ 757646 h 2612571"/>
              <a:gd name="connsiteX60" fmla="*/ 736745 w 1207008"/>
              <a:gd name="connsiteY60" fmla="*/ 736745 h 2612571"/>
              <a:gd name="connsiteX61" fmla="*/ 731520 w 1207008"/>
              <a:gd name="connsiteY61" fmla="*/ 721070 h 2612571"/>
              <a:gd name="connsiteX62" fmla="*/ 752420 w 1207008"/>
              <a:gd name="connsiteY62" fmla="*/ 674043 h 2612571"/>
              <a:gd name="connsiteX63" fmla="*/ 762871 w 1207008"/>
              <a:gd name="connsiteY63" fmla="*/ 663593 h 2612571"/>
              <a:gd name="connsiteX64" fmla="*/ 815122 w 1207008"/>
              <a:gd name="connsiteY64" fmla="*/ 590441 h 2612571"/>
              <a:gd name="connsiteX65" fmla="*/ 851698 w 1207008"/>
              <a:gd name="connsiteY65" fmla="*/ 553865 h 2612571"/>
              <a:gd name="connsiteX66" fmla="*/ 872599 w 1207008"/>
              <a:gd name="connsiteY66" fmla="*/ 512064 h 2612571"/>
              <a:gd name="connsiteX67" fmla="*/ 883049 w 1207008"/>
              <a:gd name="connsiteY67" fmla="*/ 480713 h 2612571"/>
              <a:gd name="connsiteX68" fmla="*/ 877824 w 1207008"/>
              <a:gd name="connsiteY68" fmla="*/ 444137 h 2612571"/>
              <a:gd name="connsiteX69" fmla="*/ 883049 w 1207008"/>
              <a:gd name="connsiteY69" fmla="*/ 360535 h 2612571"/>
              <a:gd name="connsiteX70" fmla="*/ 898724 w 1207008"/>
              <a:gd name="connsiteY70" fmla="*/ 323959 h 2612571"/>
              <a:gd name="connsiteX71" fmla="*/ 987552 w 1207008"/>
              <a:gd name="connsiteY71" fmla="*/ 308283 h 2612571"/>
              <a:gd name="connsiteX72" fmla="*/ 1003227 w 1207008"/>
              <a:gd name="connsiteY72" fmla="*/ 303058 h 2612571"/>
              <a:gd name="connsiteX73" fmla="*/ 1039803 w 1207008"/>
              <a:gd name="connsiteY73" fmla="*/ 266482 h 2612571"/>
              <a:gd name="connsiteX74" fmla="*/ 1055479 w 1207008"/>
              <a:gd name="connsiteY74" fmla="*/ 256032 h 2612571"/>
              <a:gd name="connsiteX75" fmla="*/ 1076379 w 1207008"/>
              <a:gd name="connsiteY75" fmla="*/ 229906 h 2612571"/>
              <a:gd name="connsiteX76" fmla="*/ 1092055 w 1207008"/>
              <a:gd name="connsiteY76" fmla="*/ 219456 h 2612571"/>
              <a:gd name="connsiteX77" fmla="*/ 1107730 w 1207008"/>
              <a:gd name="connsiteY77" fmla="*/ 188105 h 2612571"/>
              <a:gd name="connsiteX78" fmla="*/ 1118180 w 1207008"/>
              <a:gd name="connsiteY78" fmla="*/ 167205 h 2612571"/>
              <a:gd name="connsiteX79" fmla="*/ 1128631 w 1207008"/>
              <a:gd name="connsiteY79" fmla="*/ 156754 h 2612571"/>
              <a:gd name="connsiteX80" fmla="*/ 1154756 w 1207008"/>
              <a:gd name="connsiteY80" fmla="*/ 114953 h 2612571"/>
              <a:gd name="connsiteX81" fmla="*/ 1165207 w 1207008"/>
              <a:gd name="connsiteY81" fmla="*/ 99278 h 2612571"/>
              <a:gd name="connsiteX82" fmla="*/ 1170432 w 1207008"/>
              <a:gd name="connsiteY82" fmla="*/ 83602 h 2612571"/>
              <a:gd name="connsiteX83" fmla="*/ 1196557 w 1207008"/>
              <a:gd name="connsiteY83" fmla="*/ 36576 h 2612571"/>
              <a:gd name="connsiteX84" fmla="*/ 1207008 w 1207008"/>
              <a:gd name="connsiteY84" fmla="*/ 52251 h 2612571"/>
              <a:gd name="connsiteX85" fmla="*/ 1186107 w 1207008"/>
              <a:gd name="connsiteY85" fmla="*/ 0 h 2612571"/>
              <a:gd name="connsiteX0" fmla="*/ 0 w 1207008"/>
              <a:gd name="connsiteY0" fmla="*/ 2612571 h 2612571"/>
              <a:gd name="connsiteX1" fmla="*/ 0 w 1207008"/>
              <a:gd name="connsiteY1" fmla="*/ 2612571 h 2612571"/>
              <a:gd name="connsiteX2" fmla="*/ 15675 w 1207008"/>
              <a:gd name="connsiteY2" fmla="*/ 2523744 h 2612571"/>
              <a:gd name="connsiteX3" fmla="*/ 20900 w 1207008"/>
              <a:gd name="connsiteY3" fmla="*/ 2508069 h 2612571"/>
              <a:gd name="connsiteX4" fmla="*/ 26125 w 1207008"/>
              <a:gd name="connsiteY4" fmla="*/ 2492393 h 2612571"/>
              <a:gd name="connsiteX5" fmla="*/ 41801 w 1207008"/>
              <a:gd name="connsiteY5" fmla="*/ 2481943 h 2612571"/>
              <a:gd name="connsiteX6" fmla="*/ 57476 w 1207008"/>
              <a:gd name="connsiteY6" fmla="*/ 2445367 h 2612571"/>
              <a:gd name="connsiteX7" fmla="*/ 67927 w 1207008"/>
              <a:gd name="connsiteY7" fmla="*/ 2414016 h 2612571"/>
              <a:gd name="connsiteX8" fmla="*/ 78377 w 1207008"/>
              <a:gd name="connsiteY8" fmla="*/ 2335639 h 2612571"/>
              <a:gd name="connsiteX9" fmla="*/ 88827 w 1207008"/>
              <a:gd name="connsiteY9" fmla="*/ 2314738 h 2612571"/>
              <a:gd name="connsiteX10" fmla="*/ 104503 w 1207008"/>
              <a:gd name="connsiteY10" fmla="*/ 2299063 h 2612571"/>
              <a:gd name="connsiteX11" fmla="*/ 114953 w 1207008"/>
              <a:gd name="connsiteY11" fmla="*/ 2278162 h 2612571"/>
              <a:gd name="connsiteX12" fmla="*/ 120178 w 1207008"/>
              <a:gd name="connsiteY12" fmla="*/ 2262487 h 2612571"/>
              <a:gd name="connsiteX13" fmla="*/ 130628 w 1207008"/>
              <a:gd name="connsiteY13" fmla="*/ 2246811 h 2612571"/>
              <a:gd name="connsiteX14" fmla="*/ 135853 w 1207008"/>
              <a:gd name="connsiteY14" fmla="*/ 2225911 h 2612571"/>
              <a:gd name="connsiteX15" fmla="*/ 146304 w 1207008"/>
              <a:gd name="connsiteY15" fmla="*/ 2178885 h 2612571"/>
              <a:gd name="connsiteX16" fmla="*/ 156754 w 1207008"/>
              <a:gd name="connsiteY16" fmla="*/ 2168434 h 2612571"/>
              <a:gd name="connsiteX17" fmla="*/ 167204 w 1207008"/>
              <a:gd name="connsiteY17" fmla="*/ 2152759 h 2612571"/>
              <a:gd name="connsiteX18" fmla="*/ 172429 w 1207008"/>
              <a:gd name="connsiteY18" fmla="*/ 2131858 h 2612571"/>
              <a:gd name="connsiteX19" fmla="*/ 182880 w 1207008"/>
              <a:gd name="connsiteY19" fmla="*/ 2048256 h 2612571"/>
              <a:gd name="connsiteX20" fmla="*/ 203780 w 1207008"/>
              <a:gd name="connsiteY20" fmla="*/ 1839250 h 2612571"/>
              <a:gd name="connsiteX21" fmla="*/ 214231 w 1207008"/>
              <a:gd name="connsiteY21" fmla="*/ 1807899 h 2612571"/>
              <a:gd name="connsiteX22" fmla="*/ 219456 w 1207008"/>
              <a:gd name="connsiteY22" fmla="*/ 1792224 h 2612571"/>
              <a:gd name="connsiteX23" fmla="*/ 214231 w 1207008"/>
              <a:gd name="connsiteY23" fmla="*/ 1719072 h 2612571"/>
              <a:gd name="connsiteX24" fmla="*/ 209005 w 1207008"/>
              <a:gd name="connsiteY24" fmla="*/ 1698171 h 2612571"/>
              <a:gd name="connsiteX25" fmla="*/ 198555 w 1207008"/>
              <a:gd name="connsiteY25" fmla="*/ 1666821 h 2612571"/>
              <a:gd name="connsiteX26" fmla="*/ 203780 w 1207008"/>
              <a:gd name="connsiteY26" fmla="*/ 1640695 h 2612571"/>
              <a:gd name="connsiteX27" fmla="*/ 214231 w 1207008"/>
              <a:gd name="connsiteY27" fmla="*/ 1567543 h 2612571"/>
              <a:gd name="connsiteX28" fmla="*/ 224681 w 1207008"/>
              <a:gd name="connsiteY28" fmla="*/ 1551867 h 2612571"/>
              <a:gd name="connsiteX29" fmla="*/ 229906 w 1207008"/>
              <a:gd name="connsiteY29" fmla="*/ 1530967 h 2612571"/>
              <a:gd name="connsiteX30" fmla="*/ 240356 w 1207008"/>
              <a:gd name="connsiteY30" fmla="*/ 1515291 h 2612571"/>
              <a:gd name="connsiteX31" fmla="*/ 256032 w 1207008"/>
              <a:gd name="connsiteY31" fmla="*/ 1478715 h 2612571"/>
              <a:gd name="connsiteX32" fmla="*/ 261257 w 1207008"/>
              <a:gd name="connsiteY32" fmla="*/ 1463040 h 2612571"/>
              <a:gd name="connsiteX33" fmla="*/ 292608 w 1207008"/>
              <a:gd name="connsiteY33" fmla="*/ 1447365 h 2612571"/>
              <a:gd name="connsiteX34" fmla="*/ 303058 w 1207008"/>
              <a:gd name="connsiteY34" fmla="*/ 1436914 h 2612571"/>
              <a:gd name="connsiteX35" fmla="*/ 313508 w 1207008"/>
              <a:gd name="connsiteY35" fmla="*/ 1421239 h 2612571"/>
              <a:gd name="connsiteX36" fmla="*/ 304419 w 1207008"/>
              <a:gd name="connsiteY36" fmla="*/ 1403169 h 2612571"/>
              <a:gd name="connsiteX37" fmla="*/ 319114 w 1207008"/>
              <a:gd name="connsiteY37" fmla="*/ 1376553 h 2612571"/>
              <a:gd name="connsiteX38" fmla="*/ 328585 w 1207008"/>
              <a:gd name="connsiteY38" fmla="*/ 1348522 h 2612571"/>
              <a:gd name="connsiteX39" fmla="*/ 356180 w 1207008"/>
              <a:gd name="connsiteY39" fmla="*/ 1321417 h 2612571"/>
              <a:gd name="connsiteX40" fmla="*/ 397111 w 1207008"/>
              <a:gd name="connsiteY40" fmla="*/ 1264485 h 2612571"/>
              <a:gd name="connsiteX41" fmla="*/ 407561 w 1207008"/>
              <a:gd name="connsiteY41" fmla="*/ 1222683 h 2612571"/>
              <a:gd name="connsiteX42" fmla="*/ 433687 w 1207008"/>
              <a:gd name="connsiteY42" fmla="*/ 1196558 h 2612571"/>
              <a:gd name="connsiteX43" fmla="*/ 480713 w 1207008"/>
              <a:gd name="connsiteY43" fmla="*/ 1175657 h 2612571"/>
              <a:gd name="connsiteX44" fmla="*/ 506839 w 1207008"/>
              <a:gd name="connsiteY44" fmla="*/ 1149531 h 2612571"/>
              <a:gd name="connsiteX45" fmla="*/ 522514 w 1207008"/>
              <a:gd name="connsiteY45" fmla="*/ 1133856 h 2612571"/>
              <a:gd name="connsiteX46" fmla="*/ 553865 w 1207008"/>
              <a:gd name="connsiteY46" fmla="*/ 1118181 h 2612571"/>
              <a:gd name="connsiteX47" fmla="*/ 595666 w 1207008"/>
              <a:gd name="connsiteY47" fmla="*/ 1112955 h 2612571"/>
              <a:gd name="connsiteX48" fmla="*/ 627017 w 1207008"/>
              <a:gd name="connsiteY48" fmla="*/ 1065929 h 2612571"/>
              <a:gd name="connsiteX49" fmla="*/ 637467 w 1207008"/>
              <a:gd name="connsiteY49" fmla="*/ 1050254 h 2612571"/>
              <a:gd name="connsiteX50" fmla="*/ 668818 w 1207008"/>
              <a:gd name="connsiteY50" fmla="*/ 1013678 h 2612571"/>
              <a:gd name="connsiteX51" fmla="*/ 684493 w 1207008"/>
              <a:gd name="connsiteY51" fmla="*/ 971877 h 2612571"/>
              <a:gd name="connsiteX52" fmla="*/ 700169 w 1207008"/>
              <a:gd name="connsiteY52" fmla="*/ 935301 h 2612571"/>
              <a:gd name="connsiteX53" fmla="*/ 705394 w 1207008"/>
              <a:gd name="connsiteY53" fmla="*/ 914400 h 2612571"/>
              <a:gd name="connsiteX54" fmla="*/ 726295 w 1207008"/>
              <a:gd name="connsiteY54" fmla="*/ 872599 h 2612571"/>
              <a:gd name="connsiteX55" fmla="*/ 741970 w 1207008"/>
              <a:gd name="connsiteY55" fmla="*/ 867374 h 2612571"/>
              <a:gd name="connsiteX56" fmla="*/ 768096 w 1207008"/>
              <a:gd name="connsiteY56" fmla="*/ 846473 h 2612571"/>
              <a:gd name="connsiteX57" fmla="*/ 773321 w 1207008"/>
              <a:gd name="connsiteY57" fmla="*/ 830798 h 2612571"/>
              <a:gd name="connsiteX58" fmla="*/ 768096 w 1207008"/>
              <a:gd name="connsiteY58" fmla="*/ 799447 h 2612571"/>
              <a:gd name="connsiteX59" fmla="*/ 747195 w 1207008"/>
              <a:gd name="connsiteY59" fmla="*/ 757646 h 2612571"/>
              <a:gd name="connsiteX60" fmla="*/ 736745 w 1207008"/>
              <a:gd name="connsiteY60" fmla="*/ 736745 h 2612571"/>
              <a:gd name="connsiteX61" fmla="*/ 731520 w 1207008"/>
              <a:gd name="connsiteY61" fmla="*/ 721070 h 2612571"/>
              <a:gd name="connsiteX62" fmla="*/ 752420 w 1207008"/>
              <a:gd name="connsiteY62" fmla="*/ 674043 h 2612571"/>
              <a:gd name="connsiteX63" fmla="*/ 762871 w 1207008"/>
              <a:gd name="connsiteY63" fmla="*/ 663593 h 2612571"/>
              <a:gd name="connsiteX64" fmla="*/ 815122 w 1207008"/>
              <a:gd name="connsiteY64" fmla="*/ 590441 h 2612571"/>
              <a:gd name="connsiteX65" fmla="*/ 851698 w 1207008"/>
              <a:gd name="connsiteY65" fmla="*/ 553865 h 2612571"/>
              <a:gd name="connsiteX66" fmla="*/ 872599 w 1207008"/>
              <a:gd name="connsiteY66" fmla="*/ 512064 h 2612571"/>
              <a:gd name="connsiteX67" fmla="*/ 883049 w 1207008"/>
              <a:gd name="connsiteY67" fmla="*/ 480713 h 2612571"/>
              <a:gd name="connsiteX68" fmla="*/ 877824 w 1207008"/>
              <a:gd name="connsiteY68" fmla="*/ 444137 h 2612571"/>
              <a:gd name="connsiteX69" fmla="*/ 883049 w 1207008"/>
              <a:gd name="connsiteY69" fmla="*/ 360535 h 2612571"/>
              <a:gd name="connsiteX70" fmla="*/ 898724 w 1207008"/>
              <a:gd name="connsiteY70" fmla="*/ 323959 h 2612571"/>
              <a:gd name="connsiteX71" fmla="*/ 987552 w 1207008"/>
              <a:gd name="connsiteY71" fmla="*/ 308283 h 2612571"/>
              <a:gd name="connsiteX72" fmla="*/ 1003227 w 1207008"/>
              <a:gd name="connsiteY72" fmla="*/ 303058 h 2612571"/>
              <a:gd name="connsiteX73" fmla="*/ 1039803 w 1207008"/>
              <a:gd name="connsiteY73" fmla="*/ 266482 h 2612571"/>
              <a:gd name="connsiteX74" fmla="*/ 1055479 w 1207008"/>
              <a:gd name="connsiteY74" fmla="*/ 256032 h 2612571"/>
              <a:gd name="connsiteX75" fmla="*/ 1076379 w 1207008"/>
              <a:gd name="connsiteY75" fmla="*/ 229906 h 2612571"/>
              <a:gd name="connsiteX76" fmla="*/ 1092055 w 1207008"/>
              <a:gd name="connsiteY76" fmla="*/ 219456 h 2612571"/>
              <a:gd name="connsiteX77" fmla="*/ 1107730 w 1207008"/>
              <a:gd name="connsiteY77" fmla="*/ 188105 h 2612571"/>
              <a:gd name="connsiteX78" fmla="*/ 1118180 w 1207008"/>
              <a:gd name="connsiteY78" fmla="*/ 167205 h 2612571"/>
              <a:gd name="connsiteX79" fmla="*/ 1128631 w 1207008"/>
              <a:gd name="connsiteY79" fmla="*/ 156754 h 2612571"/>
              <a:gd name="connsiteX80" fmla="*/ 1154756 w 1207008"/>
              <a:gd name="connsiteY80" fmla="*/ 114953 h 2612571"/>
              <a:gd name="connsiteX81" fmla="*/ 1165207 w 1207008"/>
              <a:gd name="connsiteY81" fmla="*/ 99278 h 2612571"/>
              <a:gd name="connsiteX82" fmla="*/ 1170432 w 1207008"/>
              <a:gd name="connsiteY82" fmla="*/ 83602 h 2612571"/>
              <a:gd name="connsiteX83" fmla="*/ 1196557 w 1207008"/>
              <a:gd name="connsiteY83" fmla="*/ 36576 h 2612571"/>
              <a:gd name="connsiteX84" fmla="*/ 1207008 w 1207008"/>
              <a:gd name="connsiteY84" fmla="*/ 52251 h 2612571"/>
              <a:gd name="connsiteX85" fmla="*/ 1186107 w 1207008"/>
              <a:gd name="connsiteY85" fmla="*/ 0 h 2612571"/>
              <a:gd name="connsiteX0" fmla="*/ 0 w 1207008"/>
              <a:gd name="connsiteY0" fmla="*/ 2612571 h 2612571"/>
              <a:gd name="connsiteX1" fmla="*/ 0 w 1207008"/>
              <a:gd name="connsiteY1" fmla="*/ 2612571 h 2612571"/>
              <a:gd name="connsiteX2" fmla="*/ 15675 w 1207008"/>
              <a:gd name="connsiteY2" fmla="*/ 2523744 h 2612571"/>
              <a:gd name="connsiteX3" fmla="*/ 20900 w 1207008"/>
              <a:gd name="connsiteY3" fmla="*/ 2508069 h 2612571"/>
              <a:gd name="connsiteX4" fmla="*/ 26125 w 1207008"/>
              <a:gd name="connsiteY4" fmla="*/ 2492393 h 2612571"/>
              <a:gd name="connsiteX5" fmla="*/ 41801 w 1207008"/>
              <a:gd name="connsiteY5" fmla="*/ 2481943 h 2612571"/>
              <a:gd name="connsiteX6" fmla="*/ 57476 w 1207008"/>
              <a:gd name="connsiteY6" fmla="*/ 2445367 h 2612571"/>
              <a:gd name="connsiteX7" fmla="*/ 67927 w 1207008"/>
              <a:gd name="connsiteY7" fmla="*/ 2414016 h 2612571"/>
              <a:gd name="connsiteX8" fmla="*/ 78377 w 1207008"/>
              <a:gd name="connsiteY8" fmla="*/ 2335639 h 2612571"/>
              <a:gd name="connsiteX9" fmla="*/ 88827 w 1207008"/>
              <a:gd name="connsiteY9" fmla="*/ 2314738 h 2612571"/>
              <a:gd name="connsiteX10" fmla="*/ 104503 w 1207008"/>
              <a:gd name="connsiteY10" fmla="*/ 2299063 h 2612571"/>
              <a:gd name="connsiteX11" fmla="*/ 114953 w 1207008"/>
              <a:gd name="connsiteY11" fmla="*/ 2278162 h 2612571"/>
              <a:gd name="connsiteX12" fmla="*/ 120178 w 1207008"/>
              <a:gd name="connsiteY12" fmla="*/ 2262487 h 2612571"/>
              <a:gd name="connsiteX13" fmla="*/ 130628 w 1207008"/>
              <a:gd name="connsiteY13" fmla="*/ 2246811 h 2612571"/>
              <a:gd name="connsiteX14" fmla="*/ 135853 w 1207008"/>
              <a:gd name="connsiteY14" fmla="*/ 2225911 h 2612571"/>
              <a:gd name="connsiteX15" fmla="*/ 146304 w 1207008"/>
              <a:gd name="connsiteY15" fmla="*/ 2178885 h 2612571"/>
              <a:gd name="connsiteX16" fmla="*/ 156754 w 1207008"/>
              <a:gd name="connsiteY16" fmla="*/ 2168434 h 2612571"/>
              <a:gd name="connsiteX17" fmla="*/ 167204 w 1207008"/>
              <a:gd name="connsiteY17" fmla="*/ 2152759 h 2612571"/>
              <a:gd name="connsiteX18" fmla="*/ 172429 w 1207008"/>
              <a:gd name="connsiteY18" fmla="*/ 2131858 h 2612571"/>
              <a:gd name="connsiteX19" fmla="*/ 182880 w 1207008"/>
              <a:gd name="connsiteY19" fmla="*/ 2048256 h 2612571"/>
              <a:gd name="connsiteX20" fmla="*/ 203780 w 1207008"/>
              <a:gd name="connsiteY20" fmla="*/ 1839250 h 2612571"/>
              <a:gd name="connsiteX21" fmla="*/ 214231 w 1207008"/>
              <a:gd name="connsiteY21" fmla="*/ 1807899 h 2612571"/>
              <a:gd name="connsiteX22" fmla="*/ 219456 w 1207008"/>
              <a:gd name="connsiteY22" fmla="*/ 1792224 h 2612571"/>
              <a:gd name="connsiteX23" fmla="*/ 214231 w 1207008"/>
              <a:gd name="connsiteY23" fmla="*/ 1719072 h 2612571"/>
              <a:gd name="connsiteX24" fmla="*/ 209005 w 1207008"/>
              <a:gd name="connsiteY24" fmla="*/ 1698171 h 2612571"/>
              <a:gd name="connsiteX25" fmla="*/ 198555 w 1207008"/>
              <a:gd name="connsiteY25" fmla="*/ 1666821 h 2612571"/>
              <a:gd name="connsiteX26" fmla="*/ 203780 w 1207008"/>
              <a:gd name="connsiteY26" fmla="*/ 1640695 h 2612571"/>
              <a:gd name="connsiteX27" fmla="*/ 214231 w 1207008"/>
              <a:gd name="connsiteY27" fmla="*/ 1567543 h 2612571"/>
              <a:gd name="connsiteX28" fmla="*/ 224681 w 1207008"/>
              <a:gd name="connsiteY28" fmla="*/ 1551867 h 2612571"/>
              <a:gd name="connsiteX29" fmla="*/ 229906 w 1207008"/>
              <a:gd name="connsiteY29" fmla="*/ 1530967 h 2612571"/>
              <a:gd name="connsiteX30" fmla="*/ 240356 w 1207008"/>
              <a:gd name="connsiteY30" fmla="*/ 1515291 h 2612571"/>
              <a:gd name="connsiteX31" fmla="*/ 256032 w 1207008"/>
              <a:gd name="connsiteY31" fmla="*/ 1478715 h 2612571"/>
              <a:gd name="connsiteX32" fmla="*/ 261257 w 1207008"/>
              <a:gd name="connsiteY32" fmla="*/ 1463040 h 2612571"/>
              <a:gd name="connsiteX33" fmla="*/ 292608 w 1207008"/>
              <a:gd name="connsiteY33" fmla="*/ 1447365 h 2612571"/>
              <a:gd name="connsiteX34" fmla="*/ 303058 w 1207008"/>
              <a:gd name="connsiteY34" fmla="*/ 1436914 h 2612571"/>
              <a:gd name="connsiteX35" fmla="*/ 313508 w 1207008"/>
              <a:gd name="connsiteY35" fmla="*/ 1421239 h 2612571"/>
              <a:gd name="connsiteX36" fmla="*/ 304419 w 1207008"/>
              <a:gd name="connsiteY36" fmla="*/ 1403169 h 2612571"/>
              <a:gd name="connsiteX37" fmla="*/ 319114 w 1207008"/>
              <a:gd name="connsiteY37" fmla="*/ 1376553 h 2612571"/>
              <a:gd name="connsiteX38" fmla="*/ 328585 w 1207008"/>
              <a:gd name="connsiteY38" fmla="*/ 1348522 h 2612571"/>
              <a:gd name="connsiteX39" fmla="*/ 356180 w 1207008"/>
              <a:gd name="connsiteY39" fmla="*/ 1321417 h 2612571"/>
              <a:gd name="connsiteX40" fmla="*/ 397111 w 1207008"/>
              <a:gd name="connsiteY40" fmla="*/ 1264485 h 2612571"/>
              <a:gd name="connsiteX41" fmla="*/ 407561 w 1207008"/>
              <a:gd name="connsiteY41" fmla="*/ 1222683 h 2612571"/>
              <a:gd name="connsiteX42" fmla="*/ 433687 w 1207008"/>
              <a:gd name="connsiteY42" fmla="*/ 1196558 h 2612571"/>
              <a:gd name="connsiteX43" fmla="*/ 480713 w 1207008"/>
              <a:gd name="connsiteY43" fmla="*/ 1175657 h 2612571"/>
              <a:gd name="connsiteX44" fmla="*/ 506839 w 1207008"/>
              <a:gd name="connsiteY44" fmla="*/ 1149531 h 2612571"/>
              <a:gd name="connsiteX45" fmla="*/ 522514 w 1207008"/>
              <a:gd name="connsiteY45" fmla="*/ 1133856 h 2612571"/>
              <a:gd name="connsiteX46" fmla="*/ 553865 w 1207008"/>
              <a:gd name="connsiteY46" fmla="*/ 1118181 h 2612571"/>
              <a:gd name="connsiteX47" fmla="*/ 595666 w 1207008"/>
              <a:gd name="connsiteY47" fmla="*/ 1112955 h 2612571"/>
              <a:gd name="connsiteX48" fmla="*/ 627017 w 1207008"/>
              <a:gd name="connsiteY48" fmla="*/ 1065929 h 2612571"/>
              <a:gd name="connsiteX49" fmla="*/ 637467 w 1207008"/>
              <a:gd name="connsiteY49" fmla="*/ 1050254 h 2612571"/>
              <a:gd name="connsiteX50" fmla="*/ 668818 w 1207008"/>
              <a:gd name="connsiteY50" fmla="*/ 1013678 h 2612571"/>
              <a:gd name="connsiteX51" fmla="*/ 684493 w 1207008"/>
              <a:gd name="connsiteY51" fmla="*/ 971877 h 2612571"/>
              <a:gd name="connsiteX52" fmla="*/ 700169 w 1207008"/>
              <a:gd name="connsiteY52" fmla="*/ 935301 h 2612571"/>
              <a:gd name="connsiteX53" fmla="*/ 705394 w 1207008"/>
              <a:gd name="connsiteY53" fmla="*/ 914400 h 2612571"/>
              <a:gd name="connsiteX54" fmla="*/ 726295 w 1207008"/>
              <a:gd name="connsiteY54" fmla="*/ 872599 h 2612571"/>
              <a:gd name="connsiteX55" fmla="*/ 741970 w 1207008"/>
              <a:gd name="connsiteY55" fmla="*/ 867374 h 2612571"/>
              <a:gd name="connsiteX56" fmla="*/ 768096 w 1207008"/>
              <a:gd name="connsiteY56" fmla="*/ 846473 h 2612571"/>
              <a:gd name="connsiteX57" fmla="*/ 773321 w 1207008"/>
              <a:gd name="connsiteY57" fmla="*/ 830798 h 2612571"/>
              <a:gd name="connsiteX58" fmla="*/ 768096 w 1207008"/>
              <a:gd name="connsiteY58" fmla="*/ 799447 h 2612571"/>
              <a:gd name="connsiteX59" fmla="*/ 747195 w 1207008"/>
              <a:gd name="connsiteY59" fmla="*/ 757646 h 2612571"/>
              <a:gd name="connsiteX60" fmla="*/ 736745 w 1207008"/>
              <a:gd name="connsiteY60" fmla="*/ 736745 h 2612571"/>
              <a:gd name="connsiteX61" fmla="*/ 731520 w 1207008"/>
              <a:gd name="connsiteY61" fmla="*/ 721070 h 2612571"/>
              <a:gd name="connsiteX62" fmla="*/ 752420 w 1207008"/>
              <a:gd name="connsiteY62" fmla="*/ 674043 h 2612571"/>
              <a:gd name="connsiteX63" fmla="*/ 762871 w 1207008"/>
              <a:gd name="connsiteY63" fmla="*/ 663593 h 2612571"/>
              <a:gd name="connsiteX64" fmla="*/ 815122 w 1207008"/>
              <a:gd name="connsiteY64" fmla="*/ 590441 h 2612571"/>
              <a:gd name="connsiteX65" fmla="*/ 851698 w 1207008"/>
              <a:gd name="connsiteY65" fmla="*/ 553865 h 2612571"/>
              <a:gd name="connsiteX66" fmla="*/ 872599 w 1207008"/>
              <a:gd name="connsiteY66" fmla="*/ 512064 h 2612571"/>
              <a:gd name="connsiteX67" fmla="*/ 883049 w 1207008"/>
              <a:gd name="connsiteY67" fmla="*/ 480713 h 2612571"/>
              <a:gd name="connsiteX68" fmla="*/ 877824 w 1207008"/>
              <a:gd name="connsiteY68" fmla="*/ 444137 h 2612571"/>
              <a:gd name="connsiteX69" fmla="*/ 883049 w 1207008"/>
              <a:gd name="connsiteY69" fmla="*/ 360535 h 2612571"/>
              <a:gd name="connsiteX70" fmla="*/ 898724 w 1207008"/>
              <a:gd name="connsiteY70" fmla="*/ 323959 h 2612571"/>
              <a:gd name="connsiteX71" fmla="*/ 987552 w 1207008"/>
              <a:gd name="connsiteY71" fmla="*/ 308283 h 2612571"/>
              <a:gd name="connsiteX72" fmla="*/ 1003227 w 1207008"/>
              <a:gd name="connsiteY72" fmla="*/ 303058 h 2612571"/>
              <a:gd name="connsiteX73" fmla="*/ 1039803 w 1207008"/>
              <a:gd name="connsiteY73" fmla="*/ 266482 h 2612571"/>
              <a:gd name="connsiteX74" fmla="*/ 1055479 w 1207008"/>
              <a:gd name="connsiteY74" fmla="*/ 256032 h 2612571"/>
              <a:gd name="connsiteX75" fmla="*/ 1076379 w 1207008"/>
              <a:gd name="connsiteY75" fmla="*/ 229906 h 2612571"/>
              <a:gd name="connsiteX76" fmla="*/ 1092055 w 1207008"/>
              <a:gd name="connsiteY76" fmla="*/ 219456 h 2612571"/>
              <a:gd name="connsiteX77" fmla="*/ 1107730 w 1207008"/>
              <a:gd name="connsiteY77" fmla="*/ 188105 h 2612571"/>
              <a:gd name="connsiteX78" fmla="*/ 1118180 w 1207008"/>
              <a:gd name="connsiteY78" fmla="*/ 167205 h 2612571"/>
              <a:gd name="connsiteX79" fmla="*/ 1128631 w 1207008"/>
              <a:gd name="connsiteY79" fmla="*/ 156754 h 2612571"/>
              <a:gd name="connsiteX80" fmla="*/ 1154756 w 1207008"/>
              <a:gd name="connsiteY80" fmla="*/ 114953 h 2612571"/>
              <a:gd name="connsiteX81" fmla="*/ 1165207 w 1207008"/>
              <a:gd name="connsiteY81" fmla="*/ 99278 h 2612571"/>
              <a:gd name="connsiteX82" fmla="*/ 1170432 w 1207008"/>
              <a:gd name="connsiteY82" fmla="*/ 83602 h 2612571"/>
              <a:gd name="connsiteX83" fmla="*/ 1196557 w 1207008"/>
              <a:gd name="connsiteY83" fmla="*/ 36576 h 2612571"/>
              <a:gd name="connsiteX84" fmla="*/ 1207008 w 1207008"/>
              <a:gd name="connsiteY84" fmla="*/ 52251 h 2612571"/>
              <a:gd name="connsiteX85" fmla="*/ 1186107 w 1207008"/>
              <a:gd name="connsiteY85" fmla="*/ 0 h 2612571"/>
              <a:gd name="connsiteX0" fmla="*/ 0 w 1207008"/>
              <a:gd name="connsiteY0" fmla="*/ 2612571 h 2612571"/>
              <a:gd name="connsiteX1" fmla="*/ 0 w 1207008"/>
              <a:gd name="connsiteY1" fmla="*/ 2612571 h 2612571"/>
              <a:gd name="connsiteX2" fmla="*/ 15675 w 1207008"/>
              <a:gd name="connsiteY2" fmla="*/ 2523744 h 2612571"/>
              <a:gd name="connsiteX3" fmla="*/ 20900 w 1207008"/>
              <a:gd name="connsiteY3" fmla="*/ 2508069 h 2612571"/>
              <a:gd name="connsiteX4" fmla="*/ 26125 w 1207008"/>
              <a:gd name="connsiteY4" fmla="*/ 2492393 h 2612571"/>
              <a:gd name="connsiteX5" fmla="*/ 41801 w 1207008"/>
              <a:gd name="connsiteY5" fmla="*/ 2481943 h 2612571"/>
              <a:gd name="connsiteX6" fmla="*/ 57476 w 1207008"/>
              <a:gd name="connsiteY6" fmla="*/ 2445367 h 2612571"/>
              <a:gd name="connsiteX7" fmla="*/ 67927 w 1207008"/>
              <a:gd name="connsiteY7" fmla="*/ 2414016 h 2612571"/>
              <a:gd name="connsiteX8" fmla="*/ 78377 w 1207008"/>
              <a:gd name="connsiteY8" fmla="*/ 2335639 h 2612571"/>
              <a:gd name="connsiteX9" fmla="*/ 88827 w 1207008"/>
              <a:gd name="connsiteY9" fmla="*/ 2314738 h 2612571"/>
              <a:gd name="connsiteX10" fmla="*/ 104503 w 1207008"/>
              <a:gd name="connsiteY10" fmla="*/ 2299063 h 2612571"/>
              <a:gd name="connsiteX11" fmla="*/ 114953 w 1207008"/>
              <a:gd name="connsiteY11" fmla="*/ 2278162 h 2612571"/>
              <a:gd name="connsiteX12" fmla="*/ 120178 w 1207008"/>
              <a:gd name="connsiteY12" fmla="*/ 2262487 h 2612571"/>
              <a:gd name="connsiteX13" fmla="*/ 130628 w 1207008"/>
              <a:gd name="connsiteY13" fmla="*/ 2246811 h 2612571"/>
              <a:gd name="connsiteX14" fmla="*/ 135853 w 1207008"/>
              <a:gd name="connsiteY14" fmla="*/ 2225911 h 2612571"/>
              <a:gd name="connsiteX15" fmla="*/ 146304 w 1207008"/>
              <a:gd name="connsiteY15" fmla="*/ 2178885 h 2612571"/>
              <a:gd name="connsiteX16" fmla="*/ 156754 w 1207008"/>
              <a:gd name="connsiteY16" fmla="*/ 2168434 h 2612571"/>
              <a:gd name="connsiteX17" fmla="*/ 167204 w 1207008"/>
              <a:gd name="connsiteY17" fmla="*/ 2152759 h 2612571"/>
              <a:gd name="connsiteX18" fmla="*/ 172429 w 1207008"/>
              <a:gd name="connsiteY18" fmla="*/ 2131858 h 2612571"/>
              <a:gd name="connsiteX19" fmla="*/ 182880 w 1207008"/>
              <a:gd name="connsiteY19" fmla="*/ 2048256 h 2612571"/>
              <a:gd name="connsiteX20" fmla="*/ 203780 w 1207008"/>
              <a:gd name="connsiteY20" fmla="*/ 1839250 h 2612571"/>
              <a:gd name="connsiteX21" fmla="*/ 214231 w 1207008"/>
              <a:gd name="connsiteY21" fmla="*/ 1807899 h 2612571"/>
              <a:gd name="connsiteX22" fmla="*/ 219456 w 1207008"/>
              <a:gd name="connsiteY22" fmla="*/ 1792224 h 2612571"/>
              <a:gd name="connsiteX23" fmla="*/ 214231 w 1207008"/>
              <a:gd name="connsiteY23" fmla="*/ 1719072 h 2612571"/>
              <a:gd name="connsiteX24" fmla="*/ 209005 w 1207008"/>
              <a:gd name="connsiteY24" fmla="*/ 1698171 h 2612571"/>
              <a:gd name="connsiteX25" fmla="*/ 198555 w 1207008"/>
              <a:gd name="connsiteY25" fmla="*/ 1666821 h 2612571"/>
              <a:gd name="connsiteX26" fmla="*/ 203780 w 1207008"/>
              <a:gd name="connsiteY26" fmla="*/ 1640695 h 2612571"/>
              <a:gd name="connsiteX27" fmla="*/ 214231 w 1207008"/>
              <a:gd name="connsiteY27" fmla="*/ 1567543 h 2612571"/>
              <a:gd name="connsiteX28" fmla="*/ 224681 w 1207008"/>
              <a:gd name="connsiteY28" fmla="*/ 1551867 h 2612571"/>
              <a:gd name="connsiteX29" fmla="*/ 229906 w 1207008"/>
              <a:gd name="connsiteY29" fmla="*/ 1530967 h 2612571"/>
              <a:gd name="connsiteX30" fmla="*/ 240356 w 1207008"/>
              <a:gd name="connsiteY30" fmla="*/ 1515291 h 2612571"/>
              <a:gd name="connsiteX31" fmla="*/ 256032 w 1207008"/>
              <a:gd name="connsiteY31" fmla="*/ 1478715 h 2612571"/>
              <a:gd name="connsiteX32" fmla="*/ 261257 w 1207008"/>
              <a:gd name="connsiteY32" fmla="*/ 1463040 h 2612571"/>
              <a:gd name="connsiteX33" fmla="*/ 292608 w 1207008"/>
              <a:gd name="connsiteY33" fmla="*/ 1447365 h 2612571"/>
              <a:gd name="connsiteX34" fmla="*/ 303058 w 1207008"/>
              <a:gd name="connsiteY34" fmla="*/ 1436914 h 2612571"/>
              <a:gd name="connsiteX35" fmla="*/ 283028 w 1207008"/>
              <a:gd name="connsiteY35" fmla="*/ 1411714 h 2612571"/>
              <a:gd name="connsiteX36" fmla="*/ 304419 w 1207008"/>
              <a:gd name="connsiteY36" fmla="*/ 1403169 h 2612571"/>
              <a:gd name="connsiteX37" fmla="*/ 319114 w 1207008"/>
              <a:gd name="connsiteY37" fmla="*/ 1376553 h 2612571"/>
              <a:gd name="connsiteX38" fmla="*/ 328585 w 1207008"/>
              <a:gd name="connsiteY38" fmla="*/ 1348522 h 2612571"/>
              <a:gd name="connsiteX39" fmla="*/ 356180 w 1207008"/>
              <a:gd name="connsiteY39" fmla="*/ 1321417 h 2612571"/>
              <a:gd name="connsiteX40" fmla="*/ 397111 w 1207008"/>
              <a:gd name="connsiteY40" fmla="*/ 1264485 h 2612571"/>
              <a:gd name="connsiteX41" fmla="*/ 407561 w 1207008"/>
              <a:gd name="connsiteY41" fmla="*/ 1222683 h 2612571"/>
              <a:gd name="connsiteX42" fmla="*/ 433687 w 1207008"/>
              <a:gd name="connsiteY42" fmla="*/ 1196558 h 2612571"/>
              <a:gd name="connsiteX43" fmla="*/ 480713 w 1207008"/>
              <a:gd name="connsiteY43" fmla="*/ 1175657 h 2612571"/>
              <a:gd name="connsiteX44" fmla="*/ 506839 w 1207008"/>
              <a:gd name="connsiteY44" fmla="*/ 1149531 h 2612571"/>
              <a:gd name="connsiteX45" fmla="*/ 522514 w 1207008"/>
              <a:gd name="connsiteY45" fmla="*/ 1133856 h 2612571"/>
              <a:gd name="connsiteX46" fmla="*/ 553865 w 1207008"/>
              <a:gd name="connsiteY46" fmla="*/ 1118181 h 2612571"/>
              <a:gd name="connsiteX47" fmla="*/ 595666 w 1207008"/>
              <a:gd name="connsiteY47" fmla="*/ 1112955 h 2612571"/>
              <a:gd name="connsiteX48" fmla="*/ 627017 w 1207008"/>
              <a:gd name="connsiteY48" fmla="*/ 1065929 h 2612571"/>
              <a:gd name="connsiteX49" fmla="*/ 637467 w 1207008"/>
              <a:gd name="connsiteY49" fmla="*/ 1050254 h 2612571"/>
              <a:gd name="connsiteX50" fmla="*/ 668818 w 1207008"/>
              <a:gd name="connsiteY50" fmla="*/ 1013678 h 2612571"/>
              <a:gd name="connsiteX51" fmla="*/ 684493 w 1207008"/>
              <a:gd name="connsiteY51" fmla="*/ 971877 h 2612571"/>
              <a:gd name="connsiteX52" fmla="*/ 700169 w 1207008"/>
              <a:gd name="connsiteY52" fmla="*/ 935301 h 2612571"/>
              <a:gd name="connsiteX53" fmla="*/ 705394 w 1207008"/>
              <a:gd name="connsiteY53" fmla="*/ 914400 h 2612571"/>
              <a:gd name="connsiteX54" fmla="*/ 726295 w 1207008"/>
              <a:gd name="connsiteY54" fmla="*/ 872599 h 2612571"/>
              <a:gd name="connsiteX55" fmla="*/ 741970 w 1207008"/>
              <a:gd name="connsiteY55" fmla="*/ 867374 h 2612571"/>
              <a:gd name="connsiteX56" fmla="*/ 768096 w 1207008"/>
              <a:gd name="connsiteY56" fmla="*/ 846473 h 2612571"/>
              <a:gd name="connsiteX57" fmla="*/ 773321 w 1207008"/>
              <a:gd name="connsiteY57" fmla="*/ 830798 h 2612571"/>
              <a:gd name="connsiteX58" fmla="*/ 768096 w 1207008"/>
              <a:gd name="connsiteY58" fmla="*/ 799447 h 2612571"/>
              <a:gd name="connsiteX59" fmla="*/ 747195 w 1207008"/>
              <a:gd name="connsiteY59" fmla="*/ 757646 h 2612571"/>
              <a:gd name="connsiteX60" fmla="*/ 736745 w 1207008"/>
              <a:gd name="connsiteY60" fmla="*/ 736745 h 2612571"/>
              <a:gd name="connsiteX61" fmla="*/ 731520 w 1207008"/>
              <a:gd name="connsiteY61" fmla="*/ 721070 h 2612571"/>
              <a:gd name="connsiteX62" fmla="*/ 752420 w 1207008"/>
              <a:gd name="connsiteY62" fmla="*/ 674043 h 2612571"/>
              <a:gd name="connsiteX63" fmla="*/ 762871 w 1207008"/>
              <a:gd name="connsiteY63" fmla="*/ 663593 h 2612571"/>
              <a:gd name="connsiteX64" fmla="*/ 815122 w 1207008"/>
              <a:gd name="connsiteY64" fmla="*/ 590441 h 2612571"/>
              <a:gd name="connsiteX65" fmla="*/ 851698 w 1207008"/>
              <a:gd name="connsiteY65" fmla="*/ 553865 h 2612571"/>
              <a:gd name="connsiteX66" fmla="*/ 872599 w 1207008"/>
              <a:gd name="connsiteY66" fmla="*/ 512064 h 2612571"/>
              <a:gd name="connsiteX67" fmla="*/ 883049 w 1207008"/>
              <a:gd name="connsiteY67" fmla="*/ 480713 h 2612571"/>
              <a:gd name="connsiteX68" fmla="*/ 877824 w 1207008"/>
              <a:gd name="connsiteY68" fmla="*/ 444137 h 2612571"/>
              <a:gd name="connsiteX69" fmla="*/ 883049 w 1207008"/>
              <a:gd name="connsiteY69" fmla="*/ 360535 h 2612571"/>
              <a:gd name="connsiteX70" fmla="*/ 898724 w 1207008"/>
              <a:gd name="connsiteY70" fmla="*/ 323959 h 2612571"/>
              <a:gd name="connsiteX71" fmla="*/ 987552 w 1207008"/>
              <a:gd name="connsiteY71" fmla="*/ 308283 h 2612571"/>
              <a:gd name="connsiteX72" fmla="*/ 1003227 w 1207008"/>
              <a:gd name="connsiteY72" fmla="*/ 303058 h 2612571"/>
              <a:gd name="connsiteX73" fmla="*/ 1039803 w 1207008"/>
              <a:gd name="connsiteY73" fmla="*/ 266482 h 2612571"/>
              <a:gd name="connsiteX74" fmla="*/ 1055479 w 1207008"/>
              <a:gd name="connsiteY74" fmla="*/ 256032 h 2612571"/>
              <a:gd name="connsiteX75" fmla="*/ 1076379 w 1207008"/>
              <a:gd name="connsiteY75" fmla="*/ 229906 h 2612571"/>
              <a:gd name="connsiteX76" fmla="*/ 1092055 w 1207008"/>
              <a:gd name="connsiteY76" fmla="*/ 219456 h 2612571"/>
              <a:gd name="connsiteX77" fmla="*/ 1107730 w 1207008"/>
              <a:gd name="connsiteY77" fmla="*/ 188105 h 2612571"/>
              <a:gd name="connsiteX78" fmla="*/ 1118180 w 1207008"/>
              <a:gd name="connsiteY78" fmla="*/ 167205 h 2612571"/>
              <a:gd name="connsiteX79" fmla="*/ 1128631 w 1207008"/>
              <a:gd name="connsiteY79" fmla="*/ 156754 h 2612571"/>
              <a:gd name="connsiteX80" fmla="*/ 1154756 w 1207008"/>
              <a:gd name="connsiteY80" fmla="*/ 114953 h 2612571"/>
              <a:gd name="connsiteX81" fmla="*/ 1165207 w 1207008"/>
              <a:gd name="connsiteY81" fmla="*/ 99278 h 2612571"/>
              <a:gd name="connsiteX82" fmla="*/ 1170432 w 1207008"/>
              <a:gd name="connsiteY82" fmla="*/ 83602 h 2612571"/>
              <a:gd name="connsiteX83" fmla="*/ 1196557 w 1207008"/>
              <a:gd name="connsiteY83" fmla="*/ 36576 h 2612571"/>
              <a:gd name="connsiteX84" fmla="*/ 1207008 w 1207008"/>
              <a:gd name="connsiteY84" fmla="*/ 52251 h 2612571"/>
              <a:gd name="connsiteX85" fmla="*/ 1186107 w 1207008"/>
              <a:gd name="connsiteY85" fmla="*/ 0 h 2612571"/>
              <a:gd name="connsiteX0" fmla="*/ 0 w 1207008"/>
              <a:gd name="connsiteY0" fmla="*/ 2612571 h 2612571"/>
              <a:gd name="connsiteX1" fmla="*/ 0 w 1207008"/>
              <a:gd name="connsiteY1" fmla="*/ 2612571 h 2612571"/>
              <a:gd name="connsiteX2" fmla="*/ 15675 w 1207008"/>
              <a:gd name="connsiteY2" fmla="*/ 2523744 h 2612571"/>
              <a:gd name="connsiteX3" fmla="*/ 20900 w 1207008"/>
              <a:gd name="connsiteY3" fmla="*/ 2508069 h 2612571"/>
              <a:gd name="connsiteX4" fmla="*/ 26125 w 1207008"/>
              <a:gd name="connsiteY4" fmla="*/ 2492393 h 2612571"/>
              <a:gd name="connsiteX5" fmla="*/ 41801 w 1207008"/>
              <a:gd name="connsiteY5" fmla="*/ 2481943 h 2612571"/>
              <a:gd name="connsiteX6" fmla="*/ 57476 w 1207008"/>
              <a:gd name="connsiteY6" fmla="*/ 2445367 h 2612571"/>
              <a:gd name="connsiteX7" fmla="*/ 67927 w 1207008"/>
              <a:gd name="connsiteY7" fmla="*/ 2414016 h 2612571"/>
              <a:gd name="connsiteX8" fmla="*/ 78377 w 1207008"/>
              <a:gd name="connsiteY8" fmla="*/ 2335639 h 2612571"/>
              <a:gd name="connsiteX9" fmla="*/ 88827 w 1207008"/>
              <a:gd name="connsiteY9" fmla="*/ 2314738 h 2612571"/>
              <a:gd name="connsiteX10" fmla="*/ 104503 w 1207008"/>
              <a:gd name="connsiteY10" fmla="*/ 2299063 h 2612571"/>
              <a:gd name="connsiteX11" fmla="*/ 114953 w 1207008"/>
              <a:gd name="connsiteY11" fmla="*/ 2278162 h 2612571"/>
              <a:gd name="connsiteX12" fmla="*/ 120178 w 1207008"/>
              <a:gd name="connsiteY12" fmla="*/ 2262487 h 2612571"/>
              <a:gd name="connsiteX13" fmla="*/ 130628 w 1207008"/>
              <a:gd name="connsiteY13" fmla="*/ 2246811 h 2612571"/>
              <a:gd name="connsiteX14" fmla="*/ 135853 w 1207008"/>
              <a:gd name="connsiteY14" fmla="*/ 2225911 h 2612571"/>
              <a:gd name="connsiteX15" fmla="*/ 146304 w 1207008"/>
              <a:gd name="connsiteY15" fmla="*/ 2178885 h 2612571"/>
              <a:gd name="connsiteX16" fmla="*/ 156754 w 1207008"/>
              <a:gd name="connsiteY16" fmla="*/ 2168434 h 2612571"/>
              <a:gd name="connsiteX17" fmla="*/ 167204 w 1207008"/>
              <a:gd name="connsiteY17" fmla="*/ 2152759 h 2612571"/>
              <a:gd name="connsiteX18" fmla="*/ 172429 w 1207008"/>
              <a:gd name="connsiteY18" fmla="*/ 2131858 h 2612571"/>
              <a:gd name="connsiteX19" fmla="*/ 182880 w 1207008"/>
              <a:gd name="connsiteY19" fmla="*/ 2048256 h 2612571"/>
              <a:gd name="connsiteX20" fmla="*/ 203780 w 1207008"/>
              <a:gd name="connsiteY20" fmla="*/ 1839250 h 2612571"/>
              <a:gd name="connsiteX21" fmla="*/ 214231 w 1207008"/>
              <a:gd name="connsiteY21" fmla="*/ 1807899 h 2612571"/>
              <a:gd name="connsiteX22" fmla="*/ 219456 w 1207008"/>
              <a:gd name="connsiteY22" fmla="*/ 1792224 h 2612571"/>
              <a:gd name="connsiteX23" fmla="*/ 214231 w 1207008"/>
              <a:gd name="connsiteY23" fmla="*/ 1719072 h 2612571"/>
              <a:gd name="connsiteX24" fmla="*/ 209005 w 1207008"/>
              <a:gd name="connsiteY24" fmla="*/ 1698171 h 2612571"/>
              <a:gd name="connsiteX25" fmla="*/ 198555 w 1207008"/>
              <a:gd name="connsiteY25" fmla="*/ 1666821 h 2612571"/>
              <a:gd name="connsiteX26" fmla="*/ 203780 w 1207008"/>
              <a:gd name="connsiteY26" fmla="*/ 1640695 h 2612571"/>
              <a:gd name="connsiteX27" fmla="*/ 214231 w 1207008"/>
              <a:gd name="connsiteY27" fmla="*/ 1567543 h 2612571"/>
              <a:gd name="connsiteX28" fmla="*/ 224681 w 1207008"/>
              <a:gd name="connsiteY28" fmla="*/ 1551867 h 2612571"/>
              <a:gd name="connsiteX29" fmla="*/ 229906 w 1207008"/>
              <a:gd name="connsiteY29" fmla="*/ 1530967 h 2612571"/>
              <a:gd name="connsiteX30" fmla="*/ 240356 w 1207008"/>
              <a:gd name="connsiteY30" fmla="*/ 1515291 h 2612571"/>
              <a:gd name="connsiteX31" fmla="*/ 256032 w 1207008"/>
              <a:gd name="connsiteY31" fmla="*/ 1478715 h 2612571"/>
              <a:gd name="connsiteX32" fmla="*/ 261257 w 1207008"/>
              <a:gd name="connsiteY32" fmla="*/ 1463040 h 2612571"/>
              <a:gd name="connsiteX33" fmla="*/ 292608 w 1207008"/>
              <a:gd name="connsiteY33" fmla="*/ 1447365 h 2612571"/>
              <a:gd name="connsiteX34" fmla="*/ 276388 w 1207008"/>
              <a:gd name="connsiteY34" fmla="*/ 1436914 h 2612571"/>
              <a:gd name="connsiteX35" fmla="*/ 283028 w 1207008"/>
              <a:gd name="connsiteY35" fmla="*/ 1411714 h 2612571"/>
              <a:gd name="connsiteX36" fmla="*/ 304419 w 1207008"/>
              <a:gd name="connsiteY36" fmla="*/ 1403169 h 2612571"/>
              <a:gd name="connsiteX37" fmla="*/ 319114 w 1207008"/>
              <a:gd name="connsiteY37" fmla="*/ 1376553 h 2612571"/>
              <a:gd name="connsiteX38" fmla="*/ 328585 w 1207008"/>
              <a:gd name="connsiteY38" fmla="*/ 1348522 h 2612571"/>
              <a:gd name="connsiteX39" fmla="*/ 356180 w 1207008"/>
              <a:gd name="connsiteY39" fmla="*/ 1321417 h 2612571"/>
              <a:gd name="connsiteX40" fmla="*/ 397111 w 1207008"/>
              <a:gd name="connsiteY40" fmla="*/ 1264485 h 2612571"/>
              <a:gd name="connsiteX41" fmla="*/ 407561 w 1207008"/>
              <a:gd name="connsiteY41" fmla="*/ 1222683 h 2612571"/>
              <a:gd name="connsiteX42" fmla="*/ 433687 w 1207008"/>
              <a:gd name="connsiteY42" fmla="*/ 1196558 h 2612571"/>
              <a:gd name="connsiteX43" fmla="*/ 480713 w 1207008"/>
              <a:gd name="connsiteY43" fmla="*/ 1175657 h 2612571"/>
              <a:gd name="connsiteX44" fmla="*/ 506839 w 1207008"/>
              <a:gd name="connsiteY44" fmla="*/ 1149531 h 2612571"/>
              <a:gd name="connsiteX45" fmla="*/ 522514 w 1207008"/>
              <a:gd name="connsiteY45" fmla="*/ 1133856 h 2612571"/>
              <a:gd name="connsiteX46" fmla="*/ 553865 w 1207008"/>
              <a:gd name="connsiteY46" fmla="*/ 1118181 h 2612571"/>
              <a:gd name="connsiteX47" fmla="*/ 595666 w 1207008"/>
              <a:gd name="connsiteY47" fmla="*/ 1112955 h 2612571"/>
              <a:gd name="connsiteX48" fmla="*/ 627017 w 1207008"/>
              <a:gd name="connsiteY48" fmla="*/ 1065929 h 2612571"/>
              <a:gd name="connsiteX49" fmla="*/ 637467 w 1207008"/>
              <a:gd name="connsiteY49" fmla="*/ 1050254 h 2612571"/>
              <a:gd name="connsiteX50" fmla="*/ 668818 w 1207008"/>
              <a:gd name="connsiteY50" fmla="*/ 1013678 h 2612571"/>
              <a:gd name="connsiteX51" fmla="*/ 684493 w 1207008"/>
              <a:gd name="connsiteY51" fmla="*/ 971877 h 2612571"/>
              <a:gd name="connsiteX52" fmla="*/ 700169 w 1207008"/>
              <a:gd name="connsiteY52" fmla="*/ 935301 h 2612571"/>
              <a:gd name="connsiteX53" fmla="*/ 705394 w 1207008"/>
              <a:gd name="connsiteY53" fmla="*/ 914400 h 2612571"/>
              <a:gd name="connsiteX54" fmla="*/ 726295 w 1207008"/>
              <a:gd name="connsiteY54" fmla="*/ 872599 h 2612571"/>
              <a:gd name="connsiteX55" fmla="*/ 741970 w 1207008"/>
              <a:gd name="connsiteY55" fmla="*/ 867374 h 2612571"/>
              <a:gd name="connsiteX56" fmla="*/ 768096 w 1207008"/>
              <a:gd name="connsiteY56" fmla="*/ 846473 h 2612571"/>
              <a:gd name="connsiteX57" fmla="*/ 773321 w 1207008"/>
              <a:gd name="connsiteY57" fmla="*/ 830798 h 2612571"/>
              <a:gd name="connsiteX58" fmla="*/ 768096 w 1207008"/>
              <a:gd name="connsiteY58" fmla="*/ 799447 h 2612571"/>
              <a:gd name="connsiteX59" fmla="*/ 747195 w 1207008"/>
              <a:gd name="connsiteY59" fmla="*/ 757646 h 2612571"/>
              <a:gd name="connsiteX60" fmla="*/ 736745 w 1207008"/>
              <a:gd name="connsiteY60" fmla="*/ 736745 h 2612571"/>
              <a:gd name="connsiteX61" fmla="*/ 731520 w 1207008"/>
              <a:gd name="connsiteY61" fmla="*/ 721070 h 2612571"/>
              <a:gd name="connsiteX62" fmla="*/ 752420 w 1207008"/>
              <a:gd name="connsiteY62" fmla="*/ 674043 h 2612571"/>
              <a:gd name="connsiteX63" fmla="*/ 762871 w 1207008"/>
              <a:gd name="connsiteY63" fmla="*/ 663593 h 2612571"/>
              <a:gd name="connsiteX64" fmla="*/ 815122 w 1207008"/>
              <a:gd name="connsiteY64" fmla="*/ 590441 h 2612571"/>
              <a:gd name="connsiteX65" fmla="*/ 851698 w 1207008"/>
              <a:gd name="connsiteY65" fmla="*/ 553865 h 2612571"/>
              <a:gd name="connsiteX66" fmla="*/ 872599 w 1207008"/>
              <a:gd name="connsiteY66" fmla="*/ 512064 h 2612571"/>
              <a:gd name="connsiteX67" fmla="*/ 883049 w 1207008"/>
              <a:gd name="connsiteY67" fmla="*/ 480713 h 2612571"/>
              <a:gd name="connsiteX68" fmla="*/ 877824 w 1207008"/>
              <a:gd name="connsiteY68" fmla="*/ 444137 h 2612571"/>
              <a:gd name="connsiteX69" fmla="*/ 883049 w 1207008"/>
              <a:gd name="connsiteY69" fmla="*/ 360535 h 2612571"/>
              <a:gd name="connsiteX70" fmla="*/ 898724 w 1207008"/>
              <a:gd name="connsiteY70" fmla="*/ 323959 h 2612571"/>
              <a:gd name="connsiteX71" fmla="*/ 987552 w 1207008"/>
              <a:gd name="connsiteY71" fmla="*/ 308283 h 2612571"/>
              <a:gd name="connsiteX72" fmla="*/ 1003227 w 1207008"/>
              <a:gd name="connsiteY72" fmla="*/ 303058 h 2612571"/>
              <a:gd name="connsiteX73" fmla="*/ 1039803 w 1207008"/>
              <a:gd name="connsiteY73" fmla="*/ 266482 h 2612571"/>
              <a:gd name="connsiteX74" fmla="*/ 1055479 w 1207008"/>
              <a:gd name="connsiteY74" fmla="*/ 256032 h 2612571"/>
              <a:gd name="connsiteX75" fmla="*/ 1076379 w 1207008"/>
              <a:gd name="connsiteY75" fmla="*/ 229906 h 2612571"/>
              <a:gd name="connsiteX76" fmla="*/ 1092055 w 1207008"/>
              <a:gd name="connsiteY76" fmla="*/ 219456 h 2612571"/>
              <a:gd name="connsiteX77" fmla="*/ 1107730 w 1207008"/>
              <a:gd name="connsiteY77" fmla="*/ 188105 h 2612571"/>
              <a:gd name="connsiteX78" fmla="*/ 1118180 w 1207008"/>
              <a:gd name="connsiteY78" fmla="*/ 167205 h 2612571"/>
              <a:gd name="connsiteX79" fmla="*/ 1128631 w 1207008"/>
              <a:gd name="connsiteY79" fmla="*/ 156754 h 2612571"/>
              <a:gd name="connsiteX80" fmla="*/ 1154756 w 1207008"/>
              <a:gd name="connsiteY80" fmla="*/ 114953 h 2612571"/>
              <a:gd name="connsiteX81" fmla="*/ 1165207 w 1207008"/>
              <a:gd name="connsiteY81" fmla="*/ 99278 h 2612571"/>
              <a:gd name="connsiteX82" fmla="*/ 1170432 w 1207008"/>
              <a:gd name="connsiteY82" fmla="*/ 83602 h 2612571"/>
              <a:gd name="connsiteX83" fmla="*/ 1196557 w 1207008"/>
              <a:gd name="connsiteY83" fmla="*/ 36576 h 2612571"/>
              <a:gd name="connsiteX84" fmla="*/ 1207008 w 1207008"/>
              <a:gd name="connsiteY84" fmla="*/ 52251 h 2612571"/>
              <a:gd name="connsiteX85" fmla="*/ 1186107 w 1207008"/>
              <a:gd name="connsiteY85" fmla="*/ 0 h 2612571"/>
              <a:gd name="connsiteX0" fmla="*/ 0 w 1207008"/>
              <a:gd name="connsiteY0" fmla="*/ 2612571 h 2612571"/>
              <a:gd name="connsiteX1" fmla="*/ 0 w 1207008"/>
              <a:gd name="connsiteY1" fmla="*/ 2612571 h 2612571"/>
              <a:gd name="connsiteX2" fmla="*/ 15675 w 1207008"/>
              <a:gd name="connsiteY2" fmla="*/ 2523744 h 2612571"/>
              <a:gd name="connsiteX3" fmla="*/ 20900 w 1207008"/>
              <a:gd name="connsiteY3" fmla="*/ 2508069 h 2612571"/>
              <a:gd name="connsiteX4" fmla="*/ 26125 w 1207008"/>
              <a:gd name="connsiteY4" fmla="*/ 2492393 h 2612571"/>
              <a:gd name="connsiteX5" fmla="*/ 41801 w 1207008"/>
              <a:gd name="connsiteY5" fmla="*/ 2481943 h 2612571"/>
              <a:gd name="connsiteX6" fmla="*/ 57476 w 1207008"/>
              <a:gd name="connsiteY6" fmla="*/ 2445367 h 2612571"/>
              <a:gd name="connsiteX7" fmla="*/ 67927 w 1207008"/>
              <a:gd name="connsiteY7" fmla="*/ 2414016 h 2612571"/>
              <a:gd name="connsiteX8" fmla="*/ 78377 w 1207008"/>
              <a:gd name="connsiteY8" fmla="*/ 2335639 h 2612571"/>
              <a:gd name="connsiteX9" fmla="*/ 88827 w 1207008"/>
              <a:gd name="connsiteY9" fmla="*/ 2314738 h 2612571"/>
              <a:gd name="connsiteX10" fmla="*/ 104503 w 1207008"/>
              <a:gd name="connsiteY10" fmla="*/ 2299063 h 2612571"/>
              <a:gd name="connsiteX11" fmla="*/ 114953 w 1207008"/>
              <a:gd name="connsiteY11" fmla="*/ 2278162 h 2612571"/>
              <a:gd name="connsiteX12" fmla="*/ 120178 w 1207008"/>
              <a:gd name="connsiteY12" fmla="*/ 2262487 h 2612571"/>
              <a:gd name="connsiteX13" fmla="*/ 130628 w 1207008"/>
              <a:gd name="connsiteY13" fmla="*/ 2246811 h 2612571"/>
              <a:gd name="connsiteX14" fmla="*/ 135853 w 1207008"/>
              <a:gd name="connsiteY14" fmla="*/ 2225911 h 2612571"/>
              <a:gd name="connsiteX15" fmla="*/ 146304 w 1207008"/>
              <a:gd name="connsiteY15" fmla="*/ 2178885 h 2612571"/>
              <a:gd name="connsiteX16" fmla="*/ 156754 w 1207008"/>
              <a:gd name="connsiteY16" fmla="*/ 2168434 h 2612571"/>
              <a:gd name="connsiteX17" fmla="*/ 167204 w 1207008"/>
              <a:gd name="connsiteY17" fmla="*/ 2152759 h 2612571"/>
              <a:gd name="connsiteX18" fmla="*/ 172429 w 1207008"/>
              <a:gd name="connsiteY18" fmla="*/ 2131858 h 2612571"/>
              <a:gd name="connsiteX19" fmla="*/ 182880 w 1207008"/>
              <a:gd name="connsiteY19" fmla="*/ 2048256 h 2612571"/>
              <a:gd name="connsiteX20" fmla="*/ 203780 w 1207008"/>
              <a:gd name="connsiteY20" fmla="*/ 1839250 h 2612571"/>
              <a:gd name="connsiteX21" fmla="*/ 214231 w 1207008"/>
              <a:gd name="connsiteY21" fmla="*/ 1807899 h 2612571"/>
              <a:gd name="connsiteX22" fmla="*/ 219456 w 1207008"/>
              <a:gd name="connsiteY22" fmla="*/ 1792224 h 2612571"/>
              <a:gd name="connsiteX23" fmla="*/ 214231 w 1207008"/>
              <a:gd name="connsiteY23" fmla="*/ 1719072 h 2612571"/>
              <a:gd name="connsiteX24" fmla="*/ 209005 w 1207008"/>
              <a:gd name="connsiteY24" fmla="*/ 1698171 h 2612571"/>
              <a:gd name="connsiteX25" fmla="*/ 198555 w 1207008"/>
              <a:gd name="connsiteY25" fmla="*/ 1666821 h 2612571"/>
              <a:gd name="connsiteX26" fmla="*/ 203780 w 1207008"/>
              <a:gd name="connsiteY26" fmla="*/ 1640695 h 2612571"/>
              <a:gd name="connsiteX27" fmla="*/ 214231 w 1207008"/>
              <a:gd name="connsiteY27" fmla="*/ 1567543 h 2612571"/>
              <a:gd name="connsiteX28" fmla="*/ 224681 w 1207008"/>
              <a:gd name="connsiteY28" fmla="*/ 1551867 h 2612571"/>
              <a:gd name="connsiteX29" fmla="*/ 229906 w 1207008"/>
              <a:gd name="connsiteY29" fmla="*/ 1530967 h 2612571"/>
              <a:gd name="connsiteX30" fmla="*/ 240356 w 1207008"/>
              <a:gd name="connsiteY30" fmla="*/ 1515291 h 2612571"/>
              <a:gd name="connsiteX31" fmla="*/ 256032 w 1207008"/>
              <a:gd name="connsiteY31" fmla="*/ 1478715 h 2612571"/>
              <a:gd name="connsiteX32" fmla="*/ 261257 w 1207008"/>
              <a:gd name="connsiteY32" fmla="*/ 1463040 h 2612571"/>
              <a:gd name="connsiteX33" fmla="*/ 292608 w 1207008"/>
              <a:gd name="connsiteY33" fmla="*/ 1447365 h 2612571"/>
              <a:gd name="connsiteX34" fmla="*/ 257338 w 1207008"/>
              <a:gd name="connsiteY34" fmla="*/ 1436914 h 2612571"/>
              <a:gd name="connsiteX35" fmla="*/ 283028 w 1207008"/>
              <a:gd name="connsiteY35" fmla="*/ 1411714 h 2612571"/>
              <a:gd name="connsiteX36" fmla="*/ 304419 w 1207008"/>
              <a:gd name="connsiteY36" fmla="*/ 1403169 h 2612571"/>
              <a:gd name="connsiteX37" fmla="*/ 319114 w 1207008"/>
              <a:gd name="connsiteY37" fmla="*/ 1376553 h 2612571"/>
              <a:gd name="connsiteX38" fmla="*/ 328585 w 1207008"/>
              <a:gd name="connsiteY38" fmla="*/ 1348522 h 2612571"/>
              <a:gd name="connsiteX39" fmla="*/ 356180 w 1207008"/>
              <a:gd name="connsiteY39" fmla="*/ 1321417 h 2612571"/>
              <a:gd name="connsiteX40" fmla="*/ 397111 w 1207008"/>
              <a:gd name="connsiteY40" fmla="*/ 1264485 h 2612571"/>
              <a:gd name="connsiteX41" fmla="*/ 407561 w 1207008"/>
              <a:gd name="connsiteY41" fmla="*/ 1222683 h 2612571"/>
              <a:gd name="connsiteX42" fmla="*/ 433687 w 1207008"/>
              <a:gd name="connsiteY42" fmla="*/ 1196558 h 2612571"/>
              <a:gd name="connsiteX43" fmla="*/ 480713 w 1207008"/>
              <a:gd name="connsiteY43" fmla="*/ 1175657 h 2612571"/>
              <a:gd name="connsiteX44" fmla="*/ 506839 w 1207008"/>
              <a:gd name="connsiteY44" fmla="*/ 1149531 h 2612571"/>
              <a:gd name="connsiteX45" fmla="*/ 522514 w 1207008"/>
              <a:gd name="connsiteY45" fmla="*/ 1133856 h 2612571"/>
              <a:gd name="connsiteX46" fmla="*/ 553865 w 1207008"/>
              <a:gd name="connsiteY46" fmla="*/ 1118181 h 2612571"/>
              <a:gd name="connsiteX47" fmla="*/ 595666 w 1207008"/>
              <a:gd name="connsiteY47" fmla="*/ 1112955 h 2612571"/>
              <a:gd name="connsiteX48" fmla="*/ 627017 w 1207008"/>
              <a:gd name="connsiteY48" fmla="*/ 1065929 h 2612571"/>
              <a:gd name="connsiteX49" fmla="*/ 637467 w 1207008"/>
              <a:gd name="connsiteY49" fmla="*/ 1050254 h 2612571"/>
              <a:gd name="connsiteX50" fmla="*/ 668818 w 1207008"/>
              <a:gd name="connsiteY50" fmla="*/ 1013678 h 2612571"/>
              <a:gd name="connsiteX51" fmla="*/ 684493 w 1207008"/>
              <a:gd name="connsiteY51" fmla="*/ 971877 h 2612571"/>
              <a:gd name="connsiteX52" fmla="*/ 700169 w 1207008"/>
              <a:gd name="connsiteY52" fmla="*/ 935301 h 2612571"/>
              <a:gd name="connsiteX53" fmla="*/ 705394 w 1207008"/>
              <a:gd name="connsiteY53" fmla="*/ 914400 h 2612571"/>
              <a:gd name="connsiteX54" fmla="*/ 726295 w 1207008"/>
              <a:gd name="connsiteY54" fmla="*/ 872599 h 2612571"/>
              <a:gd name="connsiteX55" fmla="*/ 741970 w 1207008"/>
              <a:gd name="connsiteY55" fmla="*/ 867374 h 2612571"/>
              <a:gd name="connsiteX56" fmla="*/ 768096 w 1207008"/>
              <a:gd name="connsiteY56" fmla="*/ 846473 h 2612571"/>
              <a:gd name="connsiteX57" fmla="*/ 773321 w 1207008"/>
              <a:gd name="connsiteY57" fmla="*/ 830798 h 2612571"/>
              <a:gd name="connsiteX58" fmla="*/ 768096 w 1207008"/>
              <a:gd name="connsiteY58" fmla="*/ 799447 h 2612571"/>
              <a:gd name="connsiteX59" fmla="*/ 747195 w 1207008"/>
              <a:gd name="connsiteY59" fmla="*/ 757646 h 2612571"/>
              <a:gd name="connsiteX60" fmla="*/ 736745 w 1207008"/>
              <a:gd name="connsiteY60" fmla="*/ 736745 h 2612571"/>
              <a:gd name="connsiteX61" fmla="*/ 731520 w 1207008"/>
              <a:gd name="connsiteY61" fmla="*/ 721070 h 2612571"/>
              <a:gd name="connsiteX62" fmla="*/ 752420 w 1207008"/>
              <a:gd name="connsiteY62" fmla="*/ 674043 h 2612571"/>
              <a:gd name="connsiteX63" fmla="*/ 762871 w 1207008"/>
              <a:gd name="connsiteY63" fmla="*/ 663593 h 2612571"/>
              <a:gd name="connsiteX64" fmla="*/ 815122 w 1207008"/>
              <a:gd name="connsiteY64" fmla="*/ 590441 h 2612571"/>
              <a:gd name="connsiteX65" fmla="*/ 851698 w 1207008"/>
              <a:gd name="connsiteY65" fmla="*/ 553865 h 2612571"/>
              <a:gd name="connsiteX66" fmla="*/ 872599 w 1207008"/>
              <a:gd name="connsiteY66" fmla="*/ 512064 h 2612571"/>
              <a:gd name="connsiteX67" fmla="*/ 883049 w 1207008"/>
              <a:gd name="connsiteY67" fmla="*/ 480713 h 2612571"/>
              <a:gd name="connsiteX68" fmla="*/ 877824 w 1207008"/>
              <a:gd name="connsiteY68" fmla="*/ 444137 h 2612571"/>
              <a:gd name="connsiteX69" fmla="*/ 883049 w 1207008"/>
              <a:gd name="connsiteY69" fmla="*/ 360535 h 2612571"/>
              <a:gd name="connsiteX70" fmla="*/ 898724 w 1207008"/>
              <a:gd name="connsiteY70" fmla="*/ 323959 h 2612571"/>
              <a:gd name="connsiteX71" fmla="*/ 987552 w 1207008"/>
              <a:gd name="connsiteY71" fmla="*/ 308283 h 2612571"/>
              <a:gd name="connsiteX72" fmla="*/ 1003227 w 1207008"/>
              <a:gd name="connsiteY72" fmla="*/ 303058 h 2612571"/>
              <a:gd name="connsiteX73" fmla="*/ 1039803 w 1207008"/>
              <a:gd name="connsiteY73" fmla="*/ 266482 h 2612571"/>
              <a:gd name="connsiteX74" fmla="*/ 1055479 w 1207008"/>
              <a:gd name="connsiteY74" fmla="*/ 256032 h 2612571"/>
              <a:gd name="connsiteX75" fmla="*/ 1076379 w 1207008"/>
              <a:gd name="connsiteY75" fmla="*/ 229906 h 2612571"/>
              <a:gd name="connsiteX76" fmla="*/ 1092055 w 1207008"/>
              <a:gd name="connsiteY76" fmla="*/ 219456 h 2612571"/>
              <a:gd name="connsiteX77" fmla="*/ 1107730 w 1207008"/>
              <a:gd name="connsiteY77" fmla="*/ 188105 h 2612571"/>
              <a:gd name="connsiteX78" fmla="*/ 1118180 w 1207008"/>
              <a:gd name="connsiteY78" fmla="*/ 167205 h 2612571"/>
              <a:gd name="connsiteX79" fmla="*/ 1128631 w 1207008"/>
              <a:gd name="connsiteY79" fmla="*/ 156754 h 2612571"/>
              <a:gd name="connsiteX80" fmla="*/ 1154756 w 1207008"/>
              <a:gd name="connsiteY80" fmla="*/ 114953 h 2612571"/>
              <a:gd name="connsiteX81" fmla="*/ 1165207 w 1207008"/>
              <a:gd name="connsiteY81" fmla="*/ 99278 h 2612571"/>
              <a:gd name="connsiteX82" fmla="*/ 1170432 w 1207008"/>
              <a:gd name="connsiteY82" fmla="*/ 83602 h 2612571"/>
              <a:gd name="connsiteX83" fmla="*/ 1196557 w 1207008"/>
              <a:gd name="connsiteY83" fmla="*/ 36576 h 2612571"/>
              <a:gd name="connsiteX84" fmla="*/ 1207008 w 1207008"/>
              <a:gd name="connsiteY84" fmla="*/ 52251 h 2612571"/>
              <a:gd name="connsiteX85" fmla="*/ 1186107 w 1207008"/>
              <a:gd name="connsiteY85" fmla="*/ 0 h 2612571"/>
              <a:gd name="connsiteX0" fmla="*/ 0 w 1207008"/>
              <a:gd name="connsiteY0" fmla="*/ 2612571 h 2612571"/>
              <a:gd name="connsiteX1" fmla="*/ 0 w 1207008"/>
              <a:gd name="connsiteY1" fmla="*/ 2612571 h 2612571"/>
              <a:gd name="connsiteX2" fmla="*/ 15675 w 1207008"/>
              <a:gd name="connsiteY2" fmla="*/ 2523744 h 2612571"/>
              <a:gd name="connsiteX3" fmla="*/ 20900 w 1207008"/>
              <a:gd name="connsiteY3" fmla="*/ 2508069 h 2612571"/>
              <a:gd name="connsiteX4" fmla="*/ 26125 w 1207008"/>
              <a:gd name="connsiteY4" fmla="*/ 2492393 h 2612571"/>
              <a:gd name="connsiteX5" fmla="*/ 41801 w 1207008"/>
              <a:gd name="connsiteY5" fmla="*/ 2481943 h 2612571"/>
              <a:gd name="connsiteX6" fmla="*/ 57476 w 1207008"/>
              <a:gd name="connsiteY6" fmla="*/ 2445367 h 2612571"/>
              <a:gd name="connsiteX7" fmla="*/ 67927 w 1207008"/>
              <a:gd name="connsiteY7" fmla="*/ 2414016 h 2612571"/>
              <a:gd name="connsiteX8" fmla="*/ 78377 w 1207008"/>
              <a:gd name="connsiteY8" fmla="*/ 2335639 h 2612571"/>
              <a:gd name="connsiteX9" fmla="*/ 88827 w 1207008"/>
              <a:gd name="connsiteY9" fmla="*/ 2314738 h 2612571"/>
              <a:gd name="connsiteX10" fmla="*/ 104503 w 1207008"/>
              <a:gd name="connsiteY10" fmla="*/ 2299063 h 2612571"/>
              <a:gd name="connsiteX11" fmla="*/ 114953 w 1207008"/>
              <a:gd name="connsiteY11" fmla="*/ 2278162 h 2612571"/>
              <a:gd name="connsiteX12" fmla="*/ 120178 w 1207008"/>
              <a:gd name="connsiteY12" fmla="*/ 2262487 h 2612571"/>
              <a:gd name="connsiteX13" fmla="*/ 130628 w 1207008"/>
              <a:gd name="connsiteY13" fmla="*/ 2246811 h 2612571"/>
              <a:gd name="connsiteX14" fmla="*/ 135853 w 1207008"/>
              <a:gd name="connsiteY14" fmla="*/ 2225911 h 2612571"/>
              <a:gd name="connsiteX15" fmla="*/ 146304 w 1207008"/>
              <a:gd name="connsiteY15" fmla="*/ 2178885 h 2612571"/>
              <a:gd name="connsiteX16" fmla="*/ 156754 w 1207008"/>
              <a:gd name="connsiteY16" fmla="*/ 2168434 h 2612571"/>
              <a:gd name="connsiteX17" fmla="*/ 167204 w 1207008"/>
              <a:gd name="connsiteY17" fmla="*/ 2152759 h 2612571"/>
              <a:gd name="connsiteX18" fmla="*/ 172429 w 1207008"/>
              <a:gd name="connsiteY18" fmla="*/ 2131858 h 2612571"/>
              <a:gd name="connsiteX19" fmla="*/ 182880 w 1207008"/>
              <a:gd name="connsiteY19" fmla="*/ 2048256 h 2612571"/>
              <a:gd name="connsiteX20" fmla="*/ 203780 w 1207008"/>
              <a:gd name="connsiteY20" fmla="*/ 1839250 h 2612571"/>
              <a:gd name="connsiteX21" fmla="*/ 214231 w 1207008"/>
              <a:gd name="connsiteY21" fmla="*/ 1807899 h 2612571"/>
              <a:gd name="connsiteX22" fmla="*/ 219456 w 1207008"/>
              <a:gd name="connsiteY22" fmla="*/ 1792224 h 2612571"/>
              <a:gd name="connsiteX23" fmla="*/ 214231 w 1207008"/>
              <a:gd name="connsiteY23" fmla="*/ 1719072 h 2612571"/>
              <a:gd name="connsiteX24" fmla="*/ 209005 w 1207008"/>
              <a:gd name="connsiteY24" fmla="*/ 1698171 h 2612571"/>
              <a:gd name="connsiteX25" fmla="*/ 198555 w 1207008"/>
              <a:gd name="connsiteY25" fmla="*/ 1666821 h 2612571"/>
              <a:gd name="connsiteX26" fmla="*/ 203780 w 1207008"/>
              <a:gd name="connsiteY26" fmla="*/ 1640695 h 2612571"/>
              <a:gd name="connsiteX27" fmla="*/ 214231 w 1207008"/>
              <a:gd name="connsiteY27" fmla="*/ 1567543 h 2612571"/>
              <a:gd name="connsiteX28" fmla="*/ 224681 w 1207008"/>
              <a:gd name="connsiteY28" fmla="*/ 1551867 h 2612571"/>
              <a:gd name="connsiteX29" fmla="*/ 229906 w 1207008"/>
              <a:gd name="connsiteY29" fmla="*/ 1530967 h 2612571"/>
              <a:gd name="connsiteX30" fmla="*/ 240356 w 1207008"/>
              <a:gd name="connsiteY30" fmla="*/ 1515291 h 2612571"/>
              <a:gd name="connsiteX31" fmla="*/ 256032 w 1207008"/>
              <a:gd name="connsiteY31" fmla="*/ 1478715 h 2612571"/>
              <a:gd name="connsiteX32" fmla="*/ 261257 w 1207008"/>
              <a:gd name="connsiteY32" fmla="*/ 1463040 h 2612571"/>
              <a:gd name="connsiteX33" fmla="*/ 260223 w 1207008"/>
              <a:gd name="connsiteY33" fmla="*/ 1449270 h 2612571"/>
              <a:gd name="connsiteX34" fmla="*/ 257338 w 1207008"/>
              <a:gd name="connsiteY34" fmla="*/ 1436914 h 2612571"/>
              <a:gd name="connsiteX35" fmla="*/ 283028 w 1207008"/>
              <a:gd name="connsiteY35" fmla="*/ 1411714 h 2612571"/>
              <a:gd name="connsiteX36" fmla="*/ 304419 w 1207008"/>
              <a:gd name="connsiteY36" fmla="*/ 1403169 h 2612571"/>
              <a:gd name="connsiteX37" fmla="*/ 319114 w 1207008"/>
              <a:gd name="connsiteY37" fmla="*/ 1376553 h 2612571"/>
              <a:gd name="connsiteX38" fmla="*/ 328585 w 1207008"/>
              <a:gd name="connsiteY38" fmla="*/ 1348522 h 2612571"/>
              <a:gd name="connsiteX39" fmla="*/ 356180 w 1207008"/>
              <a:gd name="connsiteY39" fmla="*/ 1321417 h 2612571"/>
              <a:gd name="connsiteX40" fmla="*/ 397111 w 1207008"/>
              <a:gd name="connsiteY40" fmla="*/ 1264485 h 2612571"/>
              <a:gd name="connsiteX41" fmla="*/ 407561 w 1207008"/>
              <a:gd name="connsiteY41" fmla="*/ 1222683 h 2612571"/>
              <a:gd name="connsiteX42" fmla="*/ 433687 w 1207008"/>
              <a:gd name="connsiteY42" fmla="*/ 1196558 h 2612571"/>
              <a:gd name="connsiteX43" fmla="*/ 480713 w 1207008"/>
              <a:gd name="connsiteY43" fmla="*/ 1175657 h 2612571"/>
              <a:gd name="connsiteX44" fmla="*/ 506839 w 1207008"/>
              <a:gd name="connsiteY44" fmla="*/ 1149531 h 2612571"/>
              <a:gd name="connsiteX45" fmla="*/ 522514 w 1207008"/>
              <a:gd name="connsiteY45" fmla="*/ 1133856 h 2612571"/>
              <a:gd name="connsiteX46" fmla="*/ 553865 w 1207008"/>
              <a:gd name="connsiteY46" fmla="*/ 1118181 h 2612571"/>
              <a:gd name="connsiteX47" fmla="*/ 595666 w 1207008"/>
              <a:gd name="connsiteY47" fmla="*/ 1112955 h 2612571"/>
              <a:gd name="connsiteX48" fmla="*/ 627017 w 1207008"/>
              <a:gd name="connsiteY48" fmla="*/ 1065929 h 2612571"/>
              <a:gd name="connsiteX49" fmla="*/ 637467 w 1207008"/>
              <a:gd name="connsiteY49" fmla="*/ 1050254 h 2612571"/>
              <a:gd name="connsiteX50" fmla="*/ 668818 w 1207008"/>
              <a:gd name="connsiteY50" fmla="*/ 1013678 h 2612571"/>
              <a:gd name="connsiteX51" fmla="*/ 684493 w 1207008"/>
              <a:gd name="connsiteY51" fmla="*/ 971877 h 2612571"/>
              <a:gd name="connsiteX52" fmla="*/ 700169 w 1207008"/>
              <a:gd name="connsiteY52" fmla="*/ 935301 h 2612571"/>
              <a:gd name="connsiteX53" fmla="*/ 705394 w 1207008"/>
              <a:gd name="connsiteY53" fmla="*/ 914400 h 2612571"/>
              <a:gd name="connsiteX54" fmla="*/ 726295 w 1207008"/>
              <a:gd name="connsiteY54" fmla="*/ 872599 h 2612571"/>
              <a:gd name="connsiteX55" fmla="*/ 741970 w 1207008"/>
              <a:gd name="connsiteY55" fmla="*/ 867374 h 2612571"/>
              <a:gd name="connsiteX56" fmla="*/ 768096 w 1207008"/>
              <a:gd name="connsiteY56" fmla="*/ 846473 h 2612571"/>
              <a:gd name="connsiteX57" fmla="*/ 773321 w 1207008"/>
              <a:gd name="connsiteY57" fmla="*/ 830798 h 2612571"/>
              <a:gd name="connsiteX58" fmla="*/ 768096 w 1207008"/>
              <a:gd name="connsiteY58" fmla="*/ 799447 h 2612571"/>
              <a:gd name="connsiteX59" fmla="*/ 747195 w 1207008"/>
              <a:gd name="connsiteY59" fmla="*/ 757646 h 2612571"/>
              <a:gd name="connsiteX60" fmla="*/ 736745 w 1207008"/>
              <a:gd name="connsiteY60" fmla="*/ 736745 h 2612571"/>
              <a:gd name="connsiteX61" fmla="*/ 731520 w 1207008"/>
              <a:gd name="connsiteY61" fmla="*/ 721070 h 2612571"/>
              <a:gd name="connsiteX62" fmla="*/ 752420 w 1207008"/>
              <a:gd name="connsiteY62" fmla="*/ 674043 h 2612571"/>
              <a:gd name="connsiteX63" fmla="*/ 762871 w 1207008"/>
              <a:gd name="connsiteY63" fmla="*/ 663593 h 2612571"/>
              <a:gd name="connsiteX64" fmla="*/ 815122 w 1207008"/>
              <a:gd name="connsiteY64" fmla="*/ 590441 h 2612571"/>
              <a:gd name="connsiteX65" fmla="*/ 851698 w 1207008"/>
              <a:gd name="connsiteY65" fmla="*/ 553865 h 2612571"/>
              <a:gd name="connsiteX66" fmla="*/ 872599 w 1207008"/>
              <a:gd name="connsiteY66" fmla="*/ 512064 h 2612571"/>
              <a:gd name="connsiteX67" fmla="*/ 883049 w 1207008"/>
              <a:gd name="connsiteY67" fmla="*/ 480713 h 2612571"/>
              <a:gd name="connsiteX68" fmla="*/ 877824 w 1207008"/>
              <a:gd name="connsiteY68" fmla="*/ 444137 h 2612571"/>
              <a:gd name="connsiteX69" fmla="*/ 883049 w 1207008"/>
              <a:gd name="connsiteY69" fmla="*/ 360535 h 2612571"/>
              <a:gd name="connsiteX70" fmla="*/ 898724 w 1207008"/>
              <a:gd name="connsiteY70" fmla="*/ 323959 h 2612571"/>
              <a:gd name="connsiteX71" fmla="*/ 987552 w 1207008"/>
              <a:gd name="connsiteY71" fmla="*/ 308283 h 2612571"/>
              <a:gd name="connsiteX72" fmla="*/ 1003227 w 1207008"/>
              <a:gd name="connsiteY72" fmla="*/ 303058 h 2612571"/>
              <a:gd name="connsiteX73" fmla="*/ 1039803 w 1207008"/>
              <a:gd name="connsiteY73" fmla="*/ 266482 h 2612571"/>
              <a:gd name="connsiteX74" fmla="*/ 1055479 w 1207008"/>
              <a:gd name="connsiteY74" fmla="*/ 256032 h 2612571"/>
              <a:gd name="connsiteX75" fmla="*/ 1076379 w 1207008"/>
              <a:gd name="connsiteY75" fmla="*/ 229906 h 2612571"/>
              <a:gd name="connsiteX76" fmla="*/ 1092055 w 1207008"/>
              <a:gd name="connsiteY76" fmla="*/ 219456 h 2612571"/>
              <a:gd name="connsiteX77" fmla="*/ 1107730 w 1207008"/>
              <a:gd name="connsiteY77" fmla="*/ 188105 h 2612571"/>
              <a:gd name="connsiteX78" fmla="*/ 1118180 w 1207008"/>
              <a:gd name="connsiteY78" fmla="*/ 167205 h 2612571"/>
              <a:gd name="connsiteX79" fmla="*/ 1128631 w 1207008"/>
              <a:gd name="connsiteY79" fmla="*/ 156754 h 2612571"/>
              <a:gd name="connsiteX80" fmla="*/ 1154756 w 1207008"/>
              <a:gd name="connsiteY80" fmla="*/ 114953 h 2612571"/>
              <a:gd name="connsiteX81" fmla="*/ 1165207 w 1207008"/>
              <a:gd name="connsiteY81" fmla="*/ 99278 h 2612571"/>
              <a:gd name="connsiteX82" fmla="*/ 1170432 w 1207008"/>
              <a:gd name="connsiteY82" fmla="*/ 83602 h 2612571"/>
              <a:gd name="connsiteX83" fmla="*/ 1196557 w 1207008"/>
              <a:gd name="connsiteY83" fmla="*/ 36576 h 2612571"/>
              <a:gd name="connsiteX84" fmla="*/ 1207008 w 1207008"/>
              <a:gd name="connsiteY84" fmla="*/ 52251 h 2612571"/>
              <a:gd name="connsiteX85" fmla="*/ 1186107 w 1207008"/>
              <a:gd name="connsiteY85" fmla="*/ 0 h 261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07008" h="2612571">
                <a:moveTo>
                  <a:pt x="0" y="2612571"/>
                </a:moveTo>
                <a:lnTo>
                  <a:pt x="0" y="2612571"/>
                </a:lnTo>
                <a:cubicBezTo>
                  <a:pt x="6222" y="2544126"/>
                  <a:pt x="-858" y="2573345"/>
                  <a:pt x="15675" y="2523744"/>
                </a:cubicBezTo>
                <a:lnTo>
                  <a:pt x="20900" y="2508069"/>
                </a:lnTo>
                <a:cubicBezTo>
                  <a:pt x="22642" y="2502844"/>
                  <a:pt x="21542" y="2495448"/>
                  <a:pt x="26125" y="2492393"/>
                </a:cubicBezTo>
                <a:lnTo>
                  <a:pt x="41801" y="2481943"/>
                </a:lnTo>
                <a:cubicBezTo>
                  <a:pt x="58381" y="2457072"/>
                  <a:pt x="48273" y="2476042"/>
                  <a:pt x="57476" y="2445367"/>
                </a:cubicBezTo>
                <a:cubicBezTo>
                  <a:pt x="60641" y="2434816"/>
                  <a:pt x="67927" y="2414016"/>
                  <a:pt x="67927" y="2414016"/>
                </a:cubicBezTo>
                <a:cubicBezTo>
                  <a:pt x="70496" y="2383189"/>
                  <a:pt x="67337" y="2361399"/>
                  <a:pt x="78377" y="2335639"/>
                </a:cubicBezTo>
                <a:cubicBezTo>
                  <a:pt x="81445" y="2328480"/>
                  <a:pt x="84300" y="2321076"/>
                  <a:pt x="88827" y="2314738"/>
                </a:cubicBezTo>
                <a:cubicBezTo>
                  <a:pt x="93122" y="2308725"/>
                  <a:pt x="99278" y="2304288"/>
                  <a:pt x="104503" y="2299063"/>
                </a:cubicBezTo>
                <a:cubicBezTo>
                  <a:pt x="107986" y="2292096"/>
                  <a:pt x="111885" y="2285321"/>
                  <a:pt x="114953" y="2278162"/>
                </a:cubicBezTo>
                <a:cubicBezTo>
                  <a:pt x="117123" y="2273100"/>
                  <a:pt x="117715" y="2267413"/>
                  <a:pt x="120178" y="2262487"/>
                </a:cubicBezTo>
                <a:cubicBezTo>
                  <a:pt x="122986" y="2256870"/>
                  <a:pt x="127145" y="2252036"/>
                  <a:pt x="130628" y="2246811"/>
                </a:cubicBezTo>
                <a:cubicBezTo>
                  <a:pt x="132370" y="2239844"/>
                  <a:pt x="134445" y="2232953"/>
                  <a:pt x="135853" y="2225911"/>
                </a:cubicBezTo>
                <a:cubicBezTo>
                  <a:pt x="137224" y="2219054"/>
                  <a:pt x="140203" y="2189053"/>
                  <a:pt x="146304" y="2178885"/>
                </a:cubicBezTo>
                <a:cubicBezTo>
                  <a:pt x="148839" y="2174661"/>
                  <a:pt x="153677" y="2172281"/>
                  <a:pt x="156754" y="2168434"/>
                </a:cubicBezTo>
                <a:cubicBezTo>
                  <a:pt x="160677" y="2163530"/>
                  <a:pt x="163721" y="2157984"/>
                  <a:pt x="167204" y="2152759"/>
                </a:cubicBezTo>
                <a:cubicBezTo>
                  <a:pt x="168946" y="2145792"/>
                  <a:pt x="171538" y="2138984"/>
                  <a:pt x="172429" y="2131858"/>
                </a:cubicBezTo>
                <a:cubicBezTo>
                  <a:pt x="184073" y="2038714"/>
                  <a:pt x="170575" y="2097477"/>
                  <a:pt x="182880" y="2048256"/>
                </a:cubicBezTo>
                <a:cubicBezTo>
                  <a:pt x="193589" y="1844781"/>
                  <a:pt x="146468" y="1896568"/>
                  <a:pt x="203780" y="1839250"/>
                </a:cubicBezTo>
                <a:lnTo>
                  <a:pt x="214231" y="1807899"/>
                </a:lnTo>
                <a:lnTo>
                  <a:pt x="219456" y="1792224"/>
                </a:lnTo>
                <a:cubicBezTo>
                  <a:pt x="217714" y="1767840"/>
                  <a:pt x="216931" y="1743369"/>
                  <a:pt x="214231" y="1719072"/>
                </a:cubicBezTo>
                <a:cubicBezTo>
                  <a:pt x="213438" y="1711934"/>
                  <a:pt x="211069" y="1705050"/>
                  <a:pt x="209005" y="1698171"/>
                </a:cubicBezTo>
                <a:cubicBezTo>
                  <a:pt x="205840" y="1687620"/>
                  <a:pt x="198555" y="1666821"/>
                  <a:pt x="198555" y="1666821"/>
                </a:cubicBezTo>
                <a:cubicBezTo>
                  <a:pt x="200297" y="1658112"/>
                  <a:pt x="202606" y="1649498"/>
                  <a:pt x="203780" y="1640695"/>
                </a:cubicBezTo>
                <a:cubicBezTo>
                  <a:pt x="205149" y="1630427"/>
                  <a:pt x="206634" y="1585269"/>
                  <a:pt x="214231" y="1567543"/>
                </a:cubicBezTo>
                <a:cubicBezTo>
                  <a:pt x="216705" y="1561771"/>
                  <a:pt x="221198" y="1557092"/>
                  <a:pt x="224681" y="1551867"/>
                </a:cubicBezTo>
                <a:cubicBezTo>
                  <a:pt x="226423" y="1544900"/>
                  <a:pt x="227077" y="1537567"/>
                  <a:pt x="229906" y="1530967"/>
                </a:cubicBezTo>
                <a:cubicBezTo>
                  <a:pt x="232380" y="1525195"/>
                  <a:pt x="238151" y="1521171"/>
                  <a:pt x="240356" y="1515291"/>
                </a:cubicBezTo>
                <a:cubicBezTo>
                  <a:pt x="255214" y="1475668"/>
                  <a:pt x="234493" y="1500254"/>
                  <a:pt x="256032" y="1478715"/>
                </a:cubicBezTo>
                <a:cubicBezTo>
                  <a:pt x="257774" y="1473490"/>
                  <a:pt x="260559" y="1467947"/>
                  <a:pt x="261257" y="1463040"/>
                </a:cubicBezTo>
                <a:cubicBezTo>
                  <a:pt x="261955" y="1458133"/>
                  <a:pt x="249896" y="1452712"/>
                  <a:pt x="260223" y="1449270"/>
                </a:cubicBezTo>
                <a:cubicBezTo>
                  <a:pt x="263706" y="1445786"/>
                  <a:pt x="253537" y="1443173"/>
                  <a:pt x="257338" y="1436914"/>
                </a:cubicBezTo>
                <a:cubicBezTo>
                  <a:pt x="261139" y="1430655"/>
                  <a:pt x="275181" y="1417338"/>
                  <a:pt x="283028" y="1411714"/>
                </a:cubicBezTo>
                <a:cubicBezTo>
                  <a:pt x="290875" y="1406090"/>
                  <a:pt x="298405" y="1409029"/>
                  <a:pt x="304419" y="1403169"/>
                </a:cubicBezTo>
                <a:cubicBezTo>
                  <a:pt x="310433" y="1397309"/>
                  <a:pt x="270858" y="1408723"/>
                  <a:pt x="319114" y="1376553"/>
                </a:cubicBezTo>
                <a:cubicBezTo>
                  <a:pt x="351290" y="1328294"/>
                  <a:pt x="322407" y="1357711"/>
                  <a:pt x="328585" y="1348522"/>
                </a:cubicBezTo>
                <a:cubicBezTo>
                  <a:pt x="334763" y="1339333"/>
                  <a:pt x="352697" y="1326642"/>
                  <a:pt x="356180" y="1321417"/>
                </a:cubicBezTo>
                <a:cubicBezTo>
                  <a:pt x="368042" y="1273968"/>
                  <a:pt x="386761" y="1352453"/>
                  <a:pt x="397111" y="1264485"/>
                </a:cubicBezTo>
                <a:cubicBezTo>
                  <a:pt x="397324" y="1262671"/>
                  <a:pt x="403306" y="1228357"/>
                  <a:pt x="407561" y="1222683"/>
                </a:cubicBezTo>
                <a:cubicBezTo>
                  <a:pt x="414950" y="1212830"/>
                  <a:pt x="422003" y="1200453"/>
                  <a:pt x="433687" y="1196558"/>
                </a:cubicBezTo>
                <a:cubicBezTo>
                  <a:pt x="454232" y="1189709"/>
                  <a:pt x="465428" y="1189031"/>
                  <a:pt x="480713" y="1175657"/>
                </a:cubicBezTo>
                <a:cubicBezTo>
                  <a:pt x="489982" y="1167547"/>
                  <a:pt x="498130" y="1158240"/>
                  <a:pt x="506839" y="1149531"/>
                </a:cubicBezTo>
                <a:cubicBezTo>
                  <a:pt x="512064" y="1144306"/>
                  <a:pt x="516366" y="1137955"/>
                  <a:pt x="522514" y="1133856"/>
                </a:cubicBezTo>
                <a:cubicBezTo>
                  <a:pt x="535066" y="1125488"/>
                  <a:pt x="538991" y="1120886"/>
                  <a:pt x="553865" y="1118181"/>
                </a:cubicBezTo>
                <a:cubicBezTo>
                  <a:pt x="567681" y="1115669"/>
                  <a:pt x="581732" y="1114697"/>
                  <a:pt x="595666" y="1112955"/>
                </a:cubicBezTo>
                <a:lnTo>
                  <a:pt x="627017" y="1065929"/>
                </a:lnTo>
                <a:cubicBezTo>
                  <a:pt x="630500" y="1060704"/>
                  <a:pt x="633027" y="1054694"/>
                  <a:pt x="637467" y="1050254"/>
                </a:cubicBezTo>
                <a:cubicBezTo>
                  <a:pt x="662808" y="1024913"/>
                  <a:pt x="652903" y="1037551"/>
                  <a:pt x="668818" y="1013678"/>
                </a:cubicBezTo>
                <a:cubicBezTo>
                  <a:pt x="678450" y="975148"/>
                  <a:pt x="668100" y="1010125"/>
                  <a:pt x="684493" y="971877"/>
                </a:cubicBezTo>
                <a:cubicBezTo>
                  <a:pt x="707558" y="918060"/>
                  <a:pt x="665513" y="1004614"/>
                  <a:pt x="700169" y="935301"/>
                </a:cubicBezTo>
                <a:cubicBezTo>
                  <a:pt x="701911" y="928334"/>
                  <a:pt x="703331" y="921279"/>
                  <a:pt x="705394" y="914400"/>
                </a:cubicBezTo>
                <a:cubicBezTo>
                  <a:pt x="709970" y="899146"/>
                  <a:pt x="711378" y="881549"/>
                  <a:pt x="726295" y="872599"/>
                </a:cubicBezTo>
                <a:cubicBezTo>
                  <a:pt x="731018" y="869765"/>
                  <a:pt x="736745" y="869116"/>
                  <a:pt x="741970" y="867374"/>
                </a:cubicBezTo>
                <a:cubicBezTo>
                  <a:pt x="749087" y="862629"/>
                  <a:pt x="763134" y="854743"/>
                  <a:pt x="768096" y="846473"/>
                </a:cubicBezTo>
                <a:cubicBezTo>
                  <a:pt x="770930" y="841750"/>
                  <a:pt x="771579" y="836023"/>
                  <a:pt x="773321" y="830798"/>
                </a:cubicBezTo>
                <a:cubicBezTo>
                  <a:pt x="771579" y="820348"/>
                  <a:pt x="771659" y="809424"/>
                  <a:pt x="768096" y="799447"/>
                </a:cubicBezTo>
                <a:cubicBezTo>
                  <a:pt x="762856" y="784776"/>
                  <a:pt x="754162" y="771580"/>
                  <a:pt x="747195" y="757646"/>
                </a:cubicBezTo>
                <a:cubicBezTo>
                  <a:pt x="743712" y="750679"/>
                  <a:pt x="739208" y="744135"/>
                  <a:pt x="736745" y="736745"/>
                </a:cubicBezTo>
                <a:lnTo>
                  <a:pt x="731520" y="721070"/>
                </a:lnTo>
                <a:cubicBezTo>
                  <a:pt x="739805" y="696215"/>
                  <a:pt x="738227" y="691785"/>
                  <a:pt x="752420" y="674043"/>
                </a:cubicBezTo>
                <a:cubicBezTo>
                  <a:pt x="755498" y="670196"/>
                  <a:pt x="759915" y="667534"/>
                  <a:pt x="762871" y="663593"/>
                </a:cubicBezTo>
                <a:cubicBezTo>
                  <a:pt x="780677" y="639852"/>
                  <a:pt x="793923" y="611640"/>
                  <a:pt x="815122" y="590441"/>
                </a:cubicBezTo>
                <a:cubicBezTo>
                  <a:pt x="827314" y="578249"/>
                  <a:pt x="843987" y="569287"/>
                  <a:pt x="851698" y="553865"/>
                </a:cubicBezTo>
                <a:cubicBezTo>
                  <a:pt x="858665" y="539931"/>
                  <a:pt x="867673" y="526843"/>
                  <a:pt x="872599" y="512064"/>
                </a:cubicBezTo>
                <a:lnTo>
                  <a:pt x="883049" y="480713"/>
                </a:lnTo>
                <a:cubicBezTo>
                  <a:pt x="881307" y="468521"/>
                  <a:pt x="877824" y="456453"/>
                  <a:pt x="877824" y="444137"/>
                </a:cubicBezTo>
                <a:cubicBezTo>
                  <a:pt x="877824" y="416215"/>
                  <a:pt x="880271" y="388318"/>
                  <a:pt x="883049" y="360535"/>
                </a:cubicBezTo>
                <a:cubicBezTo>
                  <a:pt x="883938" y="351647"/>
                  <a:pt x="889414" y="329778"/>
                  <a:pt x="898724" y="323959"/>
                </a:cubicBezTo>
                <a:cubicBezTo>
                  <a:pt x="921237" y="309889"/>
                  <a:pt x="966413" y="310205"/>
                  <a:pt x="987552" y="308283"/>
                </a:cubicBezTo>
                <a:cubicBezTo>
                  <a:pt x="992777" y="306541"/>
                  <a:pt x="998926" y="306499"/>
                  <a:pt x="1003227" y="303058"/>
                </a:cubicBezTo>
                <a:cubicBezTo>
                  <a:pt x="1016691" y="292287"/>
                  <a:pt x="1025456" y="276046"/>
                  <a:pt x="1039803" y="266482"/>
                </a:cubicBezTo>
                <a:lnTo>
                  <a:pt x="1055479" y="256032"/>
                </a:lnTo>
                <a:cubicBezTo>
                  <a:pt x="1063236" y="244396"/>
                  <a:pt x="1065745" y="238413"/>
                  <a:pt x="1076379" y="229906"/>
                </a:cubicBezTo>
                <a:cubicBezTo>
                  <a:pt x="1081283" y="225983"/>
                  <a:pt x="1086830" y="222939"/>
                  <a:pt x="1092055" y="219456"/>
                </a:cubicBezTo>
                <a:cubicBezTo>
                  <a:pt x="1101634" y="190718"/>
                  <a:pt x="1091524" y="216465"/>
                  <a:pt x="1107730" y="188105"/>
                </a:cubicBezTo>
                <a:cubicBezTo>
                  <a:pt x="1111594" y="181342"/>
                  <a:pt x="1113859" y="173686"/>
                  <a:pt x="1118180" y="167205"/>
                </a:cubicBezTo>
                <a:cubicBezTo>
                  <a:pt x="1120913" y="163106"/>
                  <a:pt x="1125553" y="160601"/>
                  <a:pt x="1128631" y="156754"/>
                </a:cubicBezTo>
                <a:cubicBezTo>
                  <a:pt x="1135455" y="148224"/>
                  <a:pt x="1150825" y="121242"/>
                  <a:pt x="1154756" y="114953"/>
                </a:cubicBezTo>
                <a:cubicBezTo>
                  <a:pt x="1158084" y="109628"/>
                  <a:pt x="1161723" y="104503"/>
                  <a:pt x="1165207" y="99278"/>
                </a:cubicBezTo>
                <a:cubicBezTo>
                  <a:pt x="1166949" y="94053"/>
                  <a:pt x="1167757" y="88417"/>
                  <a:pt x="1170432" y="83602"/>
                </a:cubicBezTo>
                <a:cubicBezTo>
                  <a:pt x="1200377" y="29699"/>
                  <a:pt x="1184734" y="72046"/>
                  <a:pt x="1196557" y="36576"/>
                </a:cubicBezTo>
                <a:lnTo>
                  <a:pt x="1207008" y="52251"/>
                </a:lnTo>
                <a:lnTo>
                  <a:pt x="1186107" y="0"/>
                </a:lnTo>
              </a:path>
            </a:pathLst>
          </a:cu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2884621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2000"/>
                                        <p:tgtEl>
                                          <p:spTgt spid="1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1906270353"/>
      </p:ext>
    </p:extLst>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a:t>
            </a:r>
            <a:r>
              <a:rPr lang="en-US" sz="6000" dirty="0" smtClean="0">
                <a:solidFill>
                  <a:schemeClr val="bg1"/>
                </a:solidFill>
                <a:effectLst>
                  <a:glow rad="101600">
                    <a:schemeClr val="accent6">
                      <a:lumMod val="60000"/>
                      <a:lumOff val="40000"/>
                      <a:alpha val="60000"/>
                    </a:schemeClr>
                  </a:glow>
                </a:effectLst>
                <a:latin typeface="PT Taj Mahal" pitchFamily="2" charset="0"/>
              </a:rPr>
              <a:t>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smtClean="0">
                <a:solidFill>
                  <a:srgbClr val="FFFF00"/>
                </a:solidFill>
                <a:latin typeface="Arial Rounded MT Bold" pitchFamily="34" charset="0"/>
              </a:rPr>
              <a:t>Cherubim</a:t>
            </a:r>
            <a:r>
              <a:rPr lang="en-US" sz="3200" dirty="0" smtClean="0">
                <a:solidFill>
                  <a:schemeClr val="bg1"/>
                </a:solidFill>
                <a:latin typeface="Arial Rounded MT Bold" pitchFamily="34" charset="0"/>
              </a:rPr>
              <a:t> ~ plural for </a:t>
            </a:r>
            <a:r>
              <a:rPr lang="en-US" sz="3200" dirty="0" smtClean="0">
                <a:solidFill>
                  <a:srgbClr val="FFFF00"/>
                </a:solidFill>
                <a:latin typeface="Arial Rounded MT Bold" pitchFamily="34" charset="0"/>
              </a:rPr>
              <a:t>Cherub</a:t>
            </a:r>
            <a:endParaRPr lang="en-US" sz="3200" dirty="0">
              <a:solidFill>
                <a:srgbClr val="FFFF00"/>
              </a:solidFill>
              <a:latin typeface="Arial Rounded MT Bold" pitchFamily="34" charset="0"/>
            </a:endParaRPr>
          </a:p>
        </p:txBody>
      </p:sp>
      <p:sp>
        <p:nvSpPr>
          <p:cNvPr id="7" name="TextBox 6"/>
          <p:cNvSpPr txBox="1"/>
          <p:nvPr/>
        </p:nvSpPr>
        <p:spPr>
          <a:xfrm>
            <a:off x="685800" y="1447800"/>
            <a:ext cx="8001000" cy="584775"/>
          </a:xfrm>
          <a:prstGeom prst="rect">
            <a:avLst/>
          </a:prstGeom>
          <a:noFill/>
        </p:spPr>
        <p:txBody>
          <a:bodyPr wrap="square" rtlCol="0">
            <a:spAutoFit/>
          </a:bodyPr>
          <a:lstStyle/>
          <a:p>
            <a:pPr marL="457200" indent="-457200">
              <a:buFont typeface="Arial" pitchFamily="34" charset="0"/>
              <a:buChar char="•"/>
            </a:pPr>
            <a:r>
              <a:rPr lang="en-US" sz="3200" dirty="0" smtClean="0"/>
              <a:t>KJV, </a:t>
            </a:r>
            <a:r>
              <a:rPr lang="en-US" sz="3200" dirty="0" err="1" smtClean="0">
                <a:solidFill>
                  <a:srgbClr val="FFFF00"/>
                </a:solidFill>
              </a:rPr>
              <a:t>cherubims</a:t>
            </a:r>
            <a:endParaRPr lang="en-US" sz="3200" dirty="0">
              <a:solidFill>
                <a:srgbClr val="FFFF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601911">
            <a:off x="2769221" y="2544758"/>
            <a:ext cx="2985496" cy="2985496"/>
          </a:xfrm>
          <a:prstGeom prst="rect">
            <a:avLst/>
          </a:prstGeom>
          <a:effectLst>
            <a:softEdge rad="127000"/>
          </a:effectLst>
        </p:spPr>
      </p:pic>
    </p:spTree>
    <p:extLst>
      <p:ext uri="{BB962C8B-B14F-4D97-AF65-F5344CB8AC3E}">
        <p14:creationId xmlns:p14="http://schemas.microsoft.com/office/powerpoint/2010/main" xmlns="" val="309318652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par>
                                <p:cTn id="26" presetID="9" presetClass="emph" presetSubtype="0" grpId="1" nodeType="withEffect">
                                  <p:stCondLst>
                                    <p:cond delay="0"/>
                                  </p:stCondLst>
                                  <p:childTnLst>
                                    <p:set>
                                      <p:cBhvr rctx="PPT">
                                        <p:cTn id="27" dur="indefinite"/>
                                        <p:tgtEl>
                                          <p:spTgt spid="7"/>
                                        </p:tgtEl>
                                        <p:attrNameLst>
                                          <p:attrName>style.opacity</p:attrName>
                                        </p:attrNameLst>
                                      </p:cBhvr>
                                      <p:to>
                                        <p:strVal val="0.5"/>
                                      </p:to>
                                    </p:set>
                                    <p:animEffect filter="image" prLst="opacity: 0.5">
                                      <p:cBhvr rctx="IE">
                                        <p:cTn id="28"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East side </a:t>
            </a:r>
            <a:r>
              <a:rPr lang="en-US" sz="3200" dirty="0"/>
              <a:t>~ i.e. Mount of Olives</a:t>
            </a:r>
            <a:endParaRPr lang="en-US" sz="3200" dirty="0">
              <a:solidFill>
                <a:srgbClr val="FFFF00"/>
              </a:solidFill>
              <a:latin typeface="Arial Rounded MT Bold" pitchFamily="34" charset="0"/>
            </a:endParaRPr>
          </a:p>
        </p:txBody>
      </p:sp>
      <p:sp>
        <p:nvSpPr>
          <p:cNvPr id="7" name="TextBox 6"/>
          <p:cNvSpPr txBox="1"/>
          <p:nvPr/>
        </p:nvSpPr>
        <p:spPr>
          <a:xfrm>
            <a:off x="685800" y="1447800"/>
            <a:ext cx="8001000" cy="3046988"/>
          </a:xfrm>
          <a:prstGeom prst="rect">
            <a:avLst/>
          </a:prstGeom>
          <a:noFill/>
        </p:spPr>
        <p:txBody>
          <a:bodyPr wrap="square" rtlCol="0">
            <a:spAutoFit/>
          </a:bodyPr>
          <a:lstStyle/>
          <a:p>
            <a:pPr marL="457200" indent="-457200">
              <a:buFont typeface="Arial" pitchFamily="34" charset="0"/>
              <a:buChar char="•"/>
            </a:pPr>
            <a:r>
              <a:rPr lang="en-US" sz="3200" dirty="0" smtClean="0"/>
              <a:t>Zech. 14:4 </a:t>
            </a:r>
            <a:r>
              <a:rPr lang="en-US" sz="3200" dirty="0"/>
              <a:t>~ </a:t>
            </a:r>
            <a:r>
              <a:rPr lang="en-US" sz="3200" dirty="0">
                <a:solidFill>
                  <a:srgbClr val="FFFF00"/>
                </a:solidFill>
              </a:rPr>
              <a:t>And in that day His feet will stand on the Mount of Olives, which is in front of Jerusalem on the east; and the Mount of Olives will be split in its middle from east to west by a very large valley.</a:t>
            </a:r>
            <a:endParaRPr lang="en-US" sz="3200" i="1" dirty="0">
              <a:solidFill>
                <a:srgbClr val="FFFF00"/>
              </a:solidFill>
            </a:endParaRPr>
          </a:p>
        </p:txBody>
      </p:sp>
    </p:spTree>
    <p:extLst>
      <p:ext uri="{BB962C8B-B14F-4D97-AF65-F5344CB8AC3E}">
        <p14:creationId xmlns:p14="http://schemas.microsoft.com/office/powerpoint/2010/main" xmlns="" val="290277781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 y="762000"/>
            <a:ext cx="6749647" cy="5062236"/>
          </a:xfrm>
          <a:prstGeom prst="rect">
            <a:avLst/>
          </a:prstGeom>
          <a:effectLst>
            <a:softEdge rad="127000"/>
          </a:effectLst>
        </p:spPr>
      </p:pic>
    </p:spTree>
    <p:extLst>
      <p:ext uri="{BB962C8B-B14F-4D97-AF65-F5344CB8AC3E}">
        <p14:creationId xmlns:p14="http://schemas.microsoft.com/office/powerpoint/2010/main" xmlns="" val="201628757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652959172"/>
      </p:ext>
    </p:extLst>
  </p:cSld>
  <p:clrMapOvr>
    <a:masterClrMapping/>
  </p:clrMapOvr>
  <p:transition spd="slow">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693866"/>
          </a:xfrm>
          <a:prstGeom prst="rect">
            <a:avLst/>
          </a:prstGeom>
          <a:noFill/>
        </p:spPr>
        <p:txBody>
          <a:bodyPr wrap="square" rtlCol="0">
            <a:spAutoFit/>
          </a:bodyPr>
          <a:lstStyle/>
          <a:p>
            <a:r>
              <a:rPr lang="en-US" sz="2700" dirty="0"/>
              <a:t>Jeremiah 31:31–33 ~ </a:t>
            </a:r>
            <a:r>
              <a:rPr lang="en-US" sz="2700" baseline="30000" dirty="0"/>
              <a:t>31</a:t>
            </a:r>
            <a:r>
              <a:rPr lang="en-US" sz="2700" dirty="0"/>
              <a:t> </a:t>
            </a:r>
            <a:r>
              <a:rPr lang="en-US" sz="2700" dirty="0">
                <a:solidFill>
                  <a:srgbClr val="FFFF00"/>
                </a:solidFill>
              </a:rPr>
              <a:t>"Behold, the days are coming," says the </a:t>
            </a:r>
            <a:r>
              <a:rPr lang="en-US" sz="2700" cap="small" dirty="0">
                <a:solidFill>
                  <a:srgbClr val="FFFF00"/>
                </a:solidFill>
              </a:rPr>
              <a:t>Lord</a:t>
            </a:r>
            <a:r>
              <a:rPr lang="en-US" sz="2700" dirty="0">
                <a:solidFill>
                  <a:srgbClr val="FFFF00"/>
                </a:solidFill>
              </a:rPr>
              <a:t>, "when I will make a new covenant with the house of Israel and with the house of Judah— </a:t>
            </a:r>
            <a:r>
              <a:rPr lang="en-US" sz="2700" baseline="30000" dirty="0"/>
              <a:t>32</a:t>
            </a:r>
            <a:r>
              <a:rPr lang="en-US" sz="2700" dirty="0"/>
              <a:t> </a:t>
            </a:r>
            <a:r>
              <a:rPr lang="en-US" sz="2700" dirty="0">
                <a:solidFill>
                  <a:srgbClr val="FFFF00"/>
                </a:solidFill>
              </a:rPr>
              <a:t>not according to the covenant that I made with their fathers in the day </a:t>
            </a:r>
            <a:r>
              <a:rPr lang="en-US" sz="2700" i="1" dirty="0">
                <a:solidFill>
                  <a:srgbClr val="FFFF00"/>
                </a:solidFill>
              </a:rPr>
              <a:t>that</a:t>
            </a:r>
            <a:r>
              <a:rPr lang="en-US" sz="2700" dirty="0">
                <a:solidFill>
                  <a:srgbClr val="FFFF00"/>
                </a:solidFill>
              </a:rPr>
              <a:t> I took them by the hand to lead them out of the land of Egypt, My covenant which they broke, though I was a husband to them, says the </a:t>
            </a:r>
            <a:r>
              <a:rPr lang="en-US" sz="2700" cap="small" dirty="0">
                <a:solidFill>
                  <a:srgbClr val="FFFF00"/>
                </a:solidFill>
              </a:rPr>
              <a:t>Lord</a:t>
            </a:r>
            <a:r>
              <a:rPr lang="en-US" sz="2700" dirty="0">
                <a:solidFill>
                  <a:srgbClr val="FFFF00"/>
                </a:solidFill>
              </a:rPr>
              <a:t>. </a:t>
            </a:r>
            <a:r>
              <a:rPr lang="en-US" sz="2700" baseline="30000" dirty="0"/>
              <a:t>33</a:t>
            </a:r>
            <a:r>
              <a:rPr lang="en-US" sz="2700" dirty="0"/>
              <a:t> </a:t>
            </a:r>
            <a:r>
              <a:rPr lang="en-US" sz="2700" dirty="0">
                <a:solidFill>
                  <a:srgbClr val="FFFF00"/>
                </a:solidFill>
              </a:rPr>
              <a:t>But this </a:t>
            </a:r>
            <a:r>
              <a:rPr lang="en-US" sz="2700" i="1" dirty="0">
                <a:solidFill>
                  <a:srgbClr val="FFFF00"/>
                </a:solidFill>
              </a:rPr>
              <a:t>is</a:t>
            </a:r>
            <a:r>
              <a:rPr lang="en-US" sz="2700" dirty="0">
                <a:solidFill>
                  <a:srgbClr val="FFFF00"/>
                </a:solidFill>
              </a:rPr>
              <a:t> the covenant that I will make with the house of Israel after those days, says the </a:t>
            </a:r>
            <a:r>
              <a:rPr lang="en-US" sz="2700" cap="small" dirty="0">
                <a:solidFill>
                  <a:srgbClr val="FFFF00"/>
                </a:solidFill>
              </a:rPr>
              <a:t>Lord</a:t>
            </a:r>
            <a:r>
              <a:rPr lang="en-US" sz="2700" dirty="0">
                <a:solidFill>
                  <a:srgbClr val="FFFF00"/>
                </a:solidFill>
              </a:rPr>
              <a:t>: I will put My law in their minds, and write it on their hearts; and I will be </a:t>
            </a:r>
            <a:r>
              <a:rPr lang="en-US" sz="2700" dirty="0" smtClean="0">
                <a:solidFill>
                  <a:srgbClr val="FFFF00"/>
                </a:solidFill>
              </a:rPr>
              <a:t>their</a:t>
            </a:r>
          </a:p>
          <a:p>
            <a:r>
              <a:rPr lang="en-US" sz="2700" dirty="0" smtClean="0">
                <a:solidFill>
                  <a:srgbClr val="FFFF00"/>
                </a:solidFill>
              </a:rPr>
              <a:t>God</a:t>
            </a:r>
            <a:r>
              <a:rPr lang="en-US" sz="2700" dirty="0">
                <a:solidFill>
                  <a:srgbClr val="FFFF00"/>
                </a:solidFill>
              </a:rPr>
              <a:t>, and they shall be My people."</a:t>
            </a:r>
          </a:p>
        </p:txBody>
      </p:sp>
    </p:spTree>
    <p:extLst>
      <p:ext uri="{BB962C8B-B14F-4D97-AF65-F5344CB8AC3E}">
        <p14:creationId xmlns:p14="http://schemas.microsoft.com/office/powerpoint/2010/main" xmlns="" val="2828148374"/>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3539430"/>
          </a:xfrm>
          <a:prstGeom prst="rect">
            <a:avLst/>
          </a:prstGeom>
          <a:noFill/>
        </p:spPr>
        <p:txBody>
          <a:bodyPr wrap="square" rtlCol="0">
            <a:spAutoFit/>
          </a:bodyPr>
          <a:lstStyle/>
          <a:p>
            <a:r>
              <a:rPr lang="en-US" sz="3200" dirty="0"/>
              <a:t>Rom. 11:25-26a ~ </a:t>
            </a:r>
            <a:r>
              <a:rPr lang="en-US" sz="3200" baseline="30000" dirty="0"/>
              <a:t>25</a:t>
            </a:r>
            <a:r>
              <a:rPr lang="en-US" sz="3200" dirty="0"/>
              <a:t> </a:t>
            </a:r>
            <a:r>
              <a:rPr lang="en-US" sz="3200" dirty="0">
                <a:solidFill>
                  <a:srgbClr val="FFFF00"/>
                </a:solidFill>
              </a:rPr>
              <a:t>For I do not desire, brethren, that you should be ignorant of this mystery, lest you should be wise in your own opinion, that blindness in part has happened to Israel until the fullness of the Gentiles has come in. </a:t>
            </a:r>
            <a:r>
              <a:rPr lang="en-US" sz="3200" baseline="30000" dirty="0"/>
              <a:t>26a</a:t>
            </a:r>
            <a:r>
              <a:rPr lang="en-US" sz="3200" dirty="0"/>
              <a:t> </a:t>
            </a:r>
            <a:r>
              <a:rPr lang="en-US" sz="3200" dirty="0">
                <a:solidFill>
                  <a:srgbClr val="FFFF00"/>
                </a:solidFill>
              </a:rPr>
              <a:t>And so all Israel will be saved …</a:t>
            </a:r>
            <a:endParaRPr lang="en-US" sz="3200" dirty="0">
              <a:solidFill>
                <a:srgbClr val="FFFF00"/>
              </a:solidFill>
              <a:latin typeface="Arial Rounded MT Bold" pitchFamily="34" charset="0"/>
            </a:endParaRPr>
          </a:p>
        </p:txBody>
      </p:sp>
    </p:spTree>
    <p:extLst>
      <p:ext uri="{BB962C8B-B14F-4D97-AF65-F5344CB8AC3E}">
        <p14:creationId xmlns:p14="http://schemas.microsoft.com/office/powerpoint/2010/main" xmlns="" val="321922319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798550043"/>
      </p:ext>
    </p:extLst>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a:t>
            </a:r>
            <a:r>
              <a:rPr lang="en-US" sz="6000" dirty="0" err="1" smtClean="0">
                <a:solidFill>
                  <a:schemeClr val="bg1"/>
                </a:solidFill>
                <a:effectLst>
                  <a:glow rad="101600">
                    <a:schemeClr val="accent6">
                      <a:lumMod val="60000"/>
                      <a:lumOff val="40000"/>
                      <a:alpha val="60000"/>
                    </a:schemeClr>
                  </a:glow>
                </a:effectLst>
                <a:latin typeface="PT Taj Mahal" pitchFamily="2" charset="0"/>
              </a:rPr>
              <a:t>Ezekiel</a:t>
            </a:r>
            <a:r>
              <a:rPr lang="en-US" sz="6000" dirty="0" smtClean="0">
                <a:solidFill>
                  <a:schemeClr val="bg1"/>
                </a:solidFill>
                <a:effectLst>
                  <a:glow rad="101600">
                    <a:schemeClr val="accent6">
                      <a:lumMod val="60000"/>
                      <a:lumOff val="40000"/>
                      <a:alpha val="60000"/>
                    </a:schemeClr>
                  </a:glow>
                </a:effectLst>
                <a:latin typeface="PT Taj Mahal" pitchFamily="2" charset="0"/>
              </a:rPr>
              <a:t>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208147082"/>
      </p:ext>
    </p:extLst>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Beryl stone </a:t>
            </a:r>
            <a:r>
              <a:rPr lang="en-US" sz="3200" dirty="0"/>
              <a:t>~ NASB, </a:t>
            </a:r>
            <a:r>
              <a:rPr lang="en-US" sz="3200" dirty="0" err="1">
                <a:solidFill>
                  <a:srgbClr val="FFFF00"/>
                </a:solidFill>
              </a:rPr>
              <a:t>Tarshish</a:t>
            </a:r>
            <a:r>
              <a:rPr lang="en-US" sz="3200" dirty="0">
                <a:solidFill>
                  <a:srgbClr val="FFFF00"/>
                </a:solidFill>
              </a:rPr>
              <a:t> stone</a:t>
            </a:r>
            <a:endParaRPr lang="en-US" sz="3200" dirty="0">
              <a:solidFill>
                <a:srgbClr val="FFFF00"/>
              </a:solidFill>
              <a:latin typeface="Arial Rounded MT Bold" pitchFamily="34" charset="0"/>
            </a:endParaRPr>
          </a:p>
        </p:txBody>
      </p:sp>
    </p:spTree>
    <p:extLst>
      <p:ext uri="{BB962C8B-B14F-4D97-AF65-F5344CB8AC3E}">
        <p14:creationId xmlns:p14="http://schemas.microsoft.com/office/powerpoint/2010/main" xmlns="" val="222639828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952175005"/>
      </p:ext>
    </p:extLst>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solidFill>
                  <a:srgbClr val="FFFF00"/>
                </a:solidFill>
              </a:rPr>
              <a:t>Wheel</a:t>
            </a:r>
            <a:r>
              <a:rPr lang="en-US" sz="3200" dirty="0"/>
              <a:t> ~ NIV, NASB, better – </a:t>
            </a:r>
            <a:r>
              <a:rPr lang="en-US" sz="3200" dirty="0">
                <a:solidFill>
                  <a:srgbClr val="FFFF00"/>
                </a:solidFill>
              </a:rPr>
              <a:t>whirling wheel </a:t>
            </a:r>
            <a:endParaRPr lang="en-US" sz="3200" dirty="0">
              <a:solidFill>
                <a:srgbClr val="FFFF00"/>
              </a:solidFill>
              <a:latin typeface="Arial Rounded MT Bold" pitchFamily="34" charset="0"/>
            </a:endParaRPr>
          </a:p>
        </p:txBody>
      </p:sp>
    </p:spTree>
    <p:extLst>
      <p:ext uri="{BB962C8B-B14F-4D97-AF65-F5344CB8AC3E}">
        <p14:creationId xmlns:p14="http://schemas.microsoft.com/office/powerpoint/2010/main" xmlns="" val="95366091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1943887142"/>
      </p:ext>
    </p:extLst>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Face of a cherub </a:t>
            </a:r>
            <a:r>
              <a:rPr lang="en-US" sz="3200" dirty="0"/>
              <a:t>~ NLT, </a:t>
            </a:r>
            <a:r>
              <a:rPr lang="en-US" sz="3200" dirty="0">
                <a:solidFill>
                  <a:srgbClr val="FFFF00"/>
                </a:solidFill>
              </a:rPr>
              <a:t>face of an ox</a:t>
            </a:r>
            <a:endParaRPr lang="en-US" sz="3200" dirty="0">
              <a:solidFill>
                <a:srgbClr val="FFFF00"/>
              </a:solidFill>
              <a:latin typeface="Arial Rounded MT Bold" pitchFamily="34" charset="0"/>
            </a:endParaRPr>
          </a:p>
        </p:txBody>
      </p:sp>
    </p:spTree>
    <p:extLst>
      <p:ext uri="{BB962C8B-B14F-4D97-AF65-F5344CB8AC3E}">
        <p14:creationId xmlns:p14="http://schemas.microsoft.com/office/powerpoint/2010/main" xmlns="" val="242848575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10-11</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818999618"/>
      </p:ext>
    </p:extLst>
  </p:cSld>
  <p:clrMapOvr>
    <a:masterClrMapping/>
  </p:clrMapOvr>
  <p:transition spd="slow">
    <p:split/>
  </p:transition>
  <p:timing>
    <p:tnLst>
      <p:par>
        <p:cTn id="1" dur="indefinite" restart="never" nodeType="tmRoot"/>
      </p:par>
    </p:tnLst>
  </p:timing>
</p:sld>
</file>

<file path=ppt/theme/theme1.xml><?xml version="1.0" encoding="utf-8"?>
<a:theme xmlns:a="http://schemas.openxmlformats.org/drawingml/2006/main" name="Office Theme">
  <a:themeElements>
    <a:clrScheme name="Ezekiel">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zekiel">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a:solidFill>
              <a:schemeClr val="bg1"/>
            </a:solidFill>
            <a:latin typeface="Arial Rounded MT Bold"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Ezekiel</Template>
  <TotalTime>3244</TotalTime>
  <Words>401</Words>
  <Application>Microsoft Office PowerPoint</Application>
  <PresentationFormat>On-screen Show (4:3)</PresentationFormat>
  <Paragraphs>47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15</cp:revision>
  <dcterms:created xsi:type="dcterms:W3CDTF">2013-09-09T16:35:42Z</dcterms:created>
  <dcterms:modified xsi:type="dcterms:W3CDTF">2013-09-12T16:24:25Z</dcterms:modified>
</cp:coreProperties>
</file>