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7" r:id="rId5"/>
    <p:sldId id="268" r:id="rId6"/>
    <p:sldId id="269" r:id="rId7"/>
    <p:sldId id="270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26" d="100"/>
          <a:sy n="126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75896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Nimrod/</a:t>
            </a:r>
            <a:r>
              <a:rPr lang="en-US" sz="3200" dirty="0" err="1"/>
              <a:t>Semiramis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Osiris/Isis </a:t>
            </a:r>
            <a:r>
              <a:rPr lang="en-US" sz="3200" dirty="0"/>
              <a:t>~ Egypt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Dionysus/</a:t>
            </a:r>
            <a:r>
              <a:rPr lang="en-US" sz="3200" dirty="0" err="1" smtClean="0"/>
              <a:t>Semele</a:t>
            </a:r>
            <a:r>
              <a:rPr lang="en-US" sz="3200" dirty="0" smtClean="0"/>
              <a:t> </a:t>
            </a:r>
            <a:r>
              <a:rPr lang="en-US" sz="3200" dirty="0"/>
              <a:t>~ Greek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7876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Bacchus/</a:t>
            </a:r>
            <a:r>
              <a:rPr lang="en-US" sz="3200" dirty="0" err="1" smtClean="0"/>
              <a:t>Stimula</a:t>
            </a:r>
            <a:r>
              <a:rPr lang="en-US" sz="3200" dirty="0" smtClean="0"/>
              <a:t> </a:t>
            </a:r>
            <a:r>
              <a:rPr lang="en-US" sz="3200" dirty="0"/>
              <a:t>~ Roman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12496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Shiva/Kali </a:t>
            </a:r>
            <a:r>
              <a:rPr lang="en-US" sz="3200" dirty="0"/>
              <a:t>~ Hindu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6824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Tammuz</a:t>
            </a:r>
            <a:r>
              <a:rPr lang="en-US" sz="3200" dirty="0" smtClean="0"/>
              <a:t>/Ishtar </a:t>
            </a:r>
            <a:r>
              <a:rPr lang="en-US" sz="3200" dirty="0"/>
              <a:t>~ Babylonian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731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349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NLT ~ </a:t>
            </a:r>
            <a:r>
              <a:rPr lang="en-US" sz="3200" dirty="0">
                <a:solidFill>
                  <a:srgbClr val="FFFF00"/>
                </a:solidFill>
              </a:rPr>
              <a:t>… thumbing their noses at me, and provoking my anger?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89564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2468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Mark</a:t>
            </a:r>
            <a:r>
              <a:rPr lang="en-US" sz="3200" dirty="0"/>
              <a:t> ~ literally,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he-IL" sz="3200" dirty="0">
                <a:solidFill>
                  <a:srgbClr val="FFFF00"/>
                </a:solidFill>
              </a:rPr>
              <a:t>ח 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Originally </a:t>
            </a:r>
            <a:r>
              <a:rPr lang="en-US" sz="3200" dirty="0"/>
              <a:t>an "</a:t>
            </a:r>
            <a:r>
              <a:rPr lang="en-US" sz="3200" i="1" dirty="0"/>
              <a:t>x</a:t>
            </a:r>
            <a:r>
              <a:rPr lang="en-US" sz="3200" dirty="0"/>
              <a:t>" or a "</a:t>
            </a:r>
            <a:r>
              <a:rPr lang="en-US" sz="3200" i="1" dirty="0"/>
              <a:t>+</a:t>
            </a:r>
            <a:r>
              <a:rPr lang="en-US" sz="3200" dirty="0"/>
              <a:t>"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7555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5806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Sept. 17 (NLT), 592 BC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32248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Fire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58" y="1371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Man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– so rendered in LXX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0752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465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Glory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kabowd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58" y="1371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shekinah</a:t>
            </a:r>
            <a:r>
              <a:rPr lang="en-US" sz="3200" dirty="0" smtClean="0"/>
              <a:t> </a:t>
            </a:r>
            <a:r>
              <a:rPr lang="en-US" sz="3200" dirty="0"/>
              <a:t>doesn't occur in the Old </a:t>
            </a:r>
            <a:r>
              <a:rPr lang="en-US" sz="3200" dirty="0" smtClean="0"/>
              <a:t>Testament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2" y="2362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 From </a:t>
            </a:r>
            <a:r>
              <a:rPr lang="en-US" sz="3200" dirty="0"/>
              <a:t>a word meaning </a:t>
            </a:r>
            <a:r>
              <a:rPr lang="en-US" sz="3200" i="1" dirty="0"/>
              <a:t>to dwell</a:t>
            </a:r>
            <a:r>
              <a:rPr lang="en-US" sz="3200" dirty="0"/>
              <a:t> or </a:t>
            </a:r>
            <a:r>
              <a:rPr lang="en-US" sz="3200" i="1" dirty="0"/>
              <a:t>to settle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250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8447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179" y="4825425"/>
            <a:ext cx="61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Josiah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(reigned 640-609 BC)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089" y="2971800"/>
            <a:ext cx="61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 Rounded MT Bold" pitchFamily="34" charset="0"/>
              </a:rPr>
              <a:t>Amon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(reigned 642-640 BC)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59" y="1219200"/>
            <a:ext cx="680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Manasseh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(reigned 686-642 BC)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3" name="Elbow Connector 2"/>
          <p:cNvCxnSpPr/>
          <p:nvPr/>
        </p:nvCxnSpPr>
        <p:spPr>
          <a:xfrm rot="16200000" flipH="1">
            <a:off x="1181100" y="2095501"/>
            <a:ext cx="1143000" cy="6096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1790700" y="3924300"/>
            <a:ext cx="1143000" cy="6096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8-9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20707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778</TotalTime>
  <Words>134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11</cp:revision>
  <dcterms:created xsi:type="dcterms:W3CDTF">2013-09-02T18:00:31Z</dcterms:created>
  <dcterms:modified xsi:type="dcterms:W3CDTF">2013-09-05T17:50:12Z</dcterms:modified>
</cp:coreProperties>
</file>