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7" r:id="rId5"/>
    <p:sldId id="268" r:id="rId6"/>
    <p:sldId id="269" r:id="rId7"/>
    <p:sldId id="270" r:id="rId8"/>
    <p:sldId id="261" r:id="rId9"/>
    <p:sldId id="262" r:id="rId10"/>
    <p:sldId id="259" r:id="rId11"/>
    <p:sldId id="260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26" d="100"/>
          <a:sy n="12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50"/>
        <a:sy n="53" d="5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9064004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603750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919147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921694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431352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987241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950281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346418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489321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31652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398553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93D2-AD82-40CC-8037-12E1267FC806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9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76400"/>
            <a:ext cx="7589619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10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5-7</a:t>
            </a:r>
            <a:endParaRPr lang="en-US" sz="10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5478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5-7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71600" y="905035"/>
            <a:ext cx="7543800" cy="4204830"/>
            <a:chOff x="1371600" y="905035"/>
            <a:chExt cx="7543800" cy="4204830"/>
          </a:xfrm>
        </p:grpSpPr>
        <p:sp>
          <p:nvSpPr>
            <p:cNvPr id="2" name="Rounded Rectangle 1"/>
            <p:cNvSpPr/>
            <p:nvPr/>
          </p:nvSpPr>
          <p:spPr>
            <a:xfrm>
              <a:off x="1905000" y="905035"/>
              <a:ext cx="6858000" cy="3733800"/>
            </a:xfrm>
            <a:prstGeom prst="roundRect">
              <a:avLst>
                <a:gd name="adj" fmla="val 3287"/>
              </a:avLst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05000" y="1295400"/>
              <a:ext cx="685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05000" y="1676400"/>
              <a:ext cx="685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905000" y="2057400"/>
              <a:ext cx="685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05000" y="2438400"/>
              <a:ext cx="685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05000" y="2819400"/>
              <a:ext cx="685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05000" y="3200400"/>
              <a:ext cx="685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905000" y="3581400"/>
              <a:ext cx="685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905000" y="3962400"/>
              <a:ext cx="685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05000" y="4343400"/>
              <a:ext cx="685800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371600" y="4648200"/>
              <a:ext cx="754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BC     610        605        600        595        590       585</a:t>
              </a:r>
              <a:endParaRPr lang="en-US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>
            <a:off x="1905000" y="1494692"/>
            <a:ext cx="6849208" cy="2848708"/>
          </a:xfrm>
          <a:custGeom>
            <a:avLst/>
            <a:gdLst>
              <a:gd name="connsiteX0" fmla="*/ 0 w 6849208"/>
              <a:gd name="connsiteY0" fmla="*/ 202223 h 2848708"/>
              <a:gd name="connsiteX1" fmla="*/ 597877 w 6849208"/>
              <a:gd name="connsiteY1" fmla="*/ 0 h 2848708"/>
              <a:gd name="connsiteX2" fmla="*/ 940777 w 6849208"/>
              <a:gd name="connsiteY2" fmla="*/ 228600 h 2848708"/>
              <a:gd name="connsiteX3" fmla="*/ 1301261 w 6849208"/>
              <a:gd name="connsiteY3" fmla="*/ 167054 h 2848708"/>
              <a:gd name="connsiteX4" fmla="*/ 1573823 w 6849208"/>
              <a:gd name="connsiteY4" fmla="*/ 448408 h 2848708"/>
              <a:gd name="connsiteX5" fmla="*/ 1758461 w 6849208"/>
              <a:gd name="connsiteY5" fmla="*/ 826477 h 2848708"/>
              <a:gd name="connsiteX6" fmla="*/ 2242038 w 6849208"/>
              <a:gd name="connsiteY6" fmla="*/ 870439 h 2848708"/>
              <a:gd name="connsiteX7" fmla="*/ 2620108 w 6849208"/>
              <a:gd name="connsiteY7" fmla="*/ 905608 h 2848708"/>
              <a:gd name="connsiteX8" fmla="*/ 2857500 w 6849208"/>
              <a:gd name="connsiteY8" fmla="*/ 1151793 h 2848708"/>
              <a:gd name="connsiteX9" fmla="*/ 3077308 w 6849208"/>
              <a:gd name="connsiteY9" fmla="*/ 1011116 h 2848708"/>
              <a:gd name="connsiteX10" fmla="*/ 3508131 w 6849208"/>
              <a:gd name="connsiteY10" fmla="*/ 1503485 h 2848708"/>
              <a:gd name="connsiteX11" fmla="*/ 3974123 w 6849208"/>
              <a:gd name="connsiteY11" fmla="*/ 1459523 h 2848708"/>
              <a:gd name="connsiteX12" fmla="*/ 4281854 w 6849208"/>
              <a:gd name="connsiteY12" fmla="*/ 1749670 h 2848708"/>
              <a:gd name="connsiteX13" fmla="*/ 4572000 w 6849208"/>
              <a:gd name="connsiteY13" fmla="*/ 1556239 h 2848708"/>
              <a:gd name="connsiteX14" fmla="*/ 4950069 w 6849208"/>
              <a:gd name="connsiteY14" fmla="*/ 1872762 h 2848708"/>
              <a:gd name="connsiteX15" fmla="*/ 5363308 w 6849208"/>
              <a:gd name="connsiteY15" fmla="*/ 1872762 h 2848708"/>
              <a:gd name="connsiteX16" fmla="*/ 5574323 w 6849208"/>
              <a:gd name="connsiteY16" fmla="*/ 1995854 h 2848708"/>
              <a:gd name="connsiteX17" fmla="*/ 5899638 w 6849208"/>
              <a:gd name="connsiteY17" fmla="*/ 1978270 h 2848708"/>
              <a:gd name="connsiteX18" fmla="*/ 6286500 w 6849208"/>
              <a:gd name="connsiteY18" fmla="*/ 2250831 h 2848708"/>
              <a:gd name="connsiteX19" fmla="*/ 6822831 w 6849208"/>
              <a:gd name="connsiteY19" fmla="*/ 2795954 h 2848708"/>
              <a:gd name="connsiteX20" fmla="*/ 6849208 w 6849208"/>
              <a:gd name="connsiteY20" fmla="*/ 2804746 h 2848708"/>
              <a:gd name="connsiteX21" fmla="*/ 6822831 w 6849208"/>
              <a:gd name="connsiteY21" fmla="*/ 2848708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49208" h="2848708">
                <a:moveTo>
                  <a:pt x="0" y="202223"/>
                </a:moveTo>
                <a:lnTo>
                  <a:pt x="597877" y="0"/>
                </a:lnTo>
                <a:lnTo>
                  <a:pt x="940777" y="228600"/>
                </a:lnTo>
                <a:lnTo>
                  <a:pt x="1301261" y="167054"/>
                </a:lnTo>
                <a:lnTo>
                  <a:pt x="1573823" y="448408"/>
                </a:lnTo>
                <a:lnTo>
                  <a:pt x="1758461" y="826477"/>
                </a:lnTo>
                <a:lnTo>
                  <a:pt x="2242038" y="870439"/>
                </a:lnTo>
                <a:lnTo>
                  <a:pt x="2620108" y="905608"/>
                </a:lnTo>
                <a:lnTo>
                  <a:pt x="2857500" y="1151793"/>
                </a:lnTo>
                <a:lnTo>
                  <a:pt x="3077308" y="1011116"/>
                </a:lnTo>
                <a:lnTo>
                  <a:pt x="3508131" y="1503485"/>
                </a:lnTo>
                <a:lnTo>
                  <a:pt x="3974123" y="1459523"/>
                </a:lnTo>
                <a:lnTo>
                  <a:pt x="4281854" y="1749670"/>
                </a:lnTo>
                <a:lnTo>
                  <a:pt x="4572000" y="1556239"/>
                </a:lnTo>
                <a:lnTo>
                  <a:pt x="4950069" y="1872762"/>
                </a:lnTo>
                <a:lnTo>
                  <a:pt x="5363308" y="1872762"/>
                </a:lnTo>
                <a:lnTo>
                  <a:pt x="5574323" y="1995854"/>
                </a:lnTo>
                <a:lnTo>
                  <a:pt x="5899638" y="1978270"/>
                </a:lnTo>
                <a:lnTo>
                  <a:pt x="6286500" y="2250831"/>
                </a:lnTo>
                <a:lnTo>
                  <a:pt x="6822831" y="2795954"/>
                </a:lnTo>
                <a:lnTo>
                  <a:pt x="6849208" y="2804746"/>
                </a:lnTo>
                <a:lnTo>
                  <a:pt x="6822831" y="284870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105400"/>
            <a:ext cx="7132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erusalem </a:t>
            </a: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S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tock</a:t>
            </a:r>
            <a:r>
              <a:rPr lang="en-US" sz="32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E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xchange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56713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5-7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5690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5-7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Message ~ </a:t>
            </a:r>
            <a:r>
              <a:rPr lang="en-US" sz="3200" dirty="0">
                <a:solidFill>
                  <a:srgbClr val="FFFF00"/>
                </a:solidFill>
              </a:rPr>
              <a:t>I’ll turn my face so I won’t have to look as my treasured place and people are violated, As violent strangers walk in and desecrate place and people—</a:t>
            </a:r>
          </a:p>
        </p:txBody>
      </p:sp>
    </p:spTree>
    <p:extLst>
      <p:ext uri="{BB962C8B-B14F-4D97-AF65-F5344CB8AC3E}">
        <p14:creationId xmlns:p14="http://schemas.microsoft.com/office/powerpoint/2010/main" xmlns="" val="249828679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5-7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62681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5-7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78098">
            <a:off x="3140516" y="731728"/>
            <a:ext cx="3486388" cy="43649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5156879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Chuck Smith ~ </a:t>
            </a:r>
            <a:r>
              <a:rPr lang="en-US" sz="3200" dirty="0"/>
              <a:t>"The Church is full of '</a:t>
            </a:r>
            <a:r>
              <a:rPr lang="en-US" sz="3200" dirty="0" err="1"/>
              <a:t>rutuals</a:t>
            </a:r>
            <a:r>
              <a:rPr lang="en-US" sz="3200" dirty="0"/>
              <a:t>' today"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1865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5-7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14708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5-7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… </a:t>
            </a:r>
            <a:r>
              <a:rPr lang="en-US" sz="3200" dirty="0">
                <a:solidFill>
                  <a:srgbClr val="FFFF00"/>
                </a:solidFill>
              </a:rPr>
              <a:t>shall know that I </a:t>
            </a:r>
            <a:r>
              <a:rPr lang="en-US" sz="3200" i="1" dirty="0">
                <a:solidFill>
                  <a:srgbClr val="FFFF00"/>
                </a:solidFill>
              </a:rPr>
              <a:t>am</a:t>
            </a:r>
            <a:r>
              <a:rPr lang="en-US" sz="3200" dirty="0">
                <a:solidFill>
                  <a:srgbClr val="FFFF00"/>
                </a:solidFill>
              </a:rPr>
              <a:t> the </a:t>
            </a:r>
            <a:r>
              <a:rPr lang="en-US" sz="3200" cap="small" dirty="0">
                <a:solidFill>
                  <a:srgbClr val="FFFF00"/>
                </a:solidFill>
              </a:rPr>
              <a:t>LORD </a:t>
            </a:r>
            <a:r>
              <a:rPr lang="en-US" sz="3200" cap="small" dirty="0"/>
              <a:t>~ </a:t>
            </a:r>
            <a:r>
              <a:rPr lang="en-US" sz="3200" dirty="0"/>
              <a:t>62x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83740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5-7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5238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5-7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Crushed</a:t>
            </a:r>
            <a:r>
              <a:rPr lang="en-US" sz="3200" dirty="0"/>
              <a:t> ~ KJV, </a:t>
            </a:r>
            <a:r>
              <a:rPr lang="en-US" sz="3200" dirty="0">
                <a:solidFill>
                  <a:srgbClr val="FFFF00"/>
                </a:solidFill>
              </a:rPr>
              <a:t>I am broken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7569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5-7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25741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5-7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Pound</a:t>
            </a:r>
            <a:r>
              <a:rPr lang="en-US" sz="3200" dirty="0"/>
              <a:t> ~ NASB – better, </a:t>
            </a:r>
            <a:r>
              <a:rPr lang="en-US" sz="3200" dirty="0">
                <a:solidFill>
                  <a:srgbClr val="FFFF00"/>
                </a:solidFill>
              </a:rPr>
              <a:t>clap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59946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5-7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63044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zekiel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zekiel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Ezekiel</Template>
  <TotalTime>593</TotalTime>
  <Words>106</Words>
  <Application>Microsoft Office PowerPoint</Application>
  <PresentationFormat>On-screen Show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14</cp:revision>
  <dcterms:created xsi:type="dcterms:W3CDTF">2013-08-13T15:41:28Z</dcterms:created>
  <dcterms:modified xsi:type="dcterms:W3CDTF">2013-08-15T15:35:08Z</dcterms:modified>
</cp:coreProperties>
</file>