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58" r:id="rId4"/>
    <p:sldId id="256" r:id="rId5"/>
    <p:sldId id="265" r:id="rId6"/>
    <p:sldId id="267" r:id="rId7"/>
    <p:sldId id="266" r:id="rId8"/>
    <p:sldId id="261" r:id="rId9"/>
    <p:sldId id="269" r:id="rId10"/>
    <p:sldId id="270" r:id="rId11"/>
    <p:sldId id="268" r:id="rId12"/>
    <p:sldId id="262" r:id="rId13"/>
    <p:sldId id="281" r:id="rId14"/>
    <p:sldId id="282" r:id="rId15"/>
    <p:sldId id="263" r:id="rId16"/>
    <p:sldId id="264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embeddedFontLst>
    <p:embeddedFont>
      <p:font typeface="PT Taj Mahal"/>
      <p:regular r:id="rId28"/>
    </p:embeddedFont>
    <p:embeddedFont>
      <p:font typeface="Arial Rounded MT Bold" pitchFamily="34" charset="0"/>
      <p:regular r:id="rId29"/>
    </p:embeddedFont>
    <p:embeddedFont>
      <p:font typeface="Vivaldi" pitchFamily="66" charset="0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F81BD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48" y="-1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9064004"/>
      </p:ext>
    </p:extLst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603750"/>
      </p:ext>
    </p:extLst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6919147"/>
      </p:ext>
    </p:extLst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921694"/>
      </p:ext>
    </p:extLst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431352"/>
      </p:ext>
    </p:extLst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8987241"/>
      </p:ext>
    </p:extLst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950281"/>
      </p:ext>
    </p:extLst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8346418"/>
      </p:ext>
    </p:extLst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4489321"/>
      </p:ext>
    </p:extLst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31652"/>
      </p:ext>
    </p:extLst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4398553"/>
      </p:ext>
    </p:extLst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93D2-AD82-40CC-8037-12E1267FC806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9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589" y="1777585"/>
            <a:ext cx="8348581" cy="1789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10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10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54784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070" y="882868"/>
            <a:ext cx="174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Man</a:t>
            </a:r>
            <a:endParaRPr lang="en-US" sz="3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3562" y="880622"/>
            <a:ext cx="174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Lion</a:t>
            </a:r>
            <a:endParaRPr lang="en-US" sz="3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0947" y="878376"/>
            <a:ext cx="174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Ox</a:t>
            </a:r>
            <a:endParaRPr lang="en-US" sz="3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2145" y="876130"/>
            <a:ext cx="174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Eagle</a:t>
            </a:r>
            <a:endParaRPr lang="en-US" sz="3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070" y="1477083"/>
            <a:ext cx="174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Luke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0870" y="1472884"/>
            <a:ext cx="1920250" cy="608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Matthew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0947" y="1472591"/>
            <a:ext cx="174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Mark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2145" y="1470345"/>
            <a:ext cx="174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John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21079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7" grpId="0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83938" y="1421028"/>
            <a:ext cx="508000" cy="42672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755" y="957942"/>
            <a:ext cx="134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Benjamin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35400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83938" y="1855650"/>
            <a:ext cx="508000" cy="42672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3938" y="2282370"/>
            <a:ext cx="508000" cy="53340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1881077" y="2944990"/>
            <a:ext cx="533400" cy="60960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1260188" y="2944990"/>
            <a:ext cx="533400" cy="60960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2462457" y="2981680"/>
            <a:ext cx="533399" cy="536218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3999492" y="2892777"/>
            <a:ext cx="533399" cy="730955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4604860" y="3004256"/>
            <a:ext cx="533400" cy="507998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5141082" y="2978856"/>
            <a:ext cx="533400" cy="558798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98050" y="3699376"/>
            <a:ext cx="508000" cy="925689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98050" y="4625066"/>
            <a:ext cx="508000" cy="58674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00873" y="5212088"/>
            <a:ext cx="508000" cy="708378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9" idx="3"/>
            <a:endCxn id="8" idx="1"/>
          </p:cNvCxnSpPr>
          <p:nvPr/>
        </p:nvCxnSpPr>
        <p:spPr>
          <a:xfrm>
            <a:off x="2022875" y="1281108"/>
            <a:ext cx="1161063" cy="3532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1755" y="1529724"/>
            <a:ext cx="134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Manasseh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32200</a:t>
            </a:r>
          </a:p>
        </p:txBody>
      </p:sp>
      <p:cxnSp>
        <p:nvCxnSpPr>
          <p:cNvPr id="23" name="Straight Arrow Connector 22"/>
          <p:cNvCxnSpPr>
            <a:stCxn id="22" idx="3"/>
            <a:endCxn id="10" idx="1"/>
          </p:cNvCxnSpPr>
          <p:nvPr/>
        </p:nvCxnSpPr>
        <p:spPr>
          <a:xfrm>
            <a:off x="2022875" y="1852890"/>
            <a:ext cx="1161063" cy="21612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42715" y="214041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Ephraim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40500</a:t>
            </a:r>
          </a:p>
        </p:txBody>
      </p:sp>
      <p:cxnSp>
        <p:nvCxnSpPr>
          <p:cNvPr id="25" name="Straight Arrow Connector 24"/>
          <p:cNvCxnSpPr>
            <a:stCxn id="24" idx="3"/>
            <a:endCxn id="11" idx="1"/>
          </p:cNvCxnSpPr>
          <p:nvPr/>
        </p:nvCxnSpPr>
        <p:spPr>
          <a:xfrm>
            <a:off x="1961915" y="2463577"/>
            <a:ext cx="1222023" cy="8549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49140" y="914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Dan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67200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3517155" y="2228870"/>
            <a:ext cx="1430824" cy="9454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26432" y="14872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Asher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41500</a:t>
            </a:r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>
            <a:off x="4736032" y="2133600"/>
            <a:ext cx="149176" cy="85795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12232" y="914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Naphtali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53400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6200000" flipH="1">
            <a:off x="4713476" y="2279528"/>
            <a:ext cx="1430824" cy="1411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6257" y="504891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Gad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45650</a:t>
            </a:r>
          </a:p>
        </p:txBody>
      </p:sp>
      <p:cxnSp>
        <p:nvCxnSpPr>
          <p:cNvPr id="33" name="Straight Arrow Connector 32"/>
          <p:cNvCxnSpPr>
            <a:stCxn id="32" idx="0"/>
            <a:endCxn id="13" idx="1"/>
          </p:cNvCxnSpPr>
          <p:nvPr/>
        </p:nvCxnSpPr>
        <p:spPr>
          <a:xfrm flipV="1">
            <a:off x="1395857" y="3516490"/>
            <a:ext cx="131031" cy="153242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05457" y="503762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Reuben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46500</a:t>
            </a:r>
          </a:p>
        </p:txBody>
      </p:sp>
      <p:cxnSp>
        <p:nvCxnSpPr>
          <p:cNvPr id="35" name="Straight Arrow Connector 34"/>
          <p:cNvCxnSpPr>
            <a:stCxn id="34" idx="0"/>
          </p:cNvCxnSpPr>
          <p:nvPr/>
        </p:nvCxnSpPr>
        <p:spPr>
          <a:xfrm rot="5400000" flipH="1" flipV="1">
            <a:off x="1892589" y="4227668"/>
            <a:ext cx="1532424" cy="8748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63591" y="435182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Simeon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59300</a:t>
            </a:r>
          </a:p>
        </p:txBody>
      </p:sp>
      <p:cxnSp>
        <p:nvCxnSpPr>
          <p:cNvPr id="37" name="Straight Arrow Connector 36"/>
          <p:cNvCxnSpPr>
            <a:stCxn id="36" idx="0"/>
            <a:endCxn id="12" idx="1"/>
          </p:cNvCxnSpPr>
          <p:nvPr/>
        </p:nvCxnSpPr>
        <p:spPr>
          <a:xfrm flipV="1">
            <a:off x="2073191" y="3516490"/>
            <a:ext cx="74586" cy="83533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30892" y="3733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Judah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74600</a:t>
            </a:r>
          </a:p>
        </p:txBody>
      </p:sp>
      <p:cxnSp>
        <p:nvCxnSpPr>
          <p:cNvPr id="39" name="Straight Arrow Connector 38"/>
          <p:cNvCxnSpPr>
            <a:stCxn id="38" idx="1"/>
            <a:endCxn id="18" idx="3"/>
          </p:cNvCxnSpPr>
          <p:nvPr/>
        </p:nvCxnSpPr>
        <p:spPr>
          <a:xfrm flipH="1">
            <a:off x="3706050" y="4056966"/>
            <a:ext cx="1224842" cy="10525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939358" y="449688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Issachar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54400</a:t>
            </a:r>
          </a:p>
        </p:txBody>
      </p:sp>
      <p:cxnSp>
        <p:nvCxnSpPr>
          <p:cNvPr id="41" name="Straight Arrow Connector 40"/>
          <p:cNvCxnSpPr>
            <a:stCxn id="40" idx="1"/>
            <a:endCxn id="19" idx="3"/>
          </p:cNvCxnSpPr>
          <p:nvPr/>
        </p:nvCxnSpPr>
        <p:spPr>
          <a:xfrm flipH="1">
            <a:off x="3706050" y="4820053"/>
            <a:ext cx="1233308" cy="9838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47824" y="510648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Zebulun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57400</a:t>
            </a:r>
          </a:p>
        </p:txBody>
      </p:sp>
      <p:cxnSp>
        <p:nvCxnSpPr>
          <p:cNvPr id="43" name="Straight Arrow Connector 42"/>
          <p:cNvCxnSpPr>
            <a:stCxn id="42" idx="1"/>
            <a:endCxn id="20" idx="3"/>
          </p:cNvCxnSpPr>
          <p:nvPr/>
        </p:nvCxnSpPr>
        <p:spPr>
          <a:xfrm flipH="1">
            <a:off x="3708873" y="5429653"/>
            <a:ext cx="1238951" cy="13662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199915" y="6019800"/>
            <a:ext cx="1219200" cy="523220"/>
            <a:chOff x="914400" y="6019800"/>
            <a:chExt cx="1219200" cy="523220"/>
          </a:xfrm>
        </p:grpSpPr>
        <p:sp>
          <p:nvSpPr>
            <p:cNvPr id="45" name="TextBox 44"/>
            <p:cNvSpPr txBox="1"/>
            <p:nvPr/>
          </p:nvSpPr>
          <p:spPr>
            <a:xfrm>
              <a:off x="1524000" y="60198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Vivaldi" pitchFamily="66" charset="0"/>
                </a:rPr>
                <a:t>N</a:t>
              </a:r>
            </a:p>
          </p:txBody>
        </p:sp>
        <p:grpSp>
          <p:nvGrpSpPr>
            <p:cNvPr id="46" name="Group 70"/>
            <p:cNvGrpSpPr/>
            <p:nvPr/>
          </p:nvGrpSpPr>
          <p:grpSpPr>
            <a:xfrm>
              <a:off x="914400" y="6096794"/>
              <a:ext cx="609600" cy="304800"/>
              <a:chOff x="685800" y="6096794"/>
              <a:chExt cx="609600" cy="304800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685800" y="6248400"/>
                <a:ext cx="609600" cy="1588"/>
              </a:xfrm>
              <a:prstGeom prst="straightConnector1">
                <a:avLst/>
              </a:prstGeom>
              <a:ln w="63500">
                <a:solidFill>
                  <a:schemeClr val="bg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673717" y="6248400"/>
                <a:ext cx="304800" cy="1588"/>
              </a:xfrm>
              <a:prstGeom prst="line">
                <a:avLst/>
              </a:prstGeom>
              <a:ln w="635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/>
          <p:cNvSpPr txBox="1"/>
          <p:nvPr/>
        </p:nvSpPr>
        <p:spPr>
          <a:xfrm>
            <a:off x="2924191" y="969525"/>
            <a:ext cx="1005840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108100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37839" y="5952769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186400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9134" y="2796822"/>
            <a:ext cx="461665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151450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85972" y="2819400"/>
            <a:ext cx="461665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157600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31167" y="2841978"/>
            <a:ext cx="840082" cy="823808"/>
            <a:chOff x="3031167" y="2841978"/>
            <a:chExt cx="840082" cy="823808"/>
          </a:xfrm>
        </p:grpSpPr>
        <p:sp>
          <p:nvSpPr>
            <p:cNvPr id="54" name="Oval 53"/>
            <p:cNvSpPr/>
            <p:nvPr/>
          </p:nvSpPr>
          <p:spPr>
            <a:xfrm>
              <a:off x="3031167" y="2841978"/>
              <a:ext cx="840082" cy="823808"/>
            </a:xfrm>
            <a:prstGeom prst="ellipse">
              <a:avLst/>
            </a:prstGeom>
            <a:solidFill>
              <a:srgbClr val="FFC000">
                <a:alpha val="50196"/>
              </a:srgbClr>
            </a:solidFill>
            <a:ln w="228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126585" y="2899934"/>
              <a:ext cx="685800" cy="38100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453054"/>
                </a:avLst>
              </a:prstTxWarp>
            </a:bodyPr>
            <a:lstStyle/>
            <a:p>
              <a:pPr algn="ctr" rtl="0"/>
              <a:r>
                <a:rPr lang="en-US" sz="1800" kern="10" spc="0" dirty="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Times New Roman"/>
                  <a:cs typeface="Times New Roman"/>
                </a:rPr>
                <a:t>Levites</a:t>
              </a:r>
              <a:endParaRPr lang="en-US" sz="1800" kern="10" spc="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087961" y="3101622"/>
            <a:ext cx="754380" cy="373007"/>
            <a:chOff x="2802446" y="3101622"/>
            <a:chExt cx="754380" cy="373007"/>
          </a:xfrm>
        </p:grpSpPr>
        <p:sp>
          <p:nvSpPr>
            <p:cNvPr id="57" name="Rectangle 56"/>
            <p:cNvSpPr/>
            <p:nvPr/>
          </p:nvSpPr>
          <p:spPr>
            <a:xfrm>
              <a:off x="2898221" y="3101622"/>
              <a:ext cx="533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802446" y="3136075"/>
              <a:ext cx="7543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Tabernacle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453171" y="77366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Ephraim - Calf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664656" y="1995714"/>
            <a:ext cx="1638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Dan - Eagle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52765" y="44022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Judah - Lion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63939" y="3203039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Reuben - Man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88427" y="109582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94064" y="236861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John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94064" y="356242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Luke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93198" y="47199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87945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5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0"/>
                            </p:stCondLst>
                            <p:childTnLst>
                              <p:par>
                                <p:cTn id="1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500"/>
                            </p:stCondLst>
                            <p:childTnLst>
                              <p:par>
                                <p:cTn id="2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000"/>
                            </p:stCondLst>
                            <p:childTnLst>
                              <p:par>
                                <p:cTn id="2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50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00"/>
                            </p:stCondLst>
                            <p:childTnLst>
                              <p:par>
                                <p:cTn id="2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500"/>
                            </p:stCondLst>
                            <p:childTnLst>
                              <p:par>
                                <p:cTn id="2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500"/>
                            </p:stCondLst>
                            <p:childTnLst>
                              <p:par>
                                <p:cTn id="2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8" grpId="0"/>
      <p:bldP spid="40" grpId="0"/>
      <p:bldP spid="42" grpId="0"/>
      <p:bldP spid="49" grpId="0"/>
      <p:bldP spid="50" grpId="0"/>
      <p:bldP spid="51" grpId="0"/>
      <p:bldP spid="52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74751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88286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Firmament</a:t>
            </a:r>
            <a:r>
              <a:rPr lang="en-US" sz="3200" dirty="0"/>
              <a:t> ~ NASB, NIV (better), </a:t>
            </a:r>
            <a:r>
              <a:rPr lang="en-US" sz="3200" dirty="0">
                <a:solidFill>
                  <a:srgbClr val="FFFF00"/>
                </a:solidFill>
              </a:rPr>
              <a:t>expanse</a:t>
            </a:r>
            <a:r>
              <a:rPr lang="en-US" sz="3200" dirty="0"/>
              <a:t> – the ancients viewed the sky as a huge dome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26273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81739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zekiel_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12828">
            <a:off x="2036202" y="823635"/>
            <a:ext cx="4067149" cy="56677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94171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18685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Son of man </a:t>
            </a:r>
            <a:r>
              <a:rPr lang="en-US" sz="3200" dirty="0"/>
              <a:t>~ 1</a:t>
            </a:r>
            <a:r>
              <a:rPr lang="en-US" sz="3200" baseline="30000" dirty="0"/>
              <a:t>st</a:t>
            </a:r>
            <a:r>
              <a:rPr lang="en-US" sz="3200" dirty="0"/>
              <a:t> of 90x in Ezekiel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6306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22956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Lord God </a:t>
            </a:r>
            <a:r>
              <a:rPr lang="en-US" sz="3200" dirty="0"/>
              <a:t>~ 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donai 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Yahweh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43194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217x in Ezekiel; 103x elsewhere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71755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788" y="1072868"/>
            <a:ext cx="2884425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 Rounded MT Bold" pitchFamily="34" charset="0"/>
              </a:rPr>
              <a:t>1</a:t>
            </a:r>
            <a:r>
              <a:rPr lang="en-US" sz="2400" baseline="30000" dirty="0" smtClean="0">
                <a:solidFill>
                  <a:srgbClr val="000000"/>
                </a:solidFill>
                <a:latin typeface="Arial Rounded MT Bold" pitchFamily="34" charset="0"/>
              </a:rPr>
              <a:t>st</a:t>
            </a:r>
            <a:r>
              <a:rPr lang="en-US" sz="2400" dirty="0" smtClean="0">
                <a:solidFill>
                  <a:srgbClr val="000000"/>
                </a:solidFill>
                <a:latin typeface="Arial Rounded MT Bold" pitchFamily="34" charset="0"/>
              </a:rPr>
              <a:t> deportation (Daniel) ~ 605 BC</a:t>
            </a:r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57200" y="2944099"/>
            <a:ext cx="8229600" cy="582014"/>
            <a:chOff x="457200" y="2944099"/>
            <a:chExt cx="8229600" cy="582014"/>
          </a:xfrm>
        </p:grpSpPr>
        <p:grpSp>
          <p:nvGrpSpPr>
            <p:cNvPr id="14" name="Group 13"/>
            <p:cNvGrpSpPr/>
            <p:nvPr/>
          </p:nvGrpSpPr>
          <p:grpSpPr>
            <a:xfrm>
              <a:off x="457200" y="2944099"/>
              <a:ext cx="8229600" cy="582014"/>
              <a:chOff x="457200" y="3016468"/>
              <a:chExt cx="8009906" cy="43727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57200" y="3016468"/>
                <a:ext cx="8009906" cy="41550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1629651" y="3016468"/>
                <a:ext cx="0" cy="41550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743926" y="3038243"/>
                <a:ext cx="0" cy="41550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905701" y="3036268"/>
                <a:ext cx="0" cy="41550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067476" y="3034293"/>
                <a:ext cx="0" cy="41550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229251" y="3032318"/>
                <a:ext cx="0" cy="41550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7391026" y="3030343"/>
                <a:ext cx="0" cy="41550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1142395" y="3040108"/>
              <a:ext cx="1040317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 Rounded MT Bold" pitchFamily="34" charset="0"/>
                </a:rPr>
                <a:t>615BC</a:t>
              </a:r>
              <a:endParaRPr lang="en-US" dirty="0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79795" y="3038133"/>
              <a:ext cx="1040317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 Rounded MT Bold" pitchFamily="34" charset="0"/>
                </a:rPr>
                <a:t>585BC</a:t>
              </a:r>
              <a:endParaRPr lang="en-US" dirty="0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76570" y="3048033"/>
              <a:ext cx="1040317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 Rounded MT Bold" pitchFamily="34" charset="0"/>
                </a:rPr>
                <a:t>545BC</a:t>
              </a:r>
              <a:endParaRPr lang="en-US" dirty="0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94063" y="4502768"/>
            <a:ext cx="2884425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 Rounded MT Bold" pitchFamily="34" charset="0"/>
              </a:rPr>
              <a:t>2</a:t>
            </a:r>
            <a:r>
              <a:rPr lang="en-US" sz="2400" baseline="30000" dirty="0" smtClean="0">
                <a:solidFill>
                  <a:srgbClr val="000000"/>
                </a:solidFill>
                <a:latin typeface="Arial Rounded MT Bold" pitchFamily="34" charset="0"/>
              </a:rPr>
              <a:t>nd</a:t>
            </a:r>
            <a:r>
              <a:rPr lang="en-US" sz="2400" dirty="0" smtClean="0">
                <a:solidFill>
                  <a:srgbClr val="000000"/>
                </a:solidFill>
                <a:latin typeface="Arial Rounded MT Bold" pitchFamily="34" charset="0"/>
              </a:rPr>
              <a:t> deportation (Ezekiel) ~ 597 BC</a:t>
            </a:r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84063" y="1070893"/>
            <a:ext cx="2884425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 Rounded MT Bold" pitchFamily="34" charset="0"/>
              </a:rPr>
              <a:t>3</a:t>
            </a:r>
            <a:r>
              <a:rPr lang="en-US" sz="2400" baseline="30000" dirty="0" smtClean="0">
                <a:solidFill>
                  <a:srgbClr val="000000"/>
                </a:solidFill>
                <a:latin typeface="Arial Rounded MT Bold" pitchFamily="34" charset="0"/>
              </a:rPr>
              <a:t>rd</a:t>
            </a:r>
            <a:r>
              <a:rPr lang="en-US" sz="2400" dirty="0" smtClean="0">
                <a:solidFill>
                  <a:srgbClr val="000000"/>
                </a:solidFill>
                <a:latin typeface="Arial Rounded MT Bold" pitchFamily="34" charset="0"/>
              </a:rPr>
              <a:t> deportation 586 BC</a:t>
            </a:r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cxnSp>
        <p:nvCxnSpPr>
          <p:cNvPr id="23" name="Straight Arrow Connector 22"/>
          <p:cNvCxnSpPr>
            <a:stCxn id="5" idx="2"/>
          </p:cNvCxnSpPr>
          <p:nvPr/>
        </p:nvCxnSpPr>
        <p:spPr>
          <a:xfrm>
            <a:off x="1912001" y="1903865"/>
            <a:ext cx="510565" cy="1040234"/>
          </a:xfrm>
          <a:prstGeom prst="straightConnector1">
            <a:avLst/>
          </a:prstGeom>
          <a:ln w="38100">
            <a:solidFill>
              <a:srgbClr val="FFFFFF">
                <a:alpha val="74902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2"/>
          </p:cNvCxnSpPr>
          <p:nvPr/>
        </p:nvCxnSpPr>
        <p:spPr>
          <a:xfrm flipH="1">
            <a:off x="3843619" y="1901890"/>
            <a:ext cx="1082657" cy="1040969"/>
          </a:xfrm>
          <a:prstGeom prst="straightConnector1">
            <a:avLst/>
          </a:prstGeom>
          <a:ln w="38100">
            <a:solidFill>
              <a:srgbClr val="FFFFFF">
                <a:alpha val="74902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806646" y="3526113"/>
            <a:ext cx="362129" cy="988530"/>
          </a:xfrm>
          <a:prstGeom prst="straightConnector1">
            <a:avLst/>
          </a:prstGeom>
          <a:ln w="38100">
            <a:solidFill>
              <a:srgbClr val="FFFFFF">
                <a:alpha val="74902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429000" y="2957546"/>
            <a:ext cx="1308100" cy="553031"/>
          </a:xfrm>
          <a:prstGeom prst="rect">
            <a:avLst/>
          </a:prstGeom>
          <a:solidFill>
            <a:srgbClr val="4F81BD">
              <a:alpha val="50196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72000" y="4020378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Ezekiel’s visions ~ 592-571 BC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30994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1" grpId="0" animBg="1"/>
      <p:bldP spid="29" grpId="0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45893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88286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Dwell among scorpions </a:t>
            </a:r>
            <a:r>
              <a:rPr lang="en-US" sz="3200" dirty="0"/>
              <a:t>~ </a:t>
            </a:r>
            <a:r>
              <a:rPr lang="en-US" sz="3200" cap="all" dirty="0" err="1"/>
              <a:t>nasb</a:t>
            </a:r>
            <a:r>
              <a:rPr lang="en-US" sz="3200" dirty="0"/>
              <a:t> (in the </a:t>
            </a:r>
            <a:r>
              <a:rPr lang="en-US" sz="3200" dirty="0" err="1"/>
              <a:t>Qal</a:t>
            </a:r>
            <a:r>
              <a:rPr lang="en-US" sz="3200" dirty="0"/>
              <a:t> stem) – </a:t>
            </a:r>
            <a:r>
              <a:rPr lang="en-US" sz="3200" dirty="0">
                <a:solidFill>
                  <a:srgbClr val="FFFF00"/>
                </a:solidFill>
              </a:rPr>
              <a:t>sit on scorpions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77428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61245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1223" y="1086295"/>
            <a:ext cx="499265" cy="50694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06840" y="1086295"/>
            <a:ext cx="499265" cy="50694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92457" y="1086295"/>
            <a:ext cx="499265" cy="50694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78074" y="1086295"/>
            <a:ext cx="499265" cy="50694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63691" y="1086295"/>
            <a:ext cx="499265" cy="50694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49308" y="1086295"/>
            <a:ext cx="499265" cy="50694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34925" y="1086295"/>
            <a:ext cx="499265" cy="50694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20542" y="1086295"/>
            <a:ext cx="499265" cy="50694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06159" y="1086295"/>
            <a:ext cx="499265" cy="50694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85745" y="1086295"/>
            <a:ext cx="499265" cy="50694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3503484" y="874220"/>
            <a:ext cx="499265" cy="48637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3503484" y="1373485"/>
            <a:ext cx="499265" cy="48637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>
            <a:off x="3503484" y="1872750"/>
            <a:ext cx="499265" cy="48637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5400000">
            <a:off x="3503484" y="2372015"/>
            <a:ext cx="499265" cy="48637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5400000">
            <a:off x="3503484" y="2871280"/>
            <a:ext cx="499265" cy="48637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5400000">
            <a:off x="3503484" y="3381654"/>
            <a:ext cx="499265" cy="48637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5400000">
            <a:off x="3521891" y="-1057560"/>
            <a:ext cx="499265" cy="48637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5400000">
            <a:off x="3503484" y="-596700"/>
            <a:ext cx="499265" cy="48637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5400000">
            <a:off x="3502536" y="-97435"/>
            <a:ext cx="499265" cy="48637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5400000">
            <a:off x="3514593" y="363425"/>
            <a:ext cx="499265" cy="48637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1195" y="1047890"/>
            <a:ext cx="472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3200" dirty="0" smtClean="0">
                <a:solidFill>
                  <a:srgbClr val="000000"/>
                </a:solidFill>
                <a:latin typeface="Arial Rounded MT Bold" pitchFamily="34" charset="0"/>
              </a:rPr>
              <a:t>וְאַתָּ֣ה </a:t>
            </a:r>
            <a:r>
              <a:rPr lang="he-IL" sz="3200" dirty="0">
                <a:solidFill>
                  <a:srgbClr val="000000"/>
                </a:solidFill>
                <a:latin typeface="Arial Rounded MT Bold" pitchFamily="34" charset="0"/>
              </a:rPr>
              <a:t>בֶן־אָדָ֗ם שְׁמַע֙ אֵ֤ת</a:t>
            </a:r>
            <a:endParaRPr lang="en-US" sz="32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61195" y="1508750"/>
            <a:ext cx="472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3200" dirty="0">
                <a:solidFill>
                  <a:srgbClr val="000000"/>
                </a:solidFill>
                <a:latin typeface="Arial Rounded MT Bold" pitchFamily="34" charset="0"/>
              </a:rPr>
              <a:t>אֲשֶׁר־אֲנִי֙ מְדַבֵּ֣ר אֵלֶ֔יךָ</a:t>
            </a:r>
            <a:endParaRPr lang="en-US" sz="32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61195" y="1969610"/>
            <a:ext cx="472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3200" dirty="0">
                <a:solidFill>
                  <a:srgbClr val="000000"/>
                </a:solidFill>
                <a:latin typeface="Arial Rounded MT Bold" pitchFamily="34" charset="0"/>
              </a:rPr>
              <a:t>אַל־תְּהִי־מֶ֖רִי </a:t>
            </a:r>
            <a:r>
              <a:rPr lang="he-IL" sz="3200" dirty="0" smtClean="0">
                <a:solidFill>
                  <a:srgbClr val="000000"/>
                </a:solidFill>
                <a:latin typeface="Arial Rounded MT Bold" pitchFamily="34" charset="0"/>
              </a:rPr>
              <a:t>כְּבֵ֣ית הַמֶּ֑רִי</a:t>
            </a:r>
            <a:endParaRPr lang="en-US" sz="32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07575" y="1009485"/>
            <a:ext cx="499265" cy="50694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793192" y="1009485"/>
            <a:ext cx="499265" cy="50694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278809" y="1009485"/>
            <a:ext cx="499265" cy="50694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764426" y="1009485"/>
            <a:ext cx="499265" cy="50694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250043" y="1009485"/>
            <a:ext cx="499265" cy="50694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735660" y="1009485"/>
            <a:ext cx="499265" cy="50694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221277" y="1009485"/>
            <a:ext cx="499265" cy="50694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706894" y="1009485"/>
            <a:ext cx="499265" cy="50694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92511" y="1009485"/>
            <a:ext cx="499265" cy="50694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672097" y="1009485"/>
            <a:ext cx="499265" cy="50694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461195" y="1047890"/>
            <a:ext cx="472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3200" dirty="0" smtClean="0">
                <a:solidFill>
                  <a:srgbClr val="000000"/>
                </a:solidFill>
                <a:latin typeface="Arial Rounded MT Bold" pitchFamily="34" charset="0"/>
              </a:rPr>
              <a:t>וְאַתָּ֣ה </a:t>
            </a:r>
            <a:r>
              <a:rPr lang="he-IL" sz="3200" dirty="0">
                <a:solidFill>
                  <a:srgbClr val="000000"/>
                </a:solidFill>
                <a:latin typeface="Arial Rounded MT Bold" pitchFamily="34" charset="0"/>
              </a:rPr>
              <a:t>בֶן־אָדָ֗ם שְׁמַע֙ אֵ֤ת</a:t>
            </a:r>
            <a:endParaRPr lang="en-US" sz="32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61195" y="1508750"/>
            <a:ext cx="472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3200" dirty="0">
                <a:solidFill>
                  <a:srgbClr val="000000"/>
                </a:solidFill>
                <a:latin typeface="Arial Rounded MT Bold" pitchFamily="34" charset="0"/>
              </a:rPr>
              <a:t>אֲשֶׁר־אֲנִי֙ מְדַבֵּ֣ר אֵלֶ֔יךָ</a:t>
            </a:r>
            <a:endParaRPr lang="en-US" sz="32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61195" y="1969610"/>
            <a:ext cx="472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3200" dirty="0">
                <a:solidFill>
                  <a:srgbClr val="000000"/>
                </a:solidFill>
                <a:latin typeface="Arial Rounded MT Bold" pitchFamily="34" charset="0"/>
              </a:rPr>
              <a:t>אַל־תְּהִי־מֶ֖רִי </a:t>
            </a:r>
            <a:r>
              <a:rPr lang="he-IL" sz="3200" dirty="0" smtClean="0">
                <a:solidFill>
                  <a:srgbClr val="000000"/>
                </a:solidFill>
                <a:latin typeface="Arial Rounded MT Bold" pitchFamily="34" charset="0"/>
              </a:rPr>
              <a:t>כְּבֵ֣ית הַמֶּ֑רִי</a:t>
            </a:r>
            <a:endParaRPr lang="en-US" sz="32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3845" y="1508750"/>
            <a:ext cx="226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Verso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53845" y="1508750"/>
            <a:ext cx="226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Recto</a:t>
            </a:r>
          </a:p>
        </p:txBody>
      </p:sp>
    </p:spTree>
    <p:extLst>
      <p:ext uri="{BB962C8B-B14F-4D97-AF65-F5344CB8AC3E}">
        <p14:creationId xmlns:p14="http://schemas.microsoft.com/office/powerpoint/2010/main" xmlns="" val="200967144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5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70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8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9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900"/>
                            </p:stCondLst>
                            <p:childTnLst>
                              <p:par>
                                <p:cTn id="2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400"/>
                            </p:stCondLst>
                            <p:childTnLst>
                              <p:par>
                                <p:cTn id="2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2" grpId="0" animBg="1"/>
      <p:bldP spid="43" grpId="0" animBg="1"/>
      <p:bldP spid="44" grpId="0" animBg="1"/>
      <p:bldP spid="45" grpId="0" animBg="1"/>
      <p:bldP spid="5" grpId="0"/>
      <p:bldP spid="46" grpId="0"/>
      <p:bldP spid="47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8" grpId="0"/>
      <p:bldP spid="49" grpId="0"/>
      <p:bldP spid="50" grpId="0"/>
      <p:bldP spid="3" grpId="0"/>
      <p:bldP spid="3" grpId="1"/>
      <p:bldP spid="40" grpId="0"/>
      <p:bldP spid="4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80914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88286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Ps. 119-103 ~ </a:t>
            </a:r>
            <a:r>
              <a:rPr lang="en-US" sz="3200" dirty="0">
                <a:solidFill>
                  <a:srgbClr val="FFFF00"/>
                </a:solidFill>
              </a:rPr>
              <a:t>How sweet are Your words to my taste,</a:t>
            </a:r>
          </a:p>
          <a:p>
            <a:r>
              <a:rPr lang="en-US" sz="3200" i="1" dirty="0">
                <a:solidFill>
                  <a:srgbClr val="FFFF00"/>
                </a:solidFill>
              </a:rPr>
              <a:t>Sweeter</a:t>
            </a:r>
            <a:r>
              <a:rPr lang="en-US" sz="3200" dirty="0">
                <a:solidFill>
                  <a:srgbClr val="FFFF00"/>
                </a:solidFill>
              </a:rPr>
              <a:t> than honey to my mouth!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43047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Matt. 4:4 ~ </a:t>
            </a:r>
            <a:r>
              <a:rPr lang="en-US" sz="3200" dirty="0" smtClean="0">
                <a:solidFill>
                  <a:srgbClr val="FFFF00"/>
                </a:solidFill>
              </a:rPr>
              <a:t>It </a:t>
            </a:r>
            <a:r>
              <a:rPr lang="en-US" sz="3200" dirty="0">
                <a:solidFill>
                  <a:srgbClr val="FFFF00"/>
                </a:solidFill>
              </a:rPr>
              <a:t>is written, </a:t>
            </a:r>
            <a:r>
              <a:rPr lang="en-US" sz="3200" dirty="0" smtClean="0">
                <a:solidFill>
                  <a:srgbClr val="FFFF00"/>
                </a:solidFill>
              </a:rPr>
              <a:t>“Man </a:t>
            </a:r>
            <a:r>
              <a:rPr lang="en-US" sz="3200" dirty="0">
                <a:solidFill>
                  <a:srgbClr val="FFFF00"/>
                </a:solidFill>
              </a:rPr>
              <a:t>shall not live by bread alone, but by every word that proceeds from the mouth of God</a:t>
            </a:r>
            <a:r>
              <a:rPr lang="en-US" sz="3200" dirty="0" smtClean="0">
                <a:solidFill>
                  <a:srgbClr val="FFFF00"/>
                </a:solidFill>
              </a:rPr>
              <a:t>."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54728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51273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81" r="11606" b="14744"/>
          <a:stretch/>
        </p:blipFill>
        <p:spPr bwMode="auto">
          <a:xfrm>
            <a:off x="381000" y="869730"/>
            <a:ext cx="7467600" cy="489218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2477385" y="1967025"/>
            <a:ext cx="4657060" cy="3636334"/>
          </a:xfrm>
          <a:custGeom>
            <a:avLst/>
            <a:gdLst>
              <a:gd name="connsiteX0" fmla="*/ 21265 w 4657060"/>
              <a:gd name="connsiteY0" fmla="*/ 3402418 h 3636334"/>
              <a:gd name="connsiteX1" fmla="*/ 63795 w 4657060"/>
              <a:gd name="connsiteY1" fmla="*/ 3136604 h 3636334"/>
              <a:gd name="connsiteX2" fmla="*/ 63795 w 4657060"/>
              <a:gd name="connsiteY2" fmla="*/ 2987748 h 3636334"/>
              <a:gd name="connsiteX3" fmla="*/ 95693 w 4657060"/>
              <a:gd name="connsiteY3" fmla="*/ 2849525 h 3636334"/>
              <a:gd name="connsiteX4" fmla="*/ 95693 w 4657060"/>
              <a:gd name="connsiteY4" fmla="*/ 2700669 h 3636334"/>
              <a:gd name="connsiteX5" fmla="*/ 148856 w 4657060"/>
              <a:gd name="connsiteY5" fmla="*/ 2615609 h 3636334"/>
              <a:gd name="connsiteX6" fmla="*/ 148856 w 4657060"/>
              <a:gd name="connsiteY6" fmla="*/ 2466753 h 3636334"/>
              <a:gd name="connsiteX7" fmla="*/ 148856 w 4657060"/>
              <a:gd name="connsiteY7" fmla="*/ 2381693 h 3636334"/>
              <a:gd name="connsiteX8" fmla="*/ 202018 w 4657060"/>
              <a:gd name="connsiteY8" fmla="*/ 2307265 h 3636334"/>
              <a:gd name="connsiteX9" fmla="*/ 212651 w 4657060"/>
              <a:gd name="connsiteY9" fmla="*/ 2286000 h 3636334"/>
              <a:gd name="connsiteX10" fmla="*/ 180753 w 4657060"/>
              <a:gd name="connsiteY10" fmla="*/ 2190307 h 3636334"/>
              <a:gd name="connsiteX11" fmla="*/ 170121 w 4657060"/>
              <a:gd name="connsiteY11" fmla="*/ 2073348 h 3636334"/>
              <a:gd name="connsiteX12" fmla="*/ 170121 w 4657060"/>
              <a:gd name="connsiteY12" fmla="*/ 2020186 h 3636334"/>
              <a:gd name="connsiteX13" fmla="*/ 116958 w 4657060"/>
              <a:gd name="connsiteY13" fmla="*/ 1977655 h 3636334"/>
              <a:gd name="connsiteX14" fmla="*/ 116958 w 4657060"/>
              <a:gd name="connsiteY14" fmla="*/ 1977655 h 3636334"/>
              <a:gd name="connsiteX15" fmla="*/ 116958 w 4657060"/>
              <a:gd name="connsiteY15" fmla="*/ 1839432 h 3636334"/>
              <a:gd name="connsiteX16" fmla="*/ 116958 w 4657060"/>
              <a:gd name="connsiteY16" fmla="*/ 1807534 h 3636334"/>
              <a:gd name="connsiteX17" fmla="*/ 85060 w 4657060"/>
              <a:gd name="connsiteY17" fmla="*/ 1743739 h 3636334"/>
              <a:gd name="connsiteX18" fmla="*/ 53163 w 4657060"/>
              <a:gd name="connsiteY18" fmla="*/ 1701209 h 3636334"/>
              <a:gd name="connsiteX19" fmla="*/ 53163 w 4657060"/>
              <a:gd name="connsiteY19" fmla="*/ 1626781 h 3636334"/>
              <a:gd name="connsiteX20" fmla="*/ 74428 w 4657060"/>
              <a:gd name="connsiteY20" fmla="*/ 1552353 h 3636334"/>
              <a:gd name="connsiteX21" fmla="*/ 116958 w 4657060"/>
              <a:gd name="connsiteY21" fmla="*/ 1477925 h 3636334"/>
              <a:gd name="connsiteX22" fmla="*/ 95693 w 4657060"/>
              <a:gd name="connsiteY22" fmla="*/ 1350334 h 3636334"/>
              <a:gd name="connsiteX23" fmla="*/ 116958 w 4657060"/>
              <a:gd name="connsiteY23" fmla="*/ 1063255 h 3636334"/>
              <a:gd name="connsiteX24" fmla="*/ 233916 w 4657060"/>
              <a:gd name="connsiteY24" fmla="*/ 797441 h 3636334"/>
              <a:gd name="connsiteX25" fmla="*/ 372139 w 4657060"/>
              <a:gd name="connsiteY25" fmla="*/ 542260 h 3636334"/>
              <a:gd name="connsiteX26" fmla="*/ 510363 w 4657060"/>
              <a:gd name="connsiteY26" fmla="*/ 202018 h 3636334"/>
              <a:gd name="connsiteX27" fmla="*/ 733646 w 4657060"/>
              <a:gd name="connsiteY27" fmla="*/ 21265 h 3636334"/>
              <a:gd name="connsiteX28" fmla="*/ 1073888 w 4657060"/>
              <a:gd name="connsiteY28" fmla="*/ 10632 h 3636334"/>
              <a:gd name="connsiteX29" fmla="*/ 1446028 w 4657060"/>
              <a:gd name="connsiteY29" fmla="*/ 10632 h 3636334"/>
              <a:gd name="connsiteX30" fmla="*/ 1881963 w 4657060"/>
              <a:gd name="connsiteY30" fmla="*/ 0 h 3636334"/>
              <a:gd name="connsiteX31" fmla="*/ 2232837 w 4657060"/>
              <a:gd name="connsiteY31" fmla="*/ 0 h 3636334"/>
              <a:gd name="connsiteX32" fmla="*/ 2371060 w 4657060"/>
              <a:gd name="connsiteY32" fmla="*/ 191386 h 3636334"/>
              <a:gd name="connsiteX33" fmla="*/ 2541181 w 4657060"/>
              <a:gd name="connsiteY33" fmla="*/ 489097 h 3636334"/>
              <a:gd name="connsiteX34" fmla="*/ 2711302 w 4657060"/>
              <a:gd name="connsiteY34" fmla="*/ 818707 h 3636334"/>
              <a:gd name="connsiteX35" fmla="*/ 2732567 w 4657060"/>
              <a:gd name="connsiteY35" fmla="*/ 1116418 h 3636334"/>
              <a:gd name="connsiteX36" fmla="*/ 2966483 w 4657060"/>
              <a:gd name="connsiteY36" fmla="*/ 1286539 h 3636334"/>
              <a:gd name="connsiteX37" fmla="*/ 3274828 w 4657060"/>
              <a:gd name="connsiteY37" fmla="*/ 1350334 h 3636334"/>
              <a:gd name="connsiteX38" fmla="*/ 3561907 w 4657060"/>
              <a:gd name="connsiteY38" fmla="*/ 1424762 h 3636334"/>
              <a:gd name="connsiteX39" fmla="*/ 3795823 w 4657060"/>
              <a:gd name="connsiteY39" fmla="*/ 1509823 h 3636334"/>
              <a:gd name="connsiteX40" fmla="*/ 4093535 w 4657060"/>
              <a:gd name="connsiteY40" fmla="*/ 1850065 h 3636334"/>
              <a:gd name="connsiteX41" fmla="*/ 4380614 w 4657060"/>
              <a:gd name="connsiteY41" fmla="*/ 2115879 h 3636334"/>
              <a:gd name="connsiteX42" fmla="*/ 4603897 w 4657060"/>
              <a:gd name="connsiteY42" fmla="*/ 2488018 h 3636334"/>
              <a:gd name="connsiteX43" fmla="*/ 4657060 w 4657060"/>
              <a:gd name="connsiteY43" fmla="*/ 2647507 h 3636334"/>
              <a:gd name="connsiteX44" fmla="*/ 4625163 w 4657060"/>
              <a:gd name="connsiteY44" fmla="*/ 2743200 h 3636334"/>
              <a:gd name="connsiteX45" fmla="*/ 4540102 w 4657060"/>
              <a:gd name="connsiteY45" fmla="*/ 2753832 h 3636334"/>
              <a:gd name="connsiteX46" fmla="*/ 4486939 w 4657060"/>
              <a:gd name="connsiteY46" fmla="*/ 2753832 h 3636334"/>
              <a:gd name="connsiteX47" fmla="*/ 4412511 w 4657060"/>
              <a:gd name="connsiteY47" fmla="*/ 2838893 h 3636334"/>
              <a:gd name="connsiteX48" fmla="*/ 4348716 w 4657060"/>
              <a:gd name="connsiteY48" fmla="*/ 2955851 h 3636334"/>
              <a:gd name="connsiteX49" fmla="*/ 4274288 w 4657060"/>
              <a:gd name="connsiteY49" fmla="*/ 3040911 h 3636334"/>
              <a:gd name="connsiteX50" fmla="*/ 4338083 w 4657060"/>
              <a:gd name="connsiteY50" fmla="*/ 3115339 h 3636334"/>
              <a:gd name="connsiteX51" fmla="*/ 4380614 w 4657060"/>
              <a:gd name="connsiteY51" fmla="*/ 3179134 h 3636334"/>
              <a:gd name="connsiteX52" fmla="*/ 4359349 w 4657060"/>
              <a:gd name="connsiteY52" fmla="*/ 3242930 h 3636334"/>
              <a:gd name="connsiteX53" fmla="*/ 4082902 w 4657060"/>
              <a:gd name="connsiteY53" fmla="*/ 3381153 h 3636334"/>
              <a:gd name="connsiteX54" fmla="*/ 3434316 w 4657060"/>
              <a:gd name="connsiteY54" fmla="*/ 3370521 h 3636334"/>
              <a:gd name="connsiteX55" fmla="*/ 2753832 w 4657060"/>
              <a:gd name="connsiteY55" fmla="*/ 3264195 h 3636334"/>
              <a:gd name="connsiteX56" fmla="*/ 2434856 w 4657060"/>
              <a:gd name="connsiteY56" fmla="*/ 2945218 h 3636334"/>
              <a:gd name="connsiteX57" fmla="*/ 2286000 w 4657060"/>
              <a:gd name="connsiteY57" fmla="*/ 2509283 h 3636334"/>
              <a:gd name="connsiteX58" fmla="*/ 2083981 w 4657060"/>
              <a:gd name="connsiteY58" fmla="*/ 2137144 h 3636334"/>
              <a:gd name="connsiteX59" fmla="*/ 1467293 w 4657060"/>
              <a:gd name="connsiteY59" fmla="*/ 2073348 h 3636334"/>
              <a:gd name="connsiteX60" fmla="*/ 1095153 w 4657060"/>
              <a:gd name="connsiteY60" fmla="*/ 1967023 h 3636334"/>
              <a:gd name="connsiteX61" fmla="*/ 914400 w 4657060"/>
              <a:gd name="connsiteY61" fmla="*/ 2030818 h 3636334"/>
              <a:gd name="connsiteX62" fmla="*/ 829339 w 4657060"/>
              <a:gd name="connsiteY62" fmla="*/ 2243469 h 3636334"/>
              <a:gd name="connsiteX63" fmla="*/ 701749 w 4657060"/>
              <a:gd name="connsiteY63" fmla="*/ 2594344 h 3636334"/>
              <a:gd name="connsiteX64" fmla="*/ 659218 w 4657060"/>
              <a:gd name="connsiteY64" fmla="*/ 2945218 h 3636334"/>
              <a:gd name="connsiteX65" fmla="*/ 637953 w 4657060"/>
              <a:gd name="connsiteY65" fmla="*/ 3434316 h 3636334"/>
              <a:gd name="connsiteX66" fmla="*/ 659218 w 4657060"/>
              <a:gd name="connsiteY66" fmla="*/ 3551274 h 3636334"/>
              <a:gd name="connsiteX67" fmla="*/ 574158 w 4657060"/>
              <a:gd name="connsiteY67" fmla="*/ 3636334 h 3636334"/>
              <a:gd name="connsiteX68" fmla="*/ 435935 w 4657060"/>
              <a:gd name="connsiteY68" fmla="*/ 3636334 h 3636334"/>
              <a:gd name="connsiteX69" fmla="*/ 297711 w 4657060"/>
              <a:gd name="connsiteY69" fmla="*/ 3572539 h 3636334"/>
              <a:gd name="connsiteX70" fmla="*/ 148856 w 4657060"/>
              <a:gd name="connsiteY70" fmla="*/ 3530009 h 3636334"/>
              <a:gd name="connsiteX71" fmla="*/ 42530 w 4657060"/>
              <a:gd name="connsiteY71" fmla="*/ 3519376 h 3636334"/>
              <a:gd name="connsiteX72" fmla="*/ 0 w 4657060"/>
              <a:gd name="connsiteY72" fmla="*/ 3476846 h 3636334"/>
              <a:gd name="connsiteX73" fmla="*/ 0 w 4657060"/>
              <a:gd name="connsiteY73" fmla="*/ 3455581 h 363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657060" h="3636334">
                <a:moveTo>
                  <a:pt x="21265" y="3402418"/>
                </a:moveTo>
                <a:lnTo>
                  <a:pt x="63795" y="3136604"/>
                </a:lnTo>
                <a:lnTo>
                  <a:pt x="63795" y="2987748"/>
                </a:lnTo>
                <a:lnTo>
                  <a:pt x="95693" y="2849525"/>
                </a:lnTo>
                <a:lnTo>
                  <a:pt x="95693" y="2700669"/>
                </a:lnTo>
                <a:lnTo>
                  <a:pt x="148856" y="2615609"/>
                </a:lnTo>
                <a:lnTo>
                  <a:pt x="148856" y="2466753"/>
                </a:lnTo>
                <a:lnTo>
                  <a:pt x="148856" y="2381693"/>
                </a:lnTo>
                <a:lnTo>
                  <a:pt x="202018" y="2307265"/>
                </a:lnTo>
                <a:lnTo>
                  <a:pt x="212651" y="2286000"/>
                </a:lnTo>
                <a:lnTo>
                  <a:pt x="180753" y="2190307"/>
                </a:lnTo>
                <a:lnTo>
                  <a:pt x="170121" y="2073348"/>
                </a:lnTo>
                <a:lnTo>
                  <a:pt x="170121" y="2020186"/>
                </a:lnTo>
                <a:lnTo>
                  <a:pt x="116958" y="1977655"/>
                </a:lnTo>
                <a:lnTo>
                  <a:pt x="116958" y="1977655"/>
                </a:lnTo>
                <a:lnTo>
                  <a:pt x="116958" y="1839432"/>
                </a:lnTo>
                <a:lnTo>
                  <a:pt x="116958" y="1807534"/>
                </a:lnTo>
                <a:lnTo>
                  <a:pt x="85060" y="1743739"/>
                </a:lnTo>
                <a:lnTo>
                  <a:pt x="53163" y="1701209"/>
                </a:lnTo>
                <a:lnTo>
                  <a:pt x="53163" y="1626781"/>
                </a:lnTo>
                <a:lnTo>
                  <a:pt x="74428" y="1552353"/>
                </a:lnTo>
                <a:lnTo>
                  <a:pt x="116958" y="1477925"/>
                </a:lnTo>
                <a:lnTo>
                  <a:pt x="95693" y="1350334"/>
                </a:lnTo>
                <a:lnTo>
                  <a:pt x="116958" y="1063255"/>
                </a:lnTo>
                <a:lnTo>
                  <a:pt x="233916" y="797441"/>
                </a:lnTo>
                <a:lnTo>
                  <a:pt x="372139" y="542260"/>
                </a:lnTo>
                <a:lnTo>
                  <a:pt x="510363" y="202018"/>
                </a:lnTo>
                <a:lnTo>
                  <a:pt x="733646" y="21265"/>
                </a:lnTo>
                <a:lnTo>
                  <a:pt x="1073888" y="10632"/>
                </a:lnTo>
                <a:lnTo>
                  <a:pt x="1446028" y="10632"/>
                </a:lnTo>
                <a:lnTo>
                  <a:pt x="1881963" y="0"/>
                </a:lnTo>
                <a:lnTo>
                  <a:pt x="2232837" y="0"/>
                </a:lnTo>
                <a:lnTo>
                  <a:pt x="2371060" y="191386"/>
                </a:lnTo>
                <a:lnTo>
                  <a:pt x="2541181" y="489097"/>
                </a:lnTo>
                <a:lnTo>
                  <a:pt x="2711302" y="818707"/>
                </a:lnTo>
                <a:lnTo>
                  <a:pt x="2732567" y="1116418"/>
                </a:lnTo>
                <a:lnTo>
                  <a:pt x="2966483" y="1286539"/>
                </a:lnTo>
                <a:lnTo>
                  <a:pt x="3274828" y="1350334"/>
                </a:lnTo>
                <a:lnTo>
                  <a:pt x="3561907" y="1424762"/>
                </a:lnTo>
                <a:lnTo>
                  <a:pt x="3795823" y="1509823"/>
                </a:lnTo>
                <a:lnTo>
                  <a:pt x="4093535" y="1850065"/>
                </a:lnTo>
                <a:lnTo>
                  <a:pt x="4380614" y="2115879"/>
                </a:lnTo>
                <a:lnTo>
                  <a:pt x="4603897" y="2488018"/>
                </a:lnTo>
                <a:lnTo>
                  <a:pt x="4657060" y="2647507"/>
                </a:lnTo>
                <a:lnTo>
                  <a:pt x="4625163" y="2743200"/>
                </a:lnTo>
                <a:lnTo>
                  <a:pt x="4540102" y="2753832"/>
                </a:lnTo>
                <a:lnTo>
                  <a:pt x="4486939" y="2753832"/>
                </a:lnTo>
                <a:lnTo>
                  <a:pt x="4412511" y="2838893"/>
                </a:lnTo>
                <a:lnTo>
                  <a:pt x="4348716" y="2955851"/>
                </a:lnTo>
                <a:lnTo>
                  <a:pt x="4274288" y="3040911"/>
                </a:lnTo>
                <a:lnTo>
                  <a:pt x="4338083" y="3115339"/>
                </a:lnTo>
                <a:lnTo>
                  <a:pt x="4380614" y="3179134"/>
                </a:lnTo>
                <a:lnTo>
                  <a:pt x="4359349" y="3242930"/>
                </a:lnTo>
                <a:lnTo>
                  <a:pt x="4082902" y="3381153"/>
                </a:lnTo>
                <a:lnTo>
                  <a:pt x="3434316" y="3370521"/>
                </a:lnTo>
                <a:lnTo>
                  <a:pt x="2753832" y="3264195"/>
                </a:lnTo>
                <a:lnTo>
                  <a:pt x="2434856" y="2945218"/>
                </a:lnTo>
                <a:lnTo>
                  <a:pt x="2286000" y="2509283"/>
                </a:lnTo>
                <a:lnTo>
                  <a:pt x="2083981" y="2137144"/>
                </a:lnTo>
                <a:lnTo>
                  <a:pt x="1467293" y="2073348"/>
                </a:lnTo>
                <a:lnTo>
                  <a:pt x="1095153" y="1967023"/>
                </a:lnTo>
                <a:lnTo>
                  <a:pt x="914400" y="2030818"/>
                </a:lnTo>
                <a:lnTo>
                  <a:pt x="829339" y="2243469"/>
                </a:lnTo>
                <a:lnTo>
                  <a:pt x="701749" y="2594344"/>
                </a:lnTo>
                <a:lnTo>
                  <a:pt x="659218" y="2945218"/>
                </a:lnTo>
                <a:lnTo>
                  <a:pt x="637953" y="3434316"/>
                </a:lnTo>
                <a:lnTo>
                  <a:pt x="659218" y="3551274"/>
                </a:lnTo>
                <a:lnTo>
                  <a:pt x="574158" y="3636334"/>
                </a:lnTo>
                <a:lnTo>
                  <a:pt x="435935" y="3636334"/>
                </a:lnTo>
                <a:lnTo>
                  <a:pt x="297711" y="3572539"/>
                </a:lnTo>
                <a:lnTo>
                  <a:pt x="148856" y="3530009"/>
                </a:lnTo>
                <a:lnTo>
                  <a:pt x="42530" y="3519376"/>
                </a:lnTo>
                <a:lnTo>
                  <a:pt x="0" y="3476846"/>
                </a:lnTo>
                <a:lnTo>
                  <a:pt x="0" y="3455581"/>
                </a:lnTo>
              </a:path>
            </a:pathLst>
          </a:custGeom>
          <a:solidFill>
            <a:srgbClr val="FFFFFF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230368" y="4059936"/>
            <a:ext cx="431597" cy="607162"/>
          </a:xfrm>
          <a:custGeom>
            <a:avLst/>
            <a:gdLst>
              <a:gd name="connsiteX0" fmla="*/ 431597 w 431597"/>
              <a:gd name="connsiteY0" fmla="*/ 607162 h 607162"/>
              <a:gd name="connsiteX1" fmla="*/ 402336 w 431597"/>
              <a:gd name="connsiteY1" fmla="*/ 453542 h 607162"/>
              <a:gd name="connsiteX2" fmla="*/ 299923 w 431597"/>
              <a:gd name="connsiteY2" fmla="*/ 299923 h 607162"/>
              <a:gd name="connsiteX3" fmla="*/ 219456 w 431597"/>
              <a:gd name="connsiteY3" fmla="*/ 226771 h 607162"/>
              <a:gd name="connsiteX4" fmla="*/ 168250 w 431597"/>
              <a:gd name="connsiteY4" fmla="*/ 146304 h 607162"/>
              <a:gd name="connsiteX5" fmla="*/ 102413 w 431597"/>
              <a:gd name="connsiteY5" fmla="*/ 80467 h 607162"/>
              <a:gd name="connsiteX6" fmla="*/ 80467 w 431597"/>
              <a:gd name="connsiteY6" fmla="*/ 7315 h 607162"/>
              <a:gd name="connsiteX7" fmla="*/ 0 w 431597"/>
              <a:gd name="connsiteY7" fmla="*/ 0 h 60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597" h="607162">
                <a:moveTo>
                  <a:pt x="431597" y="607162"/>
                </a:moveTo>
                <a:lnTo>
                  <a:pt x="402336" y="453542"/>
                </a:lnTo>
                <a:lnTo>
                  <a:pt x="299923" y="299923"/>
                </a:lnTo>
                <a:lnTo>
                  <a:pt x="219456" y="226771"/>
                </a:lnTo>
                <a:lnTo>
                  <a:pt x="168250" y="146304"/>
                </a:lnTo>
                <a:lnTo>
                  <a:pt x="102413" y="80467"/>
                </a:lnTo>
                <a:lnTo>
                  <a:pt x="80467" y="7315"/>
                </a:lnTo>
                <a:lnTo>
                  <a:pt x="0" y="0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752698" y="2509114"/>
            <a:ext cx="2201875" cy="2136038"/>
            <a:chOff x="3752698" y="2509114"/>
            <a:chExt cx="2201875" cy="2136038"/>
          </a:xfrm>
        </p:grpSpPr>
        <p:sp>
          <p:nvSpPr>
            <p:cNvPr id="3" name="Freeform 2"/>
            <p:cNvSpPr/>
            <p:nvPr/>
          </p:nvSpPr>
          <p:spPr>
            <a:xfrm>
              <a:off x="3752698" y="2509114"/>
              <a:ext cx="2201875" cy="2136038"/>
            </a:xfrm>
            <a:custGeom>
              <a:avLst/>
              <a:gdLst>
                <a:gd name="connsiteX0" fmla="*/ 2201875 w 2201875"/>
                <a:gd name="connsiteY0" fmla="*/ 2136038 h 2136038"/>
                <a:gd name="connsiteX1" fmla="*/ 2099462 w 2201875"/>
                <a:gd name="connsiteY1" fmla="*/ 1989734 h 2136038"/>
                <a:gd name="connsiteX2" fmla="*/ 2070201 w 2201875"/>
                <a:gd name="connsiteY2" fmla="*/ 1880006 h 2136038"/>
                <a:gd name="connsiteX3" fmla="*/ 2077516 w 2201875"/>
                <a:gd name="connsiteY3" fmla="*/ 1697126 h 2136038"/>
                <a:gd name="connsiteX4" fmla="*/ 2040940 w 2201875"/>
                <a:gd name="connsiteY4" fmla="*/ 1638604 h 2136038"/>
                <a:gd name="connsiteX5" fmla="*/ 1865376 w 2201875"/>
                <a:gd name="connsiteY5" fmla="*/ 1594713 h 2136038"/>
                <a:gd name="connsiteX6" fmla="*/ 1762963 w 2201875"/>
                <a:gd name="connsiteY6" fmla="*/ 1616659 h 2136038"/>
                <a:gd name="connsiteX7" fmla="*/ 1631289 w 2201875"/>
                <a:gd name="connsiteY7" fmla="*/ 1580083 h 2136038"/>
                <a:gd name="connsiteX8" fmla="*/ 1506931 w 2201875"/>
                <a:gd name="connsiteY8" fmla="*/ 1426464 h 2136038"/>
                <a:gd name="connsiteX9" fmla="*/ 1448409 w 2201875"/>
                <a:gd name="connsiteY9" fmla="*/ 1331366 h 2136038"/>
                <a:gd name="connsiteX10" fmla="*/ 1353312 w 2201875"/>
                <a:gd name="connsiteY10" fmla="*/ 1309420 h 2136038"/>
                <a:gd name="connsiteX11" fmla="*/ 1280160 w 2201875"/>
                <a:gd name="connsiteY11" fmla="*/ 1250899 h 2136038"/>
                <a:gd name="connsiteX12" fmla="*/ 1236268 w 2201875"/>
                <a:gd name="connsiteY12" fmla="*/ 1177747 h 2136038"/>
                <a:gd name="connsiteX13" fmla="*/ 1214323 w 2201875"/>
                <a:gd name="connsiteY13" fmla="*/ 1111910 h 2136038"/>
                <a:gd name="connsiteX14" fmla="*/ 1170432 w 2201875"/>
                <a:gd name="connsiteY14" fmla="*/ 1097280 h 2136038"/>
                <a:gd name="connsiteX15" fmla="*/ 1141171 w 2201875"/>
                <a:gd name="connsiteY15" fmla="*/ 1038758 h 2136038"/>
                <a:gd name="connsiteX16" fmla="*/ 1141171 w 2201875"/>
                <a:gd name="connsiteY16" fmla="*/ 1038758 h 2136038"/>
                <a:gd name="connsiteX17" fmla="*/ 1104595 w 2201875"/>
                <a:gd name="connsiteY17" fmla="*/ 958291 h 2136038"/>
                <a:gd name="connsiteX18" fmla="*/ 1031443 w 2201875"/>
                <a:gd name="connsiteY18" fmla="*/ 885139 h 2136038"/>
                <a:gd name="connsiteX19" fmla="*/ 1002182 w 2201875"/>
                <a:gd name="connsiteY19" fmla="*/ 841248 h 2136038"/>
                <a:gd name="connsiteX20" fmla="*/ 1002182 w 2201875"/>
                <a:gd name="connsiteY20" fmla="*/ 775411 h 2136038"/>
                <a:gd name="connsiteX21" fmla="*/ 994867 w 2201875"/>
                <a:gd name="connsiteY21" fmla="*/ 672998 h 2136038"/>
                <a:gd name="connsiteX22" fmla="*/ 870508 w 2201875"/>
                <a:gd name="connsiteY22" fmla="*/ 585216 h 2136038"/>
                <a:gd name="connsiteX23" fmla="*/ 804672 w 2201875"/>
                <a:gd name="connsiteY23" fmla="*/ 541324 h 2136038"/>
                <a:gd name="connsiteX24" fmla="*/ 709574 w 2201875"/>
                <a:gd name="connsiteY24" fmla="*/ 468172 h 2136038"/>
                <a:gd name="connsiteX25" fmla="*/ 599846 w 2201875"/>
                <a:gd name="connsiteY25" fmla="*/ 416966 h 2136038"/>
                <a:gd name="connsiteX26" fmla="*/ 504748 w 2201875"/>
                <a:gd name="connsiteY26" fmla="*/ 395020 h 2136038"/>
                <a:gd name="connsiteX27" fmla="*/ 409651 w 2201875"/>
                <a:gd name="connsiteY27" fmla="*/ 270662 h 2136038"/>
                <a:gd name="connsiteX28" fmla="*/ 292608 w 2201875"/>
                <a:gd name="connsiteY28" fmla="*/ 204825 h 2136038"/>
                <a:gd name="connsiteX29" fmla="*/ 175564 w 2201875"/>
                <a:gd name="connsiteY29" fmla="*/ 204825 h 2136038"/>
                <a:gd name="connsiteX30" fmla="*/ 175564 w 2201875"/>
                <a:gd name="connsiteY30" fmla="*/ 117043 h 2136038"/>
                <a:gd name="connsiteX31" fmla="*/ 65836 w 2201875"/>
                <a:gd name="connsiteY31" fmla="*/ 80467 h 2136038"/>
                <a:gd name="connsiteX32" fmla="*/ 0 w 2201875"/>
                <a:gd name="connsiteY32" fmla="*/ 14630 h 2136038"/>
                <a:gd name="connsiteX33" fmla="*/ 0 w 2201875"/>
                <a:gd name="connsiteY33" fmla="*/ 0 h 213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01875" h="2136038">
                  <a:moveTo>
                    <a:pt x="2201875" y="2136038"/>
                  </a:moveTo>
                  <a:lnTo>
                    <a:pt x="2099462" y="1989734"/>
                  </a:lnTo>
                  <a:lnTo>
                    <a:pt x="2070201" y="1880006"/>
                  </a:lnTo>
                  <a:lnTo>
                    <a:pt x="2077516" y="1697126"/>
                  </a:lnTo>
                  <a:lnTo>
                    <a:pt x="2040940" y="1638604"/>
                  </a:lnTo>
                  <a:lnTo>
                    <a:pt x="1865376" y="1594713"/>
                  </a:lnTo>
                  <a:lnTo>
                    <a:pt x="1762963" y="1616659"/>
                  </a:lnTo>
                  <a:lnTo>
                    <a:pt x="1631289" y="1580083"/>
                  </a:lnTo>
                  <a:lnTo>
                    <a:pt x="1506931" y="1426464"/>
                  </a:lnTo>
                  <a:lnTo>
                    <a:pt x="1448409" y="1331366"/>
                  </a:lnTo>
                  <a:lnTo>
                    <a:pt x="1353312" y="1309420"/>
                  </a:lnTo>
                  <a:lnTo>
                    <a:pt x="1280160" y="1250899"/>
                  </a:lnTo>
                  <a:lnTo>
                    <a:pt x="1236268" y="1177747"/>
                  </a:lnTo>
                  <a:lnTo>
                    <a:pt x="1214323" y="1111910"/>
                  </a:lnTo>
                  <a:lnTo>
                    <a:pt x="1170432" y="1097280"/>
                  </a:lnTo>
                  <a:lnTo>
                    <a:pt x="1141171" y="1038758"/>
                  </a:lnTo>
                  <a:lnTo>
                    <a:pt x="1141171" y="1038758"/>
                  </a:lnTo>
                  <a:lnTo>
                    <a:pt x="1104595" y="958291"/>
                  </a:lnTo>
                  <a:lnTo>
                    <a:pt x="1031443" y="885139"/>
                  </a:lnTo>
                  <a:lnTo>
                    <a:pt x="1002182" y="841248"/>
                  </a:lnTo>
                  <a:lnTo>
                    <a:pt x="1002182" y="775411"/>
                  </a:lnTo>
                  <a:lnTo>
                    <a:pt x="994867" y="672998"/>
                  </a:lnTo>
                  <a:lnTo>
                    <a:pt x="870508" y="585216"/>
                  </a:lnTo>
                  <a:lnTo>
                    <a:pt x="804672" y="541324"/>
                  </a:lnTo>
                  <a:lnTo>
                    <a:pt x="709574" y="468172"/>
                  </a:lnTo>
                  <a:lnTo>
                    <a:pt x="599846" y="416966"/>
                  </a:lnTo>
                  <a:lnTo>
                    <a:pt x="504748" y="395020"/>
                  </a:lnTo>
                  <a:lnTo>
                    <a:pt x="409651" y="270662"/>
                  </a:lnTo>
                  <a:lnTo>
                    <a:pt x="292608" y="204825"/>
                  </a:lnTo>
                  <a:lnTo>
                    <a:pt x="175564" y="204825"/>
                  </a:lnTo>
                  <a:lnTo>
                    <a:pt x="175564" y="117043"/>
                  </a:lnTo>
                  <a:lnTo>
                    <a:pt x="65836" y="80467"/>
                  </a:lnTo>
                  <a:lnTo>
                    <a:pt x="0" y="14630"/>
                  </a:lnTo>
                  <a:lnTo>
                    <a:pt x="0" y="0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2056767">
              <a:off x="3859028" y="2700696"/>
              <a:ext cx="16934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Tigris River</a:t>
              </a:r>
              <a:endParaRPr 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16275" y="2509114"/>
            <a:ext cx="3701491" cy="2267712"/>
            <a:chOff x="3116275" y="2509114"/>
            <a:chExt cx="3701491" cy="2267712"/>
          </a:xfrm>
        </p:grpSpPr>
        <p:sp>
          <p:nvSpPr>
            <p:cNvPr id="2" name="Freeform 1"/>
            <p:cNvSpPr/>
            <p:nvPr/>
          </p:nvSpPr>
          <p:spPr>
            <a:xfrm>
              <a:off x="3116275" y="2509114"/>
              <a:ext cx="3701491" cy="2267712"/>
            </a:xfrm>
            <a:custGeom>
              <a:avLst/>
              <a:gdLst>
                <a:gd name="connsiteX0" fmla="*/ 3701491 w 3701491"/>
                <a:gd name="connsiteY0" fmla="*/ 2267712 h 2267712"/>
                <a:gd name="connsiteX1" fmla="*/ 3599079 w 3701491"/>
                <a:gd name="connsiteY1" fmla="*/ 2187244 h 2267712"/>
                <a:gd name="connsiteX2" fmla="*/ 3503981 w 3701491"/>
                <a:gd name="connsiteY2" fmla="*/ 2128723 h 2267712"/>
                <a:gd name="connsiteX3" fmla="*/ 3306471 w 3701491"/>
                <a:gd name="connsiteY3" fmla="*/ 2128723 h 2267712"/>
                <a:gd name="connsiteX4" fmla="*/ 3050439 w 3701491"/>
                <a:gd name="connsiteY4" fmla="*/ 2165299 h 2267712"/>
                <a:gd name="connsiteX5" fmla="*/ 2809037 w 3701491"/>
                <a:gd name="connsiteY5" fmla="*/ 2157984 h 2267712"/>
                <a:gd name="connsiteX6" fmla="*/ 2560320 w 3701491"/>
                <a:gd name="connsiteY6" fmla="*/ 2150668 h 2267712"/>
                <a:gd name="connsiteX7" fmla="*/ 2384755 w 3701491"/>
                <a:gd name="connsiteY7" fmla="*/ 2077516 h 2267712"/>
                <a:gd name="connsiteX8" fmla="*/ 2311603 w 3701491"/>
                <a:gd name="connsiteY8" fmla="*/ 1901952 h 2267712"/>
                <a:gd name="connsiteX9" fmla="*/ 2216506 w 3701491"/>
                <a:gd name="connsiteY9" fmla="*/ 1770278 h 2267712"/>
                <a:gd name="connsiteX10" fmla="*/ 2157984 w 3701491"/>
                <a:gd name="connsiteY10" fmla="*/ 1638604 h 2267712"/>
                <a:gd name="connsiteX11" fmla="*/ 2114093 w 3701491"/>
                <a:gd name="connsiteY11" fmla="*/ 1543507 h 2267712"/>
                <a:gd name="connsiteX12" fmla="*/ 1916583 w 3701491"/>
                <a:gd name="connsiteY12" fmla="*/ 1558137 h 2267712"/>
                <a:gd name="connsiteX13" fmla="*/ 1748333 w 3701491"/>
                <a:gd name="connsiteY13" fmla="*/ 1565452 h 2267712"/>
                <a:gd name="connsiteX14" fmla="*/ 1653235 w 3701491"/>
                <a:gd name="connsiteY14" fmla="*/ 1499616 h 2267712"/>
                <a:gd name="connsiteX15" fmla="*/ 1653235 w 3701491"/>
                <a:gd name="connsiteY15" fmla="*/ 1499616 h 2267712"/>
                <a:gd name="connsiteX16" fmla="*/ 1572768 w 3701491"/>
                <a:gd name="connsiteY16" fmla="*/ 1426464 h 2267712"/>
                <a:gd name="connsiteX17" fmla="*/ 1514247 w 3701491"/>
                <a:gd name="connsiteY17" fmla="*/ 1404518 h 2267712"/>
                <a:gd name="connsiteX18" fmla="*/ 1433779 w 3701491"/>
                <a:gd name="connsiteY18" fmla="*/ 1382572 h 2267712"/>
                <a:gd name="connsiteX19" fmla="*/ 1389888 w 3701491"/>
                <a:gd name="connsiteY19" fmla="*/ 1345996 h 2267712"/>
                <a:gd name="connsiteX20" fmla="*/ 1331367 w 3701491"/>
                <a:gd name="connsiteY20" fmla="*/ 1345996 h 2267712"/>
                <a:gd name="connsiteX21" fmla="*/ 1192378 w 3701491"/>
                <a:gd name="connsiteY21" fmla="*/ 1382572 h 2267712"/>
                <a:gd name="connsiteX22" fmla="*/ 1126541 w 3701491"/>
                <a:gd name="connsiteY22" fmla="*/ 1419148 h 2267712"/>
                <a:gd name="connsiteX23" fmla="*/ 1060704 w 3701491"/>
                <a:gd name="connsiteY23" fmla="*/ 1375257 h 2267712"/>
                <a:gd name="connsiteX24" fmla="*/ 980237 w 3701491"/>
                <a:gd name="connsiteY24" fmla="*/ 1316736 h 2267712"/>
                <a:gd name="connsiteX25" fmla="*/ 885139 w 3701491"/>
                <a:gd name="connsiteY25" fmla="*/ 1236268 h 2267712"/>
                <a:gd name="connsiteX26" fmla="*/ 804672 w 3701491"/>
                <a:gd name="connsiteY26" fmla="*/ 1192377 h 2267712"/>
                <a:gd name="connsiteX27" fmla="*/ 731520 w 3701491"/>
                <a:gd name="connsiteY27" fmla="*/ 1141171 h 2267712"/>
                <a:gd name="connsiteX28" fmla="*/ 694944 w 3701491"/>
                <a:gd name="connsiteY28" fmla="*/ 1119225 h 2267712"/>
                <a:gd name="connsiteX29" fmla="*/ 629107 w 3701491"/>
                <a:gd name="connsiteY29" fmla="*/ 1068019 h 2267712"/>
                <a:gd name="connsiteX30" fmla="*/ 490119 w 3701491"/>
                <a:gd name="connsiteY30" fmla="*/ 1016812 h 2267712"/>
                <a:gd name="connsiteX31" fmla="*/ 402336 w 3701491"/>
                <a:gd name="connsiteY31" fmla="*/ 1024128 h 2267712"/>
                <a:gd name="connsiteX32" fmla="*/ 387706 w 3701491"/>
                <a:gd name="connsiteY32" fmla="*/ 1031443 h 2267712"/>
                <a:gd name="connsiteX33" fmla="*/ 387706 w 3701491"/>
                <a:gd name="connsiteY33" fmla="*/ 1031443 h 2267712"/>
                <a:gd name="connsiteX34" fmla="*/ 277978 w 3701491"/>
                <a:gd name="connsiteY34" fmla="*/ 1111910 h 2267712"/>
                <a:gd name="connsiteX35" fmla="*/ 190195 w 3701491"/>
                <a:gd name="connsiteY35" fmla="*/ 1104595 h 2267712"/>
                <a:gd name="connsiteX36" fmla="*/ 131674 w 3701491"/>
                <a:gd name="connsiteY36" fmla="*/ 1075334 h 2267712"/>
                <a:gd name="connsiteX37" fmla="*/ 124359 w 3701491"/>
                <a:gd name="connsiteY37" fmla="*/ 1009497 h 2267712"/>
                <a:gd name="connsiteX38" fmla="*/ 124359 w 3701491"/>
                <a:gd name="connsiteY38" fmla="*/ 1009497 h 2267712"/>
                <a:gd name="connsiteX39" fmla="*/ 160935 w 3701491"/>
                <a:gd name="connsiteY39" fmla="*/ 936345 h 2267712"/>
                <a:gd name="connsiteX40" fmla="*/ 182880 w 3701491"/>
                <a:gd name="connsiteY40" fmla="*/ 899769 h 2267712"/>
                <a:gd name="connsiteX41" fmla="*/ 117043 w 3701491"/>
                <a:gd name="connsiteY41" fmla="*/ 848563 h 2267712"/>
                <a:gd name="connsiteX42" fmla="*/ 58522 w 3701491"/>
                <a:gd name="connsiteY42" fmla="*/ 768096 h 2267712"/>
                <a:gd name="connsiteX43" fmla="*/ 0 w 3701491"/>
                <a:gd name="connsiteY43" fmla="*/ 702259 h 2267712"/>
                <a:gd name="connsiteX44" fmla="*/ 14631 w 3701491"/>
                <a:gd name="connsiteY44" fmla="*/ 614476 h 2267712"/>
                <a:gd name="connsiteX45" fmla="*/ 117043 w 3701491"/>
                <a:gd name="connsiteY45" fmla="*/ 585216 h 2267712"/>
                <a:gd name="connsiteX46" fmla="*/ 175565 w 3701491"/>
                <a:gd name="connsiteY46" fmla="*/ 504748 h 2267712"/>
                <a:gd name="connsiteX47" fmla="*/ 234087 w 3701491"/>
                <a:gd name="connsiteY47" fmla="*/ 490118 h 2267712"/>
                <a:gd name="connsiteX48" fmla="*/ 241402 w 3701491"/>
                <a:gd name="connsiteY48" fmla="*/ 373075 h 2267712"/>
                <a:gd name="connsiteX49" fmla="*/ 263347 w 3701491"/>
                <a:gd name="connsiteY49" fmla="*/ 226771 h 2267712"/>
                <a:gd name="connsiteX50" fmla="*/ 277978 w 3701491"/>
                <a:gd name="connsiteY50" fmla="*/ 131673 h 2267712"/>
                <a:gd name="connsiteX51" fmla="*/ 321869 w 3701491"/>
                <a:gd name="connsiteY51" fmla="*/ 58521 h 2267712"/>
                <a:gd name="connsiteX52" fmla="*/ 175565 w 3701491"/>
                <a:gd name="connsiteY52" fmla="*/ 0 h 2267712"/>
                <a:gd name="connsiteX53" fmla="*/ 109728 w 3701491"/>
                <a:gd name="connsiteY53" fmla="*/ 43891 h 226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701491" h="2267712">
                  <a:moveTo>
                    <a:pt x="3701491" y="2267712"/>
                  </a:moveTo>
                  <a:lnTo>
                    <a:pt x="3599079" y="2187244"/>
                  </a:lnTo>
                  <a:lnTo>
                    <a:pt x="3503981" y="2128723"/>
                  </a:lnTo>
                  <a:lnTo>
                    <a:pt x="3306471" y="2128723"/>
                  </a:lnTo>
                  <a:lnTo>
                    <a:pt x="3050439" y="2165299"/>
                  </a:lnTo>
                  <a:lnTo>
                    <a:pt x="2809037" y="2157984"/>
                  </a:lnTo>
                  <a:lnTo>
                    <a:pt x="2560320" y="2150668"/>
                  </a:lnTo>
                  <a:lnTo>
                    <a:pt x="2384755" y="2077516"/>
                  </a:lnTo>
                  <a:lnTo>
                    <a:pt x="2311603" y="1901952"/>
                  </a:lnTo>
                  <a:lnTo>
                    <a:pt x="2216506" y="1770278"/>
                  </a:lnTo>
                  <a:lnTo>
                    <a:pt x="2157984" y="1638604"/>
                  </a:lnTo>
                  <a:lnTo>
                    <a:pt x="2114093" y="1543507"/>
                  </a:lnTo>
                  <a:lnTo>
                    <a:pt x="1916583" y="1558137"/>
                  </a:lnTo>
                  <a:lnTo>
                    <a:pt x="1748333" y="1565452"/>
                  </a:lnTo>
                  <a:lnTo>
                    <a:pt x="1653235" y="1499616"/>
                  </a:lnTo>
                  <a:lnTo>
                    <a:pt x="1653235" y="1499616"/>
                  </a:lnTo>
                  <a:lnTo>
                    <a:pt x="1572768" y="1426464"/>
                  </a:lnTo>
                  <a:lnTo>
                    <a:pt x="1514247" y="1404518"/>
                  </a:lnTo>
                  <a:lnTo>
                    <a:pt x="1433779" y="1382572"/>
                  </a:lnTo>
                  <a:lnTo>
                    <a:pt x="1389888" y="1345996"/>
                  </a:lnTo>
                  <a:lnTo>
                    <a:pt x="1331367" y="1345996"/>
                  </a:lnTo>
                  <a:lnTo>
                    <a:pt x="1192378" y="1382572"/>
                  </a:lnTo>
                  <a:lnTo>
                    <a:pt x="1126541" y="1419148"/>
                  </a:lnTo>
                  <a:lnTo>
                    <a:pt x="1060704" y="1375257"/>
                  </a:lnTo>
                  <a:lnTo>
                    <a:pt x="980237" y="1316736"/>
                  </a:lnTo>
                  <a:lnTo>
                    <a:pt x="885139" y="1236268"/>
                  </a:lnTo>
                  <a:lnTo>
                    <a:pt x="804672" y="1192377"/>
                  </a:lnTo>
                  <a:lnTo>
                    <a:pt x="731520" y="1141171"/>
                  </a:lnTo>
                  <a:lnTo>
                    <a:pt x="694944" y="1119225"/>
                  </a:lnTo>
                  <a:lnTo>
                    <a:pt x="629107" y="1068019"/>
                  </a:lnTo>
                  <a:lnTo>
                    <a:pt x="490119" y="1016812"/>
                  </a:lnTo>
                  <a:lnTo>
                    <a:pt x="402336" y="1024128"/>
                  </a:lnTo>
                  <a:lnTo>
                    <a:pt x="387706" y="1031443"/>
                  </a:lnTo>
                  <a:lnTo>
                    <a:pt x="387706" y="1031443"/>
                  </a:lnTo>
                  <a:lnTo>
                    <a:pt x="277978" y="1111910"/>
                  </a:lnTo>
                  <a:lnTo>
                    <a:pt x="190195" y="1104595"/>
                  </a:lnTo>
                  <a:lnTo>
                    <a:pt x="131674" y="1075334"/>
                  </a:lnTo>
                  <a:lnTo>
                    <a:pt x="124359" y="1009497"/>
                  </a:lnTo>
                  <a:lnTo>
                    <a:pt x="124359" y="1009497"/>
                  </a:lnTo>
                  <a:lnTo>
                    <a:pt x="160935" y="936345"/>
                  </a:lnTo>
                  <a:lnTo>
                    <a:pt x="182880" y="899769"/>
                  </a:lnTo>
                  <a:lnTo>
                    <a:pt x="117043" y="848563"/>
                  </a:lnTo>
                  <a:lnTo>
                    <a:pt x="58522" y="768096"/>
                  </a:lnTo>
                  <a:lnTo>
                    <a:pt x="0" y="702259"/>
                  </a:lnTo>
                  <a:lnTo>
                    <a:pt x="14631" y="614476"/>
                  </a:lnTo>
                  <a:lnTo>
                    <a:pt x="117043" y="585216"/>
                  </a:lnTo>
                  <a:lnTo>
                    <a:pt x="175565" y="504748"/>
                  </a:lnTo>
                  <a:lnTo>
                    <a:pt x="234087" y="490118"/>
                  </a:lnTo>
                  <a:lnTo>
                    <a:pt x="241402" y="373075"/>
                  </a:lnTo>
                  <a:lnTo>
                    <a:pt x="263347" y="226771"/>
                  </a:lnTo>
                  <a:lnTo>
                    <a:pt x="277978" y="131673"/>
                  </a:lnTo>
                  <a:lnTo>
                    <a:pt x="321869" y="58521"/>
                  </a:lnTo>
                  <a:lnTo>
                    <a:pt x="175565" y="0"/>
                  </a:lnTo>
                  <a:lnTo>
                    <a:pt x="109728" y="43891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551582">
              <a:off x="3145855" y="3425644"/>
              <a:ext cx="2028429" cy="298017"/>
            </a:xfrm>
            <a:prstGeom prst="rect">
              <a:avLst/>
            </a:prstGeom>
            <a:noFill/>
          </p:spPr>
          <p:txBody>
            <a:bodyPr wrap="square" rtlCol="0">
              <a:prstTxWarp prst="textChevronInverted">
                <a:avLst>
                  <a:gd name="adj" fmla="val 64048"/>
                </a:avLst>
              </a:prstTxWarp>
              <a:spAutoFit/>
            </a:bodyPr>
            <a:lstStyle/>
            <a:p>
              <a:r>
                <a:rPr lang="en-US" sz="20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Euphrates River</a:t>
              </a:r>
              <a:endParaRPr 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518096" y="3585137"/>
            <a:ext cx="16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Chebar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River</a:t>
            </a:r>
            <a:endParaRPr lang="en-US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575465" y="3985247"/>
            <a:ext cx="540327" cy="37827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69963" y="4025089"/>
            <a:ext cx="1126801" cy="470886"/>
            <a:chOff x="4269963" y="4038670"/>
            <a:chExt cx="1126801" cy="470886"/>
          </a:xfrm>
        </p:grpSpPr>
        <p:sp>
          <p:nvSpPr>
            <p:cNvPr id="10" name="Oval 9"/>
            <p:cNvSpPr/>
            <p:nvPr/>
          </p:nvSpPr>
          <p:spPr>
            <a:xfrm>
              <a:off x="5178058" y="4038670"/>
              <a:ext cx="139924" cy="13992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9963" y="4140224"/>
              <a:ext cx="1126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 Rounded MT Bold" pitchFamily="34" charset="0"/>
                </a:rPr>
                <a:t>Babylon</a:t>
              </a:r>
              <a:endParaRPr lang="en-US" dirty="0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9318652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14708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882868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Ps. 48:2 ~ </a:t>
            </a:r>
            <a:r>
              <a:rPr lang="en-US" sz="3000" dirty="0">
                <a:solidFill>
                  <a:srgbClr val="FFFF00"/>
                </a:solidFill>
              </a:rPr>
              <a:t>Beautiful in elevation, the</a:t>
            </a:r>
          </a:p>
          <a:p>
            <a:r>
              <a:rPr lang="en-US" sz="3000" dirty="0">
                <a:solidFill>
                  <a:srgbClr val="FFFF00"/>
                </a:solidFill>
              </a:rPr>
              <a:t> joy of the whole earth, </a:t>
            </a:r>
          </a:p>
          <a:p>
            <a:r>
              <a:rPr lang="en-US" sz="3000" i="1" dirty="0">
                <a:solidFill>
                  <a:srgbClr val="FFFF00"/>
                </a:solidFill>
              </a:rPr>
              <a:t>Is</a:t>
            </a:r>
            <a:r>
              <a:rPr lang="en-US" sz="3000" dirty="0">
                <a:solidFill>
                  <a:srgbClr val="FFFF00"/>
                </a:solidFill>
              </a:rPr>
              <a:t> Mount Zion </a:t>
            </a:r>
            <a:r>
              <a:rPr lang="en-US" sz="3000" i="1" dirty="0">
                <a:solidFill>
                  <a:srgbClr val="FFFF00"/>
                </a:solidFill>
              </a:rPr>
              <a:t>on</a:t>
            </a:r>
            <a:r>
              <a:rPr lang="en-US" sz="3000" dirty="0">
                <a:solidFill>
                  <a:srgbClr val="FFFF00"/>
                </a:solidFill>
              </a:rPr>
              <a:t> the sides of the north, the city of the great King.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776115"/>
            <a:ext cx="822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Is. 14: !3-14 ~ </a:t>
            </a:r>
            <a:r>
              <a:rPr lang="en-US" sz="3000" baseline="30000" dirty="0"/>
              <a:t>13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FF00"/>
                </a:solidFill>
              </a:rPr>
              <a:t>For you have said in your heart: "I will ascend into heaven, I will  exalt my throne above the stars of God; I will also sit on the mount of the congregation, on the farthest sides of the north; </a:t>
            </a:r>
            <a:r>
              <a:rPr lang="en-US" sz="3000" baseline="30000" dirty="0"/>
              <a:t>14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FF00"/>
                </a:solidFill>
              </a:rPr>
              <a:t>I will ascend  above the heights of the clouds, I will be like the Most High</a:t>
            </a:r>
            <a:r>
              <a:rPr lang="en-US" sz="3000" dirty="0" smtClean="0">
                <a:solidFill>
                  <a:srgbClr val="FFFF00"/>
                </a:solidFill>
              </a:rPr>
              <a:t>."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41249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88286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Amber</a:t>
            </a:r>
            <a:r>
              <a:rPr lang="en-US" sz="3200" dirty="0"/>
              <a:t> ~ NIV, NASB ~ better, </a:t>
            </a:r>
            <a:r>
              <a:rPr lang="en-US" sz="3200" dirty="0">
                <a:solidFill>
                  <a:srgbClr val="FFFF00"/>
                </a:solidFill>
              </a:rPr>
              <a:t>glowing metal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97570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93052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7" descr="ezeki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30638">
            <a:off x="434759" y="967075"/>
            <a:ext cx="2599171" cy="32558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9" descr="m1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1596">
            <a:off x="4460747" y="581687"/>
            <a:ext cx="3740727" cy="29080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" descr="Ezekielsvis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84475">
            <a:off x="5371764" y="2903455"/>
            <a:ext cx="2597727" cy="33683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5" descr="ezeki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7633">
            <a:off x="642433" y="3725469"/>
            <a:ext cx="2180648" cy="29787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ezekiel_char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50462">
            <a:off x="2435082" y="2421710"/>
            <a:ext cx="3076864" cy="38879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71701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Ezekiel's%20Whe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818">
            <a:off x="1336871" y="1174563"/>
            <a:ext cx="6245475" cy="46841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1:1-3:3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14367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zekiel">
  <a:themeElements>
    <a:clrScheme name="Ezekiel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zekiel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Arial Rounded MT Bold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Ezekiel</Template>
  <TotalTime>2601</TotalTime>
  <Words>382</Words>
  <Application>Microsoft Office PowerPoint</Application>
  <PresentationFormat>On-screen Show (4:3)</PresentationFormat>
  <Paragraphs>105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PT Taj Mahal</vt:lpstr>
      <vt:lpstr>Arial Rounded MT Bold</vt:lpstr>
      <vt:lpstr>Times New Roman</vt:lpstr>
      <vt:lpstr>Vivaldi</vt:lpstr>
      <vt:lpstr>Ezekiel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Kathy</cp:lastModifiedBy>
  <cp:revision>31</cp:revision>
  <dcterms:created xsi:type="dcterms:W3CDTF">2013-07-29T19:58:41Z</dcterms:created>
  <dcterms:modified xsi:type="dcterms:W3CDTF">2013-08-01T16:03:00Z</dcterms:modified>
</cp:coreProperties>
</file>