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7" r:id="rId15"/>
    <p:sldId id="260" r:id="rId16"/>
    <p:sldId id="271" r:id="rId17"/>
    <p:sldId id="272" r:id="rId18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KG Tangled Up In You " panose="02000000000000000000" pitchFamily="2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70351-A326-4B2E-B486-816CB56E7FE0}" v="25" dt="2020-04-01T19:53:16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258" d="100"/>
          <a:sy n="258" d="100"/>
        </p:scale>
        <p:origin x="-7995" y="-55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0E270351-A326-4B2E-B486-816CB56E7FE0}"/>
    <pc:docChg chg="undo custSel addSld delSld modSld">
      <pc:chgData name="Ken Merrihew" userId="bcb7a1e886d99f07" providerId="LiveId" clId="{0E270351-A326-4B2E-B486-816CB56E7FE0}" dt="2020-04-01T19:53:56.493" v="74" actId="14100"/>
      <pc:docMkLst>
        <pc:docMk/>
      </pc:docMkLst>
      <pc:sldChg chg="modTransition modAnim">
        <pc:chgData name="Ken Merrihew" userId="bcb7a1e886d99f07" providerId="LiveId" clId="{0E270351-A326-4B2E-B486-816CB56E7FE0}" dt="2020-04-01T19:21:56.875" v="3"/>
        <pc:sldMkLst>
          <pc:docMk/>
          <pc:sldMk cId="1193195776" sldId="259"/>
        </pc:sldMkLst>
      </pc:sldChg>
      <pc:sldChg chg="modSp">
        <pc:chgData name="Ken Merrihew" userId="bcb7a1e886d99f07" providerId="LiveId" clId="{0E270351-A326-4B2E-B486-816CB56E7FE0}" dt="2020-04-01T19:22:54.063" v="5" actId="20577"/>
        <pc:sldMkLst>
          <pc:docMk/>
          <pc:sldMk cId="3925068230" sldId="267"/>
        </pc:sldMkLst>
        <pc:spChg chg="mod">
          <ac:chgData name="Ken Merrihew" userId="bcb7a1e886d99f07" providerId="LiveId" clId="{0E270351-A326-4B2E-B486-816CB56E7FE0}" dt="2020-04-01T19:22:54.063" v="5" actId="20577"/>
          <ac:spMkLst>
            <pc:docMk/>
            <pc:sldMk cId="3925068230" sldId="267"/>
            <ac:spMk id="22" creationId="{C3B9D259-33CE-4D09-A167-D5B855A07656}"/>
          </ac:spMkLst>
        </pc:spChg>
      </pc:sldChg>
      <pc:sldChg chg="del">
        <pc:chgData name="Ken Merrihew" userId="bcb7a1e886d99f07" providerId="LiveId" clId="{0E270351-A326-4B2E-B486-816CB56E7FE0}" dt="2020-04-01T19:20:07.293" v="0" actId="47"/>
        <pc:sldMkLst>
          <pc:docMk/>
          <pc:sldMk cId="86707299" sldId="271"/>
        </pc:sldMkLst>
      </pc:sldChg>
      <pc:sldChg chg="addSp delSp modSp add mod delAnim modAnim">
        <pc:chgData name="Ken Merrihew" userId="bcb7a1e886d99f07" providerId="LiveId" clId="{0E270351-A326-4B2E-B486-816CB56E7FE0}" dt="2020-04-01T19:53:56.493" v="74" actId="14100"/>
        <pc:sldMkLst>
          <pc:docMk/>
          <pc:sldMk cId="4039023772" sldId="271"/>
        </pc:sldMkLst>
        <pc:spChg chg="del">
          <ac:chgData name="Ken Merrihew" userId="bcb7a1e886d99f07" providerId="LiveId" clId="{0E270351-A326-4B2E-B486-816CB56E7FE0}" dt="2020-04-01T19:44:37.797" v="7" actId="478"/>
          <ac:spMkLst>
            <pc:docMk/>
            <pc:sldMk cId="4039023772" sldId="271"/>
            <ac:spMk id="4" creationId="{60AE064A-2071-4CC1-8572-23AFC5E5012E}"/>
          </ac:spMkLst>
        </pc:spChg>
        <pc:spChg chg="del">
          <ac:chgData name="Ken Merrihew" userId="bcb7a1e886d99f07" providerId="LiveId" clId="{0E270351-A326-4B2E-B486-816CB56E7FE0}" dt="2020-04-01T19:44:37.797" v="7" actId="478"/>
          <ac:spMkLst>
            <pc:docMk/>
            <pc:sldMk cId="4039023772" sldId="271"/>
            <ac:spMk id="7" creationId="{B9C54AC8-01DE-457B-8790-F17733C1F1E3}"/>
          </ac:spMkLst>
        </pc:spChg>
        <pc:grpChg chg="add del mod">
          <ac:chgData name="Ken Merrihew" userId="bcb7a1e886d99f07" providerId="LiveId" clId="{0E270351-A326-4B2E-B486-816CB56E7FE0}" dt="2020-04-01T19:51:58.655" v="61" actId="165"/>
          <ac:grpSpMkLst>
            <pc:docMk/>
            <pc:sldMk cId="4039023772" sldId="271"/>
            <ac:grpSpMk id="8" creationId="{41CFD2B6-A68A-4DF6-8C3F-E0D50EF39AD2}"/>
          </ac:grpSpMkLst>
        </pc:grpChg>
        <pc:picChg chg="add del mod topLvl modCrop">
          <ac:chgData name="Ken Merrihew" userId="bcb7a1e886d99f07" providerId="LiveId" clId="{0E270351-A326-4B2E-B486-816CB56E7FE0}" dt="2020-04-01T19:51:58.655" v="61" actId="165"/>
          <ac:picMkLst>
            <pc:docMk/>
            <pc:sldMk cId="4039023772" sldId="271"/>
            <ac:picMk id="6" creationId="{FF422B4F-1761-4EC1-8D14-C8557E8800A0}"/>
          </ac:picMkLst>
        </pc:picChg>
        <pc:picChg chg="add mod ord topLvl modCrop">
          <ac:chgData name="Ken Merrihew" userId="bcb7a1e886d99f07" providerId="LiveId" clId="{0E270351-A326-4B2E-B486-816CB56E7FE0}" dt="2020-04-01T19:53:56.493" v="74" actId="14100"/>
          <ac:picMkLst>
            <pc:docMk/>
            <pc:sldMk cId="4039023772" sldId="271"/>
            <ac:picMk id="9" creationId="{426A8C56-7E22-44B0-8B1F-6B5E4EF1672D}"/>
          </ac:picMkLst>
        </pc:picChg>
        <pc:picChg chg="add mod topLvl modCrop">
          <ac:chgData name="Ken Merrihew" userId="bcb7a1e886d99f07" providerId="LiveId" clId="{0E270351-A326-4B2E-B486-816CB56E7FE0}" dt="2020-04-01T19:53:51.624" v="73" actId="1076"/>
          <ac:picMkLst>
            <pc:docMk/>
            <pc:sldMk cId="4039023772" sldId="271"/>
            <ac:picMk id="10" creationId="{16382DF7-EE0B-4282-9C2C-A7F0D82B3229}"/>
          </ac:picMkLst>
        </pc:picChg>
        <pc:picChg chg="add mod topLvl">
          <ac:chgData name="Ken Merrihew" userId="bcb7a1e886d99f07" providerId="LiveId" clId="{0E270351-A326-4B2E-B486-816CB56E7FE0}" dt="2020-04-01T19:51:58.655" v="61" actId="165"/>
          <ac:picMkLst>
            <pc:docMk/>
            <pc:sldMk cId="4039023772" sldId="271"/>
            <ac:picMk id="4098" creationId="{A3B70CC2-7654-4634-8905-15D2DB355242}"/>
          </ac:picMkLst>
        </pc:picChg>
      </pc:sldChg>
      <pc:sldChg chg="del">
        <pc:chgData name="Ken Merrihew" userId="bcb7a1e886d99f07" providerId="LiveId" clId="{0E270351-A326-4B2E-B486-816CB56E7FE0}" dt="2020-04-01T19:20:08.230" v="1" actId="47"/>
        <pc:sldMkLst>
          <pc:docMk/>
          <pc:sldMk cId="2353128396" sldId="272"/>
        </pc:sldMkLst>
      </pc:sldChg>
      <pc:sldChg chg="add">
        <pc:chgData name="Ken Merrihew" userId="bcb7a1e886d99f07" providerId="LiveId" clId="{0E270351-A326-4B2E-B486-816CB56E7FE0}" dt="2020-04-01T19:44:33.070" v="6"/>
        <pc:sldMkLst>
          <pc:docMk/>
          <pc:sldMk cId="4009983428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66BBA-0A56-4903-BF17-2A28D9447EF1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border-warning-hazard-stripes-34209/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75A0C-E027-4DEE-8890-6261296AD1D1}"/>
              </a:ext>
            </a:extLst>
          </p:cNvPr>
          <p:cNvSpPr txBox="1"/>
          <p:nvPr/>
        </p:nvSpPr>
        <p:spPr>
          <a:xfrm>
            <a:off x="676589" y="3076388"/>
            <a:ext cx="8616462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7500" dirty="0">
                <a:solidFill>
                  <a:schemeClr val="bg1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2B85A-98EB-4441-85B1-687EB069335E}"/>
              </a:ext>
            </a:extLst>
          </p:cNvPr>
          <p:cNvSpPr txBox="1"/>
          <p:nvPr/>
        </p:nvSpPr>
        <p:spPr>
          <a:xfrm>
            <a:off x="6941640" y="3937343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3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</p:spTree>
    <p:extLst>
      <p:ext uri="{BB962C8B-B14F-4D97-AF65-F5344CB8AC3E}">
        <p14:creationId xmlns:p14="http://schemas.microsoft.com/office/powerpoint/2010/main" val="7323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E1751-9FB7-40C5-AD6E-D7B8473C3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57" b="11857"/>
          <a:stretch/>
        </p:blipFill>
        <p:spPr>
          <a:xfrm rot="21387294">
            <a:off x="1046814" y="899628"/>
            <a:ext cx="6880143" cy="4848828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037B96-6D5B-4402-9AC2-C0B87ACC5D8E}"/>
              </a:ext>
            </a:extLst>
          </p:cNvPr>
          <p:cNvSpPr/>
          <p:nvPr/>
        </p:nvSpPr>
        <p:spPr>
          <a:xfrm rot="21387294">
            <a:off x="2037956" y="1041898"/>
            <a:ext cx="3149800" cy="3435366"/>
          </a:xfrm>
          <a:custGeom>
            <a:avLst/>
            <a:gdLst>
              <a:gd name="connsiteX0" fmla="*/ 0 w 3259394"/>
              <a:gd name="connsiteY0" fmla="*/ 0 h 3819832"/>
              <a:gd name="connsiteX1" fmla="*/ 270387 w 3259394"/>
              <a:gd name="connsiteY1" fmla="*/ 521110 h 3819832"/>
              <a:gd name="connsiteX2" fmla="*/ 452284 w 3259394"/>
              <a:gd name="connsiteY2" fmla="*/ 693174 h 3819832"/>
              <a:gd name="connsiteX3" fmla="*/ 806245 w 3259394"/>
              <a:gd name="connsiteY3" fmla="*/ 865239 h 3819832"/>
              <a:gd name="connsiteX4" fmla="*/ 1047136 w 3259394"/>
              <a:gd name="connsiteY4" fmla="*/ 1017639 h 3819832"/>
              <a:gd name="connsiteX5" fmla="*/ 1224116 w 3259394"/>
              <a:gd name="connsiteY5" fmla="*/ 934065 h 3819832"/>
              <a:gd name="connsiteX6" fmla="*/ 1361768 w 3259394"/>
              <a:gd name="connsiteY6" fmla="*/ 1071716 h 3819832"/>
              <a:gd name="connsiteX7" fmla="*/ 1568245 w 3259394"/>
              <a:gd name="connsiteY7" fmla="*/ 1189703 h 3819832"/>
              <a:gd name="connsiteX8" fmla="*/ 1750142 w 3259394"/>
              <a:gd name="connsiteY8" fmla="*/ 1322439 h 3819832"/>
              <a:gd name="connsiteX9" fmla="*/ 1858297 w 3259394"/>
              <a:gd name="connsiteY9" fmla="*/ 1450258 h 3819832"/>
              <a:gd name="connsiteX10" fmla="*/ 2084439 w 3259394"/>
              <a:gd name="connsiteY10" fmla="*/ 1425678 h 3819832"/>
              <a:gd name="connsiteX11" fmla="*/ 2182762 w 3259394"/>
              <a:gd name="connsiteY11" fmla="*/ 1632155 h 3819832"/>
              <a:gd name="connsiteX12" fmla="*/ 2276168 w 3259394"/>
              <a:gd name="connsiteY12" fmla="*/ 1877961 h 3819832"/>
              <a:gd name="connsiteX13" fmla="*/ 2118852 w 3259394"/>
              <a:gd name="connsiteY13" fmla="*/ 2148349 h 3819832"/>
              <a:gd name="connsiteX14" fmla="*/ 1991033 w 3259394"/>
              <a:gd name="connsiteY14" fmla="*/ 2369574 h 3819832"/>
              <a:gd name="connsiteX15" fmla="*/ 2079523 w 3259394"/>
              <a:gd name="connsiteY15" fmla="*/ 2438400 h 3819832"/>
              <a:gd name="connsiteX16" fmla="*/ 2212258 w 3259394"/>
              <a:gd name="connsiteY16" fmla="*/ 2472813 h 3819832"/>
              <a:gd name="connsiteX17" fmla="*/ 2458065 w 3259394"/>
              <a:gd name="connsiteY17" fmla="*/ 2654710 h 3819832"/>
              <a:gd name="connsiteX18" fmla="*/ 2595716 w 3259394"/>
              <a:gd name="connsiteY18" fmla="*/ 2689123 h 3819832"/>
              <a:gd name="connsiteX19" fmla="*/ 2826774 w 3259394"/>
              <a:gd name="connsiteY19" fmla="*/ 2605549 h 3819832"/>
              <a:gd name="connsiteX20" fmla="*/ 3087329 w 3259394"/>
              <a:gd name="connsiteY20" fmla="*/ 2797278 h 3819832"/>
              <a:gd name="connsiteX21" fmla="*/ 3259394 w 3259394"/>
              <a:gd name="connsiteY21" fmla="*/ 3102078 h 3819832"/>
              <a:gd name="connsiteX22" fmla="*/ 3259394 w 3259394"/>
              <a:gd name="connsiteY22" fmla="*/ 3338052 h 3819832"/>
              <a:gd name="connsiteX23" fmla="*/ 3072581 w 3259394"/>
              <a:gd name="connsiteY23" fmla="*/ 3618271 h 3819832"/>
              <a:gd name="connsiteX24" fmla="*/ 3131574 w 3259394"/>
              <a:gd name="connsiteY24" fmla="*/ 3819832 h 3819832"/>
              <a:gd name="connsiteX0" fmla="*/ 0 w 3259394"/>
              <a:gd name="connsiteY0" fmla="*/ 0 h 3819832"/>
              <a:gd name="connsiteX1" fmla="*/ 270387 w 3259394"/>
              <a:gd name="connsiteY1" fmla="*/ 521110 h 3819832"/>
              <a:gd name="connsiteX2" fmla="*/ 452284 w 3259394"/>
              <a:gd name="connsiteY2" fmla="*/ 693174 h 3819832"/>
              <a:gd name="connsiteX3" fmla="*/ 806245 w 3259394"/>
              <a:gd name="connsiteY3" fmla="*/ 865239 h 3819832"/>
              <a:gd name="connsiteX4" fmla="*/ 1047136 w 3259394"/>
              <a:gd name="connsiteY4" fmla="*/ 1017639 h 3819832"/>
              <a:gd name="connsiteX5" fmla="*/ 1224116 w 3259394"/>
              <a:gd name="connsiteY5" fmla="*/ 988143 h 3819832"/>
              <a:gd name="connsiteX6" fmla="*/ 1361768 w 3259394"/>
              <a:gd name="connsiteY6" fmla="*/ 1071716 h 3819832"/>
              <a:gd name="connsiteX7" fmla="*/ 1568245 w 3259394"/>
              <a:gd name="connsiteY7" fmla="*/ 1189703 h 3819832"/>
              <a:gd name="connsiteX8" fmla="*/ 1750142 w 3259394"/>
              <a:gd name="connsiteY8" fmla="*/ 1322439 h 3819832"/>
              <a:gd name="connsiteX9" fmla="*/ 1858297 w 3259394"/>
              <a:gd name="connsiteY9" fmla="*/ 1450258 h 3819832"/>
              <a:gd name="connsiteX10" fmla="*/ 2084439 w 3259394"/>
              <a:gd name="connsiteY10" fmla="*/ 1425678 h 3819832"/>
              <a:gd name="connsiteX11" fmla="*/ 2182762 w 3259394"/>
              <a:gd name="connsiteY11" fmla="*/ 1632155 h 3819832"/>
              <a:gd name="connsiteX12" fmla="*/ 2276168 w 3259394"/>
              <a:gd name="connsiteY12" fmla="*/ 1877961 h 3819832"/>
              <a:gd name="connsiteX13" fmla="*/ 2118852 w 3259394"/>
              <a:gd name="connsiteY13" fmla="*/ 2148349 h 3819832"/>
              <a:gd name="connsiteX14" fmla="*/ 1991033 w 3259394"/>
              <a:gd name="connsiteY14" fmla="*/ 2369574 h 3819832"/>
              <a:gd name="connsiteX15" fmla="*/ 2079523 w 3259394"/>
              <a:gd name="connsiteY15" fmla="*/ 2438400 h 3819832"/>
              <a:gd name="connsiteX16" fmla="*/ 2212258 w 3259394"/>
              <a:gd name="connsiteY16" fmla="*/ 2472813 h 3819832"/>
              <a:gd name="connsiteX17" fmla="*/ 2458065 w 3259394"/>
              <a:gd name="connsiteY17" fmla="*/ 2654710 h 3819832"/>
              <a:gd name="connsiteX18" fmla="*/ 2595716 w 3259394"/>
              <a:gd name="connsiteY18" fmla="*/ 2689123 h 3819832"/>
              <a:gd name="connsiteX19" fmla="*/ 2826774 w 3259394"/>
              <a:gd name="connsiteY19" fmla="*/ 2605549 h 3819832"/>
              <a:gd name="connsiteX20" fmla="*/ 3087329 w 3259394"/>
              <a:gd name="connsiteY20" fmla="*/ 2797278 h 3819832"/>
              <a:gd name="connsiteX21" fmla="*/ 3259394 w 3259394"/>
              <a:gd name="connsiteY21" fmla="*/ 3102078 h 3819832"/>
              <a:gd name="connsiteX22" fmla="*/ 3259394 w 3259394"/>
              <a:gd name="connsiteY22" fmla="*/ 3338052 h 3819832"/>
              <a:gd name="connsiteX23" fmla="*/ 3072581 w 3259394"/>
              <a:gd name="connsiteY23" fmla="*/ 3618271 h 3819832"/>
              <a:gd name="connsiteX24" fmla="*/ 3131574 w 3259394"/>
              <a:gd name="connsiteY24" fmla="*/ 3819832 h 3819832"/>
              <a:gd name="connsiteX0" fmla="*/ 0 w 3259394"/>
              <a:gd name="connsiteY0" fmla="*/ 0 h 3819832"/>
              <a:gd name="connsiteX1" fmla="*/ 270387 w 3259394"/>
              <a:gd name="connsiteY1" fmla="*/ 521110 h 3819832"/>
              <a:gd name="connsiteX2" fmla="*/ 452284 w 3259394"/>
              <a:gd name="connsiteY2" fmla="*/ 693174 h 3819832"/>
              <a:gd name="connsiteX3" fmla="*/ 806245 w 3259394"/>
              <a:gd name="connsiteY3" fmla="*/ 865239 h 3819832"/>
              <a:gd name="connsiteX4" fmla="*/ 1047136 w 3259394"/>
              <a:gd name="connsiteY4" fmla="*/ 1017639 h 3819832"/>
              <a:gd name="connsiteX5" fmla="*/ 1224116 w 3259394"/>
              <a:gd name="connsiteY5" fmla="*/ 988143 h 3819832"/>
              <a:gd name="connsiteX6" fmla="*/ 1361768 w 3259394"/>
              <a:gd name="connsiteY6" fmla="*/ 1071716 h 3819832"/>
              <a:gd name="connsiteX7" fmla="*/ 1568245 w 3259394"/>
              <a:gd name="connsiteY7" fmla="*/ 1189703 h 3819832"/>
              <a:gd name="connsiteX8" fmla="*/ 1750142 w 3259394"/>
              <a:gd name="connsiteY8" fmla="*/ 1322439 h 3819832"/>
              <a:gd name="connsiteX9" fmla="*/ 1858297 w 3259394"/>
              <a:gd name="connsiteY9" fmla="*/ 1450258 h 3819832"/>
              <a:gd name="connsiteX10" fmla="*/ 2069690 w 3259394"/>
              <a:gd name="connsiteY10" fmla="*/ 1460091 h 3819832"/>
              <a:gd name="connsiteX11" fmla="*/ 2182762 w 3259394"/>
              <a:gd name="connsiteY11" fmla="*/ 1632155 h 3819832"/>
              <a:gd name="connsiteX12" fmla="*/ 2276168 w 3259394"/>
              <a:gd name="connsiteY12" fmla="*/ 1877961 h 3819832"/>
              <a:gd name="connsiteX13" fmla="*/ 2118852 w 3259394"/>
              <a:gd name="connsiteY13" fmla="*/ 2148349 h 3819832"/>
              <a:gd name="connsiteX14" fmla="*/ 1991033 w 3259394"/>
              <a:gd name="connsiteY14" fmla="*/ 2369574 h 3819832"/>
              <a:gd name="connsiteX15" fmla="*/ 2079523 w 3259394"/>
              <a:gd name="connsiteY15" fmla="*/ 2438400 h 3819832"/>
              <a:gd name="connsiteX16" fmla="*/ 2212258 w 3259394"/>
              <a:gd name="connsiteY16" fmla="*/ 2472813 h 3819832"/>
              <a:gd name="connsiteX17" fmla="*/ 2458065 w 3259394"/>
              <a:gd name="connsiteY17" fmla="*/ 2654710 h 3819832"/>
              <a:gd name="connsiteX18" fmla="*/ 2595716 w 3259394"/>
              <a:gd name="connsiteY18" fmla="*/ 2689123 h 3819832"/>
              <a:gd name="connsiteX19" fmla="*/ 2826774 w 3259394"/>
              <a:gd name="connsiteY19" fmla="*/ 2605549 h 3819832"/>
              <a:gd name="connsiteX20" fmla="*/ 3087329 w 3259394"/>
              <a:gd name="connsiteY20" fmla="*/ 2797278 h 3819832"/>
              <a:gd name="connsiteX21" fmla="*/ 3259394 w 3259394"/>
              <a:gd name="connsiteY21" fmla="*/ 3102078 h 3819832"/>
              <a:gd name="connsiteX22" fmla="*/ 3259394 w 3259394"/>
              <a:gd name="connsiteY22" fmla="*/ 3338052 h 3819832"/>
              <a:gd name="connsiteX23" fmla="*/ 3072581 w 3259394"/>
              <a:gd name="connsiteY23" fmla="*/ 3618271 h 3819832"/>
              <a:gd name="connsiteX24" fmla="*/ 3131574 w 3259394"/>
              <a:gd name="connsiteY24" fmla="*/ 3819832 h 3819832"/>
              <a:gd name="connsiteX0" fmla="*/ 0 w 3259394"/>
              <a:gd name="connsiteY0" fmla="*/ 0 h 3819832"/>
              <a:gd name="connsiteX1" fmla="*/ 270387 w 3259394"/>
              <a:gd name="connsiteY1" fmla="*/ 521110 h 3819832"/>
              <a:gd name="connsiteX2" fmla="*/ 452284 w 3259394"/>
              <a:gd name="connsiteY2" fmla="*/ 693174 h 3819832"/>
              <a:gd name="connsiteX3" fmla="*/ 806245 w 3259394"/>
              <a:gd name="connsiteY3" fmla="*/ 865239 h 3819832"/>
              <a:gd name="connsiteX4" fmla="*/ 1047136 w 3259394"/>
              <a:gd name="connsiteY4" fmla="*/ 1017639 h 3819832"/>
              <a:gd name="connsiteX5" fmla="*/ 1224116 w 3259394"/>
              <a:gd name="connsiteY5" fmla="*/ 988143 h 3819832"/>
              <a:gd name="connsiteX6" fmla="*/ 1361768 w 3259394"/>
              <a:gd name="connsiteY6" fmla="*/ 1071716 h 3819832"/>
              <a:gd name="connsiteX7" fmla="*/ 1568245 w 3259394"/>
              <a:gd name="connsiteY7" fmla="*/ 1189703 h 3819832"/>
              <a:gd name="connsiteX8" fmla="*/ 1750142 w 3259394"/>
              <a:gd name="connsiteY8" fmla="*/ 1322439 h 3819832"/>
              <a:gd name="connsiteX9" fmla="*/ 1858297 w 3259394"/>
              <a:gd name="connsiteY9" fmla="*/ 1450258 h 3819832"/>
              <a:gd name="connsiteX10" fmla="*/ 2069690 w 3259394"/>
              <a:gd name="connsiteY10" fmla="*/ 1460091 h 3819832"/>
              <a:gd name="connsiteX11" fmla="*/ 2217175 w 3259394"/>
              <a:gd name="connsiteY11" fmla="*/ 1622323 h 3819832"/>
              <a:gd name="connsiteX12" fmla="*/ 2276168 w 3259394"/>
              <a:gd name="connsiteY12" fmla="*/ 1877961 h 3819832"/>
              <a:gd name="connsiteX13" fmla="*/ 2118852 w 3259394"/>
              <a:gd name="connsiteY13" fmla="*/ 2148349 h 3819832"/>
              <a:gd name="connsiteX14" fmla="*/ 1991033 w 3259394"/>
              <a:gd name="connsiteY14" fmla="*/ 2369574 h 3819832"/>
              <a:gd name="connsiteX15" fmla="*/ 2079523 w 3259394"/>
              <a:gd name="connsiteY15" fmla="*/ 2438400 h 3819832"/>
              <a:gd name="connsiteX16" fmla="*/ 2212258 w 3259394"/>
              <a:gd name="connsiteY16" fmla="*/ 2472813 h 3819832"/>
              <a:gd name="connsiteX17" fmla="*/ 2458065 w 3259394"/>
              <a:gd name="connsiteY17" fmla="*/ 2654710 h 3819832"/>
              <a:gd name="connsiteX18" fmla="*/ 2595716 w 3259394"/>
              <a:gd name="connsiteY18" fmla="*/ 2689123 h 3819832"/>
              <a:gd name="connsiteX19" fmla="*/ 2826774 w 3259394"/>
              <a:gd name="connsiteY19" fmla="*/ 2605549 h 3819832"/>
              <a:gd name="connsiteX20" fmla="*/ 3087329 w 3259394"/>
              <a:gd name="connsiteY20" fmla="*/ 2797278 h 3819832"/>
              <a:gd name="connsiteX21" fmla="*/ 3259394 w 3259394"/>
              <a:gd name="connsiteY21" fmla="*/ 3102078 h 3819832"/>
              <a:gd name="connsiteX22" fmla="*/ 3259394 w 3259394"/>
              <a:gd name="connsiteY22" fmla="*/ 3338052 h 3819832"/>
              <a:gd name="connsiteX23" fmla="*/ 3072581 w 3259394"/>
              <a:gd name="connsiteY23" fmla="*/ 3618271 h 3819832"/>
              <a:gd name="connsiteX24" fmla="*/ 3131574 w 3259394"/>
              <a:gd name="connsiteY24" fmla="*/ 3819832 h 3819832"/>
              <a:gd name="connsiteX0" fmla="*/ 0 w 3259394"/>
              <a:gd name="connsiteY0" fmla="*/ 0 h 3819832"/>
              <a:gd name="connsiteX1" fmla="*/ 270387 w 3259394"/>
              <a:gd name="connsiteY1" fmla="*/ 521110 h 3819832"/>
              <a:gd name="connsiteX2" fmla="*/ 452284 w 3259394"/>
              <a:gd name="connsiteY2" fmla="*/ 693174 h 3819832"/>
              <a:gd name="connsiteX3" fmla="*/ 806245 w 3259394"/>
              <a:gd name="connsiteY3" fmla="*/ 865239 h 3819832"/>
              <a:gd name="connsiteX4" fmla="*/ 1047136 w 3259394"/>
              <a:gd name="connsiteY4" fmla="*/ 1017639 h 3819832"/>
              <a:gd name="connsiteX5" fmla="*/ 1224116 w 3259394"/>
              <a:gd name="connsiteY5" fmla="*/ 988143 h 3819832"/>
              <a:gd name="connsiteX6" fmla="*/ 1361768 w 3259394"/>
              <a:gd name="connsiteY6" fmla="*/ 1071716 h 3819832"/>
              <a:gd name="connsiteX7" fmla="*/ 1568245 w 3259394"/>
              <a:gd name="connsiteY7" fmla="*/ 1189703 h 3819832"/>
              <a:gd name="connsiteX8" fmla="*/ 1750142 w 3259394"/>
              <a:gd name="connsiteY8" fmla="*/ 1322439 h 3819832"/>
              <a:gd name="connsiteX9" fmla="*/ 1858297 w 3259394"/>
              <a:gd name="connsiteY9" fmla="*/ 1450258 h 3819832"/>
              <a:gd name="connsiteX10" fmla="*/ 2069690 w 3259394"/>
              <a:gd name="connsiteY10" fmla="*/ 1460091 h 3819832"/>
              <a:gd name="connsiteX11" fmla="*/ 2217175 w 3259394"/>
              <a:gd name="connsiteY11" fmla="*/ 1622323 h 3819832"/>
              <a:gd name="connsiteX12" fmla="*/ 2276168 w 3259394"/>
              <a:gd name="connsiteY12" fmla="*/ 1877961 h 3819832"/>
              <a:gd name="connsiteX13" fmla="*/ 2118852 w 3259394"/>
              <a:gd name="connsiteY13" fmla="*/ 2148349 h 3819832"/>
              <a:gd name="connsiteX14" fmla="*/ 1991033 w 3259394"/>
              <a:gd name="connsiteY14" fmla="*/ 2369574 h 3819832"/>
              <a:gd name="connsiteX15" fmla="*/ 2079523 w 3259394"/>
              <a:gd name="connsiteY15" fmla="*/ 2438400 h 3819832"/>
              <a:gd name="connsiteX16" fmla="*/ 2212258 w 3259394"/>
              <a:gd name="connsiteY16" fmla="*/ 2472813 h 3819832"/>
              <a:gd name="connsiteX17" fmla="*/ 2458065 w 3259394"/>
              <a:gd name="connsiteY17" fmla="*/ 2654710 h 3819832"/>
              <a:gd name="connsiteX18" fmla="*/ 2595716 w 3259394"/>
              <a:gd name="connsiteY18" fmla="*/ 2689123 h 3819832"/>
              <a:gd name="connsiteX19" fmla="*/ 2737070 w 3259394"/>
              <a:gd name="connsiteY19" fmla="*/ 2625805 h 3819832"/>
              <a:gd name="connsiteX20" fmla="*/ 3087329 w 3259394"/>
              <a:gd name="connsiteY20" fmla="*/ 2797278 h 3819832"/>
              <a:gd name="connsiteX21" fmla="*/ 3259394 w 3259394"/>
              <a:gd name="connsiteY21" fmla="*/ 3102078 h 3819832"/>
              <a:gd name="connsiteX22" fmla="*/ 3259394 w 3259394"/>
              <a:gd name="connsiteY22" fmla="*/ 3338052 h 3819832"/>
              <a:gd name="connsiteX23" fmla="*/ 3072581 w 3259394"/>
              <a:gd name="connsiteY23" fmla="*/ 3618271 h 3819832"/>
              <a:gd name="connsiteX24" fmla="*/ 3131574 w 3259394"/>
              <a:gd name="connsiteY24" fmla="*/ 3819832 h 3819832"/>
              <a:gd name="connsiteX0" fmla="*/ 0 w 3259394"/>
              <a:gd name="connsiteY0" fmla="*/ 0 h 3819832"/>
              <a:gd name="connsiteX1" fmla="*/ 270387 w 3259394"/>
              <a:gd name="connsiteY1" fmla="*/ 521110 h 3819832"/>
              <a:gd name="connsiteX2" fmla="*/ 452284 w 3259394"/>
              <a:gd name="connsiteY2" fmla="*/ 693174 h 3819832"/>
              <a:gd name="connsiteX3" fmla="*/ 806245 w 3259394"/>
              <a:gd name="connsiteY3" fmla="*/ 865239 h 3819832"/>
              <a:gd name="connsiteX4" fmla="*/ 1047136 w 3259394"/>
              <a:gd name="connsiteY4" fmla="*/ 1017639 h 3819832"/>
              <a:gd name="connsiteX5" fmla="*/ 1224116 w 3259394"/>
              <a:gd name="connsiteY5" fmla="*/ 988143 h 3819832"/>
              <a:gd name="connsiteX6" fmla="*/ 1361768 w 3259394"/>
              <a:gd name="connsiteY6" fmla="*/ 1071716 h 3819832"/>
              <a:gd name="connsiteX7" fmla="*/ 1568245 w 3259394"/>
              <a:gd name="connsiteY7" fmla="*/ 1189703 h 3819832"/>
              <a:gd name="connsiteX8" fmla="*/ 1750142 w 3259394"/>
              <a:gd name="connsiteY8" fmla="*/ 1322439 h 3819832"/>
              <a:gd name="connsiteX9" fmla="*/ 1858297 w 3259394"/>
              <a:gd name="connsiteY9" fmla="*/ 1450258 h 3819832"/>
              <a:gd name="connsiteX10" fmla="*/ 2069690 w 3259394"/>
              <a:gd name="connsiteY10" fmla="*/ 1460091 h 3819832"/>
              <a:gd name="connsiteX11" fmla="*/ 2217175 w 3259394"/>
              <a:gd name="connsiteY11" fmla="*/ 1622323 h 3819832"/>
              <a:gd name="connsiteX12" fmla="*/ 2276168 w 3259394"/>
              <a:gd name="connsiteY12" fmla="*/ 1877961 h 3819832"/>
              <a:gd name="connsiteX13" fmla="*/ 2118852 w 3259394"/>
              <a:gd name="connsiteY13" fmla="*/ 2148349 h 3819832"/>
              <a:gd name="connsiteX14" fmla="*/ 1991033 w 3259394"/>
              <a:gd name="connsiteY14" fmla="*/ 2369574 h 3819832"/>
              <a:gd name="connsiteX15" fmla="*/ 2079523 w 3259394"/>
              <a:gd name="connsiteY15" fmla="*/ 2438400 h 3819832"/>
              <a:gd name="connsiteX16" fmla="*/ 2212258 w 3259394"/>
              <a:gd name="connsiteY16" fmla="*/ 2472813 h 3819832"/>
              <a:gd name="connsiteX17" fmla="*/ 2458065 w 3259394"/>
              <a:gd name="connsiteY17" fmla="*/ 2654710 h 3819832"/>
              <a:gd name="connsiteX18" fmla="*/ 2595716 w 3259394"/>
              <a:gd name="connsiteY18" fmla="*/ 2689123 h 3819832"/>
              <a:gd name="connsiteX19" fmla="*/ 2737070 w 3259394"/>
              <a:gd name="connsiteY19" fmla="*/ 2625805 h 3819832"/>
              <a:gd name="connsiteX20" fmla="*/ 3009200 w 3259394"/>
              <a:gd name="connsiteY20" fmla="*/ 2849364 h 3819832"/>
              <a:gd name="connsiteX21" fmla="*/ 3259394 w 3259394"/>
              <a:gd name="connsiteY21" fmla="*/ 3102078 h 3819832"/>
              <a:gd name="connsiteX22" fmla="*/ 3259394 w 3259394"/>
              <a:gd name="connsiteY22" fmla="*/ 3338052 h 3819832"/>
              <a:gd name="connsiteX23" fmla="*/ 3072581 w 3259394"/>
              <a:gd name="connsiteY23" fmla="*/ 3618271 h 3819832"/>
              <a:gd name="connsiteX24" fmla="*/ 3131574 w 3259394"/>
              <a:gd name="connsiteY24" fmla="*/ 3819832 h 3819832"/>
              <a:gd name="connsiteX0" fmla="*/ 0 w 3259394"/>
              <a:gd name="connsiteY0" fmla="*/ 0 h 3819832"/>
              <a:gd name="connsiteX1" fmla="*/ 270387 w 3259394"/>
              <a:gd name="connsiteY1" fmla="*/ 521110 h 3819832"/>
              <a:gd name="connsiteX2" fmla="*/ 452284 w 3259394"/>
              <a:gd name="connsiteY2" fmla="*/ 693174 h 3819832"/>
              <a:gd name="connsiteX3" fmla="*/ 806245 w 3259394"/>
              <a:gd name="connsiteY3" fmla="*/ 865239 h 3819832"/>
              <a:gd name="connsiteX4" fmla="*/ 1047136 w 3259394"/>
              <a:gd name="connsiteY4" fmla="*/ 1017639 h 3819832"/>
              <a:gd name="connsiteX5" fmla="*/ 1224116 w 3259394"/>
              <a:gd name="connsiteY5" fmla="*/ 988143 h 3819832"/>
              <a:gd name="connsiteX6" fmla="*/ 1361768 w 3259394"/>
              <a:gd name="connsiteY6" fmla="*/ 1071716 h 3819832"/>
              <a:gd name="connsiteX7" fmla="*/ 1568245 w 3259394"/>
              <a:gd name="connsiteY7" fmla="*/ 1189703 h 3819832"/>
              <a:gd name="connsiteX8" fmla="*/ 1750142 w 3259394"/>
              <a:gd name="connsiteY8" fmla="*/ 1322439 h 3819832"/>
              <a:gd name="connsiteX9" fmla="*/ 1858297 w 3259394"/>
              <a:gd name="connsiteY9" fmla="*/ 1450258 h 3819832"/>
              <a:gd name="connsiteX10" fmla="*/ 2069690 w 3259394"/>
              <a:gd name="connsiteY10" fmla="*/ 1460091 h 3819832"/>
              <a:gd name="connsiteX11" fmla="*/ 2217175 w 3259394"/>
              <a:gd name="connsiteY11" fmla="*/ 1622323 h 3819832"/>
              <a:gd name="connsiteX12" fmla="*/ 2276168 w 3259394"/>
              <a:gd name="connsiteY12" fmla="*/ 1877961 h 3819832"/>
              <a:gd name="connsiteX13" fmla="*/ 2118852 w 3259394"/>
              <a:gd name="connsiteY13" fmla="*/ 2148349 h 3819832"/>
              <a:gd name="connsiteX14" fmla="*/ 1991033 w 3259394"/>
              <a:gd name="connsiteY14" fmla="*/ 2369574 h 3819832"/>
              <a:gd name="connsiteX15" fmla="*/ 2079523 w 3259394"/>
              <a:gd name="connsiteY15" fmla="*/ 2438400 h 3819832"/>
              <a:gd name="connsiteX16" fmla="*/ 2212258 w 3259394"/>
              <a:gd name="connsiteY16" fmla="*/ 2472813 h 3819832"/>
              <a:gd name="connsiteX17" fmla="*/ 2458065 w 3259394"/>
              <a:gd name="connsiteY17" fmla="*/ 2654710 h 3819832"/>
              <a:gd name="connsiteX18" fmla="*/ 2595716 w 3259394"/>
              <a:gd name="connsiteY18" fmla="*/ 2689123 h 3819832"/>
              <a:gd name="connsiteX19" fmla="*/ 2737070 w 3259394"/>
              <a:gd name="connsiteY19" fmla="*/ 2625805 h 3819832"/>
              <a:gd name="connsiteX20" fmla="*/ 3009200 w 3259394"/>
              <a:gd name="connsiteY20" fmla="*/ 2849364 h 3819832"/>
              <a:gd name="connsiteX21" fmla="*/ 2990282 w 3259394"/>
              <a:gd name="connsiteY21" fmla="*/ 3018161 h 3819832"/>
              <a:gd name="connsiteX22" fmla="*/ 3259394 w 3259394"/>
              <a:gd name="connsiteY22" fmla="*/ 3338052 h 3819832"/>
              <a:gd name="connsiteX23" fmla="*/ 3072581 w 3259394"/>
              <a:gd name="connsiteY23" fmla="*/ 3618271 h 3819832"/>
              <a:gd name="connsiteX24" fmla="*/ 3131574 w 3259394"/>
              <a:gd name="connsiteY24" fmla="*/ 3819832 h 3819832"/>
              <a:gd name="connsiteX0" fmla="*/ 0 w 3259394"/>
              <a:gd name="connsiteY0" fmla="*/ 0 h 3819832"/>
              <a:gd name="connsiteX1" fmla="*/ 270387 w 3259394"/>
              <a:gd name="connsiteY1" fmla="*/ 521110 h 3819832"/>
              <a:gd name="connsiteX2" fmla="*/ 452284 w 3259394"/>
              <a:gd name="connsiteY2" fmla="*/ 693174 h 3819832"/>
              <a:gd name="connsiteX3" fmla="*/ 806245 w 3259394"/>
              <a:gd name="connsiteY3" fmla="*/ 865239 h 3819832"/>
              <a:gd name="connsiteX4" fmla="*/ 1047136 w 3259394"/>
              <a:gd name="connsiteY4" fmla="*/ 1017639 h 3819832"/>
              <a:gd name="connsiteX5" fmla="*/ 1224116 w 3259394"/>
              <a:gd name="connsiteY5" fmla="*/ 988143 h 3819832"/>
              <a:gd name="connsiteX6" fmla="*/ 1361768 w 3259394"/>
              <a:gd name="connsiteY6" fmla="*/ 1071716 h 3819832"/>
              <a:gd name="connsiteX7" fmla="*/ 1568245 w 3259394"/>
              <a:gd name="connsiteY7" fmla="*/ 1189703 h 3819832"/>
              <a:gd name="connsiteX8" fmla="*/ 1750142 w 3259394"/>
              <a:gd name="connsiteY8" fmla="*/ 1322439 h 3819832"/>
              <a:gd name="connsiteX9" fmla="*/ 1858297 w 3259394"/>
              <a:gd name="connsiteY9" fmla="*/ 1450258 h 3819832"/>
              <a:gd name="connsiteX10" fmla="*/ 2069690 w 3259394"/>
              <a:gd name="connsiteY10" fmla="*/ 1460091 h 3819832"/>
              <a:gd name="connsiteX11" fmla="*/ 2217175 w 3259394"/>
              <a:gd name="connsiteY11" fmla="*/ 1622323 h 3819832"/>
              <a:gd name="connsiteX12" fmla="*/ 2276168 w 3259394"/>
              <a:gd name="connsiteY12" fmla="*/ 1877961 h 3819832"/>
              <a:gd name="connsiteX13" fmla="*/ 2118852 w 3259394"/>
              <a:gd name="connsiteY13" fmla="*/ 2148349 h 3819832"/>
              <a:gd name="connsiteX14" fmla="*/ 1991033 w 3259394"/>
              <a:gd name="connsiteY14" fmla="*/ 2369574 h 3819832"/>
              <a:gd name="connsiteX15" fmla="*/ 2079523 w 3259394"/>
              <a:gd name="connsiteY15" fmla="*/ 2438400 h 3819832"/>
              <a:gd name="connsiteX16" fmla="*/ 2212258 w 3259394"/>
              <a:gd name="connsiteY16" fmla="*/ 2472813 h 3819832"/>
              <a:gd name="connsiteX17" fmla="*/ 2458065 w 3259394"/>
              <a:gd name="connsiteY17" fmla="*/ 2654710 h 3819832"/>
              <a:gd name="connsiteX18" fmla="*/ 2595716 w 3259394"/>
              <a:gd name="connsiteY18" fmla="*/ 2689123 h 3819832"/>
              <a:gd name="connsiteX19" fmla="*/ 2737070 w 3259394"/>
              <a:gd name="connsiteY19" fmla="*/ 2625805 h 3819832"/>
              <a:gd name="connsiteX20" fmla="*/ 2983157 w 3259394"/>
              <a:gd name="connsiteY20" fmla="*/ 2826214 h 3819832"/>
              <a:gd name="connsiteX21" fmla="*/ 2990282 w 3259394"/>
              <a:gd name="connsiteY21" fmla="*/ 3018161 h 3819832"/>
              <a:gd name="connsiteX22" fmla="*/ 3259394 w 3259394"/>
              <a:gd name="connsiteY22" fmla="*/ 3338052 h 3819832"/>
              <a:gd name="connsiteX23" fmla="*/ 3072581 w 3259394"/>
              <a:gd name="connsiteY23" fmla="*/ 3618271 h 3819832"/>
              <a:gd name="connsiteX24" fmla="*/ 3131574 w 3259394"/>
              <a:gd name="connsiteY24" fmla="*/ 3819832 h 3819832"/>
              <a:gd name="connsiteX0" fmla="*/ 0 w 3259394"/>
              <a:gd name="connsiteY0" fmla="*/ 0 h 3819832"/>
              <a:gd name="connsiteX1" fmla="*/ 270387 w 3259394"/>
              <a:gd name="connsiteY1" fmla="*/ 521110 h 3819832"/>
              <a:gd name="connsiteX2" fmla="*/ 452284 w 3259394"/>
              <a:gd name="connsiteY2" fmla="*/ 693174 h 3819832"/>
              <a:gd name="connsiteX3" fmla="*/ 806245 w 3259394"/>
              <a:gd name="connsiteY3" fmla="*/ 865239 h 3819832"/>
              <a:gd name="connsiteX4" fmla="*/ 1047136 w 3259394"/>
              <a:gd name="connsiteY4" fmla="*/ 1017639 h 3819832"/>
              <a:gd name="connsiteX5" fmla="*/ 1224116 w 3259394"/>
              <a:gd name="connsiteY5" fmla="*/ 988143 h 3819832"/>
              <a:gd name="connsiteX6" fmla="*/ 1361768 w 3259394"/>
              <a:gd name="connsiteY6" fmla="*/ 1071716 h 3819832"/>
              <a:gd name="connsiteX7" fmla="*/ 1568245 w 3259394"/>
              <a:gd name="connsiteY7" fmla="*/ 1189703 h 3819832"/>
              <a:gd name="connsiteX8" fmla="*/ 1750142 w 3259394"/>
              <a:gd name="connsiteY8" fmla="*/ 1322439 h 3819832"/>
              <a:gd name="connsiteX9" fmla="*/ 1858297 w 3259394"/>
              <a:gd name="connsiteY9" fmla="*/ 1450258 h 3819832"/>
              <a:gd name="connsiteX10" fmla="*/ 2069690 w 3259394"/>
              <a:gd name="connsiteY10" fmla="*/ 1460091 h 3819832"/>
              <a:gd name="connsiteX11" fmla="*/ 2217175 w 3259394"/>
              <a:gd name="connsiteY11" fmla="*/ 1622323 h 3819832"/>
              <a:gd name="connsiteX12" fmla="*/ 2276168 w 3259394"/>
              <a:gd name="connsiteY12" fmla="*/ 1877961 h 3819832"/>
              <a:gd name="connsiteX13" fmla="*/ 2118852 w 3259394"/>
              <a:gd name="connsiteY13" fmla="*/ 2148349 h 3819832"/>
              <a:gd name="connsiteX14" fmla="*/ 1991033 w 3259394"/>
              <a:gd name="connsiteY14" fmla="*/ 2369574 h 3819832"/>
              <a:gd name="connsiteX15" fmla="*/ 2079523 w 3259394"/>
              <a:gd name="connsiteY15" fmla="*/ 2438400 h 3819832"/>
              <a:gd name="connsiteX16" fmla="*/ 2212258 w 3259394"/>
              <a:gd name="connsiteY16" fmla="*/ 2472813 h 3819832"/>
              <a:gd name="connsiteX17" fmla="*/ 2458065 w 3259394"/>
              <a:gd name="connsiteY17" fmla="*/ 2654710 h 3819832"/>
              <a:gd name="connsiteX18" fmla="*/ 2595716 w 3259394"/>
              <a:gd name="connsiteY18" fmla="*/ 2689123 h 3819832"/>
              <a:gd name="connsiteX19" fmla="*/ 2737070 w 3259394"/>
              <a:gd name="connsiteY19" fmla="*/ 2625805 h 3819832"/>
              <a:gd name="connsiteX20" fmla="*/ 2983157 w 3259394"/>
              <a:gd name="connsiteY20" fmla="*/ 2826214 h 3819832"/>
              <a:gd name="connsiteX21" fmla="*/ 2938196 w 3259394"/>
              <a:gd name="connsiteY21" fmla="*/ 2992118 h 3819832"/>
              <a:gd name="connsiteX22" fmla="*/ 3259394 w 3259394"/>
              <a:gd name="connsiteY22" fmla="*/ 3338052 h 3819832"/>
              <a:gd name="connsiteX23" fmla="*/ 3072581 w 3259394"/>
              <a:gd name="connsiteY23" fmla="*/ 3618271 h 3819832"/>
              <a:gd name="connsiteX24" fmla="*/ 3131574 w 3259394"/>
              <a:gd name="connsiteY24" fmla="*/ 3819832 h 3819832"/>
              <a:gd name="connsiteX0" fmla="*/ 0 w 3131574"/>
              <a:gd name="connsiteY0" fmla="*/ 0 h 3819832"/>
              <a:gd name="connsiteX1" fmla="*/ 270387 w 3131574"/>
              <a:gd name="connsiteY1" fmla="*/ 521110 h 3819832"/>
              <a:gd name="connsiteX2" fmla="*/ 452284 w 3131574"/>
              <a:gd name="connsiteY2" fmla="*/ 693174 h 3819832"/>
              <a:gd name="connsiteX3" fmla="*/ 806245 w 3131574"/>
              <a:gd name="connsiteY3" fmla="*/ 865239 h 3819832"/>
              <a:gd name="connsiteX4" fmla="*/ 1047136 w 3131574"/>
              <a:gd name="connsiteY4" fmla="*/ 1017639 h 3819832"/>
              <a:gd name="connsiteX5" fmla="*/ 1224116 w 3131574"/>
              <a:gd name="connsiteY5" fmla="*/ 988143 h 3819832"/>
              <a:gd name="connsiteX6" fmla="*/ 1361768 w 3131574"/>
              <a:gd name="connsiteY6" fmla="*/ 1071716 h 3819832"/>
              <a:gd name="connsiteX7" fmla="*/ 1568245 w 3131574"/>
              <a:gd name="connsiteY7" fmla="*/ 1189703 h 3819832"/>
              <a:gd name="connsiteX8" fmla="*/ 1750142 w 3131574"/>
              <a:gd name="connsiteY8" fmla="*/ 1322439 h 3819832"/>
              <a:gd name="connsiteX9" fmla="*/ 1858297 w 3131574"/>
              <a:gd name="connsiteY9" fmla="*/ 1450258 h 3819832"/>
              <a:gd name="connsiteX10" fmla="*/ 2069690 w 3131574"/>
              <a:gd name="connsiteY10" fmla="*/ 1460091 h 3819832"/>
              <a:gd name="connsiteX11" fmla="*/ 2217175 w 3131574"/>
              <a:gd name="connsiteY11" fmla="*/ 1622323 h 3819832"/>
              <a:gd name="connsiteX12" fmla="*/ 2276168 w 3131574"/>
              <a:gd name="connsiteY12" fmla="*/ 1877961 h 3819832"/>
              <a:gd name="connsiteX13" fmla="*/ 2118852 w 3131574"/>
              <a:gd name="connsiteY13" fmla="*/ 2148349 h 3819832"/>
              <a:gd name="connsiteX14" fmla="*/ 1991033 w 3131574"/>
              <a:gd name="connsiteY14" fmla="*/ 2369574 h 3819832"/>
              <a:gd name="connsiteX15" fmla="*/ 2079523 w 3131574"/>
              <a:gd name="connsiteY15" fmla="*/ 2438400 h 3819832"/>
              <a:gd name="connsiteX16" fmla="*/ 2212258 w 3131574"/>
              <a:gd name="connsiteY16" fmla="*/ 2472813 h 3819832"/>
              <a:gd name="connsiteX17" fmla="*/ 2458065 w 3131574"/>
              <a:gd name="connsiteY17" fmla="*/ 2654710 h 3819832"/>
              <a:gd name="connsiteX18" fmla="*/ 2595716 w 3131574"/>
              <a:gd name="connsiteY18" fmla="*/ 2689123 h 3819832"/>
              <a:gd name="connsiteX19" fmla="*/ 2737070 w 3131574"/>
              <a:gd name="connsiteY19" fmla="*/ 2625805 h 3819832"/>
              <a:gd name="connsiteX20" fmla="*/ 2983157 w 3131574"/>
              <a:gd name="connsiteY20" fmla="*/ 2826214 h 3819832"/>
              <a:gd name="connsiteX21" fmla="*/ 2938196 w 3131574"/>
              <a:gd name="connsiteY21" fmla="*/ 2992118 h 3819832"/>
              <a:gd name="connsiteX22" fmla="*/ 2842706 w 3131574"/>
              <a:gd name="connsiteY22" fmla="*/ 3074728 h 3819832"/>
              <a:gd name="connsiteX23" fmla="*/ 3072581 w 3131574"/>
              <a:gd name="connsiteY23" fmla="*/ 3618271 h 3819832"/>
              <a:gd name="connsiteX24" fmla="*/ 3131574 w 3131574"/>
              <a:gd name="connsiteY24" fmla="*/ 3819832 h 3819832"/>
              <a:gd name="connsiteX0" fmla="*/ 0 w 3131574"/>
              <a:gd name="connsiteY0" fmla="*/ 0 h 3819832"/>
              <a:gd name="connsiteX1" fmla="*/ 270387 w 3131574"/>
              <a:gd name="connsiteY1" fmla="*/ 521110 h 3819832"/>
              <a:gd name="connsiteX2" fmla="*/ 452284 w 3131574"/>
              <a:gd name="connsiteY2" fmla="*/ 693174 h 3819832"/>
              <a:gd name="connsiteX3" fmla="*/ 806245 w 3131574"/>
              <a:gd name="connsiteY3" fmla="*/ 865239 h 3819832"/>
              <a:gd name="connsiteX4" fmla="*/ 1047136 w 3131574"/>
              <a:gd name="connsiteY4" fmla="*/ 1017639 h 3819832"/>
              <a:gd name="connsiteX5" fmla="*/ 1224116 w 3131574"/>
              <a:gd name="connsiteY5" fmla="*/ 988143 h 3819832"/>
              <a:gd name="connsiteX6" fmla="*/ 1361768 w 3131574"/>
              <a:gd name="connsiteY6" fmla="*/ 1071716 h 3819832"/>
              <a:gd name="connsiteX7" fmla="*/ 1568245 w 3131574"/>
              <a:gd name="connsiteY7" fmla="*/ 1189703 h 3819832"/>
              <a:gd name="connsiteX8" fmla="*/ 1750142 w 3131574"/>
              <a:gd name="connsiteY8" fmla="*/ 1322439 h 3819832"/>
              <a:gd name="connsiteX9" fmla="*/ 1858297 w 3131574"/>
              <a:gd name="connsiteY9" fmla="*/ 1450258 h 3819832"/>
              <a:gd name="connsiteX10" fmla="*/ 2069690 w 3131574"/>
              <a:gd name="connsiteY10" fmla="*/ 1460091 h 3819832"/>
              <a:gd name="connsiteX11" fmla="*/ 2217175 w 3131574"/>
              <a:gd name="connsiteY11" fmla="*/ 1622323 h 3819832"/>
              <a:gd name="connsiteX12" fmla="*/ 2276168 w 3131574"/>
              <a:gd name="connsiteY12" fmla="*/ 1877961 h 3819832"/>
              <a:gd name="connsiteX13" fmla="*/ 2118852 w 3131574"/>
              <a:gd name="connsiteY13" fmla="*/ 2148349 h 3819832"/>
              <a:gd name="connsiteX14" fmla="*/ 1991033 w 3131574"/>
              <a:gd name="connsiteY14" fmla="*/ 2369574 h 3819832"/>
              <a:gd name="connsiteX15" fmla="*/ 2079523 w 3131574"/>
              <a:gd name="connsiteY15" fmla="*/ 2438400 h 3819832"/>
              <a:gd name="connsiteX16" fmla="*/ 2212258 w 3131574"/>
              <a:gd name="connsiteY16" fmla="*/ 2472813 h 3819832"/>
              <a:gd name="connsiteX17" fmla="*/ 2458065 w 3131574"/>
              <a:gd name="connsiteY17" fmla="*/ 2654710 h 3819832"/>
              <a:gd name="connsiteX18" fmla="*/ 2595716 w 3131574"/>
              <a:gd name="connsiteY18" fmla="*/ 2689123 h 3819832"/>
              <a:gd name="connsiteX19" fmla="*/ 2737070 w 3131574"/>
              <a:gd name="connsiteY19" fmla="*/ 2625805 h 3819832"/>
              <a:gd name="connsiteX20" fmla="*/ 2983157 w 3131574"/>
              <a:gd name="connsiteY20" fmla="*/ 2826214 h 3819832"/>
              <a:gd name="connsiteX21" fmla="*/ 2920834 w 3131574"/>
              <a:gd name="connsiteY21" fmla="*/ 2960288 h 3819832"/>
              <a:gd name="connsiteX22" fmla="*/ 2842706 w 3131574"/>
              <a:gd name="connsiteY22" fmla="*/ 3074728 h 3819832"/>
              <a:gd name="connsiteX23" fmla="*/ 3072581 w 3131574"/>
              <a:gd name="connsiteY23" fmla="*/ 3618271 h 3819832"/>
              <a:gd name="connsiteX24" fmla="*/ 3131574 w 3131574"/>
              <a:gd name="connsiteY24" fmla="*/ 3819832 h 3819832"/>
              <a:gd name="connsiteX0" fmla="*/ 0 w 3131574"/>
              <a:gd name="connsiteY0" fmla="*/ 0 h 3819832"/>
              <a:gd name="connsiteX1" fmla="*/ 270387 w 3131574"/>
              <a:gd name="connsiteY1" fmla="*/ 521110 h 3819832"/>
              <a:gd name="connsiteX2" fmla="*/ 452284 w 3131574"/>
              <a:gd name="connsiteY2" fmla="*/ 693174 h 3819832"/>
              <a:gd name="connsiteX3" fmla="*/ 806245 w 3131574"/>
              <a:gd name="connsiteY3" fmla="*/ 865239 h 3819832"/>
              <a:gd name="connsiteX4" fmla="*/ 1047136 w 3131574"/>
              <a:gd name="connsiteY4" fmla="*/ 1017639 h 3819832"/>
              <a:gd name="connsiteX5" fmla="*/ 1224116 w 3131574"/>
              <a:gd name="connsiteY5" fmla="*/ 988143 h 3819832"/>
              <a:gd name="connsiteX6" fmla="*/ 1361768 w 3131574"/>
              <a:gd name="connsiteY6" fmla="*/ 1071716 h 3819832"/>
              <a:gd name="connsiteX7" fmla="*/ 1568245 w 3131574"/>
              <a:gd name="connsiteY7" fmla="*/ 1189703 h 3819832"/>
              <a:gd name="connsiteX8" fmla="*/ 1750142 w 3131574"/>
              <a:gd name="connsiteY8" fmla="*/ 1322439 h 3819832"/>
              <a:gd name="connsiteX9" fmla="*/ 1858297 w 3131574"/>
              <a:gd name="connsiteY9" fmla="*/ 1450258 h 3819832"/>
              <a:gd name="connsiteX10" fmla="*/ 2069690 w 3131574"/>
              <a:gd name="connsiteY10" fmla="*/ 1460091 h 3819832"/>
              <a:gd name="connsiteX11" fmla="*/ 2217175 w 3131574"/>
              <a:gd name="connsiteY11" fmla="*/ 1622323 h 3819832"/>
              <a:gd name="connsiteX12" fmla="*/ 2276168 w 3131574"/>
              <a:gd name="connsiteY12" fmla="*/ 1877961 h 3819832"/>
              <a:gd name="connsiteX13" fmla="*/ 2118852 w 3131574"/>
              <a:gd name="connsiteY13" fmla="*/ 2148349 h 3819832"/>
              <a:gd name="connsiteX14" fmla="*/ 1991033 w 3131574"/>
              <a:gd name="connsiteY14" fmla="*/ 2369574 h 3819832"/>
              <a:gd name="connsiteX15" fmla="*/ 2079523 w 3131574"/>
              <a:gd name="connsiteY15" fmla="*/ 2438400 h 3819832"/>
              <a:gd name="connsiteX16" fmla="*/ 2212258 w 3131574"/>
              <a:gd name="connsiteY16" fmla="*/ 2472813 h 3819832"/>
              <a:gd name="connsiteX17" fmla="*/ 2458065 w 3131574"/>
              <a:gd name="connsiteY17" fmla="*/ 2654710 h 3819832"/>
              <a:gd name="connsiteX18" fmla="*/ 2595716 w 3131574"/>
              <a:gd name="connsiteY18" fmla="*/ 2689123 h 3819832"/>
              <a:gd name="connsiteX19" fmla="*/ 2737070 w 3131574"/>
              <a:gd name="connsiteY19" fmla="*/ 2625805 h 3819832"/>
              <a:gd name="connsiteX20" fmla="*/ 2983157 w 3131574"/>
              <a:gd name="connsiteY20" fmla="*/ 2826214 h 3819832"/>
              <a:gd name="connsiteX21" fmla="*/ 2920834 w 3131574"/>
              <a:gd name="connsiteY21" fmla="*/ 2960288 h 3819832"/>
              <a:gd name="connsiteX22" fmla="*/ 2842706 w 3131574"/>
              <a:gd name="connsiteY22" fmla="*/ 3074728 h 3819832"/>
              <a:gd name="connsiteX23" fmla="*/ 2815044 w 3131574"/>
              <a:gd name="connsiteY23" fmla="*/ 3178433 h 3819832"/>
              <a:gd name="connsiteX24" fmla="*/ 3131574 w 3131574"/>
              <a:gd name="connsiteY24" fmla="*/ 3819832 h 3819832"/>
              <a:gd name="connsiteX0" fmla="*/ 0 w 3010040"/>
              <a:gd name="connsiteY0" fmla="*/ 0 h 3226629"/>
              <a:gd name="connsiteX1" fmla="*/ 270387 w 3010040"/>
              <a:gd name="connsiteY1" fmla="*/ 521110 h 3226629"/>
              <a:gd name="connsiteX2" fmla="*/ 452284 w 3010040"/>
              <a:gd name="connsiteY2" fmla="*/ 693174 h 3226629"/>
              <a:gd name="connsiteX3" fmla="*/ 806245 w 3010040"/>
              <a:gd name="connsiteY3" fmla="*/ 865239 h 3226629"/>
              <a:gd name="connsiteX4" fmla="*/ 1047136 w 3010040"/>
              <a:gd name="connsiteY4" fmla="*/ 1017639 h 3226629"/>
              <a:gd name="connsiteX5" fmla="*/ 1224116 w 3010040"/>
              <a:gd name="connsiteY5" fmla="*/ 988143 h 3226629"/>
              <a:gd name="connsiteX6" fmla="*/ 1361768 w 3010040"/>
              <a:gd name="connsiteY6" fmla="*/ 1071716 h 3226629"/>
              <a:gd name="connsiteX7" fmla="*/ 1568245 w 3010040"/>
              <a:gd name="connsiteY7" fmla="*/ 1189703 h 3226629"/>
              <a:gd name="connsiteX8" fmla="*/ 1750142 w 3010040"/>
              <a:gd name="connsiteY8" fmla="*/ 1322439 h 3226629"/>
              <a:gd name="connsiteX9" fmla="*/ 1858297 w 3010040"/>
              <a:gd name="connsiteY9" fmla="*/ 1450258 h 3226629"/>
              <a:gd name="connsiteX10" fmla="*/ 2069690 w 3010040"/>
              <a:gd name="connsiteY10" fmla="*/ 1460091 h 3226629"/>
              <a:gd name="connsiteX11" fmla="*/ 2217175 w 3010040"/>
              <a:gd name="connsiteY11" fmla="*/ 1622323 h 3226629"/>
              <a:gd name="connsiteX12" fmla="*/ 2276168 w 3010040"/>
              <a:gd name="connsiteY12" fmla="*/ 1877961 h 3226629"/>
              <a:gd name="connsiteX13" fmla="*/ 2118852 w 3010040"/>
              <a:gd name="connsiteY13" fmla="*/ 2148349 h 3226629"/>
              <a:gd name="connsiteX14" fmla="*/ 1991033 w 3010040"/>
              <a:gd name="connsiteY14" fmla="*/ 2369574 h 3226629"/>
              <a:gd name="connsiteX15" fmla="*/ 2079523 w 3010040"/>
              <a:gd name="connsiteY15" fmla="*/ 2438400 h 3226629"/>
              <a:gd name="connsiteX16" fmla="*/ 2212258 w 3010040"/>
              <a:gd name="connsiteY16" fmla="*/ 2472813 h 3226629"/>
              <a:gd name="connsiteX17" fmla="*/ 2458065 w 3010040"/>
              <a:gd name="connsiteY17" fmla="*/ 2654710 h 3226629"/>
              <a:gd name="connsiteX18" fmla="*/ 2595716 w 3010040"/>
              <a:gd name="connsiteY18" fmla="*/ 2689123 h 3226629"/>
              <a:gd name="connsiteX19" fmla="*/ 2737070 w 3010040"/>
              <a:gd name="connsiteY19" fmla="*/ 2625805 h 3226629"/>
              <a:gd name="connsiteX20" fmla="*/ 2983157 w 3010040"/>
              <a:gd name="connsiteY20" fmla="*/ 2826214 h 3226629"/>
              <a:gd name="connsiteX21" fmla="*/ 2920834 w 3010040"/>
              <a:gd name="connsiteY21" fmla="*/ 2960288 h 3226629"/>
              <a:gd name="connsiteX22" fmla="*/ 2842706 w 3010040"/>
              <a:gd name="connsiteY22" fmla="*/ 3074728 h 3226629"/>
              <a:gd name="connsiteX23" fmla="*/ 2815044 w 3010040"/>
              <a:gd name="connsiteY23" fmla="*/ 3178433 h 3226629"/>
              <a:gd name="connsiteX24" fmla="*/ 3010040 w 3010040"/>
              <a:gd name="connsiteY24" fmla="*/ 3226629 h 3226629"/>
              <a:gd name="connsiteX0" fmla="*/ 0 w 3149800"/>
              <a:gd name="connsiteY0" fmla="*/ 0 h 3435366"/>
              <a:gd name="connsiteX1" fmla="*/ 410147 w 3149800"/>
              <a:gd name="connsiteY1" fmla="*/ 729847 h 3435366"/>
              <a:gd name="connsiteX2" fmla="*/ 592044 w 3149800"/>
              <a:gd name="connsiteY2" fmla="*/ 901911 h 3435366"/>
              <a:gd name="connsiteX3" fmla="*/ 946005 w 3149800"/>
              <a:gd name="connsiteY3" fmla="*/ 1073976 h 3435366"/>
              <a:gd name="connsiteX4" fmla="*/ 1186896 w 3149800"/>
              <a:gd name="connsiteY4" fmla="*/ 1226376 h 3435366"/>
              <a:gd name="connsiteX5" fmla="*/ 1363876 w 3149800"/>
              <a:gd name="connsiteY5" fmla="*/ 1196880 h 3435366"/>
              <a:gd name="connsiteX6" fmla="*/ 1501528 w 3149800"/>
              <a:gd name="connsiteY6" fmla="*/ 1280453 h 3435366"/>
              <a:gd name="connsiteX7" fmla="*/ 1708005 w 3149800"/>
              <a:gd name="connsiteY7" fmla="*/ 1398440 h 3435366"/>
              <a:gd name="connsiteX8" fmla="*/ 1889902 w 3149800"/>
              <a:gd name="connsiteY8" fmla="*/ 1531176 h 3435366"/>
              <a:gd name="connsiteX9" fmla="*/ 1998057 w 3149800"/>
              <a:gd name="connsiteY9" fmla="*/ 1658995 h 3435366"/>
              <a:gd name="connsiteX10" fmla="*/ 2209450 w 3149800"/>
              <a:gd name="connsiteY10" fmla="*/ 1668828 h 3435366"/>
              <a:gd name="connsiteX11" fmla="*/ 2356935 w 3149800"/>
              <a:gd name="connsiteY11" fmla="*/ 1831060 h 3435366"/>
              <a:gd name="connsiteX12" fmla="*/ 2415928 w 3149800"/>
              <a:gd name="connsiteY12" fmla="*/ 2086698 h 3435366"/>
              <a:gd name="connsiteX13" fmla="*/ 2258612 w 3149800"/>
              <a:gd name="connsiteY13" fmla="*/ 2357086 h 3435366"/>
              <a:gd name="connsiteX14" fmla="*/ 2130793 w 3149800"/>
              <a:gd name="connsiteY14" fmla="*/ 2578311 h 3435366"/>
              <a:gd name="connsiteX15" fmla="*/ 2219283 w 3149800"/>
              <a:gd name="connsiteY15" fmla="*/ 2647137 h 3435366"/>
              <a:gd name="connsiteX16" fmla="*/ 2352018 w 3149800"/>
              <a:gd name="connsiteY16" fmla="*/ 2681550 h 3435366"/>
              <a:gd name="connsiteX17" fmla="*/ 2597825 w 3149800"/>
              <a:gd name="connsiteY17" fmla="*/ 2863447 h 3435366"/>
              <a:gd name="connsiteX18" fmla="*/ 2735476 w 3149800"/>
              <a:gd name="connsiteY18" fmla="*/ 2897860 h 3435366"/>
              <a:gd name="connsiteX19" fmla="*/ 2876830 w 3149800"/>
              <a:gd name="connsiteY19" fmla="*/ 2834542 h 3435366"/>
              <a:gd name="connsiteX20" fmla="*/ 3122917 w 3149800"/>
              <a:gd name="connsiteY20" fmla="*/ 3034951 h 3435366"/>
              <a:gd name="connsiteX21" fmla="*/ 3060594 w 3149800"/>
              <a:gd name="connsiteY21" fmla="*/ 3169025 h 3435366"/>
              <a:gd name="connsiteX22" fmla="*/ 2982466 w 3149800"/>
              <a:gd name="connsiteY22" fmla="*/ 3283465 h 3435366"/>
              <a:gd name="connsiteX23" fmla="*/ 2954804 w 3149800"/>
              <a:gd name="connsiteY23" fmla="*/ 3387170 h 3435366"/>
              <a:gd name="connsiteX24" fmla="*/ 3149800 w 3149800"/>
              <a:gd name="connsiteY24" fmla="*/ 3435366 h 343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49800" h="3435366">
                <a:moveTo>
                  <a:pt x="0" y="0"/>
                </a:moveTo>
                <a:lnTo>
                  <a:pt x="410147" y="729847"/>
                </a:lnTo>
                <a:lnTo>
                  <a:pt x="592044" y="901911"/>
                </a:lnTo>
                <a:lnTo>
                  <a:pt x="946005" y="1073976"/>
                </a:lnTo>
                <a:lnTo>
                  <a:pt x="1186896" y="1226376"/>
                </a:lnTo>
                <a:lnTo>
                  <a:pt x="1363876" y="1196880"/>
                </a:lnTo>
                <a:lnTo>
                  <a:pt x="1501528" y="1280453"/>
                </a:lnTo>
                <a:lnTo>
                  <a:pt x="1708005" y="1398440"/>
                </a:lnTo>
                <a:lnTo>
                  <a:pt x="1889902" y="1531176"/>
                </a:lnTo>
                <a:lnTo>
                  <a:pt x="1998057" y="1658995"/>
                </a:lnTo>
                <a:lnTo>
                  <a:pt x="2209450" y="1668828"/>
                </a:lnTo>
                <a:lnTo>
                  <a:pt x="2356935" y="1831060"/>
                </a:lnTo>
                <a:lnTo>
                  <a:pt x="2415928" y="2086698"/>
                </a:lnTo>
                <a:lnTo>
                  <a:pt x="2258612" y="2357086"/>
                </a:lnTo>
                <a:lnTo>
                  <a:pt x="2130793" y="2578311"/>
                </a:lnTo>
                <a:lnTo>
                  <a:pt x="2219283" y="2647137"/>
                </a:lnTo>
                <a:lnTo>
                  <a:pt x="2352018" y="2681550"/>
                </a:lnTo>
                <a:lnTo>
                  <a:pt x="2597825" y="2863447"/>
                </a:lnTo>
                <a:lnTo>
                  <a:pt x="2735476" y="2897860"/>
                </a:lnTo>
                <a:lnTo>
                  <a:pt x="2876830" y="2834542"/>
                </a:lnTo>
                <a:lnTo>
                  <a:pt x="3122917" y="3034951"/>
                </a:lnTo>
                <a:lnTo>
                  <a:pt x="3060594" y="3169025"/>
                </a:lnTo>
                <a:lnTo>
                  <a:pt x="2982466" y="3283465"/>
                </a:lnTo>
                <a:lnTo>
                  <a:pt x="2954804" y="3387170"/>
                </a:lnTo>
                <a:lnTo>
                  <a:pt x="3149800" y="3435366"/>
                </a:lnTo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33AB275D-1E50-4F1F-8D1E-4B4BC141F58F}"/>
              </a:ext>
            </a:extLst>
          </p:cNvPr>
          <p:cNvSpPr/>
          <p:nvPr/>
        </p:nvSpPr>
        <p:spPr>
          <a:xfrm rot="536759">
            <a:off x="4966507" y="3180100"/>
            <a:ext cx="1475232" cy="1383029"/>
          </a:xfrm>
          <a:custGeom>
            <a:avLst/>
            <a:gdLst>
              <a:gd name="connsiteX0" fmla="*/ 0 w 892454"/>
              <a:gd name="connsiteY0" fmla="*/ 504749 h 1309421"/>
              <a:gd name="connsiteX1" fmla="*/ 168250 w 892454"/>
              <a:gd name="connsiteY1" fmla="*/ 870509 h 1309421"/>
              <a:gd name="connsiteX2" fmla="*/ 204826 w 892454"/>
              <a:gd name="connsiteY2" fmla="*/ 1104595 h 1309421"/>
              <a:gd name="connsiteX3" fmla="*/ 292608 w 892454"/>
              <a:gd name="connsiteY3" fmla="*/ 1265530 h 1309421"/>
              <a:gd name="connsiteX4" fmla="*/ 577901 w 892454"/>
              <a:gd name="connsiteY4" fmla="*/ 1309421 h 1309421"/>
              <a:gd name="connsiteX5" fmla="*/ 738835 w 892454"/>
              <a:gd name="connsiteY5" fmla="*/ 1294791 h 1309421"/>
              <a:gd name="connsiteX6" fmla="*/ 819302 w 892454"/>
              <a:gd name="connsiteY6" fmla="*/ 1046074 h 1309421"/>
              <a:gd name="connsiteX7" fmla="*/ 892454 w 892454"/>
              <a:gd name="connsiteY7" fmla="*/ 782727 h 1309421"/>
              <a:gd name="connsiteX8" fmla="*/ 804672 w 892454"/>
              <a:gd name="connsiteY8" fmla="*/ 453543 h 1309421"/>
              <a:gd name="connsiteX9" fmla="*/ 687629 w 892454"/>
              <a:gd name="connsiteY9" fmla="*/ 270663 h 1309421"/>
              <a:gd name="connsiteX10" fmla="*/ 395021 w 892454"/>
              <a:gd name="connsiteY10" fmla="*/ 0 h 1309421"/>
              <a:gd name="connsiteX11" fmla="*/ 248717 w 892454"/>
              <a:gd name="connsiteY11" fmla="*/ 138989 h 1309421"/>
              <a:gd name="connsiteX12" fmla="*/ 109728 w 892454"/>
              <a:gd name="connsiteY12" fmla="*/ 226771 h 1309421"/>
              <a:gd name="connsiteX13" fmla="*/ 29261 w 892454"/>
              <a:gd name="connsiteY13" fmla="*/ 416967 h 1309421"/>
              <a:gd name="connsiteX14" fmla="*/ 0 w 892454"/>
              <a:gd name="connsiteY14" fmla="*/ 504749 h 13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2454" h="1309421">
                <a:moveTo>
                  <a:pt x="0" y="504749"/>
                </a:moveTo>
                <a:lnTo>
                  <a:pt x="168250" y="870509"/>
                </a:lnTo>
                <a:lnTo>
                  <a:pt x="204826" y="1104595"/>
                </a:lnTo>
                <a:lnTo>
                  <a:pt x="292608" y="1265530"/>
                </a:lnTo>
                <a:lnTo>
                  <a:pt x="577901" y="1309421"/>
                </a:lnTo>
                <a:lnTo>
                  <a:pt x="738835" y="1294791"/>
                </a:lnTo>
                <a:lnTo>
                  <a:pt x="819302" y="1046074"/>
                </a:lnTo>
                <a:lnTo>
                  <a:pt x="892454" y="782727"/>
                </a:lnTo>
                <a:lnTo>
                  <a:pt x="804672" y="453543"/>
                </a:lnTo>
                <a:lnTo>
                  <a:pt x="687629" y="270663"/>
                </a:lnTo>
                <a:lnTo>
                  <a:pt x="395021" y="0"/>
                </a:lnTo>
                <a:lnTo>
                  <a:pt x="248717" y="138989"/>
                </a:lnTo>
                <a:lnTo>
                  <a:pt x="109728" y="226771"/>
                </a:lnTo>
                <a:lnTo>
                  <a:pt x="29261" y="416967"/>
                </a:lnTo>
                <a:lnTo>
                  <a:pt x="0" y="504749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B9D259-33CE-4D09-A167-D5B855A07656}"/>
              </a:ext>
            </a:extLst>
          </p:cNvPr>
          <p:cNvSpPr txBox="1"/>
          <p:nvPr/>
        </p:nvSpPr>
        <p:spPr>
          <a:xfrm>
            <a:off x="5038216" y="357835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 Rounded MT Bold" pitchFamily="34" charset="0"/>
              </a:rPr>
              <a:t>Wilderness of Sinai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13BB5D4-3388-40E7-98B1-F94E1B44D66B}"/>
              </a:ext>
            </a:extLst>
          </p:cNvPr>
          <p:cNvSpPr/>
          <p:nvPr/>
        </p:nvSpPr>
        <p:spPr>
          <a:xfrm>
            <a:off x="5130417" y="4250248"/>
            <a:ext cx="207818" cy="207818"/>
          </a:xfrm>
          <a:prstGeom prst="triangl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3E6AF4-477F-4F4B-94B4-C94BCCEF26A1}"/>
              </a:ext>
            </a:extLst>
          </p:cNvPr>
          <p:cNvSpPr txBox="1"/>
          <p:nvPr/>
        </p:nvSpPr>
        <p:spPr>
          <a:xfrm>
            <a:off x="4941670" y="44838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Mt. Sinai</a:t>
            </a:r>
          </a:p>
        </p:txBody>
      </p:sp>
    </p:spTree>
    <p:extLst>
      <p:ext uri="{BB962C8B-B14F-4D97-AF65-F5344CB8AC3E}">
        <p14:creationId xmlns:p14="http://schemas.microsoft.com/office/powerpoint/2010/main" val="39250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A2416-DA9C-49B2-A56A-70E135853903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</p:spTree>
    <p:extLst>
      <p:ext uri="{BB962C8B-B14F-4D97-AF65-F5344CB8AC3E}">
        <p14:creationId xmlns:p14="http://schemas.microsoft.com/office/powerpoint/2010/main" val="32881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  <p:pic>
        <p:nvPicPr>
          <p:cNvPr id="2050" name="Picture 2" descr="Saudi Arabia opens tourism to ancient biblical sites: 'The ...">
            <a:extLst>
              <a:ext uri="{FF2B5EF4-FFF2-40B4-BE49-F238E27FC236}">
                <a16:creationId xmlns:a16="http://schemas.microsoft.com/office/drawing/2014/main" id="{C551E6A4-821E-4C86-A70B-13927F05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074">
            <a:off x="410382" y="1350818"/>
            <a:ext cx="8312727" cy="4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one Journey To The Real Mount Sinai In Saudi Arabia">
            <a:extLst>
              <a:ext uri="{FF2B5EF4-FFF2-40B4-BE49-F238E27FC236}">
                <a16:creationId xmlns:a16="http://schemas.microsoft.com/office/drawing/2014/main" id="{0809BD98-4F1A-4FED-8BED-A0DADDF85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026">
            <a:off x="1136989" y="1505155"/>
            <a:ext cx="6870023" cy="384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FF5ADC-11F9-4D7B-9065-B9B2BE12A772}"/>
              </a:ext>
            </a:extLst>
          </p:cNvPr>
          <p:cNvSpPr txBox="1"/>
          <p:nvPr/>
        </p:nvSpPr>
        <p:spPr>
          <a:xfrm>
            <a:off x="1785412" y="931117"/>
            <a:ext cx="46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Jebel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Maqla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Saudi Arabia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84917-7463-405A-B621-0D30674CF391}"/>
              </a:ext>
            </a:extLst>
          </p:cNvPr>
          <p:cNvSpPr txBox="1"/>
          <p:nvPr/>
        </p:nvSpPr>
        <p:spPr>
          <a:xfrm>
            <a:off x="1620081" y="928471"/>
            <a:ext cx="46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Jebel el-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Lawz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Saudi Arabia</a:t>
            </a:r>
          </a:p>
        </p:txBody>
      </p:sp>
    </p:spTree>
    <p:extLst>
      <p:ext uri="{BB962C8B-B14F-4D97-AF65-F5344CB8AC3E}">
        <p14:creationId xmlns:p14="http://schemas.microsoft.com/office/powerpoint/2010/main" val="282697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2.59259E-6 L 0.03455 0.079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395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A2416-DA9C-49B2-A56A-70E135853903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</p:spTree>
    <p:extLst>
      <p:ext uri="{BB962C8B-B14F-4D97-AF65-F5344CB8AC3E}">
        <p14:creationId xmlns:p14="http://schemas.microsoft.com/office/powerpoint/2010/main" val="15456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54AC8-01DE-457B-8790-F17733C1F1E3}"/>
              </a:ext>
            </a:extLst>
          </p:cNvPr>
          <p:cNvSpPr/>
          <p:nvPr/>
        </p:nvSpPr>
        <p:spPr>
          <a:xfrm>
            <a:off x="6661355" y="726623"/>
            <a:ext cx="1194522" cy="72315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Gal. 3:24 ~ </a:t>
            </a:r>
            <a:r>
              <a:rPr lang="en-US" sz="3200" dirty="0">
                <a:solidFill>
                  <a:srgbClr val="FFFF00"/>
                </a:solidFill>
              </a:rPr>
              <a:t>Therefore the law was our tutor to bring us to Christ, that we might be justified by faith.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1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A2416-DA9C-49B2-A56A-70E135853903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</p:spTree>
    <p:extLst>
      <p:ext uri="{BB962C8B-B14F-4D97-AF65-F5344CB8AC3E}">
        <p14:creationId xmlns:p14="http://schemas.microsoft.com/office/powerpoint/2010/main" val="24212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  <p:pic>
        <p:nvPicPr>
          <p:cNvPr id="4098" name="Picture 2" descr="Saudi Arabia Tours | Visit Jebel al-Lawz and the Split Rock">
            <a:extLst>
              <a:ext uri="{FF2B5EF4-FFF2-40B4-BE49-F238E27FC236}">
                <a16:creationId xmlns:a16="http://schemas.microsoft.com/office/drawing/2014/main" id="{A3B70CC2-7654-4634-8905-15D2DB355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3" b="4314"/>
          <a:stretch/>
        </p:blipFill>
        <p:spPr bwMode="auto">
          <a:xfrm rot="21413940">
            <a:off x="1271276" y="837036"/>
            <a:ext cx="7002930" cy="497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FF422B4F-1761-4EC1-8D14-C8557E8800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8353" r="75428" b="29966"/>
          <a:stretch/>
        </p:blipFill>
        <p:spPr>
          <a:xfrm rot="533898" flipV="1">
            <a:off x="1678243" y="3724227"/>
            <a:ext cx="845545" cy="384726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16382DF7-EE0B-4282-9C2C-A7F0D82B32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921" t="23417" r="66202" b="19489"/>
          <a:stretch/>
        </p:blipFill>
        <p:spPr>
          <a:xfrm rot="21235578" flipV="1">
            <a:off x="7235079" y="4118574"/>
            <a:ext cx="1144438" cy="586191"/>
          </a:xfrm>
          <a:prstGeom prst="rect">
            <a:avLst/>
          </a:prstGeo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426A8C56-7E22-44B0-8B1F-6B5E4EF167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177" t="26999" b="29966"/>
          <a:stretch/>
        </p:blipFill>
        <p:spPr>
          <a:xfrm rot="207064" flipV="1">
            <a:off x="4164457" y="4205870"/>
            <a:ext cx="3251675" cy="3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A2416-DA9C-49B2-A56A-70E135853903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</p:spTree>
    <p:extLst>
      <p:ext uri="{BB962C8B-B14F-4D97-AF65-F5344CB8AC3E}">
        <p14:creationId xmlns:p14="http://schemas.microsoft.com/office/powerpoint/2010/main" val="40099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Ex. 15:14-15 ~ </a:t>
            </a:r>
            <a:r>
              <a:rPr lang="en-US" sz="3200" baseline="30000" dirty="0"/>
              <a:t>14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The people will hear </a:t>
            </a:r>
            <a:r>
              <a:rPr lang="en-US" sz="3200" i="1" dirty="0">
                <a:solidFill>
                  <a:srgbClr val="FFFF00"/>
                </a:solidFill>
              </a:rPr>
              <a:t>and</a:t>
            </a:r>
            <a:r>
              <a:rPr lang="en-US" sz="3200" dirty="0">
                <a:solidFill>
                  <a:srgbClr val="FFFF00"/>
                </a:solidFill>
              </a:rPr>
              <a:t> be afraid;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Sorrow will take hold of the inhabitants of Philistia. </a:t>
            </a:r>
          </a:p>
          <a:p>
            <a:r>
              <a:rPr lang="en-US" sz="3200" baseline="30000" dirty="0"/>
              <a:t>15 </a:t>
            </a:r>
            <a:r>
              <a:rPr lang="en-US" sz="3200" dirty="0">
                <a:solidFill>
                  <a:srgbClr val="FFFF00"/>
                </a:solidFill>
              </a:rPr>
              <a:t>Then the chiefs of Edom will be dismayed;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The mighty men of Moab,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Trembling will take hold of them;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All the inhabitants of Canaan will melt away</a:t>
            </a:r>
            <a:r>
              <a:rPr lang="en-US" sz="3200" i="1" dirty="0">
                <a:solidFill>
                  <a:srgbClr val="FFFF00"/>
                </a:solidFill>
              </a:rPr>
              <a:t>.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195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A2416-DA9C-49B2-A56A-70E135853903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</p:spTree>
    <p:extLst>
      <p:ext uri="{BB962C8B-B14F-4D97-AF65-F5344CB8AC3E}">
        <p14:creationId xmlns:p14="http://schemas.microsoft.com/office/powerpoint/2010/main" val="15921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well-being</a:t>
            </a:r>
            <a:r>
              <a:rPr lang="en-US" sz="3200" dirty="0"/>
              <a:t> ~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shalom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A2416-DA9C-49B2-A56A-70E135853903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</p:spTree>
    <p:extLst>
      <p:ext uri="{BB962C8B-B14F-4D97-AF65-F5344CB8AC3E}">
        <p14:creationId xmlns:p14="http://schemas.microsoft.com/office/powerpoint/2010/main" val="28619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1C793A-C5BF-4940-9742-FB4D769B54DB}"/>
              </a:ext>
            </a:extLst>
          </p:cNvPr>
          <p:cNvSpPr/>
          <p:nvPr/>
        </p:nvSpPr>
        <p:spPr>
          <a:xfrm>
            <a:off x="1346827" y="746288"/>
            <a:ext cx="717947" cy="72315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KJV ~ </a:t>
            </a:r>
            <a:r>
              <a:rPr lang="en-US" sz="3200" dirty="0">
                <a:solidFill>
                  <a:srgbClr val="FFFF00"/>
                </a:solidFill>
              </a:rPr>
              <a:t>to the people?</a:t>
            </a:r>
            <a:endParaRPr lang="en-US" sz="7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A2416-DA9C-49B2-A56A-70E135853903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</p:spTree>
    <p:extLst>
      <p:ext uri="{BB962C8B-B14F-4D97-AF65-F5344CB8AC3E}">
        <p14:creationId xmlns:p14="http://schemas.microsoft.com/office/powerpoint/2010/main" val="9161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mian Kyle, According To The Scriptures | Worship 101 - The CROSS ...">
            <a:extLst>
              <a:ext uri="{FF2B5EF4-FFF2-40B4-BE49-F238E27FC236}">
                <a16:creationId xmlns:a16="http://schemas.microsoft.com/office/drawing/2014/main" id="{199329D7-9A34-4330-96A5-8983CF18A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r="24971" b="18621"/>
          <a:stretch/>
        </p:blipFill>
        <p:spPr bwMode="auto">
          <a:xfrm rot="21389198">
            <a:off x="5953433" y="1237857"/>
            <a:ext cx="2787445" cy="288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Damien Kyle (CC Modesto) ~ </a:t>
            </a:r>
            <a:r>
              <a:rPr lang="en-US" sz="3200" dirty="0">
                <a:solidFill>
                  <a:schemeClr val="bg1"/>
                </a:solidFill>
              </a:rPr>
              <a:t>“No one should ever counsel anybody related to 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Word of God who doesn’t fear 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more than they fear the </a:t>
            </a:r>
          </a:p>
          <a:p>
            <a:r>
              <a:rPr lang="en-US" sz="3200" dirty="0">
                <a:solidFill>
                  <a:schemeClr val="bg1"/>
                </a:solidFill>
              </a:rPr>
              <a:t>person they are counseling.”</a:t>
            </a:r>
            <a:endParaRPr lang="en-US" sz="1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A2416-DA9C-49B2-A56A-70E135853903}"/>
              </a:ext>
            </a:extLst>
          </p:cNvPr>
          <p:cNvSpPr txBox="1"/>
          <p:nvPr/>
        </p:nvSpPr>
        <p:spPr>
          <a:xfrm>
            <a:off x="4611690" y="-161477"/>
            <a:ext cx="17315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18-19</a:t>
            </a:r>
          </a:p>
        </p:txBody>
      </p:sp>
    </p:spTree>
    <p:extLst>
      <p:ext uri="{BB962C8B-B14F-4D97-AF65-F5344CB8AC3E}">
        <p14:creationId xmlns:p14="http://schemas.microsoft.com/office/powerpoint/2010/main" val="14635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xodu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xod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CD591E2-1B62-4FA6-98E6-51E7B8F12825}" vid="{43D1ECBE-401F-495A-8E28-F465504FE2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Exodus</Template>
  <TotalTime>2944</TotalTime>
  <Words>172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KG Tangled Up In You </vt:lpstr>
      <vt:lpstr>Arial Rounded MT Bold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7</cp:revision>
  <dcterms:created xsi:type="dcterms:W3CDTF">2020-03-30T18:49:28Z</dcterms:created>
  <dcterms:modified xsi:type="dcterms:W3CDTF">2020-04-01T19:54:02Z</dcterms:modified>
</cp:coreProperties>
</file>