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5" r:id="rId9"/>
    <p:sldId id="266" r:id="rId10"/>
    <p:sldId id="267" r:id="rId11"/>
    <p:sldId id="284" r:id="rId12"/>
    <p:sldId id="283" r:id="rId13"/>
    <p:sldId id="268" r:id="rId14"/>
    <p:sldId id="269" r:id="rId15"/>
    <p:sldId id="270" r:id="rId16"/>
    <p:sldId id="271" r:id="rId17"/>
    <p:sldId id="263" r:id="rId18"/>
    <p:sldId id="274" r:id="rId19"/>
    <p:sldId id="264" r:id="rId20"/>
    <p:sldId id="275" r:id="rId21"/>
    <p:sldId id="276" r:id="rId22"/>
    <p:sldId id="277" r:id="rId23"/>
    <p:sldId id="278" r:id="rId24"/>
    <p:sldId id="279" r:id="rId25"/>
    <p:sldId id="273" r:id="rId26"/>
    <p:sldId id="281" r:id="rId27"/>
    <p:sldId id="282" r:id="rId28"/>
    <p:sldId id="272" r:id="rId29"/>
    <p:sldId id="280" r:id="rId30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KG Tangled Up In You " panose="02000000000000000000" pitchFamily="2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5B9E7-71FD-4FE1-A7DD-F1730BE365C4}" v="84" dt="2020-03-25T19:49:54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2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4F25B9E7-71FD-4FE1-A7DD-F1730BE365C4}"/>
    <pc:docChg chg="undo custSel addSld modSld">
      <pc:chgData name="Ken Merrihew" userId="bcb7a1e886d99f07" providerId="LiveId" clId="{4F25B9E7-71FD-4FE1-A7DD-F1730BE365C4}" dt="2020-03-25T19:49:54.361" v="734"/>
      <pc:docMkLst>
        <pc:docMk/>
      </pc:docMkLst>
      <pc:sldChg chg="modSp mod modAnim">
        <pc:chgData name="Ken Merrihew" userId="bcb7a1e886d99f07" providerId="LiveId" clId="{4F25B9E7-71FD-4FE1-A7DD-F1730BE365C4}" dt="2020-03-25T00:42:38.649" v="36"/>
        <pc:sldMkLst>
          <pc:docMk/>
          <pc:sldMk cId="3562129907" sldId="257"/>
        </pc:sldMkLst>
        <pc:spChg chg="mod">
          <ac:chgData name="Ken Merrihew" userId="bcb7a1e886d99f07" providerId="LiveId" clId="{4F25B9E7-71FD-4FE1-A7DD-F1730BE365C4}" dt="2020-03-24T23:58:55.683" v="26" actId="1038"/>
          <ac:spMkLst>
            <pc:docMk/>
            <pc:sldMk cId="3562129907" sldId="257"/>
            <ac:spMk id="10" creationId="{35951F47-C77E-4471-9E17-7AE1A1F2A3DE}"/>
          </ac:spMkLst>
        </pc:spChg>
        <pc:spChg chg="mod">
          <ac:chgData name="Ken Merrihew" userId="bcb7a1e886d99f07" providerId="LiveId" clId="{4F25B9E7-71FD-4FE1-A7DD-F1730BE365C4}" dt="2020-03-24T23:58:23.071" v="3" actId="14861"/>
          <ac:spMkLst>
            <pc:docMk/>
            <pc:sldMk cId="3562129907" sldId="257"/>
            <ac:spMk id="24" creationId="{1006851B-40E2-4DE9-AFA5-F6452630A6A7}"/>
          </ac:spMkLst>
        </pc:spChg>
      </pc:sldChg>
      <pc:sldChg chg="modTransition modAnim">
        <pc:chgData name="Ken Merrihew" userId="bcb7a1e886d99f07" providerId="LiveId" clId="{4F25B9E7-71FD-4FE1-A7DD-F1730BE365C4}" dt="2020-03-25T18:44:28.157" v="670"/>
        <pc:sldMkLst>
          <pc:docMk/>
          <pc:sldMk cId="365574040" sldId="259"/>
        </pc:sldMkLst>
      </pc:sldChg>
      <pc:sldChg chg="modSp">
        <pc:chgData name="Ken Merrihew" userId="bcb7a1e886d99f07" providerId="LiveId" clId="{4F25B9E7-71FD-4FE1-A7DD-F1730BE365C4}" dt="2020-03-25T00:01:51.197" v="29" actId="20577"/>
        <pc:sldMkLst>
          <pc:docMk/>
          <pc:sldMk cId="2258179859" sldId="265"/>
        </pc:sldMkLst>
        <pc:spChg chg="mod">
          <ac:chgData name="Ken Merrihew" userId="bcb7a1e886d99f07" providerId="LiveId" clId="{4F25B9E7-71FD-4FE1-A7DD-F1730BE365C4}" dt="2020-03-25T00:01:51.197" v="29" actId="20577"/>
          <ac:spMkLst>
            <pc:docMk/>
            <pc:sldMk cId="2258179859" sldId="265"/>
            <ac:spMk id="4" creationId="{60AE064A-2071-4CC1-8572-23AFC5E5012E}"/>
          </ac:spMkLst>
        </pc:spChg>
      </pc:sldChg>
      <pc:sldChg chg="addSp modSp mod modAnim">
        <pc:chgData name="Ken Merrihew" userId="bcb7a1e886d99f07" providerId="LiveId" clId="{4F25B9E7-71FD-4FE1-A7DD-F1730BE365C4}" dt="2020-03-25T16:53:09.450" v="668" actId="20577"/>
        <pc:sldMkLst>
          <pc:docMk/>
          <pc:sldMk cId="1346287886" sldId="267"/>
        </pc:sldMkLst>
        <pc:spChg chg="mod">
          <ac:chgData name="Ken Merrihew" userId="bcb7a1e886d99f07" providerId="LiveId" clId="{4F25B9E7-71FD-4FE1-A7DD-F1730BE365C4}" dt="2020-03-25T16:18:37.441" v="618" actId="1036"/>
          <ac:spMkLst>
            <pc:docMk/>
            <pc:sldMk cId="1346287886" sldId="267"/>
            <ac:spMk id="4" creationId="{60AE064A-2071-4CC1-8572-23AFC5E5012E}"/>
          </ac:spMkLst>
        </pc:spChg>
        <pc:spChg chg="mod">
          <ac:chgData name="Ken Merrihew" userId="bcb7a1e886d99f07" providerId="LiveId" clId="{4F25B9E7-71FD-4FE1-A7DD-F1730BE365C4}" dt="2020-03-25T16:18:37.441" v="618" actId="1036"/>
          <ac:spMkLst>
            <pc:docMk/>
            <pc:sldMk cId="1346287886" sldId="267"/>
            <ac:spMk id="5" creationId="{64710A64-3394-4067-9764-2AAC5948F18C}"/>
          </ac:spMkLst>
        </pc:spChg>
        <pc:spChg chg="mod">
          <ac:chgData name="Ken Merrihew" userId="bcb7a1e886d99f07" providerId="LiveId" clId="{4F25B9E7-71FD-4FE1-A7DD-F1730BE365C4}" dt="2020-03-25T16:18:37.441" v="618" actId="1036"/>
          <ac:spMkLst>
            <pc:docMk/>
            <pc:sldMk cId="1346287886" sldId="267"/>
            <ac:spMk id="6" creationId="{96681F0B-E9A2-4163-AA9B-BF870537BCA5}"/>
          </ac:spMkLst>
        </pc:spChg>
        <pc:spChg chg="mod">
          <ac:chgData name="Ken Merrihew" userId="bcb7a1e886d99f07" providerId="LiveId" clId="{4F25B9E7-71FD-4FE1-A7DD-F1730BE365C4}" dt="2020-03-25T16:18:37.441" v="618" actId="1036"/>
          <ac:spMkLst>
            <pc:docMk/>
            <pc:sldMk cId="1346287886" sldId="267"/>
            <ac:spMk id="7" creationId="{D7CB043E-4927-4AAA-9C6C-8A4AB897E755}"/>
          </ac:spMkLst>
        </pc:spChg>
        <pc:spChg chg="add mod ord">
          <ac:chgData name="Ken Merrihew" userId="bcb7a1e886d99f07" providerId="LiveId" clId="{4F25B9E7-71FD-4FE1-A7DD-F1730BE365C4}" dt="2020-03-25T16:53:09.450" v="668" actId="20577"/>
          <ac:spMkLst>
            <pc:docMk/>
            <pc:sldMk cId="1346287886" sldId="267"/>
            <ac:spMk id="8" creationId="{49D8B10A-715A-4783-8677-579B61766013}"/>
          </ac:spMkLst>
        </pc:spChg>
      </pc:sldChg>
      <pc:sldChg chg="modSp mod modAnim">
        <pc:chgData name="Ken Merrihew" userId="bcb7a1e886d99f07" providerId="LiveId" clId="{4F25B9E7-71FD-4FE1-A7DD-F1730BE365C4}" dt="2020-03-25T00:05:22.244" v="32"/>
        <pc:sldMkLst>
          <pc:docMk/>
          <pc:sldMk cId="2237501724" sldId="269"/>
        </pc:sldMkLst>
        <pc:picChg chg="ord">
          <ac:chgData name="Ken Merrihew" userId="bcb7a1e886d99f07" providerId="LiveId" clId="{4F25B9E7-71FD-4FE1-A7DD-F1730BE365C4}" dt="2020-03-25T00:05:00.029" v="31" actId="167"/>
          <ac:picMkLst>
            <pc:docMk/>
            <pc:sldMk cId="2237501724" sldId="269"/>
            <ac:picMk id="10" creationId="{F93B63FC-9E1F-4064-BD13-07CA43F73A7A}"/>
          </ac:picMkLst>
        </pc:picChg>
      </pc:sldChg>
      <pc:sldChg chg="addSp delSp modSp mod delAnim modAnim">
        <pc:chgData name="Ken Merrihew" userId="bcb7a1e886d99f07" providerId="LiveId" clId="{4F25B9E7-71FD-4FE1-A7DD-F1730BE365C4}" dt="2020-03-25T00:52:16.866" v="469"/>
        <pc:sldMkLst>
          <pc:docMk/>
          <pc:sldMk cId="1636052945" sldId="277"/>
        </pc:sldMkLst>
        <pc:spChg chg="mod">
          <ac:chgData name="Ken Merrihew" userId="bcb7a1e886d99f07" providerId="LiveId" clId="{4F25B9E7-71FD-4FE1-A7DD-F1730BE365C4}" dt="2020-03-25T00:51:55.417" v="453" actId="1037"/>
          <ac:spMkLst>
            <pc:docMk/>
            <pc:sldMk cId="1636052945" sldId="277"/>
            <ac:spMk id="6" creationId="{4B947627-3290-4974-94FA-5486F063D5E7}"/>
          </ac:spMkLst>
        </pc:spChg>
        <pc:spChg chg="mod">
          <ac:chgData name="Ken Merrihew" userId="bcb7a1e886d99f07" providerId="LiveId" clId="{4F25B9E7-71FD-4FE1-A7DD-F1730BE365C4}" dt="2020-03-25T00:52:00.660" v="468" actId="1037"/>
          <ac:spMkLst>
            <pc:docMk/>
            <pc:sldMk cId="1636052945" sldId="277"/>
            <ac:spMk id="7" creationId="{1E1EFED3-D8D9-4C98-AC58-4D0BDF4607BC}"/>
          </ac:spMkLst>
        </pc:spChg>
        <pc:spChg chg="mod">
          <ac:chgData name="Ken Merrihew" userId="bcb7a1e886d99f07" providerId="LiveId" clId="{4F25B9E7-71FD-4FE1-A7DD-F1730BE365C4}" dt="2020-03-25T00:51:25.381" v="446" actId="1037"/>
          <ac:spMkLst>
            <pc:docMk/>
            <pc:sldMk cId="1636052945" sldId="277"/>
            <ac:spMk id="8" creationId="{02E260A1-276E-4E66-9C34-EBBC635F168F}"/>
          </ac:spMkLst>
        </pc:spChg>
        <pc:spChg chg="add mod">
          <ac:chgData name="Ken Merrihew" userId="bcb7a1e886d99f07" providerId="LiveId" clId="{4F25B9E7-71FD-4FE1-A7DD-F1730BE365C4}" dt="2020-03-25T00:48:43.724" v="143" actId="1035"/>
          <ac:spMkLst>
            <pc:docMk/>
            <pc:sldMk cId="1636052945" sldId="277"/>
            <ac:spMk id="16" creationId="{6D300F14-F610-41D4-B93A-E80472CEFB55}"/>
          </ac:spMkLst>
        </pc:spChg>
        <pc:spChg chg="add mod ord">
          <ac:chgData name="Ken Merrihew" userId="bcb7a1e886d99f07" providerId="LiveId" clId="{4F25B9E7-71FD-4FE1-A7DD-F1730BE365C4}" dt="2020-03-25T00:51:01.112" v="268" actId="167"/>
          <ac:spMkLst>
            <pc:docMk/>
            <pc:sldMk cId="1636052945" sldId="277"/>
            <ac:spMk id="17" creationId="{2FA9CD2D-E7F4-4E3C-82FD-F4495693260C}"/>
          </ac:spMkLst>
        </pc:spChg>
        <pc:cxnChg chg="del mod">
          <ac:chgData name="Ken Merrihew" userId="bcb7a1e886d99f07" providerId="LiveId" clId="{4F25B9E7-71FD-4FE1-A7DD-F1730BE365C4}" dt="2020-03-25T00:48:20.594" v="48" actId="478"/>
          <ac:cxnSpMkLst>
            <pc:docMk/>
            <pc:sldMk cId="1636052945" sldId="277"/>
            <ac:cxnSpMk id="10" creationId="{939B5CCA-AF0B-406B-AFAD-0F0384C9CA4B}"/>
          </ac:cxnSpMkLst>
        </pc:cxnChg>
        <pc:cxnChg chg="del">
          <ac:chgData name="Ken Merrihew" userId="bcb7a1e886d99f07" providerId="LiveId" clId="{4F25B9E7-71FD-4FE1-A7DD-F1730BE365C4}" dt="2020-03-25T00:50:45.310" v="154" actId="478"/>
          <ac:cxnSpMkLst>
            <pc:docMk/>
            <pc:sldMk cId="1636052945" sldId="277"/>
            <ac:cxnSpMk id="11" creationId="{405E0434-5230-41EF-B09C-23B7B716DBA8}"/>
          </ac:cxnSpMkLst>
        </pc:cxnChg>
        <pc:cxnChg chg="del">
          <ac:chgData name="Ken Merrihew" userId="bcb7a1e886d99f07" providerId="LiveId" clId="{4F25B9E7-71FD-4FE1-A7DD-F1730BE365C4}" dt="2020-03-25T00:48:18.221" v="46" actId="478"/>
          <ac:cxnSpMkLst>
            <pc:docMk/>
            <pc:sldMk cId="1636052945" sldId="277"/>
            <ac:cxnSpMk id="12" creationId="{A08427E6-07D5-497E-BA4C-5EDAB5A3E142}"/>
          </ac:cxnSpMkLst>
        </pc:cxnChg>
        <pc:cxnChg chg="del">
          <ac:chgData name="Ken Merrihew" userId="bcb7a1e886d99f07" providerId="LiveId" clId="{4F25B9E7-71FD-4FE1-A7DD-F1730BE365C4}" dt="2020-03-25T00:48:19.358" v="47" actId="478"/>
          <ac:cxnSpMkLst>
            <pc:docMk/>
            <pc:sldMk cId="1636052945" sldId="277"/>
            <ac:cxnSpMk id="13" creationId="{F720C3AB-C798-4111-9091-20342BD92BD3}"/>
          </ac:cxnSpMkLst>
        </pc:cxnChg>
        <pc:cxnChg chg="mod">
          <ac:chgData name="Ken Merrihew" userId="bcb7a1e886d99f07" providerId="LiveId" clId="{4F25B9E7-71FD-4FE1-A7DD-F1730BE365C4}" dt="2020-03-25T00:51:58.576" v="461" actId="1037"/>
          <ac:cxnSpMkLst>
            <pc:docMk/>
            <pc:sldMk cId="1636052945" sldId="277"/>
            <ac:cxnSpMk id="14" creationId="{BFAFC68C-5ACE-4EBD-AE81-1FA0616114BC}"/>
          </ac:cxnSpMkLst>
        </pc:cxnChg>
      </pc:sldChg>
      <pc:sldChg chg="modAnim">
        <pc:chgData name="Ken Merrihew" userId="bcb7a1e886d99f07" providerId="LiveId" clId="{4F25B9E7-71FD-4FE1-A7DD-F1730BE365C4}" dt="2020-03-25T00:52:50.747" v="470"/>
        <pc:sldMkLst>
          <pc:docMk/>
          <pc:sldMk cId="3694537928" sldId="281"/>
        </pc:sldMkLst>
      </pc:sldChg>
      <pc:sldChg chg="addSp delSp modSp add mod delAnim modAnim">
        <pc:chgData name="Ken Merrihew" userId="bcb7a1e886d99f07" providerId="LiveId" clId="{4F25B9E7-71FD-4FE1-A7DD-F1730BE365C4}" dt="2020-03-25T16:31:49.868" v="664"/>
        <pc:sldMkLst>
          <pc:docMk/>
          <pc:sldMk cId="2955581715" sldId="283"/>
        </pc:sldMkLst>
        <pc:spChg chg="del">
          <ac:chgData name="Ken Merrihew" userId="bcb7a1e886d99f07" providerId="LiveId" clId="{4F25B9E7-71FD-4FE1-A7DD-F1730BE365C4}" dt="2020-03-25T16:29:33.259" v="629" actId="478"/>
          <ac:spMkLst>
            <pc:docMk/>
            <pc:sldMk cId="2955581715" sldId="283"/>
            <ac:spMk id="4" creationId="{60AE064A-2071-4CC1-8572-23AFC5E5012E}"/>
          </ac:spMkLst>
        </pc:spChg>
        <pc:spChg chg="del">
          <ac:chgData name="Ken Merrihew" userId="bcb7a1e886d99f07" providerId="LiveId" clId="{4F25B9E7-71FD-4FE1-A7DD-F1730BE365C4}" dt="2020-03-25T16:29:31.863" v="628" actId="478"/>
          <ac:spMkLst>
            <pc:docMk/>
            <pc:sldMk cId="2955581715" sldId="283"/>
            <ac:spMk id="5" creationId="{64710A64-3394-4067-9764-2AAC5948F18C}"/>
          </ac:spMkLst>
        </pc:spChg>
        <pc:spChg chg="del">
          <ac:chgData name="Ken Merrihew" userId="bcb7a1e886d99f07" providerId="LiveId" clId="{4F25B9E7-71FD-4FE1-A7DD-F1730BE365C4}" dt="2020-03-25T16:29:31.863" v="628" actId="478"/>
          <ac:spMkLst>
            <pc:docMk/>
            <pc:sldMk cId="2955581715" sldId="283"/>
            <ac:spMk id="6" creationId="{96681F0B-E9A2-4163-AA9B-BF870537BCA5}"/>
          </ac:spMkLst>
        </pc:spChg>
        <pc:spChg chg="del">
          <ac:chgData name="Ken Merrihew" userId="bcb7a1e886d99f07" providerId="LiveId" clId="{4F25B9E7-71FD-4FE1-A7DD-F1730BE365C4}" dt="2020-03-25T16:29:31.863" v="628" actId="478"/>
          <ac:spMkLst>
            <pc:docMk/>
            <pc:sldMk cId="2955581715" sldId="283"/>
            <ac:spMk id="7" creationId="{D7CB043E-4927-4AAA-9C6C-8A4AB897E755}"/>
          </ac:spMkLst>
        </pc:spChg>
        <pc:spChg chg="mod">
          <ac:chgData name="Ken Merrihew" userId="bcb7a1e886d99f07" providerId="LiveId" clId="{4F25B9E7-71FD-4FE1-A7DD-F1730BE365C4}" dt="2020-03-25T16:31:22.757" v="660" actId="20577"/>
          <ac:spMkLst>
            <pc:docMk/>
            <pc:sldMk cId="2955581715" sldId="283"/>
            <ac:spMk id="8" creationId="{49D8B10A-715A-4783-8677-579B61766013}"/>
          </ac:spMkLst>
        </pc:spChg>
        <pc:picChg chg="add mod">
          <ac:chgData name="Ken Merrihew" userId="bcb7a1e886d99f07" providerId="LiveId" clId="{4F25B9E7-71FD-4FE1-A7DD-F1730BE365C4}" dt="2020-03-25T16:31:34.425" v="661" actId="1076"/>
          <ac:picMkLst>
            <pc:docMk/>
            <pc:sldMk cId="2955581715" sldId="283"/>
            <ac:picMk id="4098" creationId="{25FB8F58-5A12-4A4A-B415-4A7593F24618}"/>
          </ac:picMkLst>
        </pc:picChg>
      </pc:sldChg>
      <pc:sldChg chg="addSp delSp modSp add mod delAnim modAnim">
        <pc:chgData name="Ken Merrihew" userId="bcb7a1e886d99f07" providerId="LiveId" clId="{4F25B9E7-71FD-4FE1-A7DD-F1730BE365C4}" dt="2020-03-25T19:49:54.361" v="734"/>
        <pc:sldMkLst>
          <pc:docMk/>
          <pc:sldMk cId="1801025470" sldId="284"/>
        </pc:sldMkLst>
        <pc:spChg chg="del">
          <ac:chgData name="Ken Merrihew" userId="bcb7a1e886d99f07" providerId="LiveId" clId="{4F25B9E7-71FD-4FE1-A7DD-F1730BE365C4}" dt="2020-03-25T19:47:22.418" v="672" actId="478"/>
          <ac:spMkLst>
            <pc:docMk/>
            <pc:sldMk cId="1801025470" sldId="284"/>
            <ac:spMk id="4" creationId="{60AE064A-2071-4CC1-8572-23AFC5E5012E}"/>
          </ac:spMkLst>
        </pc:spChg>
        <pc:spChg chg="del">
          <ac:chgData name="Ken Merrihew" userId="bcb7a1e886d99f07" providerId="LiveId" clId="{4F25B9E7-71FD-4FE1-A7DD-F1730BE365C4}" dt="2020-03-25T19:47:22.418" v="672" actId="478"/>
          <ac:spMkLst>
            <pc:docMk/>
            <pc:sldMk cId="1801025470" sldId="284"/>
            <ac:spMk id="5" creationId="{64710A64-3394-4067-9764-2AAC5948F18C}"/>
          </ac:spMkLst>
        </pc:spChg>
        <pc:spChg chg="del">
          <ac:chgData name="Ken Merrihew" userId="bcb7a1e886d99f07" providerId="LiveId" clId="{4F25B9E7-71FD-4FE1-A7DD-F1730BE365C4}" dt="2020-03-25T19:47:22.418" v="672" actId="478"/>
          <ac:spMkLst>
            <pc:docMk/>
            <pc:sldMk cId="1801025470" sldId="284"/>
            <ac:spMk id="6" creationId="{96681F0B-E9A2-4163-AA9B-BF870537BCA5}"/>
          </ac:spMkLst>
        </pc:spChg>
        <pc:spChg chg="del">
          <ac:chgData name="Ken Merrihew" userId="bcb7a1e886d99f07" providerId="LiveId" clId="{4F25B9E7-71FD-4FE1-A7DD-F1730BE365C4}" dt="2020-03-25T19:47:22.418" v="672" actId="478"/>
          <ac:spMkLst>
            <pc:docMk/>
            <pc:sldMk cId="1801025470" sldId="284"/>
            <ac:spMk id="7" creationId="{D7CB043E-4927-4AAA-9C6C-8A4AB897E755}"/>
          </ac:spMkLst>
        </pc:spChg>
        <pc:spChg chg="del">
          <ac:chgData name="Ken Merrihew" userId="bcb7a1e886d99f07" providerId="LiveId" clId="{4F25B9E7-71FD-4FE1-A7DD-F1730BE365C4}" dt="2020-03-25T19:47:22.418" v="672" actId="478"/>
          <ac:spMkLst>
            <pc:docMk/>
            <pc:sldMk cId="1801025470" sldId="284"/>
            <ac:spMk id="8" creationId="{49D8B10A-715A-4783-8677-579B61766013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15" creationId="{7FC987F8-883C-476D-88B1-25A35EEA3D09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16" creationId="{35C1B01E-C5D1-4722-86D0-C614D6CF47C8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17" creationId="{FEC7C15E-6F33-4FAB-99A4-0A601FC7A707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18" creationId="{7843912D-4CC0-4255-ACD8-BACE88D9E9D8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19" creationId="{2978478F-F440-4EBC-8747-F644CC75C8CC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25" creationId="{5EFF6CB9-D04D-431A-801C-7D21FD986FA8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26" creationId="{164B4D5E-835D-46CC-9C07-36D2C492AFFD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27" creationId="{6BBEBDBC-E841-4E35-BE42-2EE2A8C68326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28" creationId="{FC4B7AFC-2046-4A94-B6DB-67F6FDC427D0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29" creationId="{6D233292-481D-4654-A6D0-5DF0102F4B94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30" creationId="{EBB2921E-D1F6-4747-B6D6-88F2C64DA5F1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31" creationId="{7EF7F9F8-38D2-49AD-94DD-28AD3D70A19D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32" creationId="{F949C868-C0B9-4183-8F3F-100C7E68C257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34" creationId="{F9EE579C-49F0-4BAE-AF37-E4276E9A1C5B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35" creationId="{F7B7DADD-72B7-46E3-BC92-25A24A36863F}"/>
          </ac:spMkLst>
        </pc:spChg>
        <pc:spChg chg="add mod">
          <ac:chgData name="Ken Merrihew" userId="bcb7a1e886d99f07" providerId="LiveId" clId="{4F25B9E7-71FD-4FE1-A7DD-F1730BE365C4}" dt="2020-03-25T19:47:32.510" v="727" actId="1038"/>
          <ac:spMkLst>
            <pc:docMk/>
            <pc:sldMk cId="1801025470" sldId="284"/>
            <ac:spMk id="36" creationId="{17EECFAA-67D8-45D8-A241-BD257BB49BB9}"/>
          </ac:spMkLst>
        </pc:spChg>
        <pc:picChg chg="add mod">
          <ac:chgData name="Ken Merrihew" userId="bcb7a1e886d99f07" providerId="LiveId" clId="{4F25B9E7-71FD-4FE1-A7DD-F1730BE365C4}" dt="2020-03-25T19:47:32.510" v="727" actId="1038"/>
          <ac:picMkLst>
            <pc:docMk/>
            <pc:sldMk cId="1801025470" sldId="284"/>
            <ac:picMk id="9" creationId="{DAAC88E1-DD9D-4B59-AA2B-40DAD4910F8A}"/>
          </ac:picMkLst>
        </pc:picChg>
        <pc:picChg chg="add mod">
          <ac:chgData name="Ken Merrihew" userId="bcb7a1e886d99f07" providerId="LiveId" clId="{4F25B9E7-71FD-4FE1-A7DD-F1730BE365C4}" dt="2020-03-25T19:47:32.510" v="727" actId="1038"/>
          <ac:picMkLst>
            <pc:docMk/>
            <pc:sldMk cId="1801025470" sldId="284"/>
            <ac:picMk id="10" creationId="{61614763-8E0D-487E-97D6-17B229B285C7}"/>
          </ac:picMkLst>
        </pc:picChg>
        <pc:picChg chg="add mod">
          <ac:chgData name="Ken Merrihew" userId="bcb7a1e886d99f07" providerId="LiveId" clId="{4F25B9E7-71FD-4FE1-A7DD-F1730BE365C4}" dt="2020-03-25T19:47:32.510" v="727" actId="1038"/>
          <ac:picMkLst>
            <pc:docMk/>
            <pc:sldMk cId="1801025470" sldId="284"/>
            <ac:picMk id="11" creationId="{D40B4CC1-9C07-480C-8FD8-447FEC58D765}"/>
          </ac:picMkLst>
        </pc:picChg>
        <pc:picChg chg="add mod">
          <ac:chgData name="Ken Merrihew" userId="bcb7a1e886d99f07" providerId="LiveId" clId="{4F25B9E7-71FD-4FE1-A7DD-F1730BE365C4}" dt="2020-03-25T19:47:32.510" v="727" actId="1038"/>
          <ac:picMkLst>
            <pc:docMk/>
            <pc:sldMk cId="1801025470" sldId="284"/>
            <ac:picMk id="12" creationId="{784946EE-4CC8-40FA-AFCC-788C222087DB}"/>
          </ac:picMkLst>
        </pc:picChg>
        <pc:picChg chg="add mod">
          <ac:chgData name="Ken Merrihew" userId="bcb7a1e886d99f07" providerId="LiveId" clId="{4F25B9E7-71FD-4FE1-A7DD-F1730BE365C4}" dt="2020-03-25T19:47:32.510" v="727" actId="1038"/>
          <ac:picMkLst>
            <pc:docMk/>
            <pc:sldMk cId="1801025470" sldId="284"/>
            <ac:picMk id="13" creationId="{5BA0BD9A-71C0-4FE1-BF4D-9593777BD57A}"/>
          </ac:picMkLst>
        </pc:picChg>
        <pc:picChg chg="add mod">
          <ac:chgData name="Ken Merrihew" userId="bcb7a1e886d99f07" providerId="LiveId" clId="{4F25B9E7-71FD-4FE1-A7DD-F1730BE365C4}" dt="2020-03-25T19:47:32.510" v="727" actId="1038"/>
          <ac:picMkLst>
            <pc:docMk/>
            <pc:sldMk cId="1801025470" sldId="284"/>
            <ac:picMk id="14" creationId="{CF77E086-9B20-46BA-9A33-6232C728B193}"/>
          </ac:picMkLst>
        </pc:picChg>
        <pc:picChg chg="add mod">
          <ac:chgData name="Ken Merrihew" userId="bcb7a1e886d99f07" providerId="LiveId" clId="{4F25B9E7-71FD-4FE1-A7DD-F1730BE365C4}" dt="2020-03-25T19:47:32.510" v="727" actId="1038"/>
          <ac:picMkLst>
            <pc:docMk/>
            <pc:sldMk cId="1801025470" sldId="284"/>
            <ac:picMk id="33" creationId="{F088D022-5ED8-4F1B-A48E-1719D63D299F}"/>
          </ac:picMkLst>
        </pc:picChg>
        <pc:cxnChg chg="add mod">
          <ac:chgData name="Ken Merrihew" userId="bcb7a1e886d99f07" providerId="LiveId" clId="{4F25B9E7-71FD-4FE1-A7DD-F1730BE365C4}" dt="2020-03-25T19:47:32.510" v="727" actId="1038"/>
          <ac:cxnSpMkLst>
            <pc:docMk/>
            <pc:sldMk cId="1801025470" sldId="284"/>
            <ac:cxnSpMk id="20" creationId="{A4D45B89-6092-445B-8984-07B592C5BE10}"/>
          </ac:cxnSpMkLst>
        </pc:cxnChg>
        <pc:cxnChg chg="add mod">
          <ac:chgData name="Ken Merrihew" userId="bcb7a1e886d99f07" providerId="LiveId" clId="{4F25B9E7-71FD-4FE1-A7DD-F1730BE365C4}" dt="2020-03-25T19:47:32.510" v="727" actId="1038"/>
          <ac:cxnSpMkLst>
            <pc:docMk/>
            <pc:sldMk cId="1801025470" sldId="284"/>
            <ac:cxnSpMk id="21" creationId="{DF8AAA4D-6D6E-45BF-A7D3-C7B789A77E28}"/>
          </ac:cxnSpMkLst>
        </pc:cxnChg>
        <pc:cxnChg chg="add mod">
          <ac:chgData name="Ken Merrihew" userId="bcb7a1e886d99f07" providerId="LiveId" clId="{4F25B9E7-71FD-4FE1-A7DD-F1730BE365C4}" dt="2020-03-25T19:47:32.510" v="727" actId="1038"/>
          <ac:cxnSpMkLst>
            <pc:docMk/>
            <pc:sldMk cId="1801025470" sldId="284"/>
            <ac:cxnSpMk id="22" creationId="{B659A343-A264-42B8-803D-87681C5491B4}"/>
          </ac:cxnSpMkLst>
        </pc:cxnChg>
        <pc:cxnChg chg="add mod">
          <ac:chgData name="Ken Merrihew" userId="bcb7a1e886d99f07" providerId="LiveId" clId="{4F25B9E7-71FD-4FE1-A7DD-F1730BE365C4}" dt="2020-03-25T19:47:32.510" v="727" actId="1038"/>
          <ac:cxnSpMkLst>
            <pc:docMk/>
            <pc:sldMk cId="1801025470" sldId="284"/>
            <ac:cxnSpMk id="23" creationId="{8229C8A5-C222-4A50-AD72-5BA090A269D1}"/>
          </ac:cxnSpMkLst>
        </pc:cxnChg>
        <pc:cxnChg chg="add mod">
          <ac:chgData name="Ken Merrihew" userId="bcb7a1e886d99f07" providerId="LiveId" clId="{4F25B9E7-71FD-4FE1-A7DD-F1730BE365C4}" dt="2020-03-25T19:47:32.510" v="727" actId="1038"/>
          <ac:cxnSpMkLst>
            <pc:docMk/>
            <pc:sldMk cId="1801025470" sldId="284"/>
            <ac:cxnSpMk id="24" creationId="{11114C7E-3F4A-4B80-9976-F09A8A06837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66BBA-0A56-4903-BF17-2A28D9447EF1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AD52-C031-4655-8969-4053C481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publicdomainpictures.net/view-image.php?image=111728&amp;picture=red-labe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://www.publicdomainfiles.com/show_file.php?id=1352656021439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osisterscrafting.com/apples-for-the-teacher-gift-basket/" TargetMode="External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kathleenkirkpoetry.blogspot.com/2012/07/case-of-missing-milk.html" TargetMode="Externa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75A0C-E027-4DEE-8890-6261296AD1D1}"/>
              </a:ext>
            </a:extLst>
          </p:cNvPr>
          <p:cNvSpPr txBox="1"/>
          <p:nvPr/>
        </p:nvSpPr>
        <p:spPr>
          <a:xfrm>
            <a:off x="676589" y="3076388"/>
            <a:ext cx="8616462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7500" dirty="0">
                <a:solidFill>
                  <a:schemeClr val="bg1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2B85A-98EB-4441-85B1-687EB069335E}"/>
              </a:ext>
            </a:extLst>
          </p:cNvPr>
          <p:cNvSpPr txBox="1"/>
          <p:nvPr/>
        </p:nvSpPr>
        <p:spPr>
          <a:xfrm>
            <a:off x="6922404" y="3937343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7323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D8B10A-715A-4783-8677-579B61766013}"/>
              </a:ext>
            </a:extLst>
          </p:cNvPr>
          <p:cNvSpPr txBox="1"/>
          <p:nvPr/>
        </p:nvSpPr>
        <p:spPr>
          <a:xfrm>
            <a:off x="467032" y="80133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6:57-58 ~ </a:t>
            </a:r>
            <a:r>
              <a:rPr lang="en-US" sz="3200" baseline="30000" dirty="0"/>
              <a:t>57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“As the living Father sent Me, and I live because of the Father, so he who feeds on Me will live because of Me. </a:t>
            </a:r>
            <a:r>
              <a:rPr lang="en-US" sz="3200" baseline="30000" dirty="0">
                <a:solidFill>
                  <a:schemeClr val="bg1"/>
                </a:solidFill>
              </a:rPr>
              <a:t>58</a:t>
            </a:r>
            <a:r>
              <a:rPr lang="en-US" sz="3200" dirty="0">
                <a:solidFill>
                  <a:srgbClr val="FFFF00"/>
                </a:solidFill>
              </a:rPr>
              <a:t> This is the bread which came down from heaven—not as your fathers ate the manna, and are dead. He who eats this bread will live forever.”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3758018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He wants to be our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10A64-3394-4067-9764-2AAC5948F18C}"/>
              </a:ext>
            </a:extLst>
          </p:cNvPr>
          <p:cNvSpPr txBox="1"/>
          <p:nvPr/>
        </p:nvSpPr>
        <p:spPr>
          <a:xfrm>
            <a:off x="3696131" y="3767813"/>
            <a:ext cx="93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B043E-4927-4AAA-9C6C-8A4AB897E755}"/>
              </a:ext>
            </a:extLst>
          </p:cNvPr>
          <p:cNvSpPr txBox="1"/>
          <p:nvPr/>
        </p:nvSpPr>
        <p:spPr>
          <a:xfrm>
            <a:off x="3694084" y="3768928"/>
            <a:ext cx="93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soul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81F0B-E9A2-4163-AA9B-BF870537BCA5}"/>
              </a:ext>
            </a:extLst>
          </p:cNvPr>
          <p:cNvSpPr txBox="1"/>
          <p:nvPr/>
        </p:nvSpPr>
        <p:spPr>
          <a:xfrm>
            <a:off x="4466630" y="3767192"/>
            <a:ext cx="85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diet</a:t>
            </a:r>
          </a:p>
        </p:txBody>
      </p:sp>
    </p:spTree>
    <p:extLst>
      <p:ext uri="{BB962C8B-B14F-4D97-AF65-F5344CB8AC3E}">
        <p14:creationId xmlns:p14="http://schemas.microsoft.com/office/powerpoint/2010/main" val="13462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"/>
                            </p:stCondLst>
                            <p:childTnLst>
                              <p:par>
                                <p:cTn id="37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5" grpId="0"/>
      <p:bldP spid="5" grpId="1"/>
      <p:bldP spid="5" grpId="2"/>
      <p:bldP spid="7" grpId="0"/>
      <p:bldP spid="7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C88E1-DD9D-4B59-AA2B-40DAD4910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13434" y="1180667"/>
            <a:ext cx="1424485" cy="459314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614763-8E0D-487E-97D6-17B229B285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6155"/>
          <a:stretch/>
        </p:blipFill>
        <p:spPr>
          <a:xfrm>
            <a:off x="3813433" y="3298874"/>
            <a:ext cx="1424485" cy="2473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0B4CC1-9C07-480C-8FD8-447FEC58D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807" r="19378" b="91777"/>
          <a:stretch/>
        </p:blipFill>
        <p:spPr>
          <a:xfrm>
            <a:off x="4110255" y="1178137"/>
            <a:ext cx="852055" cy="377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4946EE-4CC8-40FA-AFCC-788C22208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6908" b="53713"/>
          <a:stretch/>
        </p:blipFill>
        <p:spPr>
          <a:xfrm>
            <a:off x="3811793" y="2408895"/>
            <a:ext cx="1424485" cy="890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A0BD9A-71C0-4FE1-BF4D-9593777BD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376" b="73725"/>
          <a:stretch/>
        </p:blipFill>
        <p:spPr>
          <a:xfrm>
            <a:off x="3813137" y="1833224"/>
            <a:ext cx="1424485" cy="567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77E086-9B20-46BA-9A33-6232C728B1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342" b="85293"/>
          <a:stretch/>
        </p:blipFill>
        <p:spPr>
          <a:xfrm>
            <a:off x="3811046" y="1563472"/>
            <a:ext cx="1424485" cy="292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C987F8-883C-476D-88B1-25A35EEA3D09}"/>
              </a:ext>
            </a:extLst>
          </p:cNvPr>
          <p:cNvSpPr txBox="1"/>
          <p:nvPr/>
        </p:nvSpPr>
        <p:spPr>
          <a:xfrm>
            <a:off x="5618763" y="4100107"/>
            <a:ext cx="225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65%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1B01E-C5D1-4722-86D0-C614D6CF47C8}"/>
              </a:ext>
            </a:extLst>
          </p:cNvPr>
          <p:cNvSpPr txBox="1"/>
          <p:nvPr/>
        </p:nvSpPr>
        <p:spPr>
          <a:xfrm>
            <a:off x="798852" y="2097188"/>
            <a:ext cx="226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18%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7C15E-6F33-4FAB-99A4-0A601FC7A707}"/>
              </a:ext>
            </a:extLst>
          </p:cNvPr>
          <p:cNvSpPr txBox="1"/>
          <p:nvPr/>
        </p:nvSpPr>
        <p:spPr>
          <a:xfrm>
            <a:off x="5590896" y="1857010"/>
            <a:ext cx="260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10%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43912D-4CC0-4255-ACD8-BACE88D9E9D8}"/>
              </a:ext>
            </a:extLst>
          </p:cNvPr>
          <p:cNvSpPr txBox="1"/>
          <p:nvPr/>
        </p:nvSpPr>
        <p:spPr>
          <a:xfrm>
            <a:off x="798852" y="1337275"/>
            <a:ext cx="226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8478F-F440-4EBC-8747-F644CC75C8CC}"/>
              </a:ext>
            </a:extLst>
          </p:cNvPr>
          <p:cNvSpPr txBox="1"/>
          <p:nvPr/>
        </p:nvSpPr>
        <p:spPr>
          <a:xfrm>
            <a:off x="5177357" y="1165975"/>
            <a:ext cx="250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4%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D45B89-6092-445B-8984-07B592C5BE10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4856473" y="4345148"/>
            <a:ext cx="762290" cy="47347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8AAA4D-6D6E-45BF-A7D3-C7B789A77E28}"/>
              </a:ext>
            </a:extLst>
          </p:cNvPr>
          <p:cNvCxnSpPr>
            <a:cxnSpLocks/>
          </p:cNvCxnSpPr>
          <p:nvPr/>
        </p:nvCxnSpPr>
        <p:spPr>
          <a:xfrm flipH="1" flipV="1">
            <a:off x="4778294" y="2030522"/>
            <a:ext cx="763364" cy="133332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59A343-A264-42B8-803D-87681C5491B4}"/>
              </a:ext>
            </a:extLst>
          </p:cNvPr>
          <p:cNvCxnSpPr>
            <a:cxnSpLocks/>
          </p:cNvCxnSpPr>
          <p:nvPr/>
        </p:nvCxnSpPr>
        <p:spPr>
          <a:xfrm flipH="1" flipV="1">
            <a:off x="4601496" y="1371608"/>
            <a:ext cx="762287" cy="90975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29C8A5-C222-4A50-AD72-5BA090A269D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066722" y="2389576"/>
            <a:ext cx="1000349" cy="362669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114C7E-3F4A-4B80-9976-F09A8A068379}"/>
              </a:ext>
            </a:extLst>
          </p:cNvPr>
          <p:cNvCxnSpPr>
            <a:cxnSpLocks/>
          </p:cNvCxnSpPr>
          <p:nvPr/>
        </p:nvCxnSpPr>
        <p:spPr>
          <a:xfrm>
            <a:off x="3146258" y="1684758"/>
            <a:ext cx="1281892" cy="65992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EFF6CB9-D04D-431A-801C-7D21FD986FA8}"/>
              </a:ext>
            </a:extLst>
          </p:cNvPr>
          <p:cNvSpPr txBox="1"/>
          <p:nvPr/>
        </p:nvSpPr>
        <p:spPr>
          <a:xfrm>
            <a:off x="462379" y="2940828"/>
            <a:ext cx="1817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B4D5E-835D-46CC-9C07-36D2C492AFFD}"/>
              </a:ext>
            </a:extLst>
          </p:cNvPr>
          <p:cNvSpPr txBox="1"/>
          <p:nvPr/>
        </p:nvSpPr>
        <p:spPr>
          <a:xfrm>
            <a:off x="467459" y="3362468"/>
            <a:ext cx="1817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BEBDBC-E841-4E35-BE42-2EE2A8C68326}"/>
              </a:ext>
            </a:extLst>
          </p:cNvPr>
          <p:cNvSpPr txBox="1"/>
          <p:nvPr/>
        </p:nvSpPr>
        <p:spPr>
          <a:xfrm>
            <a:off x="467459" y="3748548"/>
            <a:ext cx="1817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4B7AFC-2046-4A94-B6DB-67F6FDC427D0}"/>
              </a:ext>
            </a:extLst>
          </p:cNvPr>
          <p:cNvSpPr txBox="1"/>
          <p:nvPr/>
        </p:nvSpPr>
        <p:spPr>
          <a:xfrm>
            <a:off x="467459" y="4205748"/>
            <a:ext cx="1817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233292-481D-4654-A6D0-5DF0102F4B94}"/>
              </a:ext>
            </a:extLst>
          </p:cNvPr>
          <p:cNvSpPr txBox="1"/>
          <p:nvPr/>
        </p:nvSpPr>
        <p:spPr>
          <a:xfrm>
            <a:off x="467459" y="4662948"/>
            <a:ext cx="1817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B2921E-D1F6-4747-B6D6-88F2C64DA5F1}"/>
              </a:ext>
            </a:extLst>
          </p:cNvPr>
          <p:cNvSpPr txBox="1"/>
          <p:nvPr/>
        </p:nvSpPr>
        <p:spPr>
          <a:xfrm>
            <a:off x="467459" y="5120148"/>
            <a:ext cx="1817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Phosphorus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EF7F9F8-38D2-49AD-94DD-28AD3D70A19D}"/>
              </a:ext>
            </a:extLst>
          </p:cNvPr>
          <p:cNvSpPr/>
          <p:nvPr/>
        </p:nvSpPr>
        <p:spPr>
          <a:xfrm>
            <a:off x="2279936" y="3072908"/>
            <a:ext cx="528320" cy="2524760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49C868-C0B9-4183-8F3F-100C7E68C257}"/>
              </a:ext>
            </a:extLst>
          </p:cNvPr>
          <p:cNvSpPr txBox="1"/>
          <p:nvPr/>
        </p:nvSpPr>
        <p:spPr>
          <a:xfrm>
            <a:off x="2991136" y="4063508"/>
            <a:ext cx="81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</a:t>
            </a:r>
          </a:p>
        </p:txBody>
      </p:sp>
      <p:pic>
        <p:nvPicPr>
          <p:cNvPr id="33" name="Picture 32" descr="A picture containing clipart, businesscard, text&#10;&#10;Description automatically generated">
            <a:extLst>
              <a:ext uri="{FF2B5EF4-FFF2-40B4-BE49-F238E27FC236}">
                <a16:creationId xmlns:a16="http://schemas.microsoft.com/office/drawing/2014/main" id="{F088D022-5ED8-4F1B-A48E-1719D63D2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1" b="89664" l="7967" r="91707">
                        <a14:foregroundMark x1="8130" y1="68734" x2="8130" y2="68734"/>
                        <a14:foregroundMark x1="26341" y1="89664" x2="26341" y2="89664"/>
                        <a14:foregroundMark x1="91057" y1="46770" x2="91707" y2="55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2624173">
            <a:off x="2223734" y="1524227"/>
            <a:ext cx="1274844" cy="802219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9EE579C-49F0-4BAE-AF37-E4276E9A1C5B}"/>
              </a:ext>
            </a:extLst>
          </p:cNvPr>
          <p:cNvSpPr/>
          <p:nvPr/>
        </p:nvSpPr>
        <p:spPr>
          <a:xfrm>
            <a:off x="3394964" y="1792343"/>
            <a:ext cx="919596" cy="339109"/>
          </a:xfrm>
          <a:custGeom>
            <a:avLst/>
            <a:gdLst>
              <a:gd name="connsiteX0" fmla="*/ 919596 w 919596"/>
              <a:gd name="connsiteY0" fmla="*/ 0 h 339109"/>
              <a:gd name="connsiteX1" fmla="*/ 613064 w 919596"/>
              <a:gd name="connsiteY1" fmla="*/ 228600 h 339109"/>
              <a:gd name="connsiteX2" fmla="*/ 275359 w 919596"/>
              <a:gd name="connsiteY2" fmla="*/ 337705 h 339109"/>
              <a:gd name="connsiteX3" fmla="*/ 0 w 919596"/>
              <a:gd name="connsiteY3" fmla="*/ 280555 h 33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596" h="339109">
                <a:moveTo>
                  <a:pt x="919596" y="0"/>
                </a:moveTo>
                <a:cubicBezTo>
                  <a:pt x="820016" y="86158"/>
                  <a:pt x="720437" y="172316"/>
                  <a:pt x="613064" y="228600"/>
                </a:cubicBezTo>
                <a:cubicBezTo>
                  <a:pt x="505691" y="284884"/>
                  <a:pt x="377536" y="329046"/>
                  <a:pt x="275359" y="337705"/>
                </a:cubicBezTo>
                <a:cubicBezTo>
                  <a:pt x="173182" y="346364"/>
                  <a:pt x="86591" y="313459"/>
                  <a:pt x="0" y="2805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7B7DADD-72B7-46E3-BC92-25A24A36863F}"/>
              </a:ext>
            </a:extLst>
          </p:cNvPr>
          <p:cNvSpPr/>
          <p:nvPr/>
        </p:nvSpPr>
        <p:spPr>
          <a:xfrm>
            <a:off x="3364978" y="1710198"/>
            <a:ext cx="1470671" cy="691047"/>
          </a:xfrm>
          <a:custGeom>
            <a:avLst/>
            <a:gdLst>
              <a:gd name="connsiteX0" fmla="*/ 1361209 w 1470671"/>
              <a:gd name="connsiteY0" fmla="*/ 0 h 691047"/>
              <a:gd name="connsiteX1" fmla="*/ 1465118 w 1470671"/>
              <a:gd name="connsiteY1" fmla="*/ 244186 h 691047"/>
              <a:gd name="connsiteX2" fmla="*/ 1210541 w 1470671"/>
              <a:gd name="connsiteY2" fmla="*/ 581891 h 691047"/>
              <a:gd name="connsiteX3" fmla="*/ 628650 w 1470671"/>
              <a:gd name="connsiteY3" fmla="*/ 690995 h 691047"/>
              <a:gd name="connsiteX4" fmla="*/ 218209 w 1470671"/>
              <a:gd name="connsiteY4" fmla="*/ 592282 h 691047"/>
              <a:gd name="connsiteX5" fmla="*/ 0 w 1470671"/>
              <a:gd name="connsiteY5" fmla="*/ 337705 h 69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671" h="691047">
                <a:moveTo>
                  <a:pt x="1361209" y="0"/>
                </a:moveTo>
                <a:cubicBezTo>
                  <a:pt x="1425719" y="73602"/>
                  <a:pt x="1490229" y="147204"/>
                  <a:pt x="1465118" y="244186"/>
                </a:cubicBezTo>
                <a:cubicBezTo>
                  <a:pt x="1440007" y="341168"/>
                  <a:pt x="1349952" y="507423"/>
                  <a:pt x="1210541" y="581891"/>
                </a:cubicBezTo>
                <a:cubicBezTo>
                  <a:pt x="1071130" y="656359"/>
                  <a:pt x="794039" y="689263"/>
                  <a:pt x="628650" y="690995"/>
                </a:cubicBezTo>
                <a:cubicBezTo>
                  <a:pt x="463261" y="692727"/>
                  <a:pt x="322984" y="651164"/>
                  <a:pt x="218209" y="592282"/>
                </a:cubicBezTo>
                <a:cubicBezTo>
                  <a:pt x="113434" y="533400"/>
                  <a:pt x="56717" y="435552"/>
                  <a:pt x="0" y="337705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EECFAA-67D8-45D8-A241-BD257BB49BB9}"/>
              </a:ext>
            </a:extLst>
          </p:cNvPr>
          <p:cNvSpPr txBox="1"/>
          <p:nvPr/>
        </p:nvSpPr>
        <p:spPr>
          <a:xfrm rot="959770">
            <a:off x="2296369" y="1715568"/>
            <a:ext cx="111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$1985.77</a:t>
            </a:r>
          </a:p>
        </p:txBody>
      </p:sp>
    </p:spTree>
    <p:extLst>
      <p:ext uri="{BB962C8B-B14F-4D97-AF65-F5344CB8AC3E}">
        <p14:creationId xmlns:p14="http://schemas.microsoft.com/office/powerpoint/2010/main" val="1801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  <p:bldP spid="32" grpId="0"/>
      <p:bldP spid="32" grpId="1"/>
      <p:bldP spid="34" grpId="0" animBg="1"/>
      <p:bldP spid="3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5FB8F58-5A12-4A4A-B415-4A7593F2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389">
            <a:off x="6018447" y="1104028"/>
            <a:ext cx="2778732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D8B10A-715A-4783-8677-579B61766013}"/>
              </a:ext>
            </a:extLst>
          </p:cNvPr>
          <p:cNvSpPr txBox="1"/>
          <p:nvPr/>
        </p:nvSpPr>
        <p:spPr>
          <a:xfrm>
            <a:off x="467031" y="801330"/>
            <a:ext cx="82590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</a:rPr>
              <a:t>Josephus (AD 30 – c. 100) ~ </a:t>
            </a:r>
            <a:r>
              <a:rPr lang="en-US" sz="2600" dirty="0"/>
              <a:t>“So divine and wonderful a food was this! It also supplied the want of</a:t>
            </a:r>
          </a:p>
          <a:p>
            <a:r>
              <a:rPr lang="en-US" sz="2600" dirty="0"/>
              <a:t>other sorts of food to those that fed on </a:t>
            </a:r>
          </a:p>
          <a:p>
            <a:r>
              <a:rPr lang="en-US" sz="2600" dirty="0"/>
              <a:t>it. And even now in all that place this </a:t>
            </a:r>
          </a:p>
          <a:p>
            <a:r>
              <a:rPr lang="en-US" sz="2600" dirty="0"/>
              <a:t>manna comes down in rain; according to </a:t>
            </a:r>
          </a:p>
          <a:p>
            <a:r>
              <a:rPr lang="en-US" sz="2600" dirty="0"/>
              <a:t>what Moses then obtained of God, to </a:t>
            </a:r>
          </a:p>
          <a:p>
            <a:r>
              <a:rPr lang="en-US" sz="2600" dirty="0"/>
              <a:t>send it to the people for their sustenance</a:t>
            </a:r>
          </a:p>
          <a:p>
            <a:r>
              <a:rPr lang="en-US" sz="2600" dirty="0"/>
              <a:t> … So the Hebrews were very joyful at </a:t>
            </a:r>
          </a:p>
          <a:p>
            <a:r>
              <a:rPr lang="en-US" sz="2600" dirty="0"/>
              <a:t>what was sent them from heaven. </a:t>
            </a:r>
          </a:p>
          <a:p>
            <a:r>
              <a:rPr lang="en-US" sz="2600" dirty="0"/>
              <a:t>Now they made use of this food for forty years: or as long as they were in the wilderness.” </a:t>
            </a:r>
          </a:p>
          <a:p>
            <a:r>
              <a:rPr lang="en-US" sz="2600" dirty="0">
                <a:solidFill>
                  <a:srgbClr val="FFFF00"/>
                </a:solidFill>
              </a:rPr>
              <a:t>(Antiquities of the Jews, book 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295558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15519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007104-8250-4F65-95EC-12E7BF65166C}"/>
              </a:ext>
            </a:extLst>
          </p:cNvPr>
          <p:cNvSpPr txBox="1"/>
          <p:nvPr/>
        </p:nvSpPr>
        <p:spPr>
          <a:xfrm>
            <a:off x="1022784" y="786762"/>
            <a:ext cx="748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ephah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≈ bushel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1181823" y="783771"/>
            <a:ext cx="680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omer</a:t>
            </a:r>
            <a:r>
              <a:rPr lang="en-US" sz="3200" dirty="0">
                <a:solidFill>
                  <a:schemeClr val="bg1"/>
                </a:solidFill>
              </a:rPr>
              <a:t> ≈ ½ gallon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pic>
        <p:nvPicPr>
          <p:cNvPr id="12" name="Picture 11" descr="A picture containing sitting, computer, white, table&#10;&#10;Description automatically generated">
            <a:extLst>
              <a:ext uri="{FF2B5EF4-FFF2-40B4-BE49-F238E27FC236}">
                <a16:creationId xmlns:a16="http://schemas.microsoft.com/office/drawing/2014/main" id="{5AC8BB70-C228-481A-A298-7BC8FB0E2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93103" l="9143" r="89143">
                        <a14:foregroundMark x1="10857" y1="76724" x2="12000" y2="74569"/>
                        <a14:foregroundMark x1="30286" y1="92241" x2="46857" y2="93534"/>
                        <a14:foregroundMark x1="62286" y1="93103" x2="66857" y2="93103"/>
                        <a14:foregroundMark x1="44571" y1="9483" x2="54286" y2="10345"/>
                        <a14:foregroundMark x1="44000" y1="10345" x2="44000" y2="10345"/>
                        <a14:backgroundMark x1="7429" y1="81466" x2="17143" y2="93103"/>
                        <a14:backgroundMark x1="7429" y1="79310" x2="8000" y2="81897"/>
                        <a14:backgroundMark x1="54286" y1="93103" x2="56571" y2="95259"/>
                        <a14:backgroundMark x1="54286" y1="91810" x2="49714" y2="96121"/>
                        <a14:backgroundMark x1="49143" y1="95690" x2="44781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8473"/>
          <a:stretch/>
        </p:blipFill>
        <p:spPr>
          <a:xfrm>
            <a:off x="2282769" y="2771143"/>
            <a:ext cx="858896" cy="2209800"/>
          </a:xfrm>
          <a:prstGeom prst="rect">
            <a:avLst/>
          </a:prstGeom>
        </p:spPr>
      </p:pic>
      <p:pic>
        <p:nvPicPr>
          <p:cNvPr id="14" name="Picture 13" descr="A close up of a basket&#10;&#10;Description automatically generated">
            <a:extLst>
              <a:ext uri="{FF2B5EF4-FFF2-40B4-BE49-F238E27FC236}">
                <a16:creationId xmlns:a16="http://schemas.microsoft.com/office/drawing/2014/main" id="{A18C5BCF-0924-40D4-8A9A-232A1D2D1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2" b="93676" l="10000" r="90000">
                        <a14:foregroundMark x1="55515" y1="7236" x2="56029" y2="7206"/>
                        <a14:foregroundMark x1="81435" y1="22885" x2="81211" y2="22570"/>
                        <a14:foregroundMark x1="30735" y1="90294" x2="38235" y2="93235"/>
                        <a14:foregroundMark x1="38235" y1="93235" x2="46471" y2="93676"/>
                        <a14:foregroundMark x1="46471" y1="93676" x2="63235" y2="91618"/>
                        <a14:foregroundMark x1="18529" y1="59265" x2="20441" y2="84412"/>
                        <a14:foregroundMark x1="20441" y1="84412" x2="20441" y2="84853"/>
                        <a14:foregroundMark x1="17500" y1="58088" x2="17647" y2="61912"/>
                        <a14:backgroundMark x1="40441" y1="8088" x2="55441" y2="5735"/>
                        <a14:backgroundMark x1="55441" y1="5735" x2="56471" y2="5735"/>
                        <a14:backgroundMark x1="63529" y1="6029" x2="80147" y2="23382"/>
                        <a14:backgroundMark x1="81029" y1="23088" x2="81912" y2="24706"/>
                        <a14:backgroundMark x1="62794" y1="5147" x2="62794" y2="5147"/>
                        <a14:backgroundMark x1="63235" y1="6618" x2="63235" y2="6618"/>
                        <a14:backgroundMark x1="63676" y1="6324" x2="63676" y2="6324"/>
                        <a14:backgroundMark x1="21029" y1="18235" x2="11324" y2="39118"/>
                        <a14:backgroundMark x1="11324" y1="39118" x2="10735" y2="39412"/>
                        <a14:backgroundMark x1="57059" y1="7059" x2="63824" y2="6618"/>
                        <a14:backgroundMark x1="55441" y1="7500" x2="54706" y2="7500"/>
                        <a14:backgroundMark x1="83676" y1="30294" x2="83676" y2="37794"/>
                        <a14:backgroundMark x1="83676" y1="37794" x2="84706" y2="40735"/>
                        <a14:backgroundMark x1="29559" y1="36618" x2="16471" y2="39559"/>
                        <a14:backgroundMark x1="30294" y1="36765" x2="25147" y2="37353"/>
                        <a14:backgroundMark x1="29853" y1="37206" x2="21029" y2="3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8771" t="31041" r="12394"/>
          <a:stretch/>
        </p:blipFill>
        <p:spPr>
          <a:xfrm>
            <a:off x="4871686" y="1377172"/>
            <a:ext cx="3487517" cy="3050658"/>
          </a:xfrm>
          <a:prstGeom prst="rect">
            <a:avLst/>
          </a:prstGeom>
        </p:spPr>
      </p:pic>
      <p:pic>
        <p:nvPicPr>
          <p:cNvPr id="10" name="Picture 9" descr="A picture containing sitting, computer, white, table&#10;&#10;Description automatically generated">
            <a:extLst>
              <a:ext uri="{FF2B5EF4-FFF2-40B4-BE49-F238E27FC236}">
                <a16:creationId xmlns:a16="http://schemas.microsoft.com/office/drawing/2014/main" id="{F93B63FC-9E1F-4064-BD13-07CA43F73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3" b="93103" l="9143" r="89143">
                        <a14:foregroundMark x1="10857" y1="76724" x2="12000" y2="74569"/>
                        <a14:foregroundMark x1="30286" y1="92241" x2="46857" y2="93534"/>
                        <a14:foregroundMark x1="62286" y1="93103" x2="66857" y2="93103"/>
                        <a14:foregroundMark x1="44571" y1="9483" x2="54286" y2="10345"/>
                        <a14:foregroundMark x1="44000" y1="10345" x2="44000" y2="10345"/>
                        <a14:backgroundMark x1="7429" y1="81466" x2="17143" y2="93103"/>
                        <a14:backgroundMark x1="7429" y1="79310" x2="8000" y2="81897"/>
                        <a14:backgroundMark x1="54286" y1="93103" x2="56571" y2="95259"/>
                        <a14:backgroundMark x1="54286" y1="91810" x2="49714" y2="96121"/>
                        <a14:backgroundMark x1="49143" y1="95690" x2="44781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97030" y="2767667"/>
            <a:ext cx="16668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2.59259E-6 L -0.04792 0.0722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10448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jebel al lawz split rock">
            <a:extLst>
              <a:ext uri="{FF2B5EF4-FFF2-40B4-BE49-F238E27FC236}">
                <a16:creationId xmlns:a16="http://schemas.microsoft.com/office/drawing/2014/main" id="{7200B51D-30AB-44B7-85EA-46F6A1CA0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955">
            <a:off x="1995742" y="852742"/>
            <a:ext cx="5152516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782C5-5D3A-4E20-A224-67B023A9529A}"/>
              </a:ext>
            </a:extLst>
          </p:cNvPr>
          <p:cNvSpPr txBox="1"/>
          <p:nvPr/>
        </p:nvSpPr>
        <p:spPr>
          <a:xfrm>
            <a:off x="2125834" y="1397809"/>
            <a:ext cx="46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Jebel el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Lawz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, Saudi Arabia</a:t>
            </a:r>
          </a:p>
        </p:txBody>
      </p:sp>
    </p:spTree>
    <p:extLst>
      <p:ext uri="{BB962C8B-B14F-4D97-AF65-F5344CB8AC3E}">
        <p14:creationId xmlns:p14="http://schemas.microsoft.com/office/powerpoint/2010/main" val="13850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Is. 55:1-3a ~ </a:t>
            </a:r>
            <a:r>
              <a:rPr lang="en-US" sz="3200" baseline="30000" dirty="0"/>
              <a:t>1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Ho! Everyone who thirsts, Come to the waters; And you who have no money, Come, buy and eat. Yes, come, buy wine and milk Without money and without price. </a:t>
            </a:r>
            <a:r>
              <a:rPr lang="en-US" sz="3200" baseline="30000" dirty="0"/>
              <a:t>2</a:t>
            </a:r>
            <a:r>
              <a:rPr lang="en-US" sz="3200" i="1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Why do you spend money for </a:t>
            </a:r>
            <a:r>
              <a:rPr lang="en-US" sz="3200" i="1" dirty="0">
                <a:solidFill>
                  <a:srgbClr val="FFFF00"/>
                </a:solidFill>
              </a:rPr>
              <a:t>what is </a:t>
            </a:r>
            <a:r>
              <a:rPr lang="en-US" sz="3200" dirty="0">
                <a:solidFill>
                  <a:srgbClr val="FFFF00"/>
                </a:solidFill>
              </a:rPr>
              <a:t>not bread, And your wages for </a:t>
            </a:r>
            <a:r>
              <a:rPr lang="en-US" sz="3200" i="1" dirty="0">
                <a:solidFill>
                  <a:srgbClr val="FFFF00"/>
                </a:solidFill>
              </a:rPr>
              <a:t>what</a:t>
            </a:r>
            <a:r>
              <a:rPr lang="en-US" sz="3200" dirty="0">
                <a:solidFill>
                  <a:srgbClr val="FFFF00"/>
                </a:solidFill>
              </a:rPr>
              <a:t> does not satisfy? Listen carefully to Me, and eat </a:t>
            </a:r>
            <a:r>
              <a:rPr lang="en-US" sz="3200" i="1" dirty="0">
                <a:solidFill>
                  <a:srgbClr val="FFFF00"/>
                </a:solidFill>
              </a:rPr>
              <a:t>what is </a:t>
            </a:r>
            <a:r>
              <a:rPr lang="en-US" sz="3200" dirty="0">
                <a:solidFill>
                  <a:srgbClr val="FFFF00"/>
                </a:solidFill>
              </a:rPr>
              <a:t>good, And let your soul delight itself in abundance. </a:t>
            </a:r>
            <a:r>
              <a:rPr lang="en-US" sz="3200" baseline="30000" dirty="0"/>
              <a:t>3a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Incline your ear, and come to Me. Hear, and your soul shall live;</a:t>
            </a:r>
          </a:p>
        </p:txBody>
      </p:sp>
    </p:spTree>
    <p:extLst>
      <p:ext uri="{BB962C8B-B14F-4D97-AF65-F5344CB8AC3E}">
        <p14:creationId xmlns:p14="http://schemas.microsoft.com/office/powerpoint/2010/main" val="19157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Cor. 10:1-4 ~ </a:t>
            </a:r>
            <a:r>
              <a:rPr lang="en-US" sz="3200" baseline="30000" dirty="0"/>
              <a:t>1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Moreover, brethren, I do not want you to be unaware that all our fathers were under the cloud, all passed through the sea,</a:t>
            </a:r>
            <a:r>
              <a:rPr lang="en-US" sz="3200" dirty="0"/>
              <a:t> 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all were baptized into Moses in the cloud and in the sea, </a:t>
            </a:r>
            <a:r>
              <a:rPr lang="en-US" sz="3200" baseline="30000" dirty="0"/>
              <a:t>3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all ate the same spiritual food, </a:t>
            </a:r>
            <a:r>
              <a:rPr lang="en-US" sz="3200" baseline="30000" dirty="0"/>
              <a:t>4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all drank the same spiritual drink. For they drank of that spiritual Rock that followed them, and that Rock was Christ.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23199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711244-6351-4D03-8F95-58B4FA6C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761">
            <a:off x="5595570" y="976208"/>
            <a:ext cx="2898484" cy="3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George Washington (1732-1799 ~</a:t>
            </a:r>
          </a:p>
          <a:p>
            <a:r>
              <a:rPr lang="en-US" sz="3200" dirty="0"/>
              <a:t>“Then we should have another</a:t>
            </a:r>
          </a:p>
          <a:p>
            <a:r>
              <a:rPr lang="en-US" sz="3200" dirty="0"/>
              <a:t>article providing that no foreign</a:t>
            </a:r>
          </a:p>
          <a:p>
            <a:r>
              <a:rPr lang="en-US" sz="3200" dirty="0"/>
              <a:t>nation with an army exceeding</a:t>
            </a:r>
          </a:p>
          <a:p>
            <a:r>
              <a:rPr lang="en-US" sz="3200" dirty="0"/>
              <a:t>3,000 men be allowed to invade.”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740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841549" y="783771"/>
            <a:ext cx="748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Massah</a:t>
            </a:r>
            <a:r>
              <a:rPr lang="en-US" sz="3200" dirty="0"/>
              <a:t> ~ </a:t>
            </a:r>
            <a:r>
              <a:rPr lang="en-US" sz="3200" i="1" dirty="0"/>
              <a:t>tempted</a:t>
            </a:r>
            <a:endParaRPr lang="en-US" sz="4800" i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0C084-2D09-4EE2-A512-0410EA87F2CE}"/>
              </a:ext>
            </a:extLst>
          </p:cNvPr>
          <p:cNvSpPr txBox="1"/>
          <p:nvPr/>
        </p:nvSpPr>
        <p:spPr>
          <a:xfrm>
            <a:off x="704538" y="785925"/>
            <a:ext cx="417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Meribah</a:t>
            </a:r>
            <a:r>
              <a:rPr lang="en-US" sz="3200" dirty="0"/>
              <a:t> ~ </a:t>
            </a:r>
            <a:r>
              <a:rPr lang="en-US" sz="3200" i="1" dirty="0"/>
              <a:t>contended</a:t>
            </a:r>
            <a:endParaRPr lang="en-US" sz="4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4.07407E-6 L -0.03333 0.069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13764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A9CD2D-E7F4-4E3C-82FD-F4495693260C}"/>
              </a:ext>
            </a:extLst>
          </p:cNvPr>
          <p:cNvSpPr/>
          <p:nvPr/>
        </p:nvSpPr>
        <p:spPr>
          <a:xfrm>
            <a:off x="3401066" y="3182431"/>
            <a:ext cx="1169978" cy="1439755"/>
          </a:xfrm>
          <a:custGeom>
            <a:avLst/>
            <a:gdLst>
              <a:gd name="connsiteX0" fmla="*/ 1167138 w 1169978"/>
              <a:gd name="connsiteY0" fmla="*/ 0 h 1439755"/>
              <a:gd name="connsiteX1" fmla="*/ 1169978 w 1169978"/>
              <a:gd name="connsiteY1" fmla="*/ 732656 h 1439755"/>
              <a:gd name="connsiteX2" fmla="*/ 8520 w 1169978"/>
              <a:gd name="connsiteY2" fmla="*/ 724137 h 1439755"/>
              <a:gd name="connsiteX3" fmla="*/ 0 w 1169978"/>
              <a:gd name="connsiteY3" fmla="*/ 1439755 h 143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978" h="1439755">
                <a:moveTo>
                  <a:pt x="1167138" y="0"/>
                </a:moveTo>
                <a:cubicBezTo>
                  <a:pt x="1168085" y="244219"/>
                  <a:pt x="1169031" y="488437"/>
                  <a:pt x="1169978" y="732656"/>
                </a:cubicBezTo>
                <a:lnTo>
                  <a:pt x="8520" y="724137"/>
                </a:lnTo>
                <a:lnTo>
                  <a:pt x="0" y="1439755"/>
                </a:lnTo>
              </a:path>
            </a:pathLst>
          </a:custGeom>
          <a:noFill/>
          <a:ln w="57150" cap="sq">
            <a:solidFill>
              <a:schemeClr val="bg1"/>
            </a:solidFill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3391922" y="783771"/>
            <a:ext cx="238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Esau</a:t>
            </a:r>
            <a:endParaRPr lang="en-US" sz="4800" i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47627-3290-4974-94FA-5486F063D5E7}"/>
              </a:ext>
            </a:extLst>
          </p:cNvPr>
          <p:cNvSpPr txBox="1"/>
          <p:nvPr/>
        </p:nvSpPr>
        <p:spPr>
          <a:xfrm>
            <a:off x="2640974" y="2847798"/>
            <a:ext cx="148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Eliphaz</a:t>
            </a:r>
            <a:endParaRPr lang="en-US" sz="4800" i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EFED3-D8D9-4C98-AC58-4D0BDF4607BC}"/>
              </a:ext>
            </a:extLst>
          </p:cNvPr>
          <p:cNvSpPr txBox="1"/>
          <p:nvPr/>
        </p:nvSpPr>
        <p:spPr>
          <a:xfrm>
            <a:off x="4997699" y="2847798"/>
            <a:ext cx="162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Timnah</a:t>
            </a:r>
            <a:endParaRPr lang="en-US" sz="4800" i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260A1-276E-4E66-9C34-EBBC635F168F}"/>
              </a:ext>
            </a:extLst>
          </p:cNvPr>
          <p:cNvSpPr txBox="1"/>
          <p:nvPr/>
        </p:nvSpPr>
        <p:spPr>
          <a:xfrm>
            <a:off x="2651682" y="4667481"/>
            <a:ext cx="148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Amalek</a:t>
            </a:r>
            <a:endParaRPr lang="en-US" sz="4800" i="1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AFC68C-5ACE-4EBD-AE81-1FA0616114BC}"/>
              </a:ext>
            </a:extLst>
          </p:cNvPr>
          <p:cNvCxnSpPr>
            <a:cxnSpLocks/>
          </p:cNvCxnSpPr>
          <p:nvPr/>
        </p:nvCxnSpPr>
        <p:spPr>
          <a:xfrm rot="16200000">
            <a:off x="4577631" y="2745218"/>
            <a:ext cx="0" cy="857880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468B3E8-FA7D-4552-9651-C51354576274}"/>
              </a:ext>
            </a:extLst>
          </p:cNvPr>
          <p:cNvSpPr txBox="1"/>
          <p:nvPr/>
        </p:nvSpPr>
        <p:spPr>
          <a:xfrm>
            <a:off x="2949146" y="5173362"/>
            <a:ext cx="327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Gen. 36:12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300F14-F610-41D4-B93A-E80472CEFB55}"/>
              </a:ext>
            </a:extLst>
          </p:cNvPr>
          <p:cNvSpPr/>
          <p:nvPr/>
        </p:nvSpPr>
        <p:spPr>
          <a:xfrm>
            <a:off x="3407697" y="1380111"/>
            <a:ext cx="1169978" cy="1439755"/>
          </a:xfrm>
          <a:custGeom>
            <a:avLst/>
            <a:gdLst>
              <a:gd name="connsiteX0" fmla="*/ 1167138 w 1169978"/>
              <a:gd name="connsiteY0" fmla="*/ 0 h 1439755"/>
              <a:gd name="connsiteX1" fmla="*/ 1169978 w 1169978"/>
              <a:gd name="connsiteY1" fmla="*/ 732656 h 1439755"/>
              <a:gd name="connsiteX2" fmla="*/ 8520 w 1169978"/>
              <a:gd name="connsiteY2" fmla="*/ 724137 h 1439755"/>
              <a:gd name="connsiteX3" fmla="*/ 0 w 1169978"/>
              <a:gd name="connsiteY3" fmla="*/ 1439755 h 143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978" h="1439755">
                <a:moveTo>
                  <a:pt x="1167138" y="0"/>
                </a:moveTo>
                <a:cubicBezTo>
                  <a:pt x="1168085" y="244219"/>
                  <a:pt x="1169031" y="488437"/>
                  <a:pt x="1169978" y="732656"/>
                </a:cubicBezTo>
                <a:lnTo>
                  <a:pt x="8520" y="724137"/>
                </a:lnTo>
                <a:lnTo>
                  <a:pt x="0" y="1439755"/>
                </a:lnTo>
              </a:path>
            </a:pathLst>
          </a:custGeom>
          <a:noFill/>
          <a:ln w="57150" cap="sq">
            <a:solidFill>
              <a:schemeClr val="bg1"/>
            </a:solidFill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6" grpId="0"/>
      <p:bldP spid="7" grpId="0"/>
      <p:bldP spid="8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1239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Matt. 11:12 ~ </a:t>
            </a:r>
            <a:r>
              <a:rPr lang="en-US" altLang="en-US" sz="3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from the days of John the Baptist until now the kingdom of heaven suffers violence, and the violent take it by force.</a:t>
            </a:r>
            <a:endParaRPr lang="en-US" altLang="en-US" sz="3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2202828"/>
            <a:ext cx="8032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/>
              <a:t>NLT ~ </a:t>
            </a:r>
            <a:r>
              <a:rPr lang="en-US" sz="3000" dirty="0">
                <a:solidFill>
                  <a:srgbClr val="FFFF00"/>
                </a:solidFill>
              </a:rPr>
              <a:t>And from the time John the Baptist began preaching until now, the Kingdom of Heaven has been forcefully advancing, and violent people are attacking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242A1-5274-4A61-A011-1F82409297D3}"/>
              </a:ext>
            </a:extLst>
          </p:cNvPr>
          <p:cNvSpPr txBox="1"/>
          <p:nvPr/>
        </p:nvSpPr>
        <p:spPr>
          <a:xfrm>
            <a:off x="472360" y="4059858"/>
            <a:ext cx="8234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Matt. 5:6 ~ </a:t>
            </a:r>
            <a:r>
              <a:rPr lang="en-US" sz="3000" dirty="0">
                <a:solidFill>
                  <a:srgbClr val="FFFF00"/>
                </a:solidFill>
              </a:rPr>
              <a:t>Blessed are those who hunger and thirst for righteousness,</a:t>
            </a:r>
          </a:p>
          <a:p>
            <a:r>
              <a:rPr lang="en-US" sz="3000" dirty="0">
                <a:solidFill>
                  <a:srgbClr val="FFFF00"/>
                </a:solidFill>
              </a:rPr>
              <a:t>For they shall be filled.</a:t>
            </a:r>
          </a:p>
        </p:txBody>
      </p:sp>
    </p:spTree>
    <p:extLst>
      <p:ext uri="{BB962C8B-B14F-4D97-AF65-F5344CB8AC3E}">
        <p14:creationId xmlns:p14="http://schemas.microsoft.com/office/powerpoint/2010/main" val="8156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39066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arles Spurgeon">
            <a:extLst>
              <a:ext uri="{FF2B5EF4-FFF2-40B4-BE49-F238E27FC236}">
                <a16:creationId xmlns:a16="http://schemas.microsoft.com/office/drawing/2014/main" id="{0AB8C5CC-3DB7-4859-8704-9EBA6B23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2">
            <a:off x="5565258" y="1010662"/>
            <a:ext cx="3214319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C. H. Spurgeon (1834-1892) ~ </a:t>
            </a:r>
            <a:endParaRPr lang="en-US" sz="3200" dirty="0"/>
          </a:p>
          <a:p>
            <a:r>
              <a:rPr lang="en-US" sz="3200" dirty="0"/>
              <a:t>Our deceitful heart reveals an</a:t>
            </a:r>
          </a:p>
          <a:p>
            <a:r>
              <a:rPr lang="en-US" sz="3200" dirty="0"/>
              <a:t>almost satanic shrewdness in</a:t>
            </a:r>
          </a:p>
          <a:p>
            <a:r>
              <a:rPr lang="en-US" sz="3200" dirty="0"/>
              <a:t>self-deception … if you say you</a:t>
            </a:r>
          </a:p>
          <a:p>
            <a:r>
              <a:rPr lang="en-US" sz="3200" dirty="0"/>
              <a:t>have no sin you have achieved</a:t>
            </a:r>
          </a:p>
          <a:p>
            <a:r>
              <a:rPr lang="en-US" sz="3200" dirty="0"/>
              <a:t>a fearful success, you have put</a:t>
            </a:r>
          </a:p>
          <a:p>
            <a:r>
              <a:rPr lang="en-US" sz="3200" dirty="0"/>
              <a:t>our your own eyes, and</a:t>
            </a:r>
          </a:p>
          <a:p>
            <a:r>
              <a:rPr lang="en-US" sz="3200" dirty="0"/>
              <a:t>perverted your own reason!”</a:t>
            </a:r>
          </a:p>
        </p:txBody>
      </p:sp>
    </p:spTree>
    <p:extLst>
      <p:ext uri="{BB962C8B-B14F-4D97-AF65-F5344CB8AC3E}">
        <p14:creationId xmlns:p14="http://schemas.microsoft.com/office/powerpoint/2010/main" val="36945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7765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BB2F1B-76F3-40B6-9F82-CF0DAD4B651A}"/>
              </a:ext>
            </a:extLst>
          </p:cNvPr>
          <p:cNvSpPr/>
          <p:nvPr/>
        </p:nvSpPr>
        <p:spPr>
          <a:xfrm>
            <a:off x="3185459" y="2211294"/>
            <a:ext cx="2522070" cy="7231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~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hodos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D8E8E-AC01-4CCC-8C34-C2C966D73DF5}"/>
              </a:ext>
            </a:extLst>
          </p:cNvPr>
          <p:cNvSpPr txBox="1"/>
          <p:nvPr/>
        </p:nvSpPr>
        <p:spPr>
          <a:xfrm>
            <a:off x="669365" y="1284949"/>
            <a:ext cx="8032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 12:26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concerning the dead, that they rise, have you not read in the book of Moses, in the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bush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how God spoke to him, saying, “I am the God of Abraham, the God of Isaac, and the God of Jacob”? </a:t>
            </a:r>
          </a:p>
        </p:txBody>
      </p:sp>
    </p:spTree>
    <p:extLst>
      <p:ext uri="{BB962C8B-B14F-4D97-AF65-F5344CB8AC3E}">
        <p14:creationId xmlns:p14="http://schemas.microsoft.com/office/powerpoint/2010/main" val="17023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16692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34376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9F42E-28A7-4F5E-82B6-1F9D9A07A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2" t="30841" r="39066" b="18854"/>
          <a:stretch/>
        </p:blipFill>
        <p:spPr>
          <a:xfrm rot="21400598">
            <a:off x="1237468" y="977796"/>
            <a:ext cx="6447839" cy="490240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3EC35E1-3F1B-41B1-8735-36D3BC0DD616}"/>
              </a:ext>
            </a:extLst>
          </p:cNvPr>
          <p:cNvSpPr/>
          <p:nvPr/>
        </p:nvSpPr>
        <p:spPr>
          <a:xfrm rot="21592345">
            <a:off x="1143395" y="1373997"/>
            <a:ext cx="2692235" cy="1989963"/>
          </a:xfrm>
          <a:custGeom>
            <a:avLst/>
            <a:gdLst>
              <a:gd name="connsiteX0" fmla="*/ 30545 w 2117152"/>
              <a:gd name="connsiteY0" fmla="*/ 486703 h 1465050"/>
              <a:gd name="connsiteX1" fmla="*/ 384507 w 2117152"/>
              <a:gd name="connsiteY1" fmla="*/ 211400 h 1465050"/>
              <a:gd name="connsiteX2" fmla="*/ 664726 w 2117152"/>
              <a:gd name="connsiteY2" fmla="*/ 98329 h 1465050"/>
              <a:gd name="connsiteX3" fmla="*/ 841707 w 2117152"/>
              <a:gd name="connsiteY3" fmla="*/ 83581 h 1465050"/>
              <a:gd name="connsiteX4" fmla="*/ 1072765 w 2117152"/>
              <a:gd name="connsiteY4" fmla="*/ 7 h 1465050"/>
              <a:gd name="connsiteX5" fmla="*/ 1318571 w 2117152"/>
              <a:gd name="connsiteY5" fmla="*/ 88497 h 1465050"/>
              <a:gd name="connsiteX6" fmla="*/ 1421810 w 2117152"/>
              <a:gd name="connsiteY6" fmla="*/ 142574 h 1465050"/>
              <a:gd name="connsiteX7" fmla="*/ 1588958 w 2117152"/>
              <a:gd name="connsiteY7" fmla="*/ 54084 h 1465050"/>
              <a:gd name="connsiteX8" fmla="*/ 1706945 w 2117152"/>
              <a:gd name="connsiteY8" fmla="*/ 176987 h 1465050"/>
              <a:gd name="connsiteX9" fmla="*/ 1800352 w 2117152"/>
              <a:gd name="connsiteY9" fmla="*/ 255645 h 1465050"/>
              <a:gd name="connsiteX10" fmla="*/ 1879010 w 2117152"/>
              <a:gd name="connsiteY10" fmla="*/ 216316 h 1465050"/>
              <a:gd name="connsiteX11" fmla="*/ 2060907 w 2117152"/>
              <a:gd name="connsiteY11" fmla="*/ 388381 h 1465050"/>
              <a:gd name="connsiteX12" fmla="*/ 2114984 w 2117152"/>
              <a:gd name="connsiteY12" fmla="*/ 447374 h 1465050"/>
              <a:gd name="connsiteX13" fmla="*/ 2001913 w 2117152"/>
              <a:gd name="connsiteY13" fmla="*/ 742342 h 1465050"/>
              <a:gd name="connsiteX14" fmla="*/ 1785603 w 2117152"/>
              <a:gd name="connsiteY14" fmla="*/ 943903 h 1465050"/>
              <a:gd name="connsiteX15" fmla="*/ 1480803 w 2117152"/>
              <a:gd name="connsiteY15" fmla="*/ 1101220 h 1465050"/>
              <a:gd name="connsiteX16" fmla="*/ 1264494 w 2117152"/>
              <a:gd name="connsiteY16" fmla="*/ 1292949 h 1465050"/>
              <a:gd name="connsiteX17" fmla="*/ 1176003 w 2117152"/>
              <a:gd name="connsiteY17" fmla="*/ 1465013 h 1465050"/>
              <a:gd name="connsiteX18" fmla="*/ 954778 w 2117152"/>
              <a:gd name="connsiteY18" fmla="*/ 1307697 h 1465050"/>
              <a:gd name="connsiteX19" fmla="*/ 866287 w 2117152"/>
              <a:gd name="connsiteY19" fmla="*/ 1229039 h 1465050"/>
              <a:gd name="connsiteX20" fmla="*/ 704055 w 2117152"/>
              <a:gd name="connsiteY20" fmla="*/ 1140549 h 1465050"/>
              <a:gd name="connsiteX21" fmla="*/ 556571 w 2117152"/>
              <a:gd name="connsiteY21" fmla="*/ 968484 h 1465050"/>
              <a:gd name="connsiteX22" fmla="*/ 310765 w 2117152"/>
              <a:gd name="connsiteY22" fmla="*/ 865245 h 1465050"/>
              <a:gd name="connsiteX23" fmla="*/ 217358 w 2117152"/>
              <a:gd name="connsiteY23" fmla="*/ 796420 h 1465050"/>
              <a:gd name="connsiteX24" fmla="*/ 40378 w 2117152"/>
              <a:gd name="connsiteY24" fmla="*/ 722678 h 1465050"/>
              <a:gd name="connsiteX25" fmla="*/ 30545 w 2117152"/>
              <a:gd name="connsiteY25" fmla="*/ 486703 h 1465050"/>
              <a:gd name="connsiteX0" fmla="*/ 30545 w 2117152"/>
              <a:gd name="connsiteY0" fmla="*/ 486703 h 1465050"/>
              <a:gd name="connsiteX1" fmla="*/ 384507 w 2117152"/>
              <a:gd name="connsiteY1" fmla="*/ 211400 h 1465050"/>
              <a:gd name="connsiteX2" fmla="*/ 664726 w 2117152"/>
              <a:gd name="connsiteY2" fmla="*/ 98329 h 1465050"/>
              <a:gd name="connsiteX3" fmla="*/ 841707 w 2117152"/>
              <a:gd name="connsiteY3" fmla="*/ 83581 h 1465050"/>
              <a:gd name="connsiteX4" fmla="*/ 1072765 w 2117152"/>
              <a:gd name="connsiteY4" fmla="*/ 7 h 1465050"/>
              <a:gd name="connsiteX5" fmla="*/ 1318571 w 2117152"/>
              <a:gd name="connsiteY5" fmla="*/ 88497 h 1465050"/>
              <a:gd name="connsiteX6" fmla="*/ 1421810 w 2117152"/>
              <a:gd name="connsiteY6" fmla="*/ 142574 h 1465050"/>
              <a:gd name="connsiteX7" fmla="*/ 1674332 w 2117152"/>
              <a:gd name="connsiteY7" fmla="*/ 29897 h 1465050"/>
              <a:gd name="connsiteX8" fmla="*/ 1706945 w 2117152"/>
              <a:gd name="connsiteY8" fmla="*/ 176987 h 1465050"/>
              <a:gd name="connsiteX9" fmla="*/ 1800352 w 2117152"/>
              <a:gd name="connsiteY9" fmla="*/ 255645 h 1465050"/>
              <a:gd name="connsiteX10" fmla="*/ 1879010 w 2117152"/>
              <a:gd name="connsiteY10" fmla="*/ 216316 h 1465050"/>
              <a:gd name="connsiteX11" fmla="*/ 2060907 w 2117152"/>
              <a:gd name="connsiteY11" fmla="*/ 388381 h 1465050"/>
              <a:gd name="connsiteX12" fmla="*/ 2114984 w 2117152"/>
              <a:gd name="connsiteY12" fmla="*/ 447374 h 1465050"/>
              <a:gd name="connsiteX13" fmla="*/ 2001913 w 2117152"/>
              <a:gd name="connsiteY13" fmla="*/ 742342 h 1465050"/>
              <a:gd name="connsiteX14" fmla="*/ 1785603 w 2117152"/>
              <a:gd name="connsiteY14" fmla="*/ 943903 h 1465050"/>
              <a:gd name="connsiteX15" fmla="*/ 1480803 w 2117152"/>
              <a:gd name="connsiteY15" fmla="*/ 1101220 h 1465050"/>
              <a:gd name="connsiteX16" fmla="*/ 1264494 w 2117152"/>
              <a:gd name="connsiteY16" fmla="*/ 1292949 h 1465050"/>
              <a:gd name="connsiteX17" fmla="*/ 1176003 w 2117152"/>
              <a:gd name="connsiteY17" fmla="*/ 1465013 h 1465050"/>
              <a:gd name="connsiteX18" fmla="*/ 954778 w 2117152"/>
              <a:gd name="connsiteY18" fmla="*/ 1307697 h 1465050"/>
              <a:gd name="connsiteX19" fmla="*/ 866287 w 2117152"/>
              <a:gd name="connsiteY19" fmla="*/ 1229039 h 1465050"/>
              <a:gd name="connsiteX20" fmla="*/ 704055 w 2117152"/>
              <a:gd name="connsiteY20" fmla="*/ 1140549 h 1465050"/>
              <a:gd name="connsiteX21" fmla="*/ 556571 w 2117152"/>
              <a:gd name="connsiteY21" fmla="*/ 968484 h 1465050"/>
              <a:gd name="connsiteX22" fmla="*/ 310765 w 2117152"/>
              <a:gd name="connsiteY22" fmla="*/ 865245 h 1465050"/>
              <a:gd name="connsiteX23" fmla="*/ 217358 w 2117152"/>
              <a:gd name="connsiteY23" fmla="*/ 796420 h 1465050"/>
              <a:gd name="connsiteX24" fmla="*/ 40378 w 2117152"/>
              <a:gd name="connsiteY24" fmla="*/ 722678 h 1465050"/>
              <a:gd name="connsiteX25" fmla="*/ 30545 w 2117152"/>
              <a:gd name="connsiteY25" fmla="*/ 486703 h 1465050"/>
              <a:gd name="connsiteX0" fmla="*/ 30545 w 2117152"/>
              <a:gd name="connsiteY0" fmla="*/ 486703 h 1582217"/>
              <a:gd name="connsiteX1" fmla="*/ 384507 w 2117152"/>
              <a:gd name="connsiteY1" fmla="*/ 211400 h 1582217"/>
              <a:gd name="connsiteX2" fmla="*/ 664726 w 2117152"/>
              <a:gd name="connsiteY2" fmla="*/ 98329 h 1582217"/>
              <a:gd name="connsiteX3" fmla="*/ 841707 w 2117152"/>
              <a:gd name="connsiteY3" fmla="*/ 83581 h 1582217"/>
              <a:gd name="connsiteX4" fmla="*/ 1072765 w 2117152"/>
              <a:gd name="connsiteY4" fmla="*/ 7 h 1582217"/>
              <a:gd name="connsiteX5" fmla="*/ 1318571 w 2117152"/>
              <a:gd name="connsiteY5" fmla="*/ 88497 h 1582217"/>
              <a:gd name="connsiteX6" fmla="*/ 1421810 w 2117152"/>
              <a:gd name="connsiteY6" fmla="*/ 142574 h 1582217"/>
              <a:gd name="connsiteX7" fmla="*/ 1674332 w 2117152"/>
              <a:gd name="connsiteY7" fmla="*/ 29897 h 1582217"/>
              <a:gd name="connsiteX8" fmla="*/ 1706945 w 2117152"/>
              <a:gd name="connsiteY8" fmla="*/ 176987 h 1582217"/>
              <a:gd name="connsiteX9" fmla="*/ 1800352 w 2117152"/>
              <a:gd name="connsiteY9" fmla="*/ 255645 h 1582217"/>
              <a:gd name="connsiteX10" fmla="*/ 1879010 w 2117152"/>
              <a:gd name="connsiteY10" fmla="*/ 216316 h 1582217"/>
              <a:gd name="connsiteX11" fmla="*/ 2060907 w 2117152"/>
              <a:gd name="connsiteY11" fmla="*/ 388381 h 1582217"/>
              <a:gd name="connsiteX12" fmla="*/ 2114984 w 2117152"/>
              <a:gd name="connsiteY12" fmla="*/ 447374 h 1582217"/>
              <a:gd name="connsiteX13" fmla="*/ 2001913 w 2117152"/>
              <a:gd name="connsiteY13" fmla="*/ 742342 h 1582217"/>
              <a:gd name="connsiteX14" fmla="*/ 1785603 w 2117152"/>
              <a:gd name="connsiteY14" fmla="*/ 943903 h 1582217"/>
              <a:gd name="connsiteX15" fmla="*/ 1480803 w 2117152"/>
              <a:gd name="connsiteY15" fmla="*/ 1101220 h 1582217"/>
              <a:gd name="connsiteX16" fmla="*/ 1264494 w 2117152"/>
              <a:gd name="connsiteY16" fmla="*/ 1292949 h 1582217"/>
              <a:gd name="connsiteX17" fmla="*/ 1098536 w 2117152"/>
              <a:gd name="connsiteY17" fmla="*/ 1582197 h 1582217"/>
              <a:gd name="connsiteX18" fmla="*/ 954778 w 2117152"/>
              <a:gd name="connsiteY18" fmla="*/ 1307697 h 1582217"/>
              <a:gd name="connsiteX19" fmla="*/ 866287 w 2117152"/>
              <a:gd name="connsiteY19" fmla="*/ 1229039 h 1582217"/>
              <a:gd name="connsiteX20" fmla="*/ 704055 w 2117152"/>
              <a:gd name="connsiteY20" fmla="*/ 1140549 h 1582217"/>
              <a:gd name="connsiteX21" fmla="*/ 556571 w 2117152"/>
              <a:gd name="connsiteY21" fmla="*/ 968484 h 1582217"/>
              <a:gd name="connsiteX22" fmla="*/ 310765 w 2117152"/>
              <a:gd name="connsiteY22" fmla="*/ 865245 h 1582217"/>
              <a:gd name="connsiteX23" fmla="*/ 217358 w 2117152"/>
              <a:gd name="connsiteY23" fmla="*/ 796420 h 1582217"/>
              <a:gd name="connsiteX24" fmla="*/ 40378 w 2117152"/>
              <a:gd name="connsiteY24" fmla="*/ 722678 h 1582217"/>
              <a:gd name="connsiteX25" fmla="*/ 30545 w 2117152"/>
              <a:gd name="connsiteY25" fmla="*/ 486703 h 1582217"/>
              <a:gd name="connsiteX0" fmla="*/ 30545 w 2117152"/>
              <a:gd name="connsiteY0" fmla="*/ 486703 h 1583403"/>
              <a:gd name="connsiteX1" fmla="*/ 384507 w 2117152"/>
              <a:gd name="connsiteY1" fmla="*/ 211400 h 1583403"/>
              <a:gd name="connsiteX2" fmla="*/ 664726 w 2117152"/>
              <a:gd name="connsiteY2" fmla="*/ 98329 h 1583403"/>
              <a:gd name="connsiteX3" fmla="*/ 841707 w 2117152"/>
              <a:gd name="connsiteY3" fmla="*/ 83581 h 1583403"/>
              <a:gd name="connsiteX4" fmla="*/ 1072765 w 2117152"/>
              <a:gd name="connsiteY4" fmla="*/ 7 h 1583403"/>
              <a:gd name="connsiteX5" fmla="*/ 1318571 w 2117152"/>
              <a:gd name="connsiteY5" fmla="*/ 88497 h 1583403"/>
              <a:gd name="connsiteX6" fmla="*/ 1421810 w 2117152"/>
              <a:gd name="connsiteY6" fmla="*/ 142574 h 1583403"/>
              <a:gd name="connsiteX7" fmla="*/ 1674332 w 2117152"/>
              <a:gd name="connsiteY7" fmla="*/ 29897 h 1583403"/>
              <a:gd name="connsiteX8" fmla="*/ 1706945 w 2117152"/>
              <a:gd name="connsiteY8" fmla="*/ 176987 h 1583403"/>
              <a:gd name="connsiteX9" fmla="*/ 1800352 w 2117152"/>
              <a:gd name="connsiteY9" fmla="*/ 255645 h 1583403"/>
              <a:gd name="connsiteX10" fmla="*/ 1879010 w 2117152"/>
              <a:gd name="connsiteY10" fmla="*/ 216316 h 1583403"/>
              <a:gd name="connsiteX11" fmla="*/ 2060907 w 2117152"/>
              <a:gd name="connsiteY11" fmla="*/ 388381 h 1583403"/>
              <a:gd name="connsiteX12" fmla="*/ 2114984 w 2117152"/>
              <a:gd name="connsiteY12" fmla="*/ 447374 h 1583403"/>
              <a:gd name="connsiteX13" fmla="*/ 2001913 w 2117152"/>
              <a:gd name="connsiteY13" fmla="*/ 742342 h 1583403"/>
              <a:gd name="connsiteX14" fmla="*/ 1785603 w 2117152"/>
              <a:gd name="connsiteY14" fmla="*/ 943903 h 1583403"/>
              <a:gd name="connsiteX15" fmla="*/ 1480803 w 2117152"/>
              <a:gd name="connsiteY15" fmla="*/ 1101220 h 1583403"/>
              <a:gd name="connsiteX16" fmla="*/ 1264494 w 2117152"/>
              <a:gd name="connsiteY16" fmla="*/ 1292949 h 1583403"/>
              <a:gd name="connsiteX17" fmla="*/ 1098536 w 2117152"/>
              <a:gd name="connsiteY17" fmla="*/ 1582197 h 1583403"/>
              <a:gd name="connsiteX18" fmla="*/ 881455 w 2117152"/>
              <a:gd name="connsiteY18" fmla="*/ 1389683 h 1583403"/>
              <a:gd name="connsiteX19" fmla="*/ 866287 w 2117152"/>
              <a:gd name="connsiteY19" fmla="*/ 1229039 h 1583403"/>
              <a:gd name="connsiteX20" fmla="*/ 704055 w 2117152"/>
              <a:gd name="connsiteY20" fmla="*/ 1140549 h 1583403"/>
              <a:gd name="connsiteX21" fmla="*/ 556571 w 2117152"/>
              <a:gd name="connsiteY21" fmla="*/ 968484 h 1583403"/>
              <a:gd name="connsiteX22" fmla="*/ 310765 w 2117152"/>
              <a:gd name="connsiteY22" fmla="*/ 865245 h 1583403"/>
              <a:gd name="connsiteX23" fmla="*/ 217358 w 2117152"/>
              <a:gd name="connsiteY23" fmla="*/ 796420 h 1583403"/>
              <a:gd name="connsiteX24" fmla="*/ 40378 w 2117152"/>
              <a:gd name="connsiteY24" fmla="*/ 722678 h 1583403"/>
              <a:gd name="connsiteX25" fmla="*/ 30545 w 2117152"/>
              <a:gd name="connsiteY25" fmla="*/ 486703 h 1583403"/>
              <a:gd name="connsiteX0" fmla="*/ 30545 w 2117152"/>
              <a:gd name="connsiteY0" fmla="*/ 486703 h 1583357"/>
              <a:gd name="connsiteX1" fmla="*/ 384507 w 2117152"/>
              <a:gd name="connsiteY1" fmla="*/ 211400 h 1583357"/>
              <a:gd name="connsiteX2" fmla="*/ 664726 w 2117152"/>
              <a:gd name="connsiteY2" fmla="*/ 98329 h 1583357"/>
              <a:gd name="connsiteX3" fmla="*/ 841707 w 2117152"/>
              <a:gd name="connsiteY3" fmla="*/ 83581 h 1583357"/>
              <a:gd name="connsiteX4" fmla="*/ 1072765 w 2117152"/>
              <a:gd name="connsiteY4" fmla="*/ 7 h 1583357"/>
              <a:gd name="connsiteX5" fmla="*/ 1318571 w 2117152"/>
              <a:gd name="connsiteY5" fmla="*/ 88497 h 1583357"/>
              <a:gd name="connsiteX6" fmla="*/ 1421810 w 2117152"/>
              <a:gd name="connsiteY6" fmla="*/ 142574 h 1583357"/>
              <a:gd name="connsiteX7" fmla="*/ 1674332 w 2117152"/>
              <a:gd name="connsiteY7" fmla="*/ 29897 h 1583357"/>
              <a:gd name="connsiteX8" fmla="*/ 1706945 w 2117152"/>
              <a:gd name="connsiteY8" fmla="*/ 176987 h 1583357"/>
              <a:gd name="connsiteX9" fmla="*/ 1800352 w 2117152"/>
              <a:gd name="connsiteY9" fmla="*/ 255645 h 1583357"/>
              <a:gd name="connsiteX10" fmla="*/ 1879010 w 2117152"/>
              <a:gd name="connsiteY10" fmla="*/ 216316 h 1583357"/>
              <a:gd name="connsiteX11" fmla="*/ 2060907 w 2117152"/>
              <a:gd name="connsiteY11" fmla="*/ 388381 h 1583357"/>
              <a:gd name="connsiteX12" fmla="*/ 2114984 w 2117152"/>
              <a:gd name="connsiteY12" fmla="*/ 447374 h 1583357"/>
              <a:gd name="connsiteX13" fmla="*/ 2001913 w 2117152"/>
              <a:gd name="connsiteY13" fmla="*/ 742342 h 1583357"/>
              <a:gd name="connsiteX14" fmla="*/ 1785603 w 2117152"/>
              <a:gd name="connsiteY14" fmla="*/ 943903 h 1583357"/>
              <a:gd name="connsiteX15" fmla="*/ 1480803 w 2117152"/>
              <a:gd name="connsiteY15" fmla="*/ 1101220 h 1583357"/>
              <a:gd name="connsiteX16" fmla="*/ 1264494 w 2117152"/>
              <a:gd name="connsiteY16" fmla="*/ 1292949 h 1583357"/>
              <a:gd name="connsiteX17" fmla="*/ 1098536 w 2117152"/>
              <a:gd name="connsiteY17" fmla="*/ 1582197 h 1583357"/>
              <a:gd name="connsiteX18" fmla="*/ 881455 w 2117152"/>
              <a:gd name="connsiteY18" fmla="*/ 1389683 h 1583357"/>
              <a:gd name="connsiteX19" fmla="*/ 732121 w 2117152"/>
              <a:gd name="connsiteY19" fmla="*/ 1267867 h 1583357"/>
              <a:gd name="connsiteX20" fmla="*/ 704055 w 2117152"/>
              <a:gd name="connsiteY20" fmla="*/ 1140549 h 1583357"/>
              <a:gd name="connsiteX21" fmla="*/ 556571 w 2117152"/>
              <a:gd name="connsiteY21" fmla="*/ 968484 h 1583357"/>
              <a:gd name="connsiteX22" fmla="*/ 310765 w 2117152"/>
              <a:gd name="connsiteY22" fmla="*/ 865245 h 1583357"/>
              <a:gd name="connsiteX23" fmla="*/ 217358 w 2117152"/>
              <a:gd name="connsiteY23" fmla="*/ 796420 h 1583357"/>
              <a:gd name="connsiteX24" fmla="*/ 40378 w 2117152"/>
              <a:gd name="connsiteY24" fmla="*/ 722678 h 1583357"/>
              <a:gd name="connsiteX25" fmla="*/ 30545 w 2117152"/>
              <a:gd name="connsiteY25" fmla="*/ 486703 h 1583357"/>
              <a:gd name="connsiteX0" fmla="*/ 21155 w 2152418"/>
              <a:gd name="connsiteY0" fmla="*/ 470961 h 1583357"/>
              <a:gd name="connsiteX1" fmla="*/ 419773 w 2152418"/>
              <a:gd name="connsiteY1" fmla="*/ 211400 h 1583357"/>
              <a:gd name="connsiteX2" fmla="*/ 699992 w 2152418"/>
              <a:gd name="connsiteY2" fmla="*/ 98329 h 1583357"/>
              <a:gd name="connsiteX3" fmla="*/ 876973 w 2152418"/>
              <a:gd name="connsiteY3" fmla="*/ 83581 h 1583357"/>
              <a:gd name="connsiteX4" fmla="*/ 1108031 w 2152418"/>
              <a:gd name="connsiteY4" fmla="*/ 7 h 1583357"/>
              <a:gd name="connsiteX5" fmla="*/ 1353837 w 2152418"/>
              <a:gd name="connsiteY5" fmla="*/ 88497 h 1583357"/>
              <a:gd name="connsiteX6" fmla="*/ 1457076 w 2152418"/>
              <a:gd name="connsiteY6" fmla="*/ 142574 h 1583357"/>
              <a:gd name="connsiteX7" fmla="*/ 1709598 w 2152418"/>
              <a:gd name="connsiteY7" fmla="*/ 29897 h 1583357"/>
              <a:gd name="connsiteX8" fmla="*/ 1742211 w 2152418"/>
              <a:gd name="connsiteY8" fmla="*/ 176987 h 1583357"/>
              <a:gd name="connsiteX9" fmla="*/ 1835618 w 2152418"/>
              <a:gd name="connsiteY9" fmla="*/ 255645 h 1583357"/>
              <a:gd name="connsiteX10" fmla="*/ 1914276 w 2152418"/>
              <a:gd name="connsiteY10" fmla="*/ 216316 h 1583357"/>
              <a:gd name="connsiteX11" fmla="*/ 2096173 w 2152418"/>
              <a:gd name="connsiteY11" fmla="*/ 388381 h 1583357"/>
              <a:gd name="connsiteX12" fmla="*/ 2150250 w 2152418"/>
              <a:gd name="connsiteY12" fmla="*/ 447374 h 1583357"/>
              <a:gd name="connsiteX13" fmla="*/ 2037179 w 2152418"/>
              <a:gd name="connsiteY13" fmla="*/ 742342 h 1583357"/>
              <a:gd name="connsiteX14" fmla="*/ 1820869 w 2152418"/>
              <a:gd name="connsiteY14" fmla="*/ 943903 h 1583357"/>
              <a:gd name="connsiteX15" fmla="*/ 1516069 w 2152418"/>
              <a:gd name="connsiteY15" fmla="*/ 1101220 h 1583357"/>
              <a:gd name="connsiteX16" fmla="*/ 1299760 w 2152418"/>
              <a:gd name="connsiteY16" fmla="*/ 1292949 h 1583357"/>
              <a:gd name="connsiteX17" fmla="*/ 1133802 w 2152418"/>
              <a:gd name="connsiteY17" fmla="*/ 1582197 h 1583357"/>
              <a:gd name="connsiteX18" fmla="*/ 916721 w 2152418"/>
              <a:gd name="connsiteY18" fmla="*/ 1389683 h 1583357"/>
              <a:gd name="connsiteX19" fmla="*/ 767387 w 2152418"/>
              <a:gd name="connsiteY19" fmla="*/ 1267867 h 1583357"/>
              <a:gd name="connsiteX20" fmla="*/ 739321 w 2152418"/>
              <a:gd name="connsiteY20" fmla="*/ 1140549 h 1583357"/>
              <a:gd name="connsiteX21" fmla="*/ 591837 w 2152418"/>
              <a:gd name="connsiteY21" fmla="*/ 968484 h 1583357"/>
              <a:gd name="connsiteX22" fmla="*/ 346031 w 2152418"/>
              <a:gd name="connsiteY22" fmla="*/ 865245 h 1583357"/>
              <a:gd name="connsiteX23" fmla="*/ 252624 w 2152418"/>
              <a:gd name="connsiteY23" fmla="*/ 796420 h 1583357"/>
              <a:gd name="connsiteX24" fmla="*/ 75644 w 2152418"/>
              <a:gd name="connsiteY24" fmla="*/ 722678 h 1583357"/>
              <a:gd name="connsiteX25" fmla="*/ 21155 w 2152418"/>
              <a:gd name="connsiteY25" fmla="*/ 470961 h 1583357"/>
              <a:gd name="connsiteX0" fmla="*/ 21155 w 2152418"/>
              <a:gd name="connsiteY0" fmla="*/ 470961 h 1583357"/>
              <a:gd name="connsiteX1" fmla="*/ 419773 w 2152418"/>
              <a:gd name="connsiteY1" fmla="*/ 211400 h 1583357"/>
              <a:gd name="connsiteX2" fmla="*/ 699992 w 2152418"/>
              <a:gd name="connsiteY2" fmla="*/ 98329 h 1583357"/>
              <a:gd name="connsiteX3" fmla="*/ 876973 w 2152418"/>
              <a:gd name="connsiteY3" fmla="*/ 83581 h 1583357"/>
              <a:gd name="connsiteX4" fmla="*/ 1108031 w 2152418"/>
              <a:gd name="connsiteY4" fmla="*/ 7 h 1583357"/>
              <a:gd name="connsiteX5" fmla="*/ 1353837 w 2152418"/>
              <a:gd name="connsiteY5" fmla="*/ 88497 h 1583357"/>
              <a:gd name="connsiteX6" fmla="*/ 1457076 w 2152418"/>
              <a:gd name="connsiteY6" fmla="*/ 142574 h 1583357"/>
              <a:gd name="connsiteX7" fmla="*/ 1709598 w 2152418"/>
              <a:gd name="connsiteY7" fmla="*/ 29897 h 1583357"/>
              <a:gd name="connsiteX8" fmla="*/ 1742211 w 2152418"/>
              <a:gd name="connsiteY8" fmla="*/ 176987 h 1583357"/>
              <a:gd name="connsiteX9" fmla="*/ 1835618 w 2152418"/>
              <a:gd name="connsiteY9" fmla="*/ 255645 h 1583357"/>
              <a:gd name="connsiteX10" fmla="*/ 1914276 w 2152418"/>
              <a:gd name="connsiteY10" fmla="*/ 216316 h 1583357"/>
              <a:gd name="connsiteX11" fmla="*/ 2096173 w 2152418"/>
              <a:gd name="connsiteY11" fmla="*/ 388381 h 1583357"/>
              <a:gd name="connsiteX12" fmla="*/ 2150250 w 2152418"/>
              <a:gd name="connsiteY12" fmla="*/ 447374 h 1583357"/>
              <a:gd name="connsiteX13" fmla="*/ 2037179 w 2152418"/>
              <a:gd name="connsiteY13" fmla="*/ 742342 h 1583357"/>
              <a:gd name="connsiteX14" fmla="*/ 1820869 w 2152418"/>
              <a:gd name="connsiteY14" fmla="*/ 943903 h 1583357"/>
              <a:gd name="connsiteX15" fmla="*/ 1516069 w 2152418"/>
              <a:gd name="connsiteY15" fmla="*/ 1101220 h 1583357"/>
              <a:gd name="connsiteX16" fmla="*/ 1299760 w 2152418"/>
              <a:gd name="connsiteY16" fmla="*/ 1292949 h 1583357"/>
              <a:gd name="connsiteX17" fmla="*/ 1133802 w 2152418"/>
              <a:gd name="connsiteY17" fmla="*/ 1582197 h 1583357"/>
              <a:gd name="connsiteX18" fmla="*/ 916721 w 2152418"/>
              <a:gd name="connsiteY18" fmla="*/ 1389683 h 1583357"/>
              <a:gd name="connsiteX19" fmla="*/ 767387 w 2152418"/>
              <a:gd name="connsiteY19" fmla="*/ 1267867 h 1583357"/>
              <a:gd name="connsiteX20" fmla="*/ 739321 w 2152418"/>
              <a:gd name="connsiteY20" fmla="*/ 1140549 h 1583357"/>
              <a:gd name="connsiteX21" fmla="*/ 591837 w 2152418"/>
              <a:gd name="connsiteY21" fmla="*/ 968484 h 1583357"/>
              <a:gd name="connsiteX22" fmla="*/ 280925 w 2152418"/>
              <a:gd name="connsiteY22" fmla="*/ 908134 h 1583357"/>
              <a:gd name="connsiteX23" fmla="*/ 252624 w 2152418"/>
              <a:gd name="connsiteY23" fmla="*/ 796420 h 1583357"/>
              <a:gd name="connsiteX24" fmla="*/ 75644 w 2152418"/>
              <a:gd name="connsiteY24" fmla="*/ 722678 h 1583357"/>
              <a:gd name="connsiteX25" fmla="*/ 21155 w 2152418"/>
              <a:gd name="connsiteY25" fmla="*/ 470961 h 1583357"/>
              <a:gd name="connsiteX0" fmla="*/ 19052 w 2150315"/>
              <a:gd name="connsiteY0" fmla="*/ 470961 h 1583357"/>
              <a:gd name="connsiteX1" fmla="*/ 417670 w 2150315"/>
              <a:gd name="connsiteY1" fmla="*/ 211400 h 1583357"/>
              <a:gd name="connsiteX2" fmla="*/ 697889 w 2150315"/>
              <a:gd name="connsiteY2" fmla="*/ 98329 h 1583357"/>
              <a:gd name="connsiteX3" fmla="*/ 874870 w 2150315"/>
              <a:gd name="connsiteY3" fmla="*/ 83581 h 1583357"/>
              <a:gd name="connsiteX4" fmla="*/ 1105928 w 2150315"/>
              <a:gd name="connsiteY4" fmla="*/ 7 h 1583357"/>
              <a:gd name="connsiteX5" fmla="*/ 1351734 w 2150315"/>
              <a:gd name="connsiteY5" fmla="*/ 88497 h 1583357"/>
              <a:gd name="connsiteX6" fmla="*/ 1454973 w 2150315"/>
              <a:gd name="connsiteY6" fmla="*/ 142574 h 1583357"/>
              <a:gd name="connsiteX7" fmla="*/ 1707495 w 2150315"/>
              <a:gd name="connsiteY7" fmla="*/ 29897 h 1583357"/>
              <a:gd name="connsiteX8" fmla="*/ 1740108 w 2150315"/>
              <a:gd name="connsiteY8" fmla="*/ 176987 h 1583357"/>
              <a:gd name="connsiteX9" fmla="*/ 1833515 w 2150315"/>
              <a:gd name="connsiteY9" fmla="*/ 255645 h 1583357"/>
              <a:gd name="connsiteX10" fmla="*/ 1912173 w 2150315"/>
              <a:gd name="connsiteY10" fmla="*/ 216316 h 1583357"/>
              <a:gd name="connsiteX11" fmla="*/ 2094070 w 2150315"/>
              <a:gd name="connsiteY11" fmla="*/ 388381 h 1583357"/>
              <a:gd name="connsiteX12" fmla="*/ 2148147 w 2150315"/>
              <a:gd name="connsiteY12" fmla="*/ 447374 h 1583357"/>
              <a:gd name="connsiteX13" fmla="*/ 2035076 w 2150315"/>
              <a:gd name="connsiteY13" fmla="*/ 742342 h 1583357"/>
              <a:gd name="connsiteX14" fmla="*/ 1818766 w 2150315"/>
              <a:gd name="connsiteY14" fmla="*/ 943903 h 1583357"/>
              <a:gd name="connsiteX15" fmla="*/ 1513966 w 2150315"/>
              <a:gd name="connsiteY15" fmla="*/ 1101220 h 1583357"/>
              <a:gd name="connsiteX16" fmla="*/ 1297657 w 2150315"/>
              <a:gd name="connsiteY16" fmla="*/ 1292949 h 1583357"/>
              <a:gd name="connsiteX17" fmla="*/ 1131699 w 2150315"/>
              <a:gd name="connsiteY17" fmla="*/ 1582197 h 1583357"/>
              <a:gd name="connsiteX18" fmla="*/ 914618 w 2150315"/>
              <a:gd name="connsiteY18" fmla="*/ 1389683 h 1583357"/>
              <a:gd name="connsiteX19" fmla="*/ 765284 w 2150315"/>
              <a:gd name="connsiteY19" fmla="*/ 1267867 h 1583357"/>
              <a:gd name="connsiteX20" fmla="*/ 737218 w 2150315"/>
              <a:gd name="connsiteY20" fmla="*/ 1140549 h 1583357"/>
              <a:gd name="connsiteX21" fmla="*/ 589734 w 2150315"/>
              <a:gd name="connsiteY21" fmla="*/ 968484 h 1583357"/>
              <a:gd name="connsiteX22" fmla="*/ 278822 w 2150315"/>
              <a:gd name="connsiteY22" fmla="*/ 908134 h 1583357"/>
              <a:gd name="connsiteX23" fmla="*/ 161011 w 2150315"/>
              <a:gd name="connsiteY23" fmla="*/ 850991 h 1583357"/>
              <a:gd name="connsiteX24" fmla="*/ 73541 w 2150315"/>
              <a:gd name="connsiteY24" fmla="*/ 722678 h 1583357"/>
              <a:gd name="connsiteX25" fmla="*/ 19052 w 2150315"/>
              <a:gd name="connsiteY25" fmla="*/ 470961 h 1583357"/>
              <a:gd name="connsiteX0" fmla="*/ 38338 w 2169601"/>
              <a:gd name="connsiteY0" fmla="*/ 470961 h 1583357"/>
              <a:gd name="connsiteX1" fmla="*/ 436956 w 2169601"/>
              <a:gd name="connsiteY1" fmla="*/ 211400 h 1583357"/>
              <a:gd name="connsiteX2" fmla="*/ 717175 w 2169601"/>
              <a:gd name="connsiteY2" fmla="*/ 98329 h 1583357"/>
              <a:gd name="connsiteX3" fmla="*/ 894156 w 2169601"/>
              <a:gd name="connsiteY3" fmla="*/ 83581 h 1583357"/>
              <a:gd name="connsiteX4" fmla="*/ 1125214 w 2169601"/>
              <a:gd name="connsiteY4" fmla="*/ 7 h 1583357"/>
              <a:gd name="connsiteX5" fmla="*/ 1371020 w 2169601"/>
              <a:gd name="connsiteY5" fmla="*/ 88497 h 1583357"/>
              <a:gd name="connsiteX6" fmla="*/ 1474259 w 2169601"/>
              <a:gd name="connsiteY6" fmla="*/ 142574 h 1583357"/>
              <a:gd name="connsiteX7" fmla="*/ 1726781 w 2169601"/>
              <a:gd name="connsiteY7" fmla="*/ 29897 h 1583357"/>
              <a:gd name="connsiteX8" fmla="*/ 1759394 w 2169601"/>
              <a:gd name="connsiteY8" fmla="*/ 176987 h 1583357"/>
              <a:gd name="connsiteX9" fmla="*/ 1852801 w 2169601"/>
              <a:gd name="connsiteY9" fmla="*/ 255645 h 1583357"/>
              <a:gd name="connsiteX10" fmla="*/ 1931459 w 2169601"/>
              <a:gd name="connsiteY10" fmla="*/ 216316 h 1583357"/>
              <a:gd name="connsiteX11" fmla="*/ 2113356 w 2169601"/>
              <a:gd name="connsiteY11" fmla="*/ 388381 h 1583357"/>
              <a:gd name="connsiteX12" fmla="*/ 2167433 w 2169601"/>
              <a:gd name="connsiteY12" fmla="*/ 447374 h 1583357"/>
              <a:gd name="connsiteX13" fmla="*/ 2054362 w 2169601"/>
              <a:gd name="connsiteY13" fmla="*/ 742342 h 1583357"/>
              <a:gd name="connsiteX14" fmla="*/ 1838052 w 2169601"/>
              <a:gd name="connsiteY14" fmla="*/ 943903 h 1583357"/>
              <a:gd name="connsiteX15" fmla="*/ 1533252 w 2169601"/>
              <a:gd name="connsiteY15" fmla="*/ 1101220 h 1583357"/>
              <a:gd name="connsiteX16" fmla="*/ 1316943 w 2169601"/>
              <a:gd name="connsiteY16" fmla="*/ 1292949 h 1583357"/>
              <a:gd name="connsiteX17" fmla="*/ 1150985 w 2169601"/>
              <a:gd name="connsiteY17" fmla="*/ 1582197 h 1583357"/>
              <a:gd name="connsiteX18" fmla="*/ 933904 w 2169601"/>
              <a:gd name="connsiteY18" fmla="*/ 1389683 h 1583357"/>
              <a:gd name="connsiteX19" fmla="*/ 784570 w 2169601"/>
              <a:gd name="connsiteY19" fmla="*/ 1267867 h 1583357"/>
              <a:gd name="connsiteX20" fmla="*/ 756504 w 2169601"/>
              <a:gd name="connsiteY20" fmla="*/ 1140549 h 1583357"/>
              <a:gd name="connsiteX21" fmla="*/ 609020 w 2169601"/>
              <a:gd name="connsiteY21" fmla="*/ 968484 h 1583357"/>
              <a:gd name="connsiteX22" fmla="*/ 298108 w 2169601"/>
              <a:gd name="connsiteY22" fmla="*/ 908134 h 1583357"/>
              <a:gd name="connsiteX23" fmla="*/ 180297 w 2169601"/>
              <a:gd name="connsiteY23" fmla="*/ 850991 h 1583357"/>
              <a:gd name="connsiteX24" fmla="*/ 31884 w 2169601"/>
              <a:gd name="connsiteY24" fmla="*/ 722548 h 1583357"/>
              <a:gd name="connsiteX25" fmla="*/ 38338 w 2169601"/>
              <a:gd name="connsiteY25" fmla="*/ 470961 h 1583357"/>
              <a:gd name="connsiteX0" fmla="*/ 38338 w 2169601"/>
              <a:gd name="connsiteY0" fmla="*/ 470961 h 1583357"/>
              <a:gd name="connsiteX1" fmla="*/ 436956 w 2169601"/>
              <a:gd name="connsiteY1" fmla="*/ 211400 h 1583357"/>
              <a:gd name="connsiteX2" fmla="*/ 717175 w 2169601"/>
              <a:gd name="connsiteY2" fmla="*/ 98329 h 1583357"/>
              <a:gd name="connsiteX3" fmla="*/ 894156 w 2169601"/>
              <a:gd name="connsiteY3" fmla="*/ 83581 h 1583357"/>
              <a:gd name="connsiteX4" fmla="*/ 1125214 w 2169601"/>
              <a:gd name="connsiteY4" fmla="*/ 7 h 1583357"/>
              <a:gd name="connsiteX5" fmla="*/ 1371020 w 2169601"/>
              <a:gd name="connsiteY5" fmla="*/ 88497 h 1583357"/>
              <a:gd name="connsiteX6" fmla="*/ 1474259 w 2169601"/>
              <a:gd name="connsiteY6" fmla="*/ 142574 h 1583357"/>
              <a:gd name="connsiteX7" fmla="*/ 1726781 w 2169601"/>
              <a:gd name="connsiteY7" fmla="*/ 29897 h 1583357"/>
              <a:gd name="connsiteX8" fmla="*/ 1804122 w 2169601"/>
              <a:gd name="connsiteY8" fmla="*/ 161436 h 1583357"/>
              <a:gd name="connsiteX9" fmla="*/ 1852801 w 2169601"/>
              <a:gd name="connsiteY9" fmla="*/ 255645 h 1583357"/>
              <a:gd name="connsiteX10" fmla="*/ 1931459 w 2169601"/>
              <a:gd name="connsiteY10" fmla="*/ 216316 h 1583357"/>
              <a:gd name="connsiteX11" fmla="*/ 2113356 w 2169601"/>
              <a:gd name="connsiteY11" fmla="*/ 388381 h 1583357"/>
              <a:gd name="connsiteX12" fmla="*/ 2167433 w 2169601"/>
              <a:gd name="connsiteY12" fmla="*/ 447374 h 1583357"/>
              <a:gd name="connsiteX13" fmla="*/ 2054362 w 2169601"/>
              <a:gd name="connsiteY13" fmla="*/ 742342 h 1583357"/>
              <a:gd name="connsiteX14" fmla="*/ 1838052 w 2169601"/>
              <a:gd name="connsiteY14" fmla="*/ 943903 h 1583357"/>
              <a:gd name="connsiteX15" fmla="*/ 1533252 w 2169601"/>
              <a:gd name="connsiteY15" fmla="*/ 1101220 h 1583357"/>
              <a:gd name="connsiteX16" fmla="*/ 1316943 w 2169601"/>
              <a:gd name="connsiteY16" fmla="*/ 1292949 h 1583357"/>
              <a:gd name="connsiteX17" fmla="*/ 1150985 w 2169601"/>
              <a:gd name="connsiteY17" fmla="*/ 1582197 h 1583357"/>
              <a:gd name="connsiteX18" fmla="*/ 933904 w 2169601"/>
              <a:gd name="connsiteY18" fmla="*/ 1389683 h 1583357"/>
              <a:gd name="connsiteX19" fmla="*/ 784570 w 2169601"/>
              <a:gd name="connsiteY19" fmla="*/ 1267867 h 1583357"/>
              <a:gd name="connsiteX20" fmla="*/ 756504 w 2169601"/>
              <a:gd name="connsiteY20" fmla="*/ 1140549 h 1583357"/>
              <a:gd name="connsiteX21" fmla="*/ 609020 w 2169601"/>
              <a:gd name="connsiteY21" fmla="*/ 968484 h 1583357"/>
              <a:gd name="connsiteX22" fmla="*/ 298108 w 2169601"/>
              <a:gd name="connsiteY22" fmla="*/ 908134 h 1583357"/>
              <a:gd name="connsiteX23" fmla="*/ 180297 w 2169601"/>
              <a:gd name="connsiteY23" fmla="*/ 850991 h 1583357"/>
              <a:gd name="connsiteX24" fmla="*/ 31884 w 2169601"/>
              <a:gd name="connsiteY24" fmla="*/ 722548 h 1583357"/>
              <a:gd name="connsiteX25" fmla="*/ 38338 w 2169601"/>
              <a:gd name="connsiteY25" fmla="*/ 470961 h 1583357"/>
              <a:gd name="connsiteX0" fmla="*/ 38338 w 2169601"/>
              <a:gd name="connsiteY0" fmla="*/ 470961 h 1583357"/>
              <a:gd name="connsiteX1" fmla="*/ 436956 w 2169601"/>
              <a:gd name="connsiteY1" fmla="*/ 211400 h 1583357"/>
              <a:gd name="connsiteX2" fmla="*/ 717175 w 2169601"/>
              <a:gd name="connsiteY2" fmla="*/ 98329 h 1583357"/>
              <a:gd name="connsiteX3" fmla="*/ 894156 w 2169601"/>
              <a:gd name="connsiteY3" fmla="*/ 83581 h 1583357"/>
              <a:gd name="connsiteX4" fmla="*/ 1125214 w 2169601"/>
              <a:gd name="connsiteY4" fmla="*/ 7 h 1583357"/>
              <a:gd name="connsiteX5" fmla="*/ 1371020 w 2169601"/>
              <a:gd name="connsiteY5" fmla="*/ 88497 h 1583357"/>
              <a:gd name="connsiteX6" fmla="*/ 1474259 w 2169601"/>
              <a:gd name="connsiteY6" fmla="*/ 142574 h 1583357"/>
              <a:gd name="connsiteX7" fmla="*/ 1714611 w 2169601"/>
              <a:gd name="connsiteY7" fmla="*/ 22048 h 1583357"/>
              <a:gd name="connsiteX8" fmla="*/ 1804122 w 2169601"/>
              <a:gd name="connsiteY8" fmla="*/ 161436 h 1583357"/>
              <a:gd name="connsiteX9" fmla="*/ 1852801 w 2169601"/>
              <a:gd name="connsiteY9" fmla="*/ 255645 h 1583357"/>
              <a:gd name="connsiteX10" fmla="*/ 1931459 w 2169601"/>
              <a:gd name="connsiteY10" fmla="*/ 216316 h 1583357"/>
              <a:gd name="connsiteX11" fmla="*/ 2113356 w 2169601"/>
              <a:gd name="connsiteY11" fmla="*/ 388381 h 1583357"/>
              <a:gd name="connsiteX12" fmla="*/ 2167433 w 2169601"/>
              <a:gd name="connsiteY12" fmla="*/ 447374 h 1583357"/>
              <a:gd name="connsiteX13" fmla="*/ 2054362 w 2169601"/>
              <a:gd name="connsiteY13" fmla="*/ 742342 h 1583357"/>
              <a:gd name="connsiteX14" fmla="*/ 1838052 w 2169601"/>
              <a:gd name="connsiteY14" fmla="*/ 943903 h 1583357"/>
              <a:gd name="connsiteX15" fmla="*/ 1533252 w 2169601"/>
              <a:gd name="connsiteY15" fmla="*/ 1101220 h 1583357"/>
              <a:gd name="connsiteX16" fmla="*/ 1316943 w 2169601"/>
              <a:gd name="connsiteY16" fmla="*/ 1292949 h 1583357"/>
              <a:gd name="connsiteX17" fmla="*/ 1150985 w 2169601"/>
              <a:gd name="connsiteY17" fmla="*/ 1582197 h 1583357"/>
              <a:gd name="connsiteX18" fmla="*/ 933904 w 2169601"/>
              <a:gd name="connsiteY18" fmla="*/ 1389683 h 1583357"/>
              <a:gd name="connsiteX19" fmla="*/ 784570 w 2169601"/>
              <a:gd name="connsiteY19" fmla="*/ 1267867 h 1583357"/>
              <a:gd name="connsiteX20" fmla="*/ 756504 w 2169601"/>
              <a:gd name="connsiteY20" fmla="*/ 1140549 h 1583357"/>
              <a:gd name="connsiteX21" fmla="*/ 609020 w 2169601"/>
              <a:gd name="connsiteY21" fmla="*/ 968484 h 1583357"/>
              <a:gd name="connsiteX22" fmla="*/ 298108 w 2169601"/>
              <a:gd name="connsiteY22" fmla="*/ 908134 h 1583357"/>
              <a:gd name="connsiteX23" fmla="*/ 180297 w 2169601"/>
              <a:gd name="connsiteY23" fmla="*/ 850991 h 1583357"/>
              <a:gd name="connsiteX24" fmla="*/ 31884 w 2169601"/>
              <a:gd name="connsiteY24" fmla="*/ 722548 h 1583357"/>
              <a:gd name="connsiteX25" fmla="*/ 38338 w 2169601"/>
              <a:gd name="connsiteY25" fmla="*/ 470961 h 1583357"/>
              <a:gd name="connsiteX0" fmla="*/ 38338 w 2169602"/>
              <a:gd name="connsiteY0" fmla="*/ 470961 h 1583357"/>
              <a:gd name="connsiteX1" fmla="*/ 436956 w 2169602"/>
              <a:gd name="connsiteY1" fmla="*/ 211400 h 1583357"/>
              <a:gd name="connsiteX2" fmla="*/ 717175 w 2169602"/>
              <a:gd name="connsiteY2" fmla="*/ 98329 h 1583357"/>
              <a:gd name="connsiteX3" fmla="*/ 894156 w 2169602"/>
              <a:gd name="connsiteY3" fmla="*/ 83581 h 1583357"/>
              <a:gd name="connsiteX4" fmla="*/ 1125214 w 2169602"/>
              <a:gd name="connsiteY4" fmla="*/ 7 h 1583357"/>
              <a:gd name="connsiteX5" fmla="*/ 1371020 w 2169602"/>
              <a:gd name="connsiteY5" fmla="*/ 88497 h 1583357"/>
              <a:gd name="connsiteX6" fmla="*/ 1474259 w 2169602"/>
              <a:gd name="connsiteY6" fmla="*/ 142574 h 1583357"/>
              <a:gd name="connsiteX7" fmla="*/ 1714611 w 2169602"/>
              <a:gd name="connsiteY7" fmla="*/ 22048 h 1583357"/>
              <a:gd name="connsiteX8" fmla="*/ 1804122 w 2169602"/>
              <a:gd name="connsiteY8" fmla="*/ 161436 h 1583357"/>
              <a:gd name="connsiteX9" fmla="*/ 1852801 w 2169602"/>
              <a:gd name="connsiteY9" fmla="*/ 255645 h 1583357"/>
              <a:gd name="connsiteX10" fmla="*/ 1931314 w 2169602"/>
              <a:gd name="connsiteY10" fmla="*/ 278903 h 1583357"/>
              <a:gd name="connsiteX11" fmla="*/ 2113356 w 2169602"/>
              <a:gd name="connsiteY11" fmla="*/ 388381 h 1583357"/>
              <a:gd name="connsiteX12" fmla="*/ 2167433 w 2169602"/>
              <a:gd name="connsiteY12" fmla="*/ 447374 h 1583357"/>
              <a:gd name="connsiteX13" fmla="*/ 2054362 w 2169602"/>
              <a:gd name="connsiteY13" fmla="*/ 742342 h 1583357"/>
              <a:gd name="connsiteX14" fmla="*/ 1838052 w 2169602"/>
              <a:gd name="connsiteY14" fmla="*/ 943903 h 1583357"/>
              <a:gd name="connsiteX15" fmla="*/ 1533252 w 2169602"/>
              <a:gd name="connsiteY15" fmla="*/ 1101220 h 1583357"/>
              <a:gd name="connsiteX16" fmla="*/ 1316943 w 2169602"/>
              <a:gd name="connsiteY16" fmla="*/ 1292949 h 1583357"/>
              <a:gd name="connsiteX17" fmla="*/ 1150985 w 2169602"/>
              <a:gd name="connsiteY17" fmla="*/ 1582197 h 1583357"/>
              <a:gd name="connsiteX18" fmla="*/ 933904 w 2169602"/>
              <a:gd name="connsiteY18" fmla="*/ 1389683 h 1583357"/>
              <a:gd name="connsiteX19" fmla="*/ 784570 w 2169602"/>
              <a:gd name="connsiteY19" fmla="*/ 1267867 h 1583357"/>
              <a:gd name="connsiteX20" fmla="*/ 756504 w 2169602"/>
              <a:gd name="connsiteY20" fmla="*/ 1140549 h 1583357"/>
              <a:gd name="connsiteX21" fmla="*/ 609020 w 2169602"/>
              <a:gd name="connsiteY21" fmla="*/ 968484 h 1583357"/>
              <a:gd name="connsiteX22" fmla="*/ 298108 w 2169602"/>
              <a:gd name="connsiteY22" fmla="*/ 908134 h 1583357"/>
              <a:gd name="connsiteX23" fmla="*/ 180297 w 2169602"/>
              <a:gd name="connsiteY23" fmla="*/ 850991 h 1583357"/>
              <a:gd name="connsiteX24" fmla="*/ 31884 w 2169602"/>
              <a:gd name="connsiteY24" fmla="*/ 722548 h 1583357"/>
              <a:gd name="connsiteX25" fmla="*/ 38338 w 2169602"/>
              <a:gd name="connsiteY25" fmla="*/ 470961 h 1583357"/>
              <a:gd name="connsiteX0" fmla="*/ 30130 w 2192083"/>
              <a:gd name="connsiteY0" fmla="*/ 470895 h 1583357"/>
              <a:gd name="connsiteX1" fmla="*/ 459437 w 2192083"/>
              <a:gd name="connsiteY1" fmla="*/ 211400 h 1583357"/>
              <a:gd name="connsiteX2" fmla="*/ 739656 w 2192083"/>
              <a:gd name="connsiteY2" fmla="*/ 98329 h 1583357"/>
              <a:gd name="connsiteX3" fmla="*/ 916637 w 2192083"/>
              <a:gd name="connsiteY3" fmla="*/ 83581 h 1583357"/>
              <a:gd name="connsiteX4" fmla="*/ 1147695 w 2192083"/>
              <a:gd name="connsiteY4" fmla="*/ 7 h 1583357"/>
              <a:gd name="connsiteX5" fmla="*/ 1393501 w 2192083"/>
              <a:gd name="connsiteY5" fmla="*/ 88497 h 1583357"/>
              <a:gd name="connsiteX6" fmla="*/ 1496740 w 2192083"/>
              <a:gd name="connsiteY6" fmla="*/ 142574 h 1583357"/>
              <a:gd name="connsiteX7" fmla="*/ 1737092 w 2192083"/>
              <a:gd name="connsiteY7" fmla="*/ 22048 h 1583357"/>
              <a:gd name="connsiteX8" fmla="*/ 1826603 w 2192083"/>
              <a:gd name="connsiteY8" fmla="*/ 161436 h 1583357"/>
              <a:gd name="connsiteX9" fmla="*/ 1875282 w 2192083"/>
              <a:gd name="connsiteY9" fmla="*/ 255645 h 1583357"/>
              <a:gd name="connsiteX10" fmla="*/ 1953795 w 2192083"/>
              <a:gd name="connsiteY10" fmla="*/ 278903 h 1583357"/>
              <a:gd name="connsiteX11" fmla="*/ 2135837 w 2192083"/>
              <a:gd name="connsiteY11" fmla="*/ 388381 h 1583357"/>
              <a:gd name="connsiteX12" fmla="*/ 2189914 w 2192083"/>
              <a:gd name="connsiteY12" fmla="*/ 447374 h 1583357"/>
              <a:gd name="connsiteX13" fmla="*/ 2076843 w 2192083"/>
              <a:gd name="connsiteY13" fmla="*/ 742342 h 1583357"/>
              <a:gd name="connsiteX14" fmla="*/ 1860533 w 2192083"/>
              <a:gd name="connsiteY14" fmla="*/ 943903 h 1583357"/>
              <a:gd name="connsiteX15" fmla="*/ 1555733 w 2192083"/>
              <a:gd name="connsiteY15" fmla="*/ 1101220 h 1583357"/>
              <a:gd name="connsiteX16" fmla="*/ 1339424 w 2192083"/>
              <a:gd name="connsiteY16" fmla="*/ 1292949 h 1583357"/>
              <a:gd name="connsiteX17" fmla="*/ 1173466 w 2192083"/>
              <a:gd name="connsiteY17" fmla="*/ 1582197 h 1583357"/>
              <a:gd name="connsiteX18" fmla="*/ 956385 w 2192083"/>
              <a:gd name="connsiteY18" fmla="*/ 1389683 h 1583357"/>
              <a:gd name="connsiteX19" fmla="*/ 807051 w 2192083"/>
              <a:gd name="connsiteY19" fmla="*/ 1267867 h 1583357"/>
              <a:gd name="connsiteX20" fmla="*/ 778985 w 2192083"/>
              <a:gd name="connsiteY20" fmla="*/ 1140549 h 1583357"/>
              <a:gd name="connsiteX21" fmla="*/ 631501 w 2192083"/>
              <a:gd name="connsiteY21" fmla="*/ 968484 h 1583357"/>
              <a:gd name="connsiteX22" fmla="*/ 320589 w 2192083"/>
              <a:gd name="connsiteY22" fmla="*/ 908134 h 1583357"/>
              <a:gd name="connsiteX23" fmla="*/ 202778 w 2192083"/>
              <a:gd name="connsiteY23" fmla="*/ 850991 h 1583357"/>
              <a:gd name="connsiteX24" fmla="*/ 54365 w 2192083"/>
              <a:gd name="connsiteY24" fmla="*/ 722548 h 1583357"/>
              <a:gd name="connsiteX25" fmla="*/ 30130 w 2192083"/>
              <a:gd name="connsiteY25" fmla="*/ 470895 h 1583357"/>
              <a:gd name="connsiteX0" fmla="*/ 54287 w 2216240"/>
              <a:gd name="connsiteY0" fmla="*/ 470895 h 1583357"/>
              <a:gd name="connsiteX1" fmla="*/ 483594 w 2216240"/>
              <a:gd name="connsiteY1" fmla="*/ 211400 h 1583357"/>
              <a:gd name="connsiteX2" fmla="*/ 763813 w 2216240"/>
              <a:gd name="connsiteY2" fmla="*/ 98329 h 1583357"/>
              <a:gd name="connsiteX3" fmla="*/ 940794 w 2216240"/>
              <a:gd name="connsiteY3" fmla="*/ 83581 h 1583357"/>
              <a:gd name="connsiteX4" fmla="*/ 1171852 w 2216240"/>
              <a:gd name="connsiteY4" fmla="*/ 7 h 1583357"/>
              <a:gd name="connsiteX5" fmla="*/ 1417658 w 2216240"/>
              <a:gd name="connsiteY5" fmla="*/ 88497 h 1583357"/>
              <a:gd name="connsiteX6" fmla="*/ 1520897 w 2216240"/>
              <a:gd name="connsiteY6" fmla="*/ 142574 h 1583357"/>
              <a:gd name="connsiteX7" fmla="*/ 1761249 w 2216240"/>
              <a:gd name="connsiteY7" fmla="*/ 22048 h 1583357"/>
              <a:gd name="connsiteX8" fmla="*/ 1850760 w 2216240"/>
              <a:gd name="connsiteY8" fmla="*/ 161436 h 1583357"/>
              <a:gd name="connsiteX9" fmla="*/ 1899439 w 2216240"/>
              <a:gd name="connsiteY9" fmla="*/ 255645 h 1583357"/>
              <a:gd name="connsiteX10" fmla="*/ 1977952 w 2216240"/>
              <a:gd name="connsiteY10" fmla="*/ 278903 h 1583357"/>
              <a:gd name="connsiteX11" fmla="*/ 2159994 w 2216240"/>
              <a:gd name="connsiteY11" fmla="*/ 388381 h 1583357"/>
              <a:gd name="connsiteX12" fmla="*/ 2214071 w 2216240"/>
              <a:gd name="connsiteY12" fmla="*/ 447374 h 1583357"/>
              <a:gd name="connsiteX13" fmla="*/ 2101000 w 2216240"/>
              <a:gd name="connsiteY13" fmla="*/ 742342 h 1583357"/>
              <a:gd name="connsiteX14" fmla="*/ 1884690 w 2216240"/>
              <a:gd name="connsiteY14" fmla="*/ 943903 h 1583357"/>
              <a:gd name="connsiteX15" fmla="*/ 1579890 w 2216240"/>
              <a:gd name="connsiteY15" fmla="*/ 1101220 h 1583357"/>
              <a:gd name="connsiteX16" fmla="*/ 1363581 w 2216240"/>
              <a:gd name="connsiteY16" fmla="*/ 1292949 h 1583357"/>
              <a:gd name="connsiteX17" fmla="*/ 1197623 w 2216240"/>
              <a:gd name="connsiteY17" fmla="*/ 1582197 h 1583357"/>
              <a:gd name="connsiteX18" fmla="*/ 980542 w 2216240"/>
              <a:gd name="connsiteY18" fmla="*/ 1389683 h 1583357"/>
              <a:gd name="connsiteX19" fmla="*/ 831208 w 2216240"/>
              <a:gd name="connsiteY19" fmla="*/ 1267867 h 1583357"/>
              <a:gd name="connsiteX20" fmla="*/ 803142 w 2216240"/>
              <a:gd name="connsiteY20" fmla="*/ 1140549 h 1583357"/>
              <a:gd name="connsiteX21" fmla="*/ 655658 w 2216240"/>
              <a:gd name="connsiteY21" fmla="*/ 968484 h 1583357"/>
              <a:gd name="connsiteX22" fmla="*/ 344746 w 2216240"/>
              <a:gd name="connsiteY22" fmla="*/ 908134 h 1583357"/>
              <a:gd name="connsiteX23" fmla="*/ 226935 w 2216240"/>
              <a:gd name="connsiteY23" fmla="*/ 850991 h 1583357"/>
              <a:gd name="connsiteX24" fmla="*/ 24860 w 2216240"/>
              <a:gd name="connsiteY24" fmla="*/ 703967 h 1583357"/>
              <a:gd name="connsiteX25" fmla="*/ 54287 w 2216240"/>
              <a:gd name="connsiteY25" fmla="*/ 470895 h 1583357"/>
              <a:gd name="connsiteX0" fmla="*/ 47715 w 2224988"/>
              <a:gd name="connsiteY0" fmla="*/ 459783 h 1583357"/>
              <a:gd name="connsiteX1" fmla="*/ 492342 w 2224988"/>
              <a:gd name="connsiteY1" fmla="*/ 211400 h 1583357"/>
              <a:gd name="connsiteX2" fmla="*/ 772561 w 2224988"/>
              <a:gd name="connsiteY2" fmla="*/ 98329 h 1583357"/>
              <a:gd name="connsiteX3" fmla="*/ 949542 w 2224988"/>
              <a:gd name="connsiteY3" fmla="*/ 83581 h 1583357"/>
              <a:gd name="connsiteX4" fmla="*/ 1180600 w 2224988"/>
              <a:gd name="connsiteY4" fmla="*/ 7 h 1583357"/>
              <a:gd name="connsiteX5" fmla="*/ 1426406 w 2224988"/>
              <a:gd name="connsiteY5" fmla="*/ 88497 h 1583357"/>
              <a:gd name="connsiteX6" fmla="*/ 1529645 w 2224988"/>
              <a:gd name="connsiteY6" fmla="*/ 142574 h 1583357"/>
              <a:gd name="connsiteX7" fmla="*/ 1769997 w 2224988"/>
              <a:gd name="connsiteY7" fmla="*/ 22048 h 1583357"/>
              <a:gd name="connsiteX8" fmla="*/ 1859508 w 2224988"/>
              <a:gd name="connsiteY8" fmla="*/ 161436 h 1583357"/>
              <a:gd name="connsiteX9" fmla="*/ 1908187 w 2224988"/>
              <a:gd name="connsiteY9" fmla="*/ 255645 h 1583357"/>
              <a:gd name="connsiteX10" fmla="*/ 1986700 w 2224988"/>
              <a:gd name="connsiteY10" fmla="*/ 278903 h 1583357"/>
              <a:gd name="connsiteX11" fmla="*/ 2168742 w 2224988"/>
              <a:gd name="connsiteY11" fmla="*/ 388381 h 1583357"/>
              <a:gd name="connsiteX12" fmla="*/ 2222819 w 2224988"/>
              <a:gd name="connsiteY12" fmla="*/ 447374 h 1583357"/>
              <a:gd name="connsiteX13" fmla="*/ 2109748 w 2224988"/>
              <a:gd name="connsiteY13" fmla="*/ 742342 h 1583357"/>
              <a:gd name="connsiteX14" fmla="*/ 1893438 w 2224988"/>
              <a:gd name="connsiteY14" fmla="*/ 943903 h 1583357"/>
              <a:gd name="connsiteX15" fmla="*/ 1588638 w 2224988"/>
              <a:gd name="connsiteY15" fmla="*/ 1101220 h 1583357"/>
              <a:gd name="connsiteX16" fmla="*/ 1372329 w 2224988"/>
              <a:gd name="connsiteY16" fmla="*/ 1292949 h 1583357"/>
              <a:gd name="connsiteX17" fmla="*/ 1206371 w 2224988"/>
              <a:gd name="connsiteY17" fmla="*/ 1582197 h 1583357"/>
              <a:gd name="connsiteX18" fmla="*/ 989290 w 2224988"/>
              <a:gd name="connsiteY18" fmla="*/ 1389683 h 1583357"/>
              <a:gd name="connsiteX19" fmla="*/ 839956 w 2224988"/>
              <a:gd name="connsiteY19" fmla="*/ 1267867 h 1583357"/>
              <a:gd name="connsiteX20" fmla="*/ 811890 w 2224988"/>
              <a:gd name="connsiteY20" fmla="*/ 1140549 h 1583357"/>
              <a:gd name="connsiteX21" fmla="*/ 664406 w 2224988"/>
              <a:gd name="connsiteY21" fmla="*/ 968484 h 1583357"/>
              <a:gd name="connsiteX22" fmla="*/ 353494 w 2224988"/>
              <a:gd name="connsiteY22" fmla="*/ 908134 h 1583357"/>
              <a:gd name="connsiteX23" fmla="*/ 235683 w 2224988"/>
              <a:gd name="connsiteY23" fmla="*/ 850991 h 1583357"/>
              <a:gd name="connsiteX24" fmla="*/ 33608 w 2224988"/>
              <a:gd name="connsiteY24" fmla="*/ 703967 h 1583357"/>
              <a:gd name="connsiteX25" fmla="*/ 47715 w 2224988"/>
              <a:gd name="connsiteY25" fmla="*/ 459783 h 158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24988" h="1583357">
                <a:moveTo>
                  <a:pt x="47715" y="459783"/>
                </a:moveTo>
                <a:cubicBezTo>
                  <a:pt x="124171" y="377689"/>
                  <a:pt x="371534" y="271642"/>
                  <a:pt x="492342" y="211400"/>
                </a:cubicBezTo>
                <a:cubicBezTo>
                  <a:pt x="613150" y="151158"/>
                  <a:pt x="696361" y="119632"/>
                  <a:pt x="772561" y="98329"/>
                </a:cubicBezTo>
                <a:cubicBezTo>
                  <a:pt x="848761" y="77026"/>
                  <a:pt x="881535" y="99968"/>
                  <a:pt x="949542" y="83581"/>
                </a:cubicBezTo>
                <a:cubicBezTo>
                  <a:pt x="1017549" y="67194"/>
                  <a:pt x="1101123" y="-812"/>
                  <a:pt x="1180600" y="7"/>
                </a:cubicBezTo>
                <a:cubicBezTo>
                  <a:pt x="1260077" y="826"/>
                  <a:pt x="1368232" y="64736"/>
                  <a:pt x="1426406" y="88497"/>
                </a:cubicBezTo>
                <a:cubicBezTo>
                  <a:pt x="1484580" y="112258"/>
                  <a:pt x="1472380" y="153649"/>
                  <a:pt x="1529645" y="142574"/>
                </a:cubicBezTo>
                <a:cubicBezTo>
                  <a:pt x="1586910" y="131499"/>
                  <a:pt x="1715020" y="18904"/>
                  <a:pt x="1769997" y="22048"/>
                </a:cubicBezTo>
                <a:cubicBezTo>
                  <a:pt x="1824974" y="25192"/>
                  <a:pt x="1836476" y="122503"/>
                  <a:pt x="1859508" y="161436"/>
                </a:cubicBezTo>
                <a:cubicBezTo>
                  <a:pt x="1882540" y="200369"/>
                  <a:pt x="1886988" y="236067"/>
                  <a:pt x="1908187" y="255645"/>
                </a:cubicBezTo>
                <a:cubicBezTo>
                  <a:pt x="1929386" y="275223"/>
                  <a:pt x="1943274" y="256780"/>
                  <a:pt x="1986700" y="278903"/>
                </a:cubicBezTo>
                <a:cubicBezTo>
                  <a:pt x="2030126" y="301026"/>
                  <a:pt x="2129389" y="360302"/>
                  <a:pt x="2168742" y="388381"/>
                </a:cubicBezTo>
                <a:cubicBezTo>
                  <a:pt x="2208095" y="416460"/>
                  <a:pt x="2232651" y="388380"/>
                  <a:pt x="2222819" y="447374"/>
                </a:cubicBezTo>
                <a:cubicBezTo>
                  <a:pt x="2212987" y="506368"/>
                  <a:pt x="2164645" y="659587"/>
                  <a:pt x="2109748" y="742342"/>
                </a:cubicBezTo>
                <a:cubicBezTo>
                  <a:pt x="2054851" y="825097"/>
                  <a:pt x="1980290" y="884090"/>
                  <a:pt x="1893438" y="943903"/>
                </a:cubicBezTo>
                <a:cubicBezTo>
                  <a:pt x="1806586" y="1003716"/>
                  <a:pt x="1675489" y="1043046"/>
                  <a:pt x="1588638" y="1101220"/>
                </a:cubicBezTo>
                <a:cubicBezTo>
                  <a:pt x="1501787" y="1159394"/>
                  <a:pt x="1436040" y="1212786"/>
                  <a:pt x="1372329" y="1292949"/>
                </a:cubicBezTo>
                <a:cubicBezTo>
                  <a:pt x="1308618" y="1373112"/>
                  <a:pt x="1270211" y="1566075"/>
                  <a:pt x="1206371" y="1582197"/>
                </a:cubicBezTo>
                <a:cubicBezTo>
                  <a:pt x="1142531" y="1598319"/>
                  <a:pt x="1050359" y="1442071"/>
                  <a:pt x="989290" y="1389683"/>
                </a:cubicBezTo>
                <a:cubicBezTo>
                  <a:pt x="928221" y="1337295"/>
                  <a:pt x="869523" y="1309389"/>
                  <a:pt x="839956" y="1267867"/>
                </a:cubicBezTo>
                <a:cubicBezTo>
                  <a:pt x="810389" y="1226345"/>
                  <a:pt x="841148" y="1190446"/>
                  <a:pt x="811890" y="1140549"/>
                </a:cubicBezTo>
                <a:cubicBezTo>
                  <a:pt x="782632" y="1090652"/>
                  <a:pt x="740805" y="1007220"/>
                  <a:pt x="664406" y="968484"/>
                </a:cubicBezTo>
                <a:cubicBezTo>
                  <a:pt x="588007" y="929748"/>
                  <a:pt x="424948" y="927716"/>
                  <a:pt x="353494" y="908134"/>
                </a:cubicBezTo>
                <a:cubicBezTo>
                  <a:pt x="282040" y="888552"/>
                  <a:pt x="280748" y="874752"/>
                  <a:pt x="235683" y="850991"/>
                </a:cubicBezTo>
                <a:cubicBezTo>
                  <a:pt x="190618" y="827230"/>
                  <a:pt x="64936" y="769168"/>
                  <a:pt x="33608" y="703967"/>
                </a:cubicBezTo>
                <a:cubicBezTo>
                  <a:pt x="2280" y="638766"/>
                  <a:pt x="-28741" y="541878"/>
                  <a:pt x="47715" y="459783"/>
                </a:cubicBez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51F47-C77E-4471-9E17-7AE1A1F2A3DE}"/>
              </a:ext>
            </a:extLst>
          </p:cNvPr>
          <p:cNvSpPr txBox="1"/>
          <p:nvPr/>
        </p:nvSpPr>
        <p:spPr>
          <a:xfrm rot="21411737">
            <a:off x="1855349" y="1831564"/>
            <a:ext cx="14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Goshen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17A8A48-8EB3-4DF3-A823-13CB4FC20DCC}"/>
              </a:ext>
            </a:extLst>
          </p:cNvPr>
          <p:cNvSpPr/>
          <p:nvPr/>
        </p:nvSpPr>
        <p:spPr>
          <a:xfrm>
            <a:off x="6475974" y="4585913"/>
            <a:ext cx="207818" cy="207818"/>
          </a:xfrm>
          <a:prstGeom prst="triangl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BB918-5AB0-4BFB-9A4B-D5DF2A9A73B5}"/>
              </a:ext>
            </a:extLst>
          </p:cNvPr>
          <p:cNvSpPr txBox="1"/>
          <p:nvPr/>
        </p:nvSpPr>
        <p:spPr>
          <a:xfrm>
            <a:off x="6287227" y="481947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Sinai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628BA-3A11-4396-A92F-F2F82480FCCB}"/>
              </a:ext>
            </a:extLst>
          </p:cNvPr>
          <p:cNvSpPr txBox="1"/>
          <p:nvPr/>
        </p:nvSpPr>
        <p:spPr>
          <a:xfrm>
            <a:off x="6745694" y="3379839"/>
            <a:ext cx="114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Arabia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006851B-40E2-4DE9-AFA5-F6452630A6A7}"/>
              </a:ext>
            </a:extLst>
          </p:cNvPr>
          <p:cNvSpPr/>
          <p:nvPr/>
        </p:nvSpPr>
        <p:spPr>
          <a:xfrm>
            <a:off x="3510116" y="2010697"/>
            <a:ext cx="2885768" cy="2418735"/>
          </a:xfrm>
          <a:custGeom>
            <a:avLst/>
            <a:gdLst>
              <a:gd name="connsiteX0" fmla="*/ 0 w 2885768"/>
              <a:gd name="connsiteY0" fmla="*/ 0 h 2418735"/>
              <a:gd name="connsiteX1" fmla="*/ 408039 w 2885768"/>
              <a:gd name="connsiteY1" fmla="*/ 540774 h 2418735"/>
              <a:gd name="connsiteX2" fmla="*/ 938981 w 2885768"/>
              <a:gd name="connsiteY2" fmla="*/ 1106129 h 2418735"/>
              <a:gd name="connsiteX3" fmla="*/ 1204452 w 2885768"/>
              <a:gd name="connsiteY3" fmla="*/ 1017638 h 2418735"/>
              <a:gd name="connsiteX4" fmla="*/ 1514168 w 2885768"/>
              <a:gd name="connsiteY4" fmla="*/ 1248697 h 2418735"/>
              <a:gd name="connsiteX5" fmla="*/ 1755058 w 2885768"/>
              <a:gd name="connsiteY5" fmla="*/ 1312606 h 2418735"/>
              <a:gd name="connsiteX6" fmla="*/ 2069690 w 2885768"/>
              <a:gd name="connsiteY6" fmla="*/ 1666568 h 2418735"/>
              <a:gd name="connsiteX7" fmla="*/ 2261419 w 2885768"/>
              <a:gd name="connsiteY7" fmla="*/ 1450258 h 2418735"/>
              <a:gd name="connsiteX8" fmla="*/ 2413819 w 2885768"/>
              <a:gd name="connsiteY8" fmla="*/ 1730477 h 2418735"/>
              <a:gd name="connsiteX9" fmla="*/ 2344994 w 2885768"/>
              <a:gd name="connsiteY9" fmla="*/ 2040193 h 2418735"/>
              <a:gd name="connsiteX10" fmla="*/ 2369574 w 2885768"/>
              <a:gd name="connsiteY10" fmla="*/ 2231922 h 2418735"/>
              <a:gd name="connsiteX11" fmla="*/ 2576052 w 2885768"/>
              <a:gd name="connsiteY11" fmla="*/ 2281084 h 2418735"/>
              <a:gd name="connsiteX12" fmla="*/ 2885768 w 2885768"/>
              <a:gd name="connsiteY12" fmla="*/ 2418735 h 2418735"/>
              <a:gd name="connsiteX0" fmla="*/ 0 w 2885768"/>
              <a:gd name="connsiteY0" fmla="*/ 0 h 2418735"/>
              <a:gd name="connsiteX1" fmla="*/ 408039 w 2885768"/>
              <a:gd name="connsiteY1" fmla="*/ 540774 h 2418735"/>
              <a:gd name="connsiteX2" fmla="*/ 609600 w 2885768"/>
              <a:gd name="connsiteY2" fmla="*/ 747251 h 2418735"/>
              <a:gd name="connsiteX3" fmla="*/ 938981 w 2885768"/>
              <a:gd name="connsiteY3" fmla="*/ 1106129 h 2418735"/>
              <a:gd name="connsiteX4" fmla="*/ 1204452 w 2885768"/>
              <a:gd name="connsiteY4" fmla="*/ 1017638 h 2418735"/>
              <a:gd name="connsiteX5" fmla="*/ 1514168 w 2885768"/>
              <a:gd name="connsiteY5" fmla="*/ 1248697 h 2418735"/>
              <a:gd name="connsiteX6" fmla="*/ 1755058 w 2885768"/>
              <a:gd name="connsiteY6" fmla="*/ 1312606 h 2418735"/>
              <a:gd name="connsiteX7" fmla="*/ 2069690 w 2885768"/>
              <a:gd name="connsiteY7" fmla="*/ 1666568 h 2418735"/>
              <a:gd name="connsiteX8" fmla="*/ 2261419 w 2885768"/>
              <a:gd name="connsiteY8" fmla="*/ 1450258 h 2418735"/>
              <a:gd name="connsiteX9" fmla="*/ 2413819 w 2885768"/>
              <a:gd name="connsiteY9" fmla="*/ 1730477 h 2418735"/>
              <a:gd name="connsiteX10" fmla="*/ 2344994 w 2885768"/>
              <a:gd name="connsiteY10" fmla="*/ 2040193 h 2418735"/>
              <a:gd name="connsiteX11" fmla="*/ 2369574 w 2885768"/>
              <a:gd name="connsiteY11" fmla="*/ 2231922 h 2418735"/>
              <a:gd name="connsiteX12" fmla="*/ 2576052 w 2885768"/>
              <a:gd name="connsiteY12" fmla="*/ 2281084 h 2418735"/>
              <a:gd name="connsiteX13" fmla="*/ 2885768 w 2885768"/>
              <a:gd name="connsiteY13" fmla="*/ 2418735 h 2418735"/>
              <a:gd name="connsiteX0" fmla="*/ 0 w 2885768"/>
              <a:gd name="connsiteY0" fmla="*/ 0 h 2418735"/>
              <a:gd name="connsiteX1" fmla="*/ 408039 w 2885768"/>
              <a:gd name="connsiteY1" fmla="*/ 540774 h 2418735"/>
              <a:gd name="connsiteX2" fmla="*/ 609600 w 2885768"/>
              <a:gd name="connsiteY2" fmla="*/ 747251 h 2418735"/>
              <a:gd name="connsiteX3" fmla="*/ 938981 w 2885768"/>
              <a:gd name="connsiteY3" fmla="*/ 1106129 h 2418735"/>
              <a:gd name="connsiteX4" fmla="*/ 1101213 w 2885768"/>
              <a:gd name="connsiteY4" fmla="*/ 1056968 h 2418735"/>
              <a:gd name="connsiteX5" fmla="*/ 1204452 w 2885768"/>
              <a:gd name="connsiteY5" fmla="*/ 1017638 h 2418735"/>
              <a:gd name="connsiteX6" fmla="*/ 1514168 w 2885768"/>
              <a:gd name="connsiteY6" fmla="*/ 1248697 h 2418735"/>
              <a:gd name="connsiteX7" fmla="*/ 1755058 w 2885768"/>
              <a:gd name="connsiteY7" fmla="*/ 1312606 h 2418735"/>
              <a:gd name="connsiteX8" fmla="*/ 2069690 w 2885768"/>
              <a:gd name="connsiteY8" fmla="*/ 1666568 h 2418735"/>
              <a:gd name="connsiteX9" fmla="*/ 2261419 w 2885768"/>
              <a:gd name="connsiteY9" fmla="*/ 1450258 h 2418735"/>
              <a:gd name="connsiteX10" fmla="*/ 2413819 w 2885768"/>
              <a:gd name="connsiteY10" fmla="*/ 1730477 h 2418735"/>
              <a:gd name="connsiteX11" fmla="*/ 2344994 w 2885768"/>
              <a:gd name="connsiteY11" fmla="*/ 2040193 h 2418735"/>
              <a:gd name="connsiteX12" fmla="*/ 2369574 w 2885768"/>
              <a:gd name="connsiteY12" fmla="*/ 2231922 h 2418735"/>
              <a:gd name="connsiteX13" fmla="*/ 2576052 w 2885768"/>
              <a:gd name="connsiteY13" fmla="*/ 2281084 h 2418735"/>
              <a:gd name="connsiteX14" fmla="*/ 2885768 w 2885768"/>
              <a:gd name="connsiteY14" fmla="*/ 2418735 h 2418735"/>
              <a:gd name="connsiteX0" fmla="*/ 0 w 2885768"/>
              <a:gd name="connsiteY0" fmla="*/ 0 h 2418735"/>
              <a:gd name="connsiteX1" fmla="*/ 408039 w 2885768"/>
              <a:gd name="connsiteY1" fmla="*/ 540774 h 2418735"/>
              <a:gd name="connsiteX2" fmla="*/ 609600 w 2885768"/>
              <a:gd name="connsiteY2" fmla="*/ 747251 h 2418735"/>
              <a:gd name="connsiteX3" fmla="*/ 875071 w 2885768"/>
              <a:gd name="connsiteY3" fmla="*/ 1096297 h 2418735"/>
              <a:gd name="connsiteX4" fmla="*/ 1101213 w 2885768"/>
              <a:gd name="connsiteY4" fmla="*/ 1056968 h 2418735"/>
              <a:gd name="connsiteX5" fmla="*/ 1204452 w 2885768"/>
              <a:gd name="connsiteY5" fmla="*/ 1017638 h 2418735"/>
              <a:gd name="connsiteX6" fmla="*/ 1514168 w 2885768"/>
              <a:gd name="connsiteY6" fmla="*/ 1248697 h 2418735"/>
              <a:gd name="connsiteX7" fmla="*/ 1755058 w 2885768"/>
              <a:gd name="connsiteY7" fmla="*/ 1312606 h 2418735"/>
              <a:gd name="connsiteX8" fmla="*/ 2069690 w 2885768"/>
              <a:gd name="connsiteY8" fmla="*/ 1666568 h 2418735"/>
              <a:gd name="connsiteX9" fmla="*/ 2261419 w 2885768"/>
              <a:gd name="connsiteY9" fmla="*/ 1450258 h 2418735"/>
              <a:gd name="connsiteX10" fmla="*/ 2413819 w 2885768"/>
              <a:gd name="connsiteY10" fmla="*/ 1730477 h 2418735"/>
              <a:gd name="connsiteX11" fmla="*/ 2344994 w 2885768"/>
              <a:gd name="connsiteY11" fmla="*/ 2040193 h 2418735"/>
              <a:gd name="connsiteX12" fmla="*/ 2369574 w 2885768"/>
              <a:gd name="connsiteY12" fmla="*/ 2231922 h 2418735"/>
              <a:gd name="connsiteX13" fmla="*/ 2576052 w 2885768"/>
              <a:gd name="connsiteY13" fmla="*/ 2281084 h 2418735"/>
              <a:gd name="connsiteX14" fmla="*/ 2885768 w 2885768"/>
              <a:gd name="connsiteY14" fmla="*/ 2418735 h 2418735"/>
              <a:gd name="connsiteX0" fmla="*/ 0 w 2885768"/>
              <a:gd name="connsiteY0" fmla="*/ 0 h 2418735"/>
              <a:gd name="connsiteX1" fmla="*/ 408039 w 2885768"/>
              <a:gd name="connsiteY1" fmla="*/ 540774 h 2418735"/>
              <a:gd name="connsiteX2" fmla="*/ 609600 w 2885768"/>
              <a:gd name="connsiteY2" fmla="*/ 747251 h 2418735"/>
              <a:gd name="connsiteX3" fmla="*/ 875071 w 2885768"/>
              <a:gd name="connsiteY3" fmla="*/ 1096297 h 2418735"/>
              <a:gd name="connsiteX4" fmla="*/ 1101213 w 2885768"/>
              <a:gd name="connsiteY4" fmla="*/ 1056968 h 2418735"/>
              <a:gd name="connsiteX5" fmla="*/ 1204452 w 2885768"/>
              <a:gd name="connsiteY5" fmla="*/ 1017638 h 2418735"/>
              <a:gd name="connsiteX6" fmla="*/ 1514168 w 2885768"/>
              <a:gd name="connsiteY6" fmla="*/ 1248697 h 2418735"/>
              <a:gd name="connsiteX7" fmla="*/ 1755058 w 2885768"/>
              <a:gd name="connsiteY7" fmla="*/ 1312606 h 2418735"/>
              <a:gd name="connsiteX8" fmla="*/ 2069690 w 2885768"/>
              <a:gd name="connsiteY8" fmla="*/ 1533833 h 2418735"/>
              <a:gd name="connsiteX9" fmla="*/ 2261419 w 2885768"/>
              <a:gd name="connsiteY9" fmla="*/ 1450258 h 2418735"/>
              <a:gd name="connsiteX10" fmla="*/ 2413819 w 2885768"/>
              <a:gd name="connsiteY10" fmla="*/ 1730477 h 2418735"/>
              <a:gd name="connsiteX11" fmla="*/ 2344994 w 2885768"/>
              <a:gd name="connsiteY11" fmla="*/ 2040193 h 2418735"/>
              <a:gd name="connsiteX12" fmla="*/ 2369574 w 2885768"/>
              <a:gd name="connsiteY12" fmla="*/ 2231922 h 2418735"/>
              <a:gd name="connsiteX13" fmla="*/ 2576052 w 2885768"/>
              <a:gd name="connsiteY13" fmla="*/ 2281084 h 2418735"/>
              <a:gd name="connsiteX14" fmla="*/ 2885768 w 2885768"/>
              <a:gd name="connsiteY14" fmla="*/ 2418735 h 2418735"/>
              <a:gd name="connsiteX0" fmla="*/ 0 w 2885768"/>
              <a:gd name="connsiteY0" fmla="*/ 0 h 2418735"/>
              <a:gd name="connsiteX1" fmla="*/ 408039 w 2885768"/>
              <a:gd name="connsiteY1" fmla="*/ 540774 h 2418735"/>
              <a:gd name="connsiteX2" fmla="*/ 609600 w 2885768"/>
              <a:gd name="connsiteY2" fmla="*/ 747251 h 2418735"/>
              <a:gd name="connsiteX3" fmla="*/ 875071 w 2885768"/>
              <a:gd name="connsiteY3" fmla="*/ 1096297 h 2418735"/>
              <a:gd name="connsiteX4" fmla="*/ 1101213 w 2885768"/>
              <a:gd name="connsiteY4" fmla="*/ 1056968 h 2418735"/>
              <a:gd name="connsiteX5" fmla="*/ 1204452 w 2885768"/>
              <a:gd name="connsiteY5" fmla="*/ 1017638 h 2418735"/>
              <a:gd name="connsiteX6" fmla="*/ 1514168 w 2885768"/>
              <a:gd name="connsiteY6" fmla="*/ 1248697 h 2418735"/>
              <a:gd name="connsiteX7" fmla="*/ 1755058 w 2885768"/>
              <a:gd name="connsiteY7" fmla="*/ 1312606 h 2418735"/>
              <a:gd name="connsiteX8" fmla="*/ 2069690 w 2885768"/>
              <a:gd name="connsiteY8" fmla="*/ 1533833 h 2418735"/>
              <a:gd name="connsiteX9" fmla="*/ 2364658 w 2885768"/>
              <a:gd name="connsiteY9" fmla="*/ 1455174 h 2418735"/>
              <a:gd name="connsiteX10" fmla="*/ 2413819 w 2885768"/>
              <a:gd name="connsiteY10" fmla="*/ 1730477 h 2418735"/>
              <a:gd name="connsiteX11" fmla="*/ 2344994 w 2885768"/>
              <a:gd name="connsiteY11" fmla="*/ 2040193 h 2418735"/>
              <a:gd name="connsiteX12" fmla="*/ 2369574 w 2885768"/>
              <a:gd name="connsiteY12" fmla="*/ 2231922 h 2418735"/>
              <a:gd name="connsiteX13" fmla="*/ 2576052 w 2885768"/>
              <a:gd name="connsiteY13" fmla="*/ 2281084 h 2418735"/>
              <a:gd name="connsiteX14" fmla="*/ 2885768 w 2885768"/>
              <a:gd name="connsiteY14" fmla="*/ 2418735 h 2418735"/>
              <a:gd name="connsiteX0" fmla="*/ 0 w 2885768"/>
              <a:gd name="connsiteY0" fmla="*/ 0 h 2418735"/>
              <a:gd name="connsiteX1" fmla="*/ 408039 w 2885768"/>
              <a:gd name="connsiteY1" fmla="*/ 540774 h 2418735"/>
              <a:gd name="connsiteX2" fmla="*/ 540774 w 2885768"/>
              <a:gd name="connsiteY2" fmla="*/ 796412 h 2418735"/>
              <a:gd name="connsiteX3" fmla="*/ 875071 w 2885768"/>
              <a:gd name="connsiteY3" fmla="*/ 1096297 h 2418735"/>
              <a:gd name="connsiteX4" fmla="*/ 1101213 w 2885768"/>
              <a:gd name="connsiteY4" fmla="*/ 1056968 h 2418735"/>
              <a:gd name="connsiteX5" fmla="*/ 1204452 w 2885768"/>
              <a:gd name="connsiteY5" fmla="*/ 1017638 h 2418735"/>
              <a:gd name="connsiteX6" fmla="*/ 1514168 w 2885768"/>
              <a:gd name="connsiteY6" fmla="*/ 1248697 h 2418735"/>
              <a:gd name="connsiteX7" fmla="*/ 1755058 w 2885768"/>
              <a:gd name="connsiteY7" fmla="*/ 1312606 h 2418735"/>
              <a:gd name="connsiteX8" fmla="*/ 2069690 w 2885768"/>
              <a:gd name="connsiteY8" fmla="*/ 1533833 h 2418735"/>
              <a:gd name="connsiteX9" fmla="*/ 2364658 w 2885768"/>
              <a:gd name="connsiteY9" fmla="*/ 1455174 h 2418735"/>
              <a:gd name="connsiteX10" fmla="*/ 2413819 w 2885768"/>
              <a:gd name="connsiteY10" fmla="*/ 1730477 h 2418735"/>
              <a:gd name="connsiteX11" fmla="*/ 2344994 w 2885768"/>
              <a:gd name="connsiteY11" fmla="*/ 2040193 h 2418735"/>
              <a:gd name="connsiteX12" fmla="*/ 2369574 w 2885768"/>
              <a:gd name="connsiteY12" fmla="*/ 2231922 h 2418735"/>
              <a:gd name="connsiteX13" fmla="*/ 2576052 w 2885768"/>
              <a:gd name="connsiteY13" fmla="*/ 2281084 h 2418735"/>
              <a:gd name="connsiteX14" fmla="*/ 2885768 w 2885768"/>
              <a:gd name="connsiteY14" fmla="*/ 2418735 h 2418735"/>
              <a:gd name="connsiteX0" fmla="*/ 0 w 2885768"/>
              <a:gd name="connsiteY0" fmla="*/ 0 h 2418735"/>
              <a:gd name="connsiteX1" fmla="*/ 408039 w 2885768"/>
              <a:gd name="connsiteY1" fmla="*/ 540774 h 2418735"/>
              <a:gd name="connsiteX2" fmla="*/ 540774 w 2885768"/>
              <a:gd name="connsiteY2" fmla="*/ 796412 h 2418735"/>
              <a:gd name="connsiteX3" fmla="*/ 806245 w 2885768"/>
              <a:gd name="connsiteY3" fmla="*/ 1012723 h 2418735"/>
              <a:gd name="connsiteX4" fmla="*/ 1101213 w 2885768"/>
              <a:gd name="connsiteY4" fmla="*/ 1056968 h 2418735"/>
              <a:gd name="connsiteX5" fmla="*/ 1204452 w 2885768"/>
              <a:gd name="connsiteY5" fmla="*/ 1017638 h 2418735"/>
              <a:gd name="connsiteX6" fmla="*/ 1514168 w 2885768"/>
              <a:gd name="connsiteY6" fmla="*/ 1248697 h 2418735"/>
              <a:gd name="connsiteX7" fmla="*/ 1755058 w 2885768"/>
              <a:gd name="connsiteY7" fmla="*/ 1312606 h 2418735"/>
              <a:gd name="connsiteX8" fmla="*/ 2069690 w 2885768"/>
              <a:gd name="connsiteY8" fmla="*/ 1533833 h 2418735"/>
              <a:gd name="connsiteX9" fmla="*/ 2364658 w 2885768"/>
              <a:gd name="connsiteY9" fmla="*/ 1455174 h 2418735"/>
              <a:gd name="connsiteX10" fmla="*/ 2413819 w 2885768"/>
              <a:gd name="connsiteY10" fmla="*/ 1730477 h 2418735"/>
              <a:gd name="connsiteX11" fmla="*/ 2344994 w 2885768"/>
              <a:gd name="connsiteY11" fmla="*/ 2040193 h 2418735"/>
              <a:gd name="connsiteX12" fmla="*/ 2369574 w 2885768"/>
              <a:gd name="connsiteY12" fmla="*/ 2231922 h 2418735"/>
              <a:gd name="connsiteX13" fmla="*/ 2576052 w 2885768"/>
              <a:gd name="connsiteY13" fmla="*/ 2281084 h 2418735"/>
              <a:gd name="connsiteX14" fmla="*/ 2885768 w 2885768"/>
              <a:gd name="connsiteY14" fmla="*/ 2418735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5768" h="2418735">
                <a:moveTo>
                  <a:pt x="0" y="0"/>
                </a:moveTo>
                <a:lnTo>
                  <a:pt x="408039" y="540774"/>
                </a:lnTo>
                <a:lnTo>
                  <a:pt x="540774" y="796412"/>
                </a:lnTo>
                <a:lnTo>
                  <a:pt x="806245" y="1012723"/>
                </a:lnTo>
                <a:lnTo>
                  <a:pt x="1101213" y="1056968"/>
                </a:lnTo>
                <a:lnTo>
                  <a:pt x="1204452" y="1017638"/>
                </a:lnTo>
                <a:lnTo>
                  <a:pt x="1514168" y="1248697"/>
                </a:lnTo>
                <a:lnTo>
                  <a:pt x="1755058" y="1312606"/>
                </a:lnTo>
                <a:lnTo>
                  <a:pt x="2069690" y="1533833"/>
                </a:lnTo>
                <a:lnTo>
                  <a:pt x="2364658" y="1455174"/>
                </a:lnTo>
                <a:lnTo>
                  <a:pt x="2413819" y="1730477"/>
                </a:lnTo>
                <a:lnTo>
                  <a:pt x="2344994" y="2040193"/>
                </a:lnTo>
                <a:lnTo>
                  <a:pt x="2369574" y="2231922"/>
                </a:lnTo>
                <a:lnTo>
                  <a:pt x="2576052" y="2281084"/>
                </a:lnTo>
                <a:lnTo>
                  <a:pt x="2885768" y="2418735"/>
                </a:ln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  <a:effectLst>
            <a:outerShdw blurRad="12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B358D4ED-5A24-4277-8190-740487BB899F}"/>
              </a:ext>
            </a:extLst>
          </p:cNvPr>
          <p:cNvSpPr/>
          <p:nvPr/>
        </p:nvSpPr>
        <p:spPr>
          <a:xfrm>
            <a:off x="6467659" y="3538998"/>
            <a:ext cx="1341120" cy="1257299"/>
          </a:xfrm>
          <a:custGeom>
            <a:avLst/>
            <a:gdLst>
              <a:gd name="connsiteX0" fmla="*/ 0 w 892454"/>
              <a:gd name="connsiteY0" fmla="*/ 504749 h 1309421"/>
              <a:gd name="connsiteX1" fmla="*/ 168250 w 892454"/>
              <a:gd name="connsiteY1" fmla="*/ 870509 h 1309421"/>
              <a:gd name="connsiteX2" fmla="*/ 204826 w 892454"/>
              <a:gd name="connsiteY2" fmla="*/ 1104595 h 1309421"/>
              <a:gd name="connsiteX3" fmla="*/ 292608 w 892454"/>
              <a:gd name="connsiteY3" fmla="*/ 1265530 h 1309421"/>
              <a:gd name="connsiteX4" fmla="*/ 577901 w 892454"/>
              <a:gd name="connsiteY4" fmla="*/ 1309421 h 1309421"/>
              <a:gd name="connsiteX5" fmla="*/ 738835 w 892454"/>
              <a:gd name="connsiteY5" fmla="*/ 1294791 h 1309421"/>
              <a:gd name="connsiteX6" fmla="*/ 819302 w 892454"/>
              <a:gd name="connsiteY6" fmla="*/ 1046074 h 1309421"/>
              <a:gd name="connsiteX7" fmla="*/ 892454 w 892454"/>
              <a:gd name="connsiteY7" fmla="*/ 782727 h 1309421"/>
              <a:gd name="connsiteX8" fmla="*/ 804672 w 892454"/>
              <a:gd name="connsiteY8" fmla="*/ 453543 h 1309421"/>
              <a:gd name="connsiteX9" fmla="*/ 687629 w 892454"/>
              <a:gd name="connsiteY9" fmla="*/ 270663 h 1309421"/>
              <a:gd name="connsiteX10" fmla="*/ 395021 w 892454"/>
              <a:gd name="connsiteY10" fmla="*/ 0 h 1309421"/>
              <a:gd name="connsiteX11" fmla="*/ 248717 w 892454"/>
              <a:gd name="connsiteY11" fmla="*/ 138989 h 1309421"/>
              <a:gd name="connsiteX12" fmla="*/ 109728 w 892454"/>
              <a:gd name="connsiteY12" fmla="*/ 226771 h 1309421"/>
              <a:gd name="connsiteX13" fmla="*/ 29261 w 892454"/>
              <a:gd name="connsiteY13" fmla="*/ 416967 h 1309421"/>
              <a:gd name="connsiteX14" fmla="*/ 0 w 892454"/>
              <a:gd name="connsiteY14" fmla="*/ 504749 h 13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454" h="1309421">
                <a:moveTo>
                  <a:pt x="0" y="504749"/>
                </a:moveTo>
                <a:lnTo>
                  <a:pt x="168250" y="870509"/>
                </a:lnTo>
                <a:lnTo>
                  <a:pt x="204826" y="1104595"/>
                </a:lnTo>
                <a:lnTo>
                  <a:pt x="292608" y="1265530"/>
                </a:lnTo>
                <a:lnTo>
                  <a:pt x="577901" y="1309421"/>
                </a:lnTo>
                <a:lnTo>
                  <a:pt x="738835" y="1294791"/>
                </a:lnTo>
                <a:lnTo>
                  <a:pt x="819302" y="1046074"/>
                </a:lnTo>
                <a:lnTo>
                  <a:pt x="892454" y="782727"/>
                </a:lnTo>
                <a:lnTo>
                  <a:pt x="804672" y="453543"/>
                </a:lnTo>
                <a:lnTo>
                  <a:pt x="687629" y="270663"/>
                </a:lnTo>
                <a:lnTo>
                  <a:pt x="395021" y="0"/>
                </a:lnTo>
                <a:lnTo>
                  <a:pt x="248717" y="138989"/>
                </a:lnTo>
                <a:lnTo>
                  <a:pt x="109728" y="226771"/>
                </a:lnTo>
                <a:lnTo>
                  <a:pt x="29261" y="416967"/>
                </a:lnTo>
                <a:lnTo>
                  <a:pt x="0" y="50474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E06469-8732-4C6A-A983-611AC5C76945}"/>
              </a:ext>
            </a:extLst>
          </p:cNvPr>
          <p:cNvSpPr txBox="1"/>
          <p:nvPr/>
        </p:nvSpPr>
        <p:spPr>
          <a:xfrm>
            <a:off x="6513989" y="3911128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 Rounded MT Bold" pitchFamily="34" charset="0"/>
              </a:rPr>
              <a:t>Wilderness of Sin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8908-82CD-4696-AF83-DF7476C567E7}"/>
              </a:ext>
            </a:extLst>
          </p:cNvPr>
          <p:cNvSpPr txBox="1"/>
          <p:nvPr/>
        </p:nvSpPr>
        <p:spPr>
          <a:xfrm rot="1566553">
            <a:off x="4504696" y="2918897"/>
            <a:ext cx="1346072" cy="28665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DCA949-29DC-447C-9B12-18E319889C3A}"/>
              </a:ext>
            </a:extLst>
          </p:cNvPr>
          <p:cNvSpPr txBox="1"/>
          <p:nvPr/>
        </p:nvSpPr>
        <p:spPr>
          <a:xfrm rot="1566553">
            <a:off x="4227785" y="3397354"/>
            <a:ext cx="1663760" cy="28665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Exodus</a:t>
            </a:r>
          </a:p>
        </p:txBody>
      </p:sp>
    </p:spTree>
    <p:extLst>
      <p:ext uri="{BB962C8B-B14F-4D97-AF65-F5344CB8AC3E}">
        <p14:creationId xmlns:p14="http://schemas.microsoft.com/office/powerpoint/2010/main" val="35621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15921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pots of meat </a:t>
            </a:r>
            <a:r>
              <a:rPr lang="en-US" sz="3200" dirty="0"/>
              <a:t>~ KJV, </a:t>
            </a:r>
            <a:r>
              <a:rPr lang="en-US" sz="3200" dirty="0">
                <a:solidFill>
                  <a:srgbClr val="FFFF00"/>
                </a:solidFill>
              </a:rPr>
              <a:t>fleshpots</a:t>
            </a:r>
            <a:r>
              <a:rPr lang="en-US" sz="3200" dirty="0"/>
              <a:t>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7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11945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915D8-F92F-4570-8439-CEACCFF06043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4B5E1-63FF-4551-9080-56BDAC18518E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E064A-2071-4CC1-8572-23AFC5E5012E}"/>
              </a:ext>
            </a:extLst>
          </p:cNvPr>
          <p:cNvSpPr txBox="1"/>
          <p:nvPr/>
        </p:nvSpPr>
        <p:spPr>
          <a:xfrm>
            <a:off x="467248" y="783771"/>
            <a:ext cx="823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What is it? </a:t>
            </a:r>
            <a:r>
              <a:rPr lang="en-US" sz="3200" dirty="0"/>
              <a:t>~ KJV, </a:t>
            </a:r>
            <a:r>
              <a:rPr lang="en-US" sz="3200" dirty="0">
                <a:solidFill>
                  <a:srgbClr val="FFFF00"/>
                </a:solidFill>
              </a:rPr>
              <a:t>It is manna: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1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AB732-F718-45A1-BC2F-56E0A3ACC05D}"/>
              </a:ext>
            </a:extLst>
          </p:cNvPr>
          <p:cNvSpPr txBox="1"/>
          <p:nvPr/>
        </p:nvSpPr>
        <p:spPr>
          <a:xfrm>
            <a:off x="90623" y="-245327"/>
            <a:ext cx="5046451" cy="1191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3500" dirty="0">
                <a:solidFill>
                  <a:srgbClr val="FFFFFF"/>
                </a:solidFill>
                <a:latin typeface="KG Tangled Up In You " panose="02000000000000000000" pitchFamily="2" charset="0"/>
                <a:ea typeface="+mj-ea"/>
                <a:cs typeface="+mj-cs"/>
              </a:rPr>
              <a:t>EXODUS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3DF6-D3C1-4297-A96F-F96DFB0F351A}"/>
              </a:ext>
            </a:extLst>
          </p:cNvPr>
          <p:cNvSpPr txBox="1"/>
          <p:nvPr/>
        </p:nvSpPr>
        <p:spPr>
          <a:xfrm>
            <a:off x="4611690" y="-161477"/>
            <a:ext cx="1768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spc="600" dirty="0">
                <a:solidFill>
                  <a:schemeClr val="bg1"/>
                </a:solidFill>
                <a:latin typeface="KG Tangled Up In You " panose="02000000000000000000" pitchFamily="2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16393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xod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xod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CD591E2-1B62-4FA6-98E6-51E7B8F12825}" vid="{43D1ECBE-401F-495A-8E28-F465504FE2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Exodus</Template>
  <TotalTime>1736</TotalTime>
  <Words>736</Words>
  <Application>Microsoft Office PowerPoint</Application>
  <PresentationFormat>On-screen Show (4:3)</PresentationFormat>
  <Paragraphs>125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Arial Rounded MT Bold</vt:lpstr>
      <vt:lpstr>KG Tangled Up In You 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18</cp:revision>
  <dcterms:created xsi:type="dcterms:W3CDTF">2020-03-24T14:53:48Z</dcterms:created>
  <dcterms:modified xsi:type="dcterms:W3CDTF">2020-03-25T19:49:59Z</dcterms:modified>
</cp:coreProperties>
</file>