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9" r:id="rId3"/>
    <p:sldId id="258" r:id="rId4"/>
    <p:sldId id="261" r:id="rId5"/>
    <p:sldId id="262" r:id="rId6"/>
    <p:sldId id="279" r:id="rId7"/>
    <p:sldId id="280" r:id="rId8"/>
    <p:sldId id="263" r:id="rId9"/>
    <p:sldId id="260" r:id="rId10"/>
    <p:sldId id="265" r:id="rId11"/>
    <p:sldId id="267" r:id="rId12"/>
    <p:sldId id="268" r:id="rId13"/>
    <p:sldId id="266" r:id="rId14"/>
    <p:sldId id="275" r:id="rId15"/>
    <p:sldId id="277" r:id="rId16"/>
    <p:sldId id="264" r:id="rId17"/>
    <p:sldId id="257" r:id="rId18"/>
    <p:sldId id="273" r:id="rId19"/>
    <p:sldId id="274" r:id="rId20"/>
    <p:sldId id="278" r:id="rId21"/>
    <p:sldId id="269" r:id="rId22"/>
    <p:sldId id="270" r:id="rId23"/>
    <p:sldId id="271" r:id="rId24"/>
    <p:sldId id="272" r:id="rId2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KG Tangled Up In You " panose="02000000000000000000" pitchFamily="2" charset="0"/>
      <p:regular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717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A8638C-773A-4B4C-BE30-183A7DEB696F}" v="274" dt="2020-03-18T21:08:09.6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 showGuides="1">
      <p:cViewPr>
        <p:scale>
          <a:sx n="97" d="100"/>
          <a:sy n="97" d="100"/>
        </p:scale>
        <p:origin x="276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Merrihew" userId="bcb7a1e886d99f07" providerId="LiveId" clId="{63A8638C-773A-4B4C-BE30-183A7DEB696F}"/>
    <pc:docChg chg="undo custSel addSld delSld modSld sldOrd">
      <pc:chgData name="Ken Merrihew" userId="bcb7a1e886d99f07" providerId="LiveId" clId="{63A8638C-773A-4B4C-BE30-183A7DEB696F}" dt="2020-03-18T21:08:09.673" v="562" actId="167"/>
      <pc:docMkLst>
        <pc:docMk/>
      </pc:docMkLst>
      <pc:sldChg chg="ord">
        <pc:chgData name="Ken Merrihew" userId="bcb7a1e886d99f07" providerId="LiveId" clId="{63A8638C-773A-4B4C-BE30-183A7DEB696F}" dt="2020-03-18T15:51:42.292" v="439" actId="20578"/>
        <pc:sldMkLst>
          <pc:docMk/>
          <pc:sldMk cId="3562129907" sldId="257"/>
        </pc:sldMkLst>
      </pc:sldChg>
      <pc:sldChg chg="addSp modSp mod modTransition modAnim">
        <pc:chgData name="Ken Merrihew" userId="bcb7a1e886d99f07" providerId="LiveId" clId="{63A8638C-773A-4B4C-BE30-183A7DEB696F}" dt="2020-03-18T20:32:33.386" v="539" actId="1076"/>
        <pc:sldMkLst>
          <pc:docMk/>
          <pc:sldMk cId="1192217452" sldId="259"/>
        </pc:sldMkLst>
        <pc:grpChg chg="add mod">
          <ac:chgData name="Ken Merrihew" userId="bcb7a1e886d99f07" providerId="LiveId" clId="{63A8638C-773A-4B4C-BE30-183A7DEB696F}" dt="2020-03-18T20:32:33.386" v="539" actId="1076"/>
          <ac:grpSpMkLst>
            <pc:docMk/>
            <pc:sldMk cId="1192217452" sldId="259"/>
            <ac:grpSpMk id="7" creationId="{B0579D9E-7251-4F2A-B16D-7E27B524BC99}"/>
          </ac:grpSpMkLst>
        </pc:grpChg>
        <pc:picChg chg="mod">
          <ac:chgData name="Ken Merrihew" userId="bcb7a1e886d99f07" providerId="LiveId" clId="{63A8638C-773A-4B4C-BE30-183A7DEB696F}" dt="2020-03-18T20:26:00.965" v="504" actId="164"/>
          <ac:picMkLst>
            <pc:docMk/>
            <pc:sldMk cId="1192217452" sldId="259"/>
            <ac:picMk id="1028" creationId="{A4CCDDA2-402E-4C92-951C-ABBD3846A74C}"/>
          </ac:picMkLst>
        </pc:picChg>
        <pc:cxnChg chg="add mod">
          <ac:chgData name="Ken Merrihew" userId="bcb7a1e886d99f07" providerId="LiveId" clId="{63A8638C-773A-4B4C-BE30-183A7DEB696F}" dt="2020-03-18T20:26:00.965" v="504" actId="164"/>
          <ac:cxnSpMkLst>
            <pc:docMk/>
            <pc:sldMk cId="1192217452" sldId="259"/>
            <ac:cxnSpMk id="6" creationId="{24B8BBFA-396E-44DE-95F4-8ED0637068DE}"/>
          </ac:cxnSpMkLst>
        </pc:cxnChg>
      </pc:sldChg>
      <pc:sldChg chg="modAnim">
        <pc:chgData name="Ken Merrihew" userId="bcb7a1e886d99f07" providerId="LiveId" clId="{63A8638C-773A-4B4C-BE30-183A7DEB696F}" dt="2020-03-18T14:55:01.920" v="311"/>
        <pc:sldMkLst>
          <pc:docMk/>
          <pc:sldMk cId="4158513341" sldId="263"/>
        </pc:sldMkLst>
      </pc:sldChg>
      <pc:sldChg chg="ord">
        <pc:chgData name="Ken Merrihew" userId="bcb7a1e886d99f07" providerId="LiveId" clId="{63A8638C-773A-4B4C-BE30-183A7DEB696F}" dt="2020-03-18T15:52:05.870" v="446"/>
        <pc:sldMkLst>
          <pc:docMk/>
          <pc:sldMk cId="3035793259" sldId="264"/>
        </pc:sldMkLst>
      </pc:sldChg>
      <pc:sldChg chg="addSp delSp modSp mod modAnim">
        <pc:chgData name="Ken Merrihew" userId="bcb7a1e886d99f07" providerId="LiveId" clId="{63A8638C-773A-4B4C-BE30-183A7DEB696F}" dt="2020-03-18T15:21:30.265" v="426"/>
        <pc:sldMkLst>
          <pc:docMk/>
          <pc:sldMk cId="2468233085" sldId="265"/>
        </pc:sldMkLst>
        <pc:spChg chg="mod">
          <ac:chgData name="Ken Merrihew" userId="bcb7a1e886d99f07" providerId="LiveId" clId="{63A8638C-773A-4B4C-BE30-183A7DEB696F}" dt="2020-03-18T14:55:32.150" v="312" actId="6549"/>
          <ac:spMkLst>
            <pc:docMk/>
            <pc:sldMk cId="2468233085" sldId="265"/>
            <ac:spMk id="4" creationId="{60AE064A-2071-4CC1-8572-23AFC5E5012E}"/>
          </ac:spMkLst>
        </pc:spChg>
        <pc:spChg chg="add mod">
          <ac:chgData name="Ken Merrihew" userId="bcb7a1e886d99f07" providerId="LiveId" clId="{63A8638C-773A-4B4C-BE30-183A7DEB696F}" dt="2020-03-18T15:17:39.574" v="401" actId="1035"/>
          <ac:spMkLst>
            <pc:docMk/>
            <pc:sldMk cId="2468233085" sldId="265"/>
            <ac:spMk id="10" creationId="{37FFE91F-1EDB-4974-87DF-7461E622002C}"/>
          </ac:spMkLst>
        </pc:spChg>
        <pc:spChg chg="add del">
          <ac:chgData name="Ken Merrihew" userId="bcb7a1e886d99f07" providerId="LiveId" clId="{63A8638C-773A-4B4C-BE30-183A7DEB696F}" dt="2020-03-18T15:16:56.310" v="315"/>
          <ac:spMkLst>
            <pc:docMk/>
            <pc:sldMk cId="2468233085" sldId="265"/>
            <ac:spMk id="11" creationId="{DE2E416E-65A2-4FDE-8264-A0C31A9040F1}"/>
          </ac:spMkLst>
        </pc:spChg>
        <pc:spChg chg="add mod">
          <ac:chgData name="Ken Merrihew" userId="bcb7a1e886d99f07" providerId="LiveId" clId="{63A8638C-773A-4B4C-BE30-183A7DEB696F}" dt="2020-03-18T15:20:57.217" v="424" actId="1035"/>
          <ac:spMkLst>
            <pc:docMk/>
            <pc:sldMk cId="2468233085" sldId="265"/>
            <ac:spMk id="12" creationId="{0468EC14-9DE8-4729-8102-146EC8F38D19}"/>
          </ac:spMkLst>
        </pc:spChg>
      </pc:sldChg>
      <pc:sldChg chg="ord">
        <pc:chgData name="Ken Merrihew" userId="bcb7a1e886d99f07" providerId="LiveId" clId="{63A8638C-773A-4B4C-BE30-183A7DEB696F}" dt="2020-03-18T15:44:15.889" v="436"/>
        <pc:sldMkLst>
          <pc:docMk/>
          <pc:sldMk cId="815106829" sldId="266"/>
        </pc:sldMkLst>
      </pc:sldChg>
      <pc:sldChg chg="addSp modSp mod modAnim">
        <pc:chgData name="Ken Merrihew" userId="bcb7a1e886d99f07" providerId="LiveId" clId="{63A8638C-773A-4B4C-BE30-183A7DEB696F}" dt="2020-03-18T21:01:37.283" v="551" actId="1582"/>
        <pc:sldMkLst>
          <pc:docMk/>
          <pc:sldMk cId="2965166984" sldId="267"/>
        </pc:sldMkLst>
        <pc:spChg chg="mod">
          <ac:chgData name="Ken Merrihew" userId="bcb7a1e886d99f07" providerId="LiveId" clId="{63A8638C-773A-4B4C-BE30-183A7DEB696F}" dt="2020-03-17T15:18:25.460" v="87"/>
          <ac:spMkLst>
            <pc:docMk/>
            <pc:sldMk cId="2965166984" sldId="267"/>
            <ac:spMk id="6" creationId="{C91E1B18-FFFD-4AE1-B02C-80AA2B616249}"/>
          </ac:spMkLst>
        </pc:spChg>
        <pc:spChg chg="add mod">
          <ac:chgData name="Ken Merrihew" userId="bcb7a1e886d99f07" providerId="LiveId" clId="{63A8638C-773A-4B4C-BE30-183A7DEB696F}" dt="2020-03-17T15:21:29.071" v="102" actId="1582"/>
          <ac:spMkLst>
            <pc:docMk/>
            <pc:sldMk cId="2965166984" sldId="267"/>
            <ac:spMk id="15" creationId="{8AC81C23-BE66-4FC9-A6DE-315CBC1CE7D8}"/>
          </ac:spMkLst>
        </pc:spChg>
        <pc:spChg chg="add mod">
          <ac:chgData name="Ken Merrihew" userId="bcb7a1e886d99f07" providerId="LiveId" clId="{63A8638C-773A-4B4C-BE30-183A7DEB696F}" dt="2020-03-17T15:22:22.431" v="106" actId="1076"/>
          <ac:spMkLst>
            <pc:docMk/>
            <pc:sldMk cId="2965166984" sldId="267"/>
            <ac:spMk id="16" creationId="{3716E9EC-51A5-4ABE-A135-7B42012D99F0}"/>
          </ac:spMkLst>
        </pc:spChg>
        <pc:cxnChg chg="mod">
          <ac:chgData name="Ken Merrihew" userId="bcb7a1e886d99f07" providerId="LiveId" clId="{63A8638C-773A-4B4C-BE30-183A7DEB696F}" dt="2020-03-18T21:01:37.283" v="551" actId="1582"/>
          <ac:cxnSpMkLst>
            <pc:docMk/>
            <pc:sldMk cId="2965166984" sldId="267"/>
            <ac:cxnSpMk id="12" creationId="{32D367B8-C29F-4C99-831C-5D97500A3D10}"/>
          </ac:cxnSpMkLst>
        </pc:cxnChg>
      </pc:sldChg>
      <pc:sldChg chg="addSp delSp modSp mod addAnim delAnim modAnim">
        <pc:chgData name="Ken Merrihew" userId="bcb7a1e886d99f07" providerId="LiveId" clId="{63A8638C-773A-4B4C-BE30-183A7DEB696F}" dt="2020-03-18T21:01:26.031" v="550" actId="1582"/>
        <pc:sldMkLst>
          <pc:docMk/>
          <pc:sldMk cId="88377596" sldId="268"/>
        </pc:sldMkLst>
        <pc:spChg chg="mod">
          <ac:chgData name="Ken Merrihew" userId="bcb7a1e886d99f07" providerId="LiveId" clId="{63A8638C-773A-4B4C-BE30-183A7DEB696F}" dt="2020-03-17T15:23:36.587" v="118" actId="1076"/>
          <ac:spMkLst>
            <pc:docMk/>
            <pc:sldMk cId="88377596" sldId="268"/>
            <ac:spMk id="15" creationId="{1EFA5981-C048-4EB9-BED2-60CF0B21577E}"/>
          </ac:spMkLst>
        </pc:spChg>
        <pc:spChg chg="del">
          <ac:chgData name="Ken Merrihew" userId="bcb7a1e886d99f07" providerId="LiveId" clId="{63A8638C-773A-4B4C-BE30-183A7DEB696F}" dt="2020-03-17T14:53:22.358" v="43" actId="478"/>
          <ac:spMkLst>
            <pc:docMk/>
            <pc:sldMk cId="88377596" sldId="268"/>
            <ac:spMk id="16" creationId="{659A9FBA-854A-4B0E-BDE0-B5CBEAB24D88}"/>
          </ac:spMkLst>
        </pc:spChg>
        <pc:spChg chg="del mod">
          <ac:chgData name="Ken Merrihew" userId="bcb7a1e886d99f07" providerId="LiveId" clId="{63A8638C-773A-4B4C-BE30-183A7DEB696F}" dt="2020-03-17T14:50:48.444" v="27" actId="478"/>
          <ac:spMkLst>
            <pc:docMk/>
            <pc:sldMk cId="88377596" sldId="268"/>
            <ac:spMk id="20" creationId="{0F253129-74B8-40DD-A7B1-E14F3642D05E}"/>
          </ac:spMkLst>
        </pc:spChg>
        <pc:spChg chg="mod">
          <ac:chgData name="Ken Merrihew" userId="bcb7a1e886d99f07" providerId="LiveId" clId="{63A8638C-773A-4B4C-BE30-183A7DEB696F}" dt="2020-03-16T20:52:59.120" v="1" actId="14100"/>
          <ac:spMkLst>
            <pc:docMk/>
            <pc:sldMk cId="88377596" sldId="268"/>
            <ac:spMk id="22" creationId="{2453F414-84D8-4F20-B836-432F3EDF5257}"/>
          </ac:spMkLst>
        </pc:spChg>
        <pc:spChg chg="mod">
          <ac:chgData name="Ken Merrihew" userId="bcb7a1e886d99f07" providerId="LiveId" clId="{63A8638C-773A-4B4C-BE30-183A7DEB696F}" dt="2020-03-17T15:19:33.719" v="88" actId="1076"/>
          <ac:spMkLst>
            <pc:docMk/>
            <pc:sldMk cId="88377596" sldId="268"/>
            <ac:spMk id="23" creationId="{2A0BA9CA-C963-44AC-B9B5-4EA01AD61B81}"/>
          </ac:spMkLst>
        </pc:spChg>
        <pc:spChg chg="mod">
          <ac:chgData name="Ken Merrihew" userId="bcb7a1e886d99f07" providerId="LiveId" clId="{63A8638C-773A-4B4C-BE30-183A7DEB696F}" dt="2020-03-17T15:19:38.833" v="92" actId="14100"/>
          <ac:spMkLst>
            <pc:docMk/>
            <pc:sldMk cId="88377596" sldId="268"/>
            <ac:spMk id="24" creationId="{5E9C0BDF-7F02-4BC5-8854-FDC7E1F13F81}"/>
          </ac:spMkLst>
        </pc:spChg>
        <pc:spChg chg="mod">
          <ac:chgData name="Ken Merrihew" userId="bcb7a1e886d99f07" providerId="LiveId" clId="{63A8638C-773A-4B4C-BE30-183A7DEB696F}" dt="2020-03-16T20:53:02.060" v="3" actId="14100"/>
          <ac:spMkLst>
            <pc:docMk/>
            <pc:sldMk cId="88377596" sldId="268"/>
            <ac:spMk id="29" creationId="{615EB117-DFA8-4BE3-94AC-3553F4CAFDE1}"/>
          </ac:spMkLst>
        </pc:spChg>
        <pc:spChg chg="add mod">
          <ac:chgData name="Ken Merrihew" userId="bcb7a1e886d99f07" providerId="LiveId" clId="{63A8638C-773A-4B4C-BE30-183A7DEB696F}" dt="2020-03-18T16:34:03.371" v="484" actId="14861"/>
          <ac:spMkLst>
            <pc:docMk/>
            <pc:sldMk cId="88377596" sldId="268"/>
            <ac:spMk id="31" creationId="{5D92FA4D-20BE-43AC-B64B-2AED513DA2C7}"/>
          </ac:spMkLst>
        </pc:spChg>
        <pc:spChg chg="add mod">
          <ac:chgData name="Ken Merrihew" userId="bcb7a1e886d99f07" providerId="LiveId" clId="{63A8638C-773A-4B4C-BE30-183A7DEB696F}" dt="2020-03-18T16:34:13.442" v="488" actId="14861"/>
          <ac:spMkLst>
            <pc:docMk/>
            <pc:sldMk cId="88377596" sldId="268"/>
            <ac:spMk id="32" creationId="{D0120DEE-FF9D-4431-93BD-5E150E850A5C}"/>
          </ac:spMkLst>
        </pc:spChg>
        <pc:spChg chg="add del mod">
          <ac:chgData name="Ken Merrihew" userId="bcb7a1e886d99f07" providerId="LiveId" clId="{63A8638C-773A-4B4C-BE30-183A7DEB696F}" dt="2020-03-18T15:52:52.005" v="447" actId="478"/>
          <ac:spMkLst>
            <pc:docMk/>
            <pc:sldMk cId="88377596" sldId="268"/>
            <ac:spMk id="33" creationId="{B092C302-8523-4854-BD08-77871D1F2009}"/>
          </ac:spMkLst>
        </pc:spChg>
        <pc:spChg chg="add mod">
          <ac:chgData name="Ken Merrihew" userId="bcb7a1e886d99f07" providerId="LiveId" clId="{63A8638C-773A-4B4C-BE30-183A7DEB696F}" dt="2020-03-17T15:20:06.124" v="94" actId="1076"/>
          <ac:spMkLst>
            <pc:docMk/>
            <pc:sldMk cId="88377596" sldId="268"/>
            <ac:spMk id="34" creationId="{B5D7F5BB-BD16-484E-BA9E-052EA7DFF60E}"/>
          </ac:spMkLst>
        </pc:spChg>
        <pc:spChg chg="add mod">
          <ac:chgData name="Ken Merrihew" userId="bcb7a1e886d99f07" providerId="LiveId" clId="{63A8638C-773A-4B4C-BE30-183A7DEB696F}" dt="2020-03-17T15:20:13.754" v="95" actId="1076"/>
          <ac:spMkLst>
            <pc:docMk/>
            <pc:sldMk cId="88377596" sldId="268"/>
            <ac:spMk id="35" creationId="{60FEF5FE-FE0E-4062-8F13-6CA5233CAA3D}"/>
          </ac:spMkLst>
        </pc:spChg>
        <pc:spChg chg="add mod">
          <ac:chgData name="Ken Merrihew" userId="bcb7a1e886d99f07" providerId="LiveId" clId="{63A8638C-773A-4B4C-BE30-183A7DEB696F}" dt="2020-03-17T15:57:14.133" v="133" actId="1076"/>
          <ac:spMkLst>
            <pc:docMk/>
            <pc:sldMk cId="88377596" sldId="268"/>
            <ac:spMk id="39" creationId="{D4BAA9B3-DBEB-458E-B4D4-B2C2808F2589}"/>
          </ac:spMkLst>
        </pc:spChg>
        <pc:grpChg chg="mod">
          <ac:chgData name="Ken Merrihew" userId="bcb7a1e886d99f07" providerId="LiveId" clId="{63A8638C-773A-4B4C-BE30-183A7DEB696F}" dt="2020-03-18T16:37:19.585" v="490" actId="1076"/>
          <ac:grpSpMkLst>
            <pc:docMk/>
            <pc:sldMk cId="88377596" sldId="268"/>
            <ac:grpSpMk id="4" creationId="{0D031C51-0D73-409E-8411-188ACCEBE644}"/>
          </ac:grpSpMkLst>
        </pc:grpChg>
        <pc:cxnChg chg="add mod">
          <ac:chgData name="Ken Merrihew" userId="bcb7a1e886d99f07" providerId="LiveId" clId="{63A8638C-773A-4B4C-BE30-183A7DEB696F}" dt="2020-03-18T21:01:26.031" v="550" actId="1582"/>
          <ac:cxnSpMkLst>
            <pc:docMk/>
            <pc:sldMk cId="88377596" sldId="268"/>
            <ac:cxnSpMk id="36" creationId="{C3345F6A-9054-4443-9122-39129F192025}"/>
          </ac:cxnSpMkLst>
        </pc:cxnChg>
        <pc:cxnChg chg="add mod">
          <ac:chgData name="Ken Merrihew" userId="bcb7a1e886d99f07" providerId="LiveId" clId="{63A8638C-773A-4B4C-BE30-183A7DEB696F}" dt="2020-03-17T15:20:19.845" v="97" actId="14100"/>
          <ac:cxnSpMkLst>
            <pc:docMk/>
            <pc:sldMk cId="88377596" sldId="268"/>
            <ac:cxnSpMk id="37" creationId="{108143F0-A8C6-43C8-9BF9-2C3175FED30E}"/>
          </ac:cxnSpMkLst>
        </pc:cxnChg>
      </pc:sldChg>
      <pc:sldChg chg="ord modAnim">
        <pc:chgData name="Ken Merrihew" userId="bcb7a1e886d99f07" providerId="LiveId" clId="{63A8638C-773A-4B4C-BE30-183A7DEB696F}" dt="2020-03-18T15:51:49.853" v="443"/>
        <pc:sldMkLst>
          <pc:docMk/>
          <pc:sldMk cId="1858310635" sldId="273"/>
        </pc:sldMkLst>
      </pc:sldChg>
      <pc:sldChg chg="modSp ord modAnim">
        <pc:chgData name="Ken Merrihew" userId="bcb7a1e886d99f07" providerId="LiveId" clId="{63A8638C-773A-4B4C-BE30-183A7DEB696F}" dt="2020-03-18T21:08:09.673" v="562" actId="167"/>
        <pc:sldMkLst>
          <pc:docMk/>
          <pc:sldMk cId="1171982824" sldId="274"/>
        </pc:sldMkLst>
        <pc:picChg chg="mod">
          <ac:chgData name="Ken Merrihew" userId="bcb7a1e886d99f07" providerId="LiveId" clId="{63A8638C-773A-4B4C-BE30-183A7DEB696F}" dt="2020-03-18T21:08:09.673" v="562" actId="167"/>
          <ac:picMkLst>
            <pc:docMk/>
            <pc:sldMk cId="1171982824" sldId="274"/>
            <ac:picMk id="2050" creationId="{EE4D864B-54BF-43C0-A326-C6C41A778902}"/>
          </ac:picMkLst>
        </pc:picChg>
        <pc:picChg chg="mod">
          <ac:chgData name="Ken Merrihew" userId="bcb7a1e886d99f07" providerId="LiveId" clId="{63A8638C-773A-4B4C-BE30-183A7DEB696F}" dt="2020-03-18T21:07:05.178" v="552" actId="167"/>
          <ac:picMkLst>
            <pc:docMk/>
            <pc:sldMk cId="1171982824" sldId="274"/>
            <ac:picMk id="2052" creationId="{6E963AA8-E883-438E-A381-E8461E023299}"/>
          </ac:picMkLst>
        </pc:picChg>
      </pc:sldChg>
      <pc:sldChg chg="addSp delSp modSp add mod ord delAnim modAnim">
        <pc:chgData name="Ken Merrihew" userId="bcb7a1e886d99f07" providerId="LiveId" clId="{63A8638C-773A-4B4C-BE30-183A7DEB696F}" dt="2020-03-18T15:56:07.242" v="477" actId="478"/>
        <pc:sldMkLst>
          <pc:docMk/>
          <pc:sldMk cId="780861165" sldId="275"/>
        </pc:sldMkLst>
        <pc:spChg chg="del">
          <ac:chgData name="Ken Merrihew" userId="bcb7a1e886d99f07" providerId="LiveId" clId="{63A8638C-773A-4B4C-BE30-183A7DEB696F}" dt="2020-03-17T20:13:32.049" v="135" actId="478"/>
          <ac:spMkLst>
            <pc:docMk/>
            <pc:sldMk cId="780861165" sldId="275"/>
            <ac:spMk id="4" creationId="{60AE064A-2071-4CC1-8572-23AFC5E5012E}"/>
          </ac:spMkLst>
        </pc:spChg>
        <pc:spChg chg="add del mod">
          <ac:chgData name="Ken Merrihew" userId="bcb7a1e886d99f07" providerId="LiveId" clId="{63A8638C-773A-4B4C-BE30-183A7DEB696F}" dt="2020-03-17T21:23:55.970" v="205" actId="478"/>
          <ac:spMkLst>
            <pc:docMk/>
            <pc:sldMk cId="780861165" sldId="275"/>
            <ac:spMk id="5" creationId="{3EBCB861-FC59-41EB-8507-9B249E0FC389}"/>
          </ac:spMkLst>
        </pc:spChg>
        <pc:spChg chg="add del mod">
          <ac:chgData name="Ken Merrihew" userId="bcb7a1e886d99f07" providerId="LiveId" clId="{63A8638C-773A-4B4C-BE30-183A7DEB696F}" dt="2020-03-17T21:24:04.374" v="206" actId="478"/>
          <ac:spMkLst>
            <pc:docMk/>
            <pc:sldMk cId="780861165" sldId="275"/>
            <ac:spMk id="6" creationId="{6DB029D0-A8B2-4B14-8CAF-82DD613AA21F}"/>
          </ac:spMkLst>
        </pc:spChg>
        <pc:spChg chg="add mod">
          <ac:chgData name="Ken Merrihew" userId="bcb7a1e886d99f07" providerId="LiveId" clId="{63A8638C-773A-4B4C-BE30-183A7DEB696F}" dt="2020-03-17T21:27:58.490" v="240" actId="688"/>
          <ac:spMkLst>
            <pc:docMk/>
            <pc:sldMk cId="780861165" sldId="275"/>
            <ac:spMk id="7" creationId="{8ACE1D22-30F1-4053-8503-FB110410260B}"/>
          </ac:spMkLst>
        </pc:spChg>
        <pc:spChg chg="add del mod">
          <ac:chgData name="Ken Merrihew" userId="bcb7a1e886d99f07" providerId="LiveId" clId="{63A8638C-773A-4B4C-BE30-183A7DEB696F}" dt="2020-03-18T15:56:07.242" v="477" actId="478"/>
          <ac:spMkLst>
            <pc:docMk/>
            <pc:sldMk cId="780861165" sldId="275"/>
            <ac:spMk id="8" creationId="{F37B420E-68D7-4CB1-B300-77C9EB2ED947}"/>
          </ac:spMkLst>
        </pc:spChg>
        <pc:spChg chg="add del">
          <ac:chgData name="Ken Merrihew" userId="bcb7a1e886d99f07" providerId="LiveId" clId="{63A8638C-773A-4B4C-BE30-183A7DEB696F}" dt="2020-03-18T15:53:53.851" v="456" actId="478"/>
          <ac:spMkLst>
            <pc:docMk/>
            <pc:sldMk cId="780861165" sldId="275"/>
            <ac:spMk id="9" creationId="{BF421C9C-6F43-4883-B9E6-BD7F58F40471}"/>
          </ac:spMkLst>
        </pc:spChg>
        <pc:spChg chg="add mod">
          <ac:chgData name="Ken Merrihew" userId="bcb7a1e886d99f07" providerId="LiveId" clId="{63A8638C-773A-4B4C-BE30-183A7DEB696F}" dt="2020-03-17T21:26:04.512" v="229" actId="14100"/>
          <ac:spMkLst>
            <pc:docMk/>
            <pc:sldMk cId="780861165" sldId="275"/>
            <ac:spMk id="10" creationId="{E1DE40E7-654A-40BC-8AD1-0134124E95EE}"/>
          </ac:spMkLst>
        </pc:spChg>
        <pc:spChg chg="add mod">
          <ac:chgData name="Ken Merrihew" userId="bcb7a1e886d99f07" providerId="LiveId" clId="{63A8638C-773A-4B4C-BE30-183A7DEB696F}" dt="2020-03-17T21:27:58.490" v="240" actId="688"/>
          <ac:spMkLst>
            <pc:docMk/>
            <pc:sldMk cId="780861165" sldId="275"/>
            <ac:spMk id="11" creationId="{B3340CF8-FFE5-4CDE-998B-55457D7FFDD1}"/>
          </ac:spMkLst>
        </pc:spChg>
        <pc:grpChg chg="add mod">
          <ac:chgData name="Ken Merrihew" userId="bcb7a1e886d99f07" providerId="LiveId" clId="{63A8638C-773A-4B4C-BE30-183A7DEB696F}" dt="2020-03-18T15:55:53.266" v="475" actId="167"/>
          <ac:grpSpMkLst>
            <pc:docMk/>
            <pc:sldMk cId="780861165" sldId="275"/>
            <ac:grpSpMk id="12" creationId="{64CA720A-D05B-45BF-A4F9-5C8EBEFBB307}"/>
          </ac:grpSpMkLst>
        </pc:grpChg>
        <pc:picChg chg="add mod">
          <ac:chgData name="Ken Merrihew" userId="bcb7a1e886d99f07" providerId="LiveId" clId="{63A8638C-773A-4B4C-BE30-183A7DEB696F}" dt="2020-03-18T15:55:29.526" v="471" actId="164"/>
          <ac:picMkLst>
            <pc:docMk/>
            <pc:sldMk cId="780861165" sldId="275"/>
            <ac:picMk id="14" creationId="{1C3B9023-D9F1-493C-81B9-BE9CCCDFF34C}"/>
          </ac:picMkLst>
        </pc:picChg>
        <pc:picChg chg="add mod">
          <ac:chgData name="Ken Merrihew" userId="bcb7a1e886d99f07" providerId="LiveId" clId="{63A8638C-773A-4B4C-BE30-183A7DEB696F}" dt="2020-03-18T15:55:29.526" v="471" actId="164"/>
          <ac:picMkLst>
            <pc:docMk/>
            <pc:sldMk cId="780861165" sldId="275"/>
            <ac:picMk id="15" creationId="{432AB7B5-62AC-4D96-8A83-C1C79623AE9A}"/>
          </ac:picMkLst>
        </pc:picChg>
        <pc:picChg chg="add mod">
          <ac:chgData name="Ken Merrihew" userId="bcb7a1e886d99f07" providerId="LiveId" clId="{63A8638C-773A-4B4C-BE30-183A7DEB696F}" dt="2020-03-18T15:55:29.526" v="471" actId="164"/>
          <ac:picMkLst>
            <pc:docMk/>
            <pc:sldMk cId="780861165" sldId="275"/>
            <ac:picMk id="4098" creationId="{0546618D-C8DB-495F-8B46-5D2FAE672775}"/>
          </ac:picMkLst>
        </pc:picChg>
        <pc:picChg chg="add del mod">
          <ac:chgData name="Ken Merrihew" userId="bcb7a1e886d99f07" providerId="LiveId" clId="{63A8638C-773A-4B4C-BE30-183A7DEB696F}" dt="2020-03-17T20:29:41.431" v="189" actId="478"/>
          <ac:picMkLst>
            <pc:docMk/>
            <pc:sldMk cId="780861165" sldId="275"/>
            <ac:picMk id="4100" creationId="{2D21169B-7771-4993-86E6-CDEF2D239A37}"/>
          </ac:picMkLst>
        </pc:picChg>
      </pc:sldChg>
      <pc:sldChg chg="addSp delSp modSp add del mod">
        <pc:chgData name="Ken Merrihew" userId="bcb7a1e886d99f07" providerId="LiveId" clId="{63A8638C-773A-4B4C-BE30-183A7DEB696F}" dt="2020-03-17T21:35:02.752" v="287" actId="47"/>
        <pc:sldMkLst>
          <pc:docMk/>
          <pc:sldMk cId="3630401852" sldId="276"/>
        </pc:sldMkLst>
        <pc:spChg chg="add mod">
          <ac:chgData name="Ken Merrihew" userId="bcb7a1e886d99f07" providerId="LiveId" clId="{63A8638C-773A-4B4C-BE30-183A7DEB696F}" dt="2020-03-17T21:31:49.420" v="263" actId="1036"/>
          <ac:spMkLst>
            <pc:docMk/>
            <pc:sldMk cId="3630401852" sldId="276"/>
            <ac:spMk id="4" creationId="{64F41034-F8F2-4B38-A6ED-A4269FED4BCA}"/>
          </ac:spMkLst>
        </pc:spChg>
        <pc:picChg chg="del">
          <ac:chgData name="Ken Merrihew" userId="bcb7a1e886d99f07" providerId="LiveId" clId="{63A8638C-773A-4B4C-BE30-183A7DEB696F}" dt="2020-03-17T20:21:40.316" v="150" actId="478"/>
          <ac:picMkLst>
            <pc:docMk/>
            <pc:sldMk cId="3630401852" sldId="276"/>
            <ac:picMk id="4098" creationId="{0546618D-C8DB-495F-8B46-5D2FAE672775}"/>
          </ac:picMkLst>
        </pc:picChg>
        <pc:picChg chg="del mod">
          <ac:chgData name="Ken Merrihew" userId="bcb7a1e886d99f07" providerId="LiveId" clId="{63A8638C-773A-4B4C-BE30-183A7DEB696F}" dt="2020-03-17T21:32:34.441" v="265" actId="478"/>
          <ac:picMkLst>
            <pc:docMk/>
            <pc:sldMk cId="3630401852" sldId="276"/>
            <ac:picMk id="4100" creationId="{2D21169B-7771-4993-86E6-CDEF2D239A37}"/>
          </ac:picMkLst>
        </pc:picChg>
        <pc:picChg chg="add mod">
          <ac:chgData name="Ken Merrihew" userId="bcb7a1e886d99f07" providerId="LiveId" clId="{63A8638C-773A-4B4C-BE30-183A7DEB696F}" dt="2020-03-17T21:33:15.132" v="271" actId="167"/>
          <ac:picMkLst>
            <pc:docMk/>
            <pc:sldMk cId="3630401852" sldId="276"/>
            <ac:picMk id="5122" creationId="{4A52C332-0C01-405F-BAD6-C7685D5C4F72}"/>
          </ac:picMkLst>
        </pc:picChg>
      </pc:sldChg>
      <pc:sldChg chg="addSp delSp modSp add mod ord modAnim">
        <pc:chgData name="Ken Merrihew" userId="bcb7a1e886d99f07" providerId="LiveId" clId="{63A8638C-773A-4B4C-BE30-183A7DEB696F}" dt="2020-03-17T21:39:46.798" v="308"/>
        <pc:sldMkLst>
          <pc:docMk/>
          <pc:sldMk cId="1359788623" sldId="277"/>
        </pc:sldMkLst>
        <pc:spChg chg="mod">
          <ac:chgData name="Ken Merrihew" userId="bcb7a1e886d99f07" providerId="LiveId" clId="{63A8638C-773A-4B4C-BE30-183A7DEB696F}" dt="2020-03-17T21:36:31.575" v="304" actId="1076"/>
          <ac:spMkLst>
            <pc:docMk/>
            <pc:sldMk cId="1359788623" sldId="277"/>
            <ac:spMk id="4" creationId="{64F41034-F8F2-4B38-A6ED-A4269FED4BCA}"/>
          </ac:spMkLst>
        </pc:spChg>
        <pc:spChg chg="add mod">
          <ac:chgData name="Ken Merrihew" userId="bcb7a1e886d99f07" providerId="LiveId" clId="{63A8638C-773A-4B4C-BE30-183A7DEB696F}" dt="2020-03-17T21:35:56.258" v="296" actId="14100"/>
          <ac:spMkLst>
            <pc:docMk/>
            <pc:sldMk cId="1359788623" sldId="277"/>
            <ac:spMk id="7" creationId="{35CF7171-BB39-44E7-A3FE-40DBB0E443B3}"/>
          </ac:spMkLst>
        </pc:spChg>
        <pc:spChg chg="add mod">
          <ac:chgData name="Ken Merrihew" userId="bcb7a1e886d99f07" providerId="LiveId" clId="{63A8638C-773A-4B4C-BE30-183A7DEB696F}" dt="2020-03-17T21:36:10.192" v="299" actId="1076"/>
          <ac:spMkLst>
            <pc:docMk/>
            <pc:sldMk cId="1359788623" sldId="277"/>
            <ac:spMk id="8" creationId="{30D13270-F6B4-4794-B585-F3C8F8E8A469}"/>
          </ac:spMkLst>
        </pc:spChg>
        <pc:spChg chg="add mod">
          <ac:chgData name="Ken Merrihew" userId="bcb7a1e886d99f07" providerId="LiveId" clId="{63A8638C-773A-4B4C-BE30-183A7DEB696F}" dt="2020-03-17T21:36:27.930" v="303" actId="14100"/>
          <ac:spMkLst>
            <pc:docMk/>
            <pc:sldMk cId="1359788623" sldId="277"/>
            <ac:spMk id="9" creationId="{EA061F7D-8BFC-4B64-91E3-A7BF5137700C}"/>
          </ac:spMkLst>
        </pc:spChg>
        <pc:picChg chg="del">
          <ac:chgData name="Ken Merrihew" userId="bcb7a1e886d99f07" providerId="LiveId" clId="{63A8638C-773A-4B4C-BE30-183A7DEB696F}" dt="2020-03-17T21:33:40.609" v="273" actId="478"/>
          <ac:picMkLst>
            <pc:docMk/>
            <pc:sldMk cId="1359788623" sldId="277"/>
            <ac:picMk id="5122" creationId="{4A52C332-0C01-405F-BAD6-C7685D5C4F72}"/>
          </ac:picMkLst>
        </pc:picChg>
        <pc:picChg chg="add mod">
          <ac:chgData name="Ken Merrihew" userId="bcb7a1e886d99f07" providerId="LiveId" clId="{63A8638C-773A-4B4C-BE30-183A7DEB696F}" dt="2020-03-17T21:35:42.586" v="293" actId="1076"/>
          <ac:picMkLst>
            <pc:docMk/>
            <pc:sldMk cId="1359788623" sldId="277"/>
            <ac:picMk id="6146" creationId="{ED4342F7-5175-4C16-9E90-2F36481B4554}"/>
          </ac:picMkLst>
        </pc:picChg>
      </pc:sldChg>
      <pc:sldChg chg="add">
        <pc:chgData name="Ken Merrihew" userId="bcb7a1e886d99f07" providerId="LiveId" clId="{63A8638C-773A-4B4C-BE30-183A7DEB696F}" dt="2020-03-18T15:52:02.700" v="444"/>
        <pc:sldMkLst>
          <pc:docMk/>
          <pc:sldMk cId="1643285493" sldId="278"/>
        </pc:sldMkLst>
      </pc:sldChg>
      <pc:sldChg chg="delSp modSp add mod delAnim modAnim">
        <pc:chgData name="Ken Merrihew" userId="bcb7a1e886d99f07" providerId="LiveId" clId="{63A8638C-773A-4B4C-BE30-183A7DEB696F}" dt="2020-03-18T20:40:19.938" v="548" actId="207"/>
        <pc:sldMkLst>
          <pc:docMk/>
          <pc:sldMk cId="3793472175" sldId="279"/>
        </pc:sldMkLst>
        <pc:spChg chg="mod">
          <ac:chgData name="Ken Merrihew" userId="bcb7a1e886d99f07" providerId="LiveId" clId="{63A8638C-773A-4B4C-BE30-183A7DEB696F}" dt="2020-03-18T20:40:19.938" v="548" actId="207"/>
          <ac:spMkLst>
            <pc:docMk/>
            <pc:sldMk cId="3793472175" sldId="279"/>
            <ac:spMk id="4" creationId="{60AE064A-2071-4CC1-8572-23AFC5E5012E}"/>
          </ac:spMkLst>
        </pc:spChg>
        <pc:spChg chg="del">
          <ac:chgData name="Ken Merrihew" userId="bcb7a1e886d99f07" providerId="LiveId" clId="{63A8638C-773A-4B4C-BE30-183A7DEB696F}" dt="2020-03-18T20:39:49.379" v="541" actId="478"/>
          <ac:spMkLst>
            <pc:docMk/>
            <pc:sldMk cId="3793472175" sldId="279"/>
            <ac:spMk id="6" creationId="{9499ED05-6404-49F9-A4CE-41ED46456CB2}"/>
          </ac:spMkLst>
        </pc:spChg>
      </pc:sldChg>
      <pc:sldChg chg="add">
        <pc:chgData name="Ken Merrihew" userId="bcb7a1e886d99f07" providerId="LiveId" clId="{63A8638C-773A-4B4C-BE30-183A7DEB696F}" dt="2020-03-18T20:39:45.077" v="540"/>
        <pc:sldMkLst>
          <pc:docMk/>
          <pc:sldMk cId="3775264291" sldId="280"/>
        </pc:sldMkLst>
      </pc:sldChg>
    </pc:docChg>
  </pc:docChgLst>
  <pc:docChgLst>
    <pc:chgData name="Ken Merrihew" userId="bcb7a1e886d99f07" providerId="LiveId" clId="{A284B1D3-1EC2-0140-96B0-B3B9521CCD43}"/>
    <pc:docChg chg="modSld">
      <pc:chgData name="Ken Merrihew" userId="bcb7a1e886d99f07" providerId="LiveId" clId="{A284B1D3-1EC2-0140-96B0-B3B9521CCD43}" dt="2020-03-17T23:58:51.566" v="0" actId="27696"/>
      <pc:docMkLst>
        <pc:docMk/>
      </pc:docMkLst>
      <pc:sldChg chg="addAnim">
        <pc:chgData name="Ken Merrihew" userId="bcb7a1e886d99f07" providerId="LiveId" clId="{A284B1D3-1EC2-0140-96B0-B3B9521CCD43}" dt="2020-03-17T23:58:51.566" v="0" actId="27696"/>
        <pc:sldMkLst>
          <pc:docMk/>
          <pc:sldMk cId="1192217452" sldId="25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6BBA-0A56-4903-BF17-2A28D9447EF1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D52-C031-4655-8969-4053C481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2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6BBA-0A56-4903-BF17-2A28D9447EF1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D52-C031-4655-8969-4053C481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1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6BBA-0A56-4903-BF17-2A28D9447EF1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D52-C031-4655-8969-4053C481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7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6BBA-0A56-4903-BF17-2A28D9447EF1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D52-C031-4655-8969-4053C481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7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6BBA-0A56-4903-BF17-2A28D9447EF1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D52-C031-4655-8969-4053C481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5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6BBA-0A56-4903-BF17-2A28D9447EF1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D52-C031-4655-8969-4053C481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3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6BBA-0A56-4903-BF17-2A28D9447EF1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D52-C031-4655-8969-4053C481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2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6BBA-0A56-4903-BF17-2A28D9447EF1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D52-C031-4655-8969-4053C481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6BBA-0A56-4903-BF17-2A28D9447EF1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D52-C031-4655-8969-4053C481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6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6BBA-0A56-4903-BF17-2A28D9447EF1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D52-C031-4655-8969-4053C481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2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6BBA-0A56-4903-BF17-2A28D9447EF1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D52-C031-4655-8969-4053C481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1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66BBA-0A56-4903-BF17-2A28D9447EF1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4AD52-C031-4655-8969-4053C481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96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D75A0C-E027-4DEE-8890-6261296AD1D1}"/>
              </a:ext>
            </a:extLst>
          </p:cNvPr>
          <p:cNvSpPr txBox="1"/>
          <p:nvPr/>
        </p:nvSpPr>
        <p:spPr>
          <a:xfrm>
            <a:off x="676589" y="3076388"/>
            <a:ext cx="8616462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spc="7500" dirty="0">
                <a:solidFill>
                  <a:schemeClr val="bg1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22B85A-98EB-4441-85B1-687EB069335E}"/>
              </a:ext>
            </a:extLst>
          </p:cNvPr>
          <p:cNvSpPr txBox="1"/>
          <p:nvPr/>
        </p:nvSpPr>
        <p:spPr>
          <a:xfrm>
            <a:off x="6944847" y="3937343"/>
            <a:ext cx="1199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3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14-15</a:t>
            </a:r>
          </a:p>
        </p:txBody>
      </p:sp>
    </p:spTree>
    <p:extLst>
      <p:ext uri="{BB962C8B-B14F-4D97-AF65-F5344CB8AC3E}">
        <p14:creationId xmlns:p14="http://schemas.microsoft.com/office/powerpoint/2010/main" val="73236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6915D8-F92F-4570-8439-CEACCFF06043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4B5E1-63FF-4551-9080-56BDAC18518E}"/>
              </a:ext>
            </a:extLst>
          </p:cNvPr>
          <p:cNvSpPr txBox="1"/>
          <p:nvPr/>
        </p:nvSpPr>
        <p:spPr>
          <a:xfrm>
            <a:off x="4611690" y="-161477"/>
            <a:ext cx="172675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14-15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AE064A-2071-4CC1-8572-23AFC5E5012E}"/>
              </a:ext>
            </a:extLst>
          </p:cNvPr>
          <p:cNvSpPr txBox="1"/>
          <p:nvPr/>
        </p:nvSpPr>
        <p:spPr>
          <a:xfrm>
            <a:off x="454687" y="783771"/>
            <a:ext cx="82346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Yam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Suph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/>
              <a:t>(Ex. 15:22 and 20 other times in the Old Testament)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FFE91F-1EDB-4974-87DF-7461E622002C}"/>
              </a:ext>
            </a:extLst>
          </p:cNvPr>
          <p:cNvSpPr txBox="1"/>
          <p:nvPr/>
        </p:nvSpPr>
        <p:spPr>
          <a:xfrm>
            <a:off x="669651" y="1780623"/>
            <a:ext cx="8032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/>
              <a:t>Traditional interpretation ~ </a:t>
            </a:r>
            <a:r>
              <a:rPr lang="en-US" sz="3200" i="1" dirty="0"/>
              <a:t>Sea of Reeds</a:t>
            </a:r>
            <a:r>
              <a:rPr lang="en-US" sz="3200" dirty="0"/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68EC14-9DE8-4729-8102-146EC8F38D19}"/>
              </a:ext>
            </a:extLst>
          </p:cNvPr>
          <p:cNvSpPr txBox="1"/>
          <p:nvPr/>
        </p:nvSpPr>
        <p:spPr>
          <a:xfrm>
            <a:off x="674570" y="2286988"/>
            <a:ext cx="8032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/>
              <a:t>Strong case the Hebrew word means </a:t>
            </a:r>
            <a:r>
              <a:rPr lang="en-US" sz="3200" i="1" dirty="0"/>
              <a:t>to end</a:t>
            </a:r>
            <a:r>
              <a:rPr lang="en-US" sz="3200" dirty="0"/>
              <a:t>, </a:t>
            </a:r>
            <a:r>
              <a:rPr lang="en-US" sz="3200" i="1" dirty="0"/>
              <a:t>to terminate</a:t>
            </a:r>
            <a:r>
              <a:rPr lang="en-US" sz="3200" dirty="0"/>
              <a:t> or </a:t>
            </a:r>
            <a:r>
              <a:rPr lang="en-US" sz="3200" i="1" dirty="0"/>
              <a:t>to consume</a:t>
            </a:r>
            <a:r>
              <a:rPr lang="en-US" sz="3200" dirty="0"/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23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0" grpId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6915D8-F92F-4570-8439-CEACCFF06043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4B5E1-63FF-4551-9080-56BDAC18518E}"/>
              </a:ext>
            </a:extLst>
          </p:cNvPr>
          <p:cNvSpPr txBox="1"/>
          <p:nvPr/>
        </p:nvSpPr>
        <p:spPr>
          <a:xfrm>
            <a:off x="4611690" y="-161477"/>
            <a:ext cx="172675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14-15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688230-4AC3-4621-8A47-FEA9047749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28" t="4773" r="12183" b="14351"/>
          <a:stretch/>
        </p:blipFill>
        <p:spPr>
          <a:xfrm rot="21414835">
            <a:off x="1584850" y="867461"/>
            <a:ext cx="6216983" cy="4893972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91E1B18-FFFD-4AE1-B02C-80AA2B616249}"/>
              </a:ext>
            </a:extLst>
          </p:cNvPr>
          <p:cNvSpPr/>
          <p:nvPr/>
        </p:nvSpPr>
        <p:spPr>
          <a:xfrm rot="21414835">
            <a:off x="3182499" y="1510733"/>
            <a:ext cx="2517978" cy="4172373"/>
          </a:xfrm>
          <a:custGeom>
            <a:avLst/>
            <a:gdLst>
              <a:gd name="connsiteX0" fmla="*/ 2399445 w 2517978"/>
              <a:gd name="connsiteY0" fmla="*/ 4172373 h 4172373"/>
              <a:gd name="connsiteX1" fmla="*/ 2321552 w 2517978"/>
              <a:gd name="connsiteY1" fmla="*/ 4077546 h 4172373"/>
              <a:gd name="connsiteX2" fmla="*/ 2287685 w 2517978"/>
              <a:gd name="connsiteY2" fmla="*/ 4074160 h 4172373"/>
              <a:gd name="connsiteX3" fmla="*/ 2219952 w 2517978"/>
              <a:gd name="connsiteY3" fmla="*/ 3999653 h 4172373"/>
              <a:gd name="connsiteX4" fmla="*/ 2192858 w 2517978"/>
              <a:gd name="connsiteY4" fmla="*/ 3979333 h 4172373"/>
              <a:gd name="connsiteX5" fmla="*/ 2152218 w 2517978"/>
              <a:gd name="connsiteY5" fmla="*/ 3894666 h 4172373"/>
              <a:gd name="connsiteX6" fmla="*/ 2030298 w 2517978"/>
              <a:gd name="connsiteY6" fmla="*/ 3860800 h 4172373"/>
              <a:gd name="connsiteX7" fmla="*/ 2016752 w 2517978"/>
              <a:gd name="connsiteY7" fmla="*/ 3820160 h 4172373"/>
              <a:gd name="connsiteX8" fmla="*/ 1864352 w 2517978"/>
              <a:gd name="connsiteY8" fmla="*/ 3657600 h 4172373"/>
              <a:gd name="connsiteX9" fmla="*/ 1806778 w 2517978"/>
              <a:gd name="connsiteY9" fmla="*/ 3627120 h 4172373"/>
              <a:gd name="connsiteX10" fmla="*/ 1759365 w 2517978"/>
              <a:gd name="connsiteY10" fmla="*/ 3572933 h 4172373"/>
              <a:gd name="connsiteX11" fmla="*/ 1684858 w 2517978"/>
              <a:gd name="connsiteY11" fmla="*/ 3518746 h 4172373"/>
              <a:gd name="connsiteX12" fmla="*/ 1661152 w 2517978"/>
              <a:gd name="connsiteY12" fmla="*/ 3508586 h 4172373"/>
              <a:gd name="connsiteX13" fmla="*/ 1586645 w 2517978"/>
              <a:gd name="connsiteY13" fmla="*/ 3457786 h 4172373"/>
              <a:gd name="connsiteX14" fmla="*/ 1522298 w 2517978"/>
              <a:gd name="connsiteY14" fmla="*/ 3447626 h 4172373"/>
              <a:gd name="connsiteX15" fmla="*/ 1427472 w 2517978"/>
              <a:gd name="connsiteY15" fmla="*/ 3332480 h 4172373"/>
              <a:gd name="connsiteX16" fmla="*/ 1376672 w 2517978"/>
              <a:gd name="connsiteY16" fmla="*/ 3102186 h 4172373"/>
              <a:gd name="connsiteX17" fmla="*/ 1329258 w 2517978"/>
              <a:gd name="connsiteY17" fmla="*/ 2929466 h 4172373"/>
              <a:gd name="connsiteX18" fmla="*/ 1234432 w 2517978"/>
              <a:gd name="connsiteY18" fmla="*/ 2804160 h 4172373"/>
              <a:gd name="connsiteX19" fmla="*/ 1187018 w 2517978"/>
              <a:gd name="connsiteY19" fmla="*/ 2763520 h 4172373"/>
              <a:gd name="connsiteX20" fmla="*/ 1156538 w 2517978"/>
              <a:gd name="connsiteY20" fmla="*/ 2716106 h 4172373"/>
              <a:gd name="connsiteX21" fmla="*/ 1010912 w 2517978"/>
              <a:gd name="connsiteY21" fmla="*/ 2648373 h 4172373"/>
              <a:gd name="connsiteX22" fmla="*/ 939792 w 2517978"/>
              <a:gd name="connsiteY22" fmla="*/ 2421466 h 4172373"/>
              <a:gd name="connsiteX23" fmla="*/ 937140 w 2517978"/>
              <a:gd name="connsiteY23" fmla="*/ 2347898 h 4172373"/>
              <a:gd name="connsiteX24" fmla="*/ 916085 w 2517978"/>
              <a:gd name="connsiteY24" fmla="*/ 2262293 h 4172373"/>
              <a:gd name="connsiteX25" fmla="*/ 922858 w 2517978"/>
              <a:gd name="connsiteY25" fmla="*/ 2208106 h 4172373"/>
              <a:gd name="connsiteX26" fmla="*/ 922858 w 2517978"/>
              <a:gd name="connsiteY26" fmla="*/ 2089573 h 4172373"/>
              <a:gd name="connsiteX27" fmla="*/ 912698 w 2517978"/>
              <a:gd name="connsiteY27" fmla="*/ 1994746 h 4172373"/>
              <a:gd name="connsiteX28" fmla="*/ 865285 w 2517978"/>
              <a:gd name="connsiteY28" fmla="*/ 1927013 h 4172373"/>
              <a:gd name="connsiteX29" fmla="*/ 858512 w 2517978"/>
              <a:gd name="connsiteY29" fmla="*/ 1815253 h 4172373"/>
              <a:gd name="connsiteX30" fmla="*/ 753525 w 2517978"/>
              <a:gd name="connsiteY30" fmla="*/ 1717040 h 4172373"/>
              <a:gd name="connsiteX31" fmla="*/ 723045 w 2517978"/>
              <a:gd name="connsiteY31" fmla="*/ 1662853 h 4172373"/>
              <a:gd name="connsiteX32" fmla="*/ 631605 w 2517978"/>
              <a:gd name="connsiteY32" fmla="*/ 1612053 h 4172373"/>
              <a:gd name="connsiteX33" fmla="*/ 580805 w 2517978"/>
              <a:gd name="connsiteY33" fmla="*/ 1530773 h 4172373"/>
              <a:gd name="connsiteX34" fmla="*/ 574032 w 2517978"/>
              <a:gd name="connsiteY34" fmla="*/ 1442720 h 4172373"/>
              <a:gd name="connsiteX35" fmla="*/ 577418 w 2517978"/>
              <a:gd name="connsiteY35" fmla="*/ 1381760 h 4172373"/>
              <a:gd name="connsiteX36" fmla="*/ 594352 w 2517978"/>
              <a:gd name="connsiteY36" fmla="*/ 1337733 h 4172373"/>
              <a:gd name="connsiteX37" fmla="*/ 502912 w 2517978"/>
              <a:gd name="connsiteY37" fmla="*/ 1249680 h 4172373"/>
              <a:gd name="connsiteX38" fmla="*/ 428405 w 2517978"/>
              <a:gd name="connsiteY38" fmla="*/ 1053253 h 4172373"/>
              <a:gd name="connsiteX39" fmla="*/ 326805 w 2517978"/>
              <a:gd name="connsiteY39" fmla="*/ 860213 h 4172373"/>
              <a:gd name="connsiteX40" fmla="*/ 252298 w 2517978"/>
              <a:gd name="connsiteY40" fmla="*/ 762000 h 4172373"/>
              <a:gd name="connsiteX41" fmla="*/ 248912 w 2517978"/>
              <a:gd name="connsiteY41" fmla="*/ 633306 h 4172373"/>
              <a:gd name="connsiteX42" fmla="*/ 238752 w 2517978"/>
              <a:gd name="connsiteY42" fmla="*/ 582506 h 4172373"/>
              <a:gd name="connsiteX43" fmla="*/ 201498 w 2517978"/>
              <a:gd name="connsiteY43" fmla="*/ 514773 h 4172373"/>
              <a:gd name="connsiteX44" fmla="*/ 171018 w 2517978"/>
              <a:gd name="connsiteY44" fmla="*/ 474133 h 4172373"/>
              <a:gd name="connsiteX45" fmla="*/ 157472 w 2517978"/>
              <a:gd name="connsiteY45" fmla="*/ 433493 h 4172373"/>
              <a:gd name="connsiteX46" fmla="*/ 184565 w 2517978"/>
              <a:gd name="connsiteY46" fmla="*/ 392853 h 4172373"/>
              <a:gd name="connsiteX47" fmla="*/ 160858 w 2517978"/>
              <a:gd name="connsiteY47" fmla="*/ 362373 h 4172373"/>
              <a:gd name="connsiteX48" fmla="*/ 99898 w 2517978"/>
              <a:gd name="connsiteY48" fmla="*/ 294640 h 4172373"/>
              <a:gd name="connsiteX49" fmla="*/ 79578 w 2517978"/>
              <a:gd name="connsiteY49" fmla="*/ 270933 h 4172373"/>
              <a:gd name="connsiteX50" fmla="*/ 55872 w 2517978"/>
              <a:gd name="connsiteY50" fmla="*/ 243840 h 4172373"/>
              <a:gd name="connsiteX51" fmla="*/ 59258 w 2517978"/>
              <a:gd name="connsiteY51" fmla="*/ 206586 h 4172373"/>
              <a:gd name="connsiteX52" fmla="*/ 38938 w 2517978"/>
              <a:gd name="connsiteY52" fmla="*/ 176106 h 4172373"/>
              <a:gd name="connsiteX53" fmla="*/ 32165 w 2517978"/>
              <a:gd name="connsiteY53" fmla="*/ 104986 h 4172373"/>
              <a:gd name="connsiteX54" fmla="*/ 8458 w 2517978"/>
              <a:gd name="connsiteY54" fmla="*/ 60960 h 4172373"/>
              <a:gd name="connsiteX55" fmla="*/ 11845 w 2517978"/>
              <a:gd name="connsiteY55" fmla="*/ 20320 h 4172373"/>
              <a:gd name="connsiteX56" fmla="*/ 116832 w 2517978"/>
              <a:gd name="connsiteY56" fmla="*/ 104986 h 4172373"/>
              <a:gd name="connsiteX57" fmla="*/ 116832 w 2517978"/>
              <a:gd name="connsiteY57" fmla="*/ 159173 h 4172373"/>
              <a:gd name="connsiteX58" fmla="*/ 181178 w 2517978"/>
              <a:gd name="connsiteY58" fmla="*/ 270933 h 4172373"/>
              <a:gd name="connsiteX59" fmla="*/ 238752 w 2517978"/>
              <a:gd name="connsiteY59" fmla="*/ 335280 h 4172373"/>
              <a:gd name="connsiteX60" fmla="*/ 299712 w 2517978"/>
              <a:gd name="connsiteY60" fmla="*/ 399626 h 4172373"/>
              <a:gd name="connsiteX61" fmla="*/ 367445 w 2517978"/>
              <a:gd name="connsiteY61" fmla="*/ 331893 h 4172373"/>
              <a:gd name="connsiteX62" fmla="*/ 414858 w 2517978"/>
              <a:gd name="connsiteY62" fmla="*/ 169333 h 4172373"/>
              <a:gd name="connsiteX63" fmla="*/ 418245 w 2517978"/>
              <a:gd name="connsiteY63" fmla="*/ 111760 h 4172373"/>
              <a:gd name="connsiteX64" fmla="*/ 435178 w 2517978"/>
              <a:gd name="connsiteY64" fmla="*/ 47413 h 4172373"/>
              <a:gd name="connsiteX65" fmla="*/ 469045 w 2517978"/>
              <a:gd name="connsiteY65" fmla="*/ 13546 h 4172373"/>
              <a:gd name="connsiteX66" fmla="*/ 499525 w 2517978"/>
              <a:gd name="connsiteY66" fmla="*/ 13546 h 4172373"/>
              <a:gd name="connsiteX67" fmla="*/ 482592 w 2517978"/>
              <a:gd name="connsiteY67" fmla="*/ 47413 h 4172373"/>
              <a:gd name="connsiteX68" fmla="*/ 475818 w 2517978"/>
              <a:gd name="connsiteY68" fmla="*/ 81280 h 4172373"/>
              <a:gd name="connsiteX69" fmla="*/ 472432 w 2517978"/>
              <a:gd name="connsiteY69" fmla="*/ 111760 h 4172373"/>
              <a:gd name="connsiteX70" fmla="*/ 469045 w 2517978"/>
              <a:gd name="connsiteY70" fmla="*/ 6773 h 4172373"/>
              <a:gd name="connsiteX71" fmla="*/ 492752 w 2517978"/>
              <a:gd name="connsiteY71" fmla="*/ 0 h 4172373"/>
              <a:gd name="connsiteX72" fmla="*/ 479205 w 2517978"/>
              <a:gd name="connsiteY72" fmla="*/ 67733 h 4172373"/>
              <a:gd name="connsiteX73" fmla="*/ 465658 w 2517978"/>
              <a:gd name="connsiteY73" fmla="*/ 91440 h 4172373"/>
              <a:gd name="connsiteX74" fmla="*/ 465658 w 2517978"/>
              <a:gd name="connsiteY74" fmla="*/ 169333 h 4172373"/>
              <a:gd name="connsiteX75" fmla="*/ 452112 w 2517978"/>
              <a:gd name="connsiteY75" fmla="*/ 247226 h 4172373"/>
              <a:gd name="connsiteX76" fmla="*/ 428405 w 2517978"/>
              <a:gd name="connsiteY76" fmla="*/ 308186 h 4172373"/>
              <a:gd name="connsiteX77" fmla="*/ 428405 w 2517978"/>
              <a:gd name="connsiteY77" fmla="*/ 331893 h 4172373"/>
              <a:gd name="connsiteX78" fmla="*/ 543552 w 2517978"/>
              <a:gd name="connsiteY78" fmla="*/ 345440 h 4172373"/>
              <a:gd name="connsiteX79" fmla="*/ 618058 w 2517978"/>
              <a:gd name="connsiteY79" fmla="*/ 447040 h 4172373"/>
              <a:gd name="connsiteX80" fmla="*/ 631605 w 2517978"/>
              <a:gd name="connsiteY80" fmla="*/ 494453 h 4172373"/>
              <a:gd name="connsiteX81" fmla="*/ 638378 w 2517978"/>
              <a:gd name="connsiteY81" fmla="*/ 548640 h 4172373"/>
              <a:gd name="connsiteX82" fmla="*/ 702725 w 2517978"/>
              <a:gd name="connsiteY82" fmla="*/ 599440 h 4172373"/>
              <a:gd name="connsiteX83" fmla="*/ 756912 w 2517978"/>
              <a:gd name="connsiteY83" fmla="*/ 704426 h 4172373"/>
              <a:gd name="connsiteX84" fmla="*/ 784005 w 2517978"/>
              <a:gd name="connsiteY84" fmla="*/ 792480 h 4172373"/>
              <a:gd name="connsiteX85" fmla="*/ 811098 w 2517978"/>
              <a:gd name="connsiteY85" fmla="*/ 822960 h 4172373"/>
              <a:gd name="connsiteX86" fmla="*/ 834805 w 2517978"/>
              <a:gd name="connsiteY86" fmla="*/ 819573 h 4172373"/>
              <a:gd name="connsiteX87" fmla="*/ 841578 w 2517978"/>
              <a:gd name="connsiteY87" fmla="*/ 863600 h 4172373"/>
              <a:gd name="connsiteX88" fmla="*/ 922858 w 2517978"/>
              <a:gd name="connsiteY88" fmla="*/ 955040 h 4172373"/>
              <a:gd name="connsiteX89" fmla="*/ 960112 w 2517978"/>
              <a:gd name="connsiteY89" fmla="*/ 1029546 h 4172373"/>
              <a:gd name="connsiteX90" fmla="*/ 960112 w 2517978"/>
              <a:gd name="connsiteY90" fmla="*/ 1104053 h 4172373"/>
              <a:gd name="connsiteX91" fmla="*/ 997365 w 2517978"/>
              <a:gd name="connsiteY91" fmla="*/ 1236133 h 4172373"/>
              <a:gd name="connsiteX92" fmla="*/ 1024458 w 2517978"/>
              <a:gd name="connsiteY92" fmla="*/ 1263226 h 4172373"/>
              <a:gd name="connsiteX93" fmla="*/ 1139605 w 2517978"/>
              <a:gd name="connsiteY93" fmla="*/ 1310640 h 4172373"/>
              <a:gd name="connsiteX94" fmla="*/ 1224272 w 2517978"/>
              <a:gd name="connsiteY94" fmla="*/ 1364826 h 4172373"/>
              <a:gd name="connsiteX95" fmla="*/ 1261525 w 2517978"/>
              <a:gd name="connsiteY95" fmla="*/ 1452880 h 4172373"/>
              <a:gd name="connsiteX96" fmla="*/ 1305552 w 2517978"/>
              <a:gd name="connsiteY96" fmla="*/ 1540933 h 4172373"/>
              <a:gd name="connsiteX97" fmla="*/ 1366512 w 2517978"/>
              <a:gd name="connsiteY97" fmla="*/ 1628986 h 4172373"/>
              <a:gd name="connsiteX98" fmla="*/ 1373285 w 2517978"/>
              <a:gd name="connsiteY98" fmla="*/ 1713653 h 4172373"/>
              <a:gd name="connsiteX99" fmla="*/ 1373285 w 2517978"/>
              <a:gd name="connsiteY99" fmla="*/ 1774613 h 4172373"/>
              <a:gd name="connsiteX100" fmla="*/ 1359738 w 2517978"/>
              <a:gd name="connsiteY100" fmla="*/ 1822026 h 4172373"/>
              <a:gd name="connsiteX101" fmla="*/ 1413925 w 2517978"/>
              <a:gd name="connsiteY101" fmla="*/ 1933786 h 4172373"/>
              <a:gd name="connsiteX102" fmla="*/ 1393605 w 2517978"/>
              <a:gd name="connsiteY102" fmla="*/ 1971040 h 4172373"/>
              <a:gd name="connsiteX103" fmla="*/ 1413925 w 2517978"/>
              <a:gd name="connsiteY103" fmla="*/ 2045546 h 4172373"/>
              <a:gd name="connsiteX104" fmla="*/ 1457952 w 2517978"/>
              <a:gd name="connsiteY104" fmla="*/ 2106506 h 4172373"/>
              <a:gd name="connsiteX105" fmla="*/ 1522298 w 2517978"/>
              <a:gd name="connsiteY105" fmla="*/ 2218266 h 4172373"/>
              <a:gd name="connsiteX106" fmla="*/ 1586645 w 2517978"/>
              <a:gd name="connsiteY106" fmla="*/ 2228426 h 4172373"/>
              <a:gd name="connsiteX107" fmla="*/ 1617533 w 2517978"/>
              <a:gd name="connsiteY107" fmla="*/ 2286535 h 4172373"/>
              <a:gd name="connsiteX108" fmla="*/ 1624338 w 2517978"/>
              <a:gd name="connsiteY108" fmla="*/ 2342138 h 4172373"/>
              <a:gd name="connsiteX109" fmla="*/ 1568468 w 2517978"/>
              <a:gd name="connsiteY109" fmla="*/ 2388939 h 4172373"/>
              <a:gd name="connsiteX110" fmla="*/ 1583157 w 2517978"/>
              <a:gd name="connsiteY110" fmla="*/ 2443776 h 4172373"/>
              <a:gd name="connsiteX111" fmla="*/ 1630672 w 2517978"/>
              <a:gd name="connsiteY111" fmla="*/ 2516293 h 4172373"/>
              <a:gd name="connsiteX112" fmla="*/ 1733250 w 2517978"/>
              <a:gd name="connsiteY112" fmla="*/ 2566302 h 4172373"/>
              <a:gd name="connsiteX113" fmla="*/ 1810165 w 2517978"/>
              <a:gd name="connsiteY113" fmla="*/ 2756746 h 4172373"/>
              <a:gd name="connsiteX114" fmla="*/ 1844032 w 2517978"/>
              <a:gd name="connsiteY114" fmla="*/ 2817706 h 4172373"/>
              <a:gd name="connsiteX115" fmla="*/ 1962565 w 2517978"/>
              <a:gd name="connsiteY115" fmla="*/ 2827866 h 4172373"/>
              <a:gd name="connsiteX116" fmla="*/ 2013365 w 2517978"/>
              <a:gd name="connsiteY116" fmla="*/ 2831253 h 4172373"/>
              <a:gd name="connsiteX117" fmla="*/ 2121738 w 2517978"/>
              <a:gd name="connsiteY117" fmla="*/ 2905760 h 4172373"/>
              <a:gd name="connsiteX118" fmla="*/ 2135285 w 2517978"/>
              <a:gd name="connsiteY118" fmla="*/ 2976880 h 4172373"/>
              <a:gd name="connsiteX119" fmla="*/ 2186085 w 2517978"/>
              <a:gd name="connsiteY119" fmla="*/ 3051386 h 4172373"/>
              <a:gd name="connsiteX120" fmla="*/ 2253818 w 2517978"/>
              <a:gd name="connsiteY120" fmla="*/ 3163146 h 4172373"/>
              <a:gd name="connsiteX121" fmla="*/ 2267365 w 2517978"/>
              <a:gd name="connsiteY121" fmla="*/ 3268133 h 4172373"/>
              <a:gd name="connsiteX122" fmla="*/ 2277525 w 2517978"/>
              <a:gd name="connsiteY122" fmla="*/ 3315546 h 4172373"/>
              <a:gd name="connsiteX123" fmla="*/ 2250432 w 2517978"/>
              <a:gd name="connsiteY123" fmla="*/ 3379893 h 4172373"/>
              <a:gd name="connsiteX124" fmla="*/ 2321552 w 2517978"/>
              <a:gd name="connsiteY124" fmla="*/ 3532293 h 4172373"/>
              <a:gd name="connsiteX125" fmla="*/ 2345258 w 2517978"/>
              <a:gd name="connsiteY125" fmla="*/ 3715173 h 4172373"/>
              <a:gd name="connsiteX126" fmla="*/ 2375738 w 2517978"/>
              <a:gd name="connsiteY126" fmla="*/ 3782906 h 4172373"/>
              <a:gd name="connsiteX127" fmla="*/ 2379125 w 2517978"/>
              <a:gd name="connsiteY127" fmla="*/ 3908213 h 4172373"/>
              <a:gd name="connsiteX128" fmla="*/ 2402832 w 2517978"/>
              <a:gd name="connsiteY128" fmla="*/ 3975946 h 4172373"/>
              <a:gd name="connsiteX129" fmla="*/ 2457018 w 2517978"/>
              <a:gd name="connsiteY129" fmla="*/ 4060613 h 4172373"/>
              <a:gd name="connsiteX130" fmla="*/ 2517978 w 2517978"/>
              <a:gd name="connsiteY130" fmla="*/ 4060613 h 417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2517978" h="4172373" extrusionOk="0">
                <a:moveTo>
                  <a:pt x="2399445" y="4172373"/>
                </a:moveTo>
                <a:cubicBezTo>
                  <a:pt x="2352967" y="4103536"/>
                  <a:pt x="2343944" y="4076638"/>
                  <a:pt x="2321552" y="4077546"/>
                </a:cubicBezTo>
                <a:cubicBezTo>
                  <a:pt x="2302959" y="4076330"/>
                  <a:pt x="2300902" y="4072430"/>
                  <a:pt x="2287685" y="4074160"/>
                </a:cubicBezTo>
                <a:cubicBezTo>
                  <a:pt x="2237307" y="4031254"/>
                  <a:pt x="2206335" y="4013143"/>
                  <a:pt x="2219952" y="3999653"/>
                </a:cubicBezTo>
                <a:cubicBezTo>
                  <a:pt x="2205210" y="3988401"/>
                  <a:pt x="2201844" y="3986733"/>
                  <a:pt x="2192858" y="3979333"/>
                </a:cubicBezTo>
                <a:cubicBezTo>
                  <a:pt x="2183025" y="3920910"/>
                  <a:pt x="2156395" y="3918126"/>
                  <a:pt x="2152218" y="3894666"/>
                </a:cubicBezTo>
                <a:cubicBezTo>
                  <a:pt x="2089293" y="3838760"/>
                  <a:pt x="2055481" y="3828826"/>
                  <a:pt x="2030298" y="3860800"/>
                </a:cubicBezTo>
                <a:cubicBezTo>
                  <a:pt x="2014053" y="3847945"/>
                  <a:pt x="2013310" y="3824230"/>
                  <a:pt x="2016752" y="3820160"/>
                </a:cubicBezTo>
                <a:cubicBezTo>
                  <a:pt x="1973386" y="3707506"/>
                  <a:pt x="1897315" y="3627566"/>
                  <a:pt x="1864352" y="3657600"/>
                </a:cubicBezTo>
                <a:cubicBezTo>
                  <a:pt x="1870787" y="3640167"/>
                  <a:pt x="1846819" y="3629812"/>
                  <a:pt x="1806778" y="3627120"/>
                </a:cubicBezTo>
                <a:cubicBezTo>
                  <a:pt x="1823835" y="3611230"/>
                  <a:pt x="1807430" y="3588620"/>
                  <a:pt x="1759365" y="3572933"/>
                </a:cubicBezTo>
                <a:cubicBezTo>
                  <a:pt x="1736386" y="3537984"/>
                  <a:pt x="1682714" y="3526319"/>
                  <a:pt x="1684858" y="3518746"/>
                </a:cubicBezTo>
                <a:cubicBezTo>
                  <a:pt x="1676878" y="3511502"/>
                  <a:pt x="1666765" y="3512751"/>
                  <a:pt x="1661152" y="3508586"/>
                </a:cubicBezTo>
                <a:cubicBezTo>
                  <a:pt x="1612002" y="3496967"/>
                  <a:pt x="1599629" y="3461287"/>
                  <a:pt x="1586645" y="3457786"/>
                </a:cubicBezTo>
                <a:cubicBezTo>
                  <a:pt x="1573368" y="3455231"/>
                  <a:pt x="1563555" y="3441976"/>
                  <a:pt x="1522298" y="3447626"/>
                </a:cubicBezTo>
                <a:cubicBezTo>
                  <a:pt x="1465208" y="3371080"/>
                  <a:pt x="1451011" y="3374864"/>
                  <a:pt x="1427472" y="3332480"/>
                </a:cubicBezTo>
                <a:cubicBezTo>
                  <a:pt x="1315301" y="3293133"/>
                  <a:pt x="1406150" y="3218186"/>
                  <a:pt x="1376672" y="3102186"/>
                </a:cubicBezTo>
                <a:cubicBezTo>
                  <a:pt x="1352678" y="2994309"/>
                  <a:pt x="1378463" y="2992273"/>
                  <a:pt x="1329258" y="2929466"/>
                </a:cubicBezTo>
                <a:cubicBezTo>
                  <a:pt x="1288363" y="2842152"/>
                  <a:pt x="1211471" y="2873174"/>
                  <a:pt x="1234432" y="2804160"/>
                </a:cubicBezTo>
                <a:cubicBezTo>
                  <a:pt x="1227674" y="2804176"/>
                  <a:pt x="1226825" y="2780543"/>
                  <a:pt x="1187018" y="2763520"/>
                </a:cubicBezTo>
                <a:cubicBezTo>
                  <a:pt x="1184407" y="2779265"/>
                  <a:pt x="1142421" y="2745788"/>
                  <a:pt x="1156538" y="2716106"/>
                </a:cubicBezTo>
                <a:cubicBezTo>
                  <a:pt x="1189035" y="2653163"/>
                  <a:pt x="1066208" y="2602421"/>
                  <a:pt x="1010912" y="2648373"/>
                </a:cubicBezTo>
                <a:cubicBezTo>
                  <a:pt x="966789" y="2533445"/>
                  <a:pt x="969386" y="2535034"/>
                  <a:pt x="939792" y="2421466"/>
                </a:cubicBezTo>
                <a:cubicBezTo>
                  <a:pt x="916612" y="2374822"/>
                  <a:pt x="936016" y="2372292"/>
                  <a:pt x="937140" y="2347898"/>
                </a:cubicBezTo>
                <a:cubicBezTo>
                  <a:pt x="929695" y="2315434"/>
                  <a:pt x="911543" y="2288733"/>
                  <a:pt x="916085" y="2262293"/>
                </a:cubicBezTo>
                <a:cubicBezTo>
                  <a:pt x="910190" y="2236169"/>
                  <a:pt x="921337" y="2237119"/>
                  <a:pt x="922858" y="2208106"/>
                </a:cubicBezTo>
                <a:cubicBezTo>
                  <a:pt x="904152" y="2219443"/>
                  <a:pt x="927381" y="2174982"/>
                  <a:pt x="922858" y="2089573"/>
                </a:cubicBezTo>
                <a:cubicBezTo>
                  <a:pt x="900314" y="2048291"/>
                  <a:pt x="919224" y="2021005"/>
                  <a:pt x="912698" y="1994746"/>
                </a:cubicBezTo>
                <a:cubicBezTo>
                  <a:pt x="868341" y="1967284"/>
                  <a:pt x="862162" y="1940108"/>
                  <a:pt x="865285" y="1927013"/>
                </a:cubicBezTo>
                <a:cubicBezTo>
                  <a:pt x="841275" y="1887541"/>
                  <a:pt x="883438" y="1885028"/>
                  <a:pt x="858512" y="1815253"/>
                </a:cubicBezTo>
                <a:cubicBezTo>
                  <a:pt x="800968" y="1764834"/>
                  <a:pt x="779694" y="1776117"/>
                  <a:pt x="753525" y="1717040"/>
                </a:cubicBezTo>
                <a:cubicBezTo>
                  <a:pt x="746930" y="1675480"/>
                  <a:pt x="691118" y="1687873"/>
                  <a:pt x="723045" y="1662853"/>
                </a:cubicBezTo>
                <a:cubicBezTo>
                  <a:pt x="663259" y="1624783"/>
                  <a:pt x="644165" y="1634590"/>
                  <a:pt x="631605" y="1612053"/>
                </a:cubicBezTo>
                <a:cubicBezTo>
                  <a:pt x="584088" y="1618444"/>
                  <a:pt x="648517" y="1531056"/>
                  <a:pt x="580805" y="1530773"/>
                </a:cubicBezTo>
                <a:cubicBezTo>
                  <a:pt x="591065" y="1503358"/>
                  <a:pt x="594322" y="1477911"/>
                  <a:pt x="574032" y="1442720"/>
                </a:cubicBezTo>
                <a:cubicBezTo>
                  <a:pt x="588288" y="1407465"/>
                  <a:pt x="578248" y="1386085"/>
                  <a:pt x="577418" y="1381760"/>
                </a:cubicBezTo>
                <a:cubicBezTo>
                  <a:pt x="585293" y="1370645"/>
                  <a:pt x="588316" y="1341574"/>
                  <a:pt x="594352" y="1337733"/>
                </a:cubicBezTo>
                <a:cubicBezTo>
                  <a:pt x="537431" y="1300468"/>
                  <a:pt x="533875" y="1267430"/>
                  <a:pt x="502912" y="1249680"/>
                </a:cubicBezTo>
                <a:cubicBezTo>
                  <a:pt x="451106" y="1188829"/>
                  <a:pt x="440602" y="1119326"/>
                  <a:pt x="428405" y="1053253"/>
                </a:cubicBezTo>
                <a:cubicBezTo>
                  <a:pt x="355443" y="958904"/>
                  <a:pt x="435811" y="962300"/>
                  <a:pt x="326805" y="860213"/>
                </a:cubicBezTo>
                <a:cubicBezTo>
                  <a:pt x="288587" y="807423"/>
                  <a:pt x="284658" y="808410"/>
                  <a:pt x="252298" y="762000"/>
                </a:cubicBezTo>
                <a:cubicBezTo>
                  <a:pt x="261909" y="737205"/>
                  <a:pt x="256180" y="706904"/>
                  <a:pt x="248912" y="633306"/>
                </a:cubicBezTo>
                <a:cubicBezTo>
                  <a:pt x="239331" y="608843"/>
                  <a:pt x="238665" y="603726"/>
                  <a:pt x="238752" y="582506"/>
                </a:cubicBezTo>
                <a:cubicBezTo>
                  <a:pt x="231692" y="532832"/>
                  <a:pt x="218445" y="570557"/>
                  <a:pt x="201498" y="514773"/>
                </a:cubicBezTo>
                <a:cubicBezTo>
                  <a:pt x="186714" y="495598"/>
                  <a:pt x="183737" y="492841"/>
                  <a:pt x="171018" y="474133"/>
                </a:cubicBezTo>
                <a:cubicBezTo>
                  <a:pt x="176704" y="475713"/>
                  <a:pt x="181767" y="449503"/>
                  <a:pt x="157472" y="433493"/>
                </a:cubicBezTo>
                <a:cubicBezTo>
                  <a:pt x="174629" y="407506"/>
                  <a:pt x="179434" y="405353"/>
                  <a:pt x="184565" y="392853"/>
                </a:cubicBezTo>
                <a:cubicBezTo>
                  <a:pt x="171206" y="378767"/>
                  <a:pt x="169681" y="377737"/>
                  <a:pt x="160858" y="362373"/>
                </a:cubicBezTo>
                <a:cubicBezTo>
                  <a:pt x="163135" y="304724"/>
                  <a:pt x="98732" y="337321"/>
                  <a:pt x="99898" y="294640"/>
                </a:cubicBezTo>
                <a:cubicBezTo>
                  <a:pt x="105478" y="291060"/>
                  <a:pt x="83157" y="283486"/>
                  <a:pt x="79578" y="270933"/>
                </a:cubicBezTo>
                <a:cubicBezTo>
                  <a:pt x="76098" y="264263"/>
                  <a:pt x="72923" y="251732"/>
                  <a:pt x="55872" y="243840"/>
                </a:cubicBezTo>
                <a:cubicBezTo>
                  <a:pt x="63983" y="234310"/>
                  <a:pt x="61161" y="210479"/>
                  <a:pt x="59258" y="206586"/>
                </a:cubicBezTo>
                <a:cubicBezTo>
                  <a:pt x="51305" y="205749"/>
                  <a:pt x="36035" y="197865"/>
                  <a:pt x="38938" y="176106"/>
                </a:cubicBezTo>
                <a:cubicBezTo>
                  <a:pt x="79084" y="168064"/>
                  <a:pt x="4527" y="131908"/>
                  <a:pt x="32165" y="104986"/>
                </a:cubicBezTo>
                <a:cubicBezTo>
                  <a:pt x="22557" y="102990"/>
                  <a:pt x="11969" y="66731"/>
                  <a:pt x="8458" y="60960"/>
                </a:cubicBezTo>
                <a:cubicBezTo>
                  <a:pt x="-7538" y="39997"/>
                  <a:pt x="1586" y="35514"/>
                  <a:pt x="11845" y="20320"/>
                </a:cubicBezTo>
                <a:cubicBezTo>
                  <a:pt x="55589" y="16157"/>
                  <a:pt x="92786" y="111918"/>
                  <a:pt x="116832" y="104986"/>
                </a:cubicBezTo>
                <a:cubicBezTo>
                  <a:pt x="118204" y="109425"/>
                  <a:pt x="131739" y="118456"/>
                  <a:pt x="116832" y="159173"/>
                </a:cubicBezTo>
                <a:cubicBezTo>
                  <a:pt x="99589" y="209828"/>
                  <a:pt x="183855" y="188359"/>
                  <a:pt x="181178" y="270933"/>
                </a:cubicBezTo>
                <a:cubicBezTo>
                  <a:pt x="188928" y="260720"/>
                  <a:pt x="206255" y="287937"/>
                  <a:pt x="238752" y="335280"/>
                </a:cubicBezTo>
                <a:cubicBezTo>
                  <a:pt x="259004" y="334300"/>
                  <a:pt x="277361" y="349990"/>
                  <a:pt x="299712" y="399626"/>
                </a:cubicBezTo>
                <a:cubicBezTo>
                  <a:pt x="323990" y="361760"/>
                  <a:pt x="323487" y="341664"/>
                  <a:pt x="367445" y="331893"/>
                </a:cubicBezTo>
                <a:cubicBezTo>
                  <a:pt x="360905" y="312432"/>
                  <a:pt x="355073" y="230568"/>
                  <a:pt x="414858" y="169333"/>
                </a:cubicBezTo>
                <a:cubicBezTo>
                  <a:pt x="401860" y="139015"/>
                  <a:pt x="425437" y="120751"/>
                  <a:pt x="418245" y="111760"/>
                </a:cubicBezTo>
                <a:cubicBezTo>
                  <a:pt x="423590" y="80279"/>
                  <a:pt x="420262" y="52311"/>
                  <a:pt x="435178" y="47413"/>
                </a:cubicBezTo>
                <a:cubicBezTo>
                  <a:pt x="457412" y="28776"/>
                  <a:pt x="454244" y="23371"/>
                  <a:pt x="469045" y="13546"/>
                </a:cubicBezTo>
                <a:cubicBezTo>
                  <a:pt x="486082" y="6943"/>
                  <a:pt x="487890" y="18364"/>
                  <a:pt x="499525" y="13546"/>
                </a:cubicBezTo>
                <a:cubicBezTo>
                  <a:pt x="499458" y="26525"/>
                  <a:pt x="481606" y="44192"/>
                  <a:pt x="482592" y="47413"/>
                </a:cubicBezTo>
                <a:cubicBezTo>
                  <a:pt x="490513" y="61013"/>
                  <a:pt x="469127" y="77839"/>
                  <a:pt x="475818" y="81280"/>
                </a:cubicBezTo>
                <a:cubicBezTo>
                  <a:pt x="488755" y="99324"/>
                  <a:pt x="461128" y="98280"/>
                  <a:pt x="472432" y="111760"/>
                </a:cubicBezTo>
                <a:cubicBezTo>
                  <a:pt x="480741" y="90929"/>
                  <a:pt x="465725" y="22562"/>
                  <a:pt x="469045" y="6773"/>
                </a:cubicBezTo>
                <a:cubicBezTo>
                  <a:pt x="469278" y="-1298"/>
                  <a:pt x="475991" y="10977"/>
                  <a:pt x="492752" y="0"/>
                </a:cubicBezTo>
                <a:cubicBezTo>
                  <a:pt x="470720" y="8042"/>
                  <a:pt x="473925" y="56316"/>
                  <a:pt x="479205" y="67733"/>
                </a:cubicBezTo>
                <a:cubicBezTo>
                  <a:pt x="478368" y="80452"/>
                  <a:pt x="474882" y="87364"/>
                  <a:pt x="465658" y="91440"/>
                </a:cubicBezTo>
                <a:cubicBezTo>
                  <a:pt x="458995" y="107306"/>
                  <a:pt x="483596" y="112069"/>
                  <a:pt x="465658" y="169333"/>
                </a:cubicBezTo>
                <a:cubicBezTo>
                  <a:pt x="478445" y="205958"/>
                  <a:pt x="451048" y="192566"/>
                  <a:pt x="452112" y="247226"/>
                </a:cubicBezTo>
                <a:cubicBezTo>
                  <a:pt x="454289" y="266381"/>
                  <a:pt x="437896" y="257601"/>
                  <a:pt x="428405" y="308186"/>
                </a:cubicBezTo>
                <a:cubicBezTo>
                  <a:pt x="423160" y="315385"/>
                  <a:pt x="422663" y="319840"/>
                  <a:pt x="428405" y="331893"/>
                </a:cubicBezTo>
                <a:cubicBezTo>
                  <a:pt x="495145" y="336670"/>
                  <a:pt x="487077" y="327720"/>
                  <a:pt x="543552" y="345440"/>
                </a:cubicBezTo>
                <a:cubicBezTo>
                  <a:pt x="600158" y="389794"/>
                  <a:pt x="573084" y="437598"/>
                  <a:pt x="618058" y="447040"/>
                </a:cubicBezTo>
                <a:cubicBezTo>
                  <a:pt x="620187" y="476720"/>
                  <a:pt x="623670" y="483562"/>
                  <a:pt x="631605" y="494453"/>
                </a:cubicBezTo>
                <a:cubicBezTo>
                  <a:pt x="621887" y="514399"/>
                  <a:pt x="617790" y="523670"/>
                  <a:pt x="638378" y="548640"/>
                </a:cubicBezTo>
                <a:cubicBezTo>
                  <a:pt x="629651" y="564513"/>
                  <a:pt x="650434" y="573220"/>
                  <a:pt x="702725" y="599440"/>
                </a:cubicBezTo>
                <a:cubicBezTo>
                  <a:pt x="720821" y="657017"/>
                  <a:pt x="724297" y="663923"/>
                  <a:pt x="756912" y="704426"/>
                </a:cubicBezTo>
                <a:cubicBezTo>
                  <a:pt x="784832" y="724121"/>
                  <a:pt x="754617" y="769948"/>
                  <a:pt x="784005" y="792480"/>
                </a:cubicBezTo>
                <a:cubicBezTo>
                  <a:pt x="793613" y="799320"/>
                  <a:pt x="801491" y="830267"/>
                  <a:pt x="811098" y="822960"/>
                </a:cubicBezTo>
                <a:cubicBezTo>
                  <a:pt x="805324" y="822400"/>
                  <a:pt x="821153" y="836185"/>
                  <a:pt x="834805" y="819573"/>
                </a:cubicBezTo>
                <a:cubicBezTo>
                  <a:pt x="836522" y="842591"/>
                  <a:pt x="834195" y="847507"/>
                  <a:pt x="841578" y="863600"/>
                </a:cubicBezTo>
                <a:cubicBezTo>
                  <a:pt x="834485" y="848323"/>
                  <a:pt x="860094" y="872149"/>
                  <a:pt x="922858" y="955040"/>
                </a:cubicBezTo>
                <a:cubicBezTo>
                  <a:pt x="961374" y="973411"/>
                  <a:pt x="965314" y="994453"/>
                  <a:pt x="960112" y="1029546"/>
                </a:cubicBezTo>
                <a:cubicBezTo>
                  <a:pt x="972676" y="1055493"/>
                  <a:pt x="942656" y="1073147"/>
                  <a:pt x="960112" y="1104053"/>
                </a:cubicBezTo>
                <a:cubicBezTo>
                  <a:pt x="967361" y="1112939"/>
                  <a:pt x="998197" y="1217117"/>
                  <a:pt x="997365" y="1236133"/>
                </a:cubicBezTo>
                <a:cubicBezTo>
                  <a:pt x="1005552" y="1248910"/>
                  <a:pt x="1008424" y="1248832"/>
                  <a:pt x="1024458" y="1263226"/>
                </a:cubicBezTo>
                <a:cubicBezTo>
                  <a:pt x="1076625" y="1245353"/>
                  <a:pt x="1120384" y="1333185"/>
                  <a:pt x="1139605" y="1310640"/>
                </a:cubicBezTo>
                <a:cubicBezTo>
                  <a:pt x="1177149" y="1330142"/>
                  <a:pt x="1216487" y="1355423"/>
                  <a:pt x="1224272" y="1364826"/>
                </a:cubicBezTo>
                <a:cubicBezTo>
                  <a:pt x="1266060" y="1385392"/>
                  <a:pt x="1266549" y="1411863"/>
                  <a:pt x="1261525" y="1452880"/>
                </a:cubicBezTo>
                <a:cubicBezTo>
                  <a:pt x="1303161" y="1473770"/>
                  <a:pt x="1313618" y="1501935"/>
                  <a:pt x="1305552" y="1540933"/>
                </a:cubicBezTo>
                <a:cubicBezTo>
                  <a:pt x="1324209" y="1588698"/>
                  <a:pt x="1333932" y="1586558"/>
                  <a:pt x="1366512" y="1628986"/>
                </a:cubicBezTo>
                <a:cubicBezTo>
                  <a:pt x="1386431" y="1643504"/>
                  <a:pt x="1394942" y="1665135"/>
                  <a:pt x="1373285" y="1713653"/>
                </a:cubicBezTo>
                <a:cubicBezTo>
                  <a:pt x="1365785" y="1743052"/>
                  <a:pt x="1364700" y="1747501"/>
                  <a:pt x="1373285" y="1774613"/>
                </a:cubicBezTo>
                <a:cubicBezTo>
                  <a:pt x="1359518" y="1791234"/>
                  <a:pt x="1353360" y="1817122"/>
                  <a:pt x="1359738" y="1822026"/>
                </a:cubicBezTo>
                <a:cubicBezTo>
                  <a:pt x="1393112" y="1857121"/>
                  <a:pt x="1413004" y="1919580"/>
                  <a:pt x="1413925" y="1933786"/>
                </a:cubicBezTo>
                <a:cubicBezTo>
                  <a:pt x="1403501" y="1952127"/>
                  <a:pt x="1402650" y="1951684"/>
                  <a:pt x="1393605" y="1971040"/>
                </a:cubicBezTo>
                <a:cubicBezTo>
                  <a:pt x="1394870" y="2003147"/>
                  <a:pt x="1399783" y="2006230"/>
                  <a:pt x="1413925" y="2045546"/>
                </a:cubicBezTo>
                <a:cubicBezTo>
                  <a:pt x="1422945" y="2079112"/>
                  <a:pt x="1460509" y="2100267"/>
                  <a:pt x="1457952" y="2106506"/>
                </a:cubicBezTo>
                <a:cubicBezTo>
                  <a:pt x="1467149" y="2151793"/>
                  <a:pt x="1502251" y="2207188"/>
                  <a:pt x="1522298" y="2218266"/>
                </a:cubicBezTo>
                <a:cubicBezTo>
                  <a:pt x="1551638" y="2225948"/>
                  <a:pt x="1555493" y="2220342"/>
                  <a:pt x="1586645" y="2228426"/>
                </a:cubicBezTo>
                <a:cubicBezTo>
                  <a:pt x="1614821" y="2233854"/>
                  <a:pt x="1617929" y="2279436"/>
                  <a:pt x="1617533" y="2286535"/>
                </a:cubicBezTo>
                <a:cubicBezTo>
                  <a:pt x="1603583" y="2294548"/>
                  <a:pt x="1646218" y="2297614"/>
                  <a:pt x="1624338" y="2342138"/>
                </a:cubicBezTo>
                <a:cubicBezTo>
                  <a:pt x="1598563" y="2357415"/>
                  <a:pt x="1602370" y="2351650"/>
                  <a:pt x="1568468" y="2388939"/>
                </a:cubicBezTo>
                <a:cubicBezTo>
                  <a:pt x="1575824" y="2395134"/>
                  <a:pt x="1569908" y="2411543"/>
                  <a:pt x="1583157" y="2443776"/>
                </a:cubicBezTo>
                <a:cubicBezTo>
                  <a:pt x="1608176" y="2475442"/>
                  <a:pt x="1624102" y="2482805"/>
                  <a:pt x="1630672" y="2516293"/>
                </a:cubicBezTo>
                <a:cubicBezTo>
                  <a:pt x="1683714" y="2513964"/>
                  <a:pt x="1707488" y="2540354"/>
                  <a:pt x="1733250" y="2566302"/>
                </a:cubicBezTo>
                <a:cubicBezTo>
                  <a:pt x="1773336" y="2664369"/>
                  <a:pt x="1776977" y="2668364"/>
                  <a:pt x="1810165" y="2756746"/>
                </a:cubicBezTo>
                <a:cubicBezTo>
                  <a:pt x="1834163" y="2777163"/>
                  <a:pt x="1822114" y="2790945"/>
                  <a:pt x="1844032" y="2817706"/>
                </a:cubicBezTo>
                <a:cubicBezTo>
                  <a:pt x="1900439" y="2815169"/>
                  <a:pt x="1916962" y="2824544"/>
                  <a:pt x="1962565" y="2827866"/>
                </a:cubicBezTo>
                <a:cubicBezTo>
                  <a:pt x="1977289" y="2823031"/>
                  <a:pt x="1989938" y="2842709"/>
                  <a:pt x="2013365" y="2831253"/>
                </a:cubicBezTo>
                <a:cubicBezTo>
                  <a:pt x="2080239" y="2857910"/>
                  <a:pt x="2076379" y="2883740"/>
                  <a:pt x="2121738" y="2905760"/>
                </a:cubicBezTo>
                <a:cubicBezTo>
                  <a:pt x="2127243" y="2909346"/>
                  <a:pt x="2109369" y="2935976"/>
                  <a:pt x="2135285" y="2976880"/>
                </a:cubicBezTo>
                <a:cubicBezTo>
                  <a:pt x="2151715" y="2990775"/>
                  <a:pt x="2160494" y="3028853"/>
                  <a:pt x="2186085" y="3051386"/>
                </a:cubicBezTo>
                <a:cubicBezTo>
                  <a:pt x="2225824" y="3042093"/>
                  <a:pt x="2200220" y="3156783"/>
                  <a:pt x="2253818" y="3163146"/>
                </a:cubicBezTo>
                <a:cubicBezTo>
                  <a:pt x="2283131" y="3159963"/>
                  <a:pt x="2247724" y="3257292"/>
                  <a:pt x="2267365" y="3268133"/>
                </a:cubicBezTo>
                <a:cubicBezTo>
                  <a:pt x="2282053" y="3286392"/>
                  <a:pt x="2267459" y="3306906"/>
                  <a:pt x="2277525" y="3315546"/>
                </a:cubicBezTo>
                <a:cubicBezTo>
                  <a:pt x="2283334" y="3339965"/>
                  <a:pt x="2258546" y="3378115"/>
                  <a:pt x="2250432" y="3379893"/>
                </a:cubicBezTo>
                <a:cubicBezTo>
                  <a:pt x="2297257" y="3421018"/>
                  <a:pt x="2303844" y="3491727"/>
                  <a:pt x="2321552" y="3532293"/>
                </a:cubicBezTo>
                <a:cubicBezTo>
                  <a:pt x="2332014" y="3602351"/>
                  <a:pt x="2353064" y="3652487"/>
                  <a:pt x="2345258" y="3715173"/>
                </a:cubicBezTo>
                <a:cubicBezTo>
                  <a:pt x="2358127" y="3738799"/>
                  <a:pt x="2376421" y="3774009"/>
                  <a:pt x="2375738" y="3782906"/>
                </a:cubicBezTo>
                <a:cubicBezTo>
                  <a:pt x="2380033" y="3859395"/>
                  <a:pt x="2388199" y="3888438"/>
                  <a:pt x="2379125" y="3908213"/>
                </a:cubicBezTo>
                <a:cubicBezTo>
                  <a:pt x="2367055" y="3933475"/>
                  <a:pt x="2410032" y="3954409"/>
                  <a:pt x="2402832" y="3975946"/>
                </a:cubicBezTo>
                <a:cubicBezTo>
                  <a:pt x="2416578" y="4016809"/>
                  <a:pt x="2458427" y="4051902"/>
                  <a:pt x="2457018" y="4060613"/>
                </a:cubicBezTo>
                <a:cubicBezTo>
                  <a:pt x="2476185" y="4046170"/>
                  <a:pt x="2483120" y="4093588"/>
                  <a:pt x="2517978" y="4060613"/>
                </a:cubicBezTo>
              </a:path>
            </a:pathLst>
          </a:custGeom>
          <a:noFill/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095111364">
                  <a:custGeom>
                    <a:avLst/>
                    <a:gdLst>
                      <a:gd name="connsiteX0" fmla="*/ 2399175 w 2517708"/>
                      <a:gd name="connsiteY0" fmla="*/ 4172373 h 4172373"/>
                      <a:gd name="connsiteX1" fmla="*/ 2321282 w 2517708"/>
                      <a:gd name="connsiteY1" fmla="*/ 4077546 h 4172373"/>
                      <a:gd name="connsiteX2" fmla="*/ 2287415 w 2517708"/>
                      <a:gd name="connsiteY2" fmla="*/ 4074160 h 4172373"/>
                      <a:gd name="connsiteX3" fmla="*/ 2219682 w 2517708"/>
                      <a:gd name="connsiteY3" fmla="*/ 3999653 h 4172373"/>
                      <a:gd name="connsiteX4" fmla="*/ 2192588 w 2517708"/>
                      <a:gd name="connsiteY4" fmla="*/ 3979333 h 4172373"/>
                      <a:gd name="connsiteX5" fmla="*/ 2151948 w 2517708"/>
                      <a:gd name="connsiteY5" fmla="*/ 3894666 h 4172373"/>
                      <a:gd name="connsiteX6" fmla="*/ 2030028 w 2517708"/>
                      <a:gd name="connsiteY6" fmla="*/ 3860800 h 4172373"/>
                      <a:gd name="connsiteX7" fmla="*/ 2016482 w 2517708"/>
                      <a:gd name="connsiteY7" fmla="*/ 3820160 h 4172373"/>
                      <a:gd name="connsiteX8" fmla="*/ 1864082 w 2517708"/>
                      <a:gd name="connsiteY8" fmla="*/ 3657600 h 4172373"/>
                      <a:gd name="connsiteX9" fmla="*/ 1806508 w 2517708"/>
                      <a:gd name="connsiteY9" fmla="*/ 3627120 h 4172373"/>
                      <a:gd name="connsiteX10" fmla="*/ 1759095 w 2517708"/>
                      <a:gd name="connsiteY10" fmla="*/ 3572933 h 4172373"/>
                      <a:gd name="connsiteX11" fmla="*/ 1684588 w 2517708"/>
                      <a:gd name="connsiteY11" fmla="*/ 3518746 h 4172373"/>
                      <a:gd name="connsiteX12" fmla="*/ 1660882 w 2517708"/>
                      <a:gd name="connsiteY12" fmla="*/ 3508586 h 4172373"/>
                      <a:gd name="connsiteX13" fmla="*/ 1586375 w 2517708"/>
                      <a:gd name="connsiteY13" fmla="*/ 3457786 h 4172373"/>
                      <a:gd name="connsiteX14" fmla="*/ 1522028 w 2517708"/>
                      <a:gd name="connsiteY14" fmla="*/ 3447626 h 4172373"/>
                      <a:gd name="connsiteX15" fmla="*/ 1427202 w 2517708"/>
                      <a:gd name="connsiteY15" fmla="*/ 3332480 h 4172373"/>
                      <a:gd name="connsiteX16" fmla="*/ 1376402 w 2517708"/>
                      <a:gd name="connsiteY16" fmla="*/ 3102186 h 4172373"/>
                      <a:gd name="connsiteX17" fmla="*/ 1328988 w 2517708"/>
                      <a:gd name="connsiteY17" fmla="*/ 2929466 h 4172373"/>
                      <a:gd name="connsiteX18" fmla="*/ 1234162 w 2517708"/>
                      <a:gd name="connsiteY18" fmla="*/ 2804160 h 4172373"/>
                      <a:gd name="connsiteX19" fmla="*/ 1186748 w 2517708"/>
                      <a:gd name="connsiteY19" fmla="*/ 2763520 h 4172373"/>
                      <a:gd name="connsiteX20" fmla="*/ 1156268 w 2517708"/>
                      <a:gd name="connsiteY20" fmla="*/ 2716106 h 4172373"/>
                      <a:gd name="connsiteX21" fmla="*/ 1010642 w 2517708"/>
                      <a:gd name="connsiteY21" fmla="*/ 2648373 h 4172373"/>
                      <a:gd name="connsiteX22" fmla="*/ 939522 w 2517708"/>
                      <a:gd name="connsiteY22" fmla="*/ 2421466 h 4172373"/>
                      <a:gd name="connsiteX23" fmla="*/ 898134 w 2517708"/>
                      <a:gd name="connsiteY23" fmla="*/ 2345809 h 4172373"/>
                      <a:gd name="connsiteX24" fmla="*/ 915815 w 2517708"/>
                      <a:gd name="connsiteY24" fmla="*/ 2262293 h 4172373"/>
                      <a:gd name="connsiteX25" fmla="*/ 922588 w 2517708"/>
                      <a:gd name="connsiteY25" fmla="*/ 2208106 h 4172373"/>
                      <a:gd name="connsiteX26" fmla="*/ 922588 w 2517708"/>
                      <a:gd name="connsiteY26" fmla="*/ 2089573 h 4172373"/>
                      <a:gd name="connsiteX27" fmla="*/ 912428 w 2517708"/>
                      <a:gd name="connsiteY27" fmla="*/ 1994746 h 4172373"/>
                      <a:gd name="connsiteX28" fmla="*/ 865015 w 2517708"/>
                      <a:gd name="connsiteY28" fmla="*/ 1927013 h 4172373"/>
                      <a:gd name="connsiteX29" fmla="*/ 858242 w 2517708"/>
                      <a:gd name="connsiteY29" fmla="*/ 1815253 h 4172373"/>
                      <a:gd name="connsiteX30" fmla="*/ 753255 w 2517708"/>
                      <a:gd name="connsiteY30" fmla="*/ 1717040 h 4172373"/>
                      <a:gd name="connsiteX31" fmla="*/ 722775 w 2517708"/>
                      <a:gd name="connsiteY31" fmla="*/ 1662853 h 4172373"/>
                      <a:gd name="connsiteX32" fmla="*/ 631335 w 2517708"/>
                      <a:gd name="connsiteY32" fmla="*/ 1612053 h 4172373"/>
                      <a:gd name="connsiteX33" fmla="*/ 580535 w 2517708"/>
                      <a:gd name="connsiteY33" fmla="*/ 1530773 h 4172373"/>
                      <a:gd name="connsiteX34" fmla="*/ 573762 w 2517708"/>
                      <a:gd name="connsiteY34" fmla="*/ 1442720 h 4172373"/>
                      <a:gd name="connsiteX35" fmla="*/ 577148 w 2517708"/>
                      <a:gd name="connsiteY35" fmla="*/ 1381760 h 4172373"/>
                      <a:gd name="connsiteX36" fmla="*/ 594082 w 2517708"/>
                      <a:gd name="connsiteY36" fmla="*/ 1337733 h 4172373"/>
                      <a:gd name="connsiteX37" fmla="*/ 502642 w 2517708"/>
                      <a:gd name="connsiteY37" fmla="*/ 1249680 h 4172373"/>
                      <a:gd name="connsiteX38" fmla="*/ 428135 w 2517708"/>
                      <a:gd name="connsiteY38" fmla="*/ 1053253 h 4172373"/>
                      <a:gd name="connsiteX39" fmla="*/ 326535 w 2517708"/>
                      <a:gd name="connsiteY39" fmla="*/ 860213 h 4172373"/>
                      <a:gd name="connsiteX40" fmla="*/ 252028 w 2517708"/>
                      <a:gd name="connsiteY40" fmla="*/ 762000 h 4172373"/>
                      <a:gd name="connsiteX41" fmla="*/ 248642 w 2517708"/>
                      <a:gd name="connsiteY41" fmla="*/ 633306 h 4172373"/>
                      <a:gd name="connsiteX42" fmla="*/ 238482 w 2517708"/>
                      <a:gd name="connsiteY42" fmla="*/ 582506 h 4172373"/>
                      <a:gd name="connsiteX43" fmla="*/ 201228 w 2517708"/>
                      <a:gd name="connsiteY43" fmla="*/ 514773 h 4172373"/>
                      <a:gd name="connsiteX44" fmla="*/ 170748 w 2517708"/>
                      <a:gd name="connsiteY44" fmla="*/ 474133 h 4172373"/>
                      <a:gd name="connsiteX45" fmla="*/ 157202 w 2517708"/>
                      <a:gd name="connsiteY45" fmla="*/ 433493 h 4172373"/>
                      <a:gd name="connsiteX46" fmla="*/ 184295 w 2517708"/>
                      <a:gd name="connsiteY46" fmla="*/ 392853 h 4172373"/>
                      <a:gd name="connsiteX47" fmla="*/ 160588 w 2517708"/>
                      <a:gd name="connsiteY47" fmla="*/ 362373 h 4172373"/>
                      <a:gd name="connsiteX48" fmla="*/ 99628 w 2517708"/>
                      <a:gd name="connsiteY48" fmla="*/ 294640 h 4172373"/>
                      <a:gd name="connsiteX49" fmla="*/ 79308 w 2517708"/>
                      <a:gd name="connsiteY49" fmla="*/ 270933 h 4172373"/>
                      <a:gd name="connsiteX50" fmla="*/ 55602 w 2517708"/>
                      <a:gd name="connsiteY50" fmla="*/ 243840 h 4172373"/>
                      <a:gd name="connsiteX51" fmla="*/ 58988 w 2517708"/>
                      <a:gd name="connsiteY51" fmla="*/ 206586 h 4172373"/>
                      <a:gd name="connsiteX52" fmla="*/ 38668 w 2517708"/>
                      <a:gd name="connsiteY52" fmla="*/ 176106 h 4172373"/>
                      <a:gd name="connsiteX53" fmla="*/ 31895 w 2517708"/>
                      <a:gd name="connsiteY53" fmla="*/ 104986 h 4172373"/>
                      <a:gd name="connsiteX54" fmla="*/ 8188 w 2517708"/>
                      <a:gd name="connsiteY54" fmla="*/ 60960 h 4172373"/>
                      <a:gd name="connsiteX55" fmla="*/ 11575 w 2517708"/>
                      <a:gd name="connsiteY55" fmla="*/ 20320 h 4172373"/>
                      <a:gd name="connsiteX56" fmla="*/ 116562 w 2517708"/>
                      <a:gd name="connsiteY56" fmla="*/ 104986 h 4172373"/>
                      <a:gd name="connsiteX57" fmla="*/ 116562 w 2517708"/>
                      <a:gd name="connsiteY57" fmla="*/ 159173 h 4172373"/>
                      <a:gd name="connsiteX58" fmla="*/ 180908 w 2517708"/>
                      <a:gd name="connsiteY58" fmla="*/ 270933 h 4172373"/>
                      <a:gd name="connsiteX59" fmla="*/ 238482 w 2517708"/>
                      <a:gd name="connsiteY59" fmla="*/ 335280 h 4172373"/>
                      <a:gd name="connsiteX60" fmla="*/ 299442 w 2517708"/>
                      <a:gd name="connsiteY60" fmla="*/ 399626 h 4172373"/>
                      <a:gd name="connsiteX61" fmla="*/ 367175 w 2517708"/>
                      <a:gd name="connsiteY61" fmla="*/ 331893 h 4172373"/>
                      <a:gd name="connsiteX62" fmla="*/ 414588 w 2517708"/>
                      <a:gd name="connsiteY62" fmla="*/ 169333 h 4172373"/>
                      <a:gd name="connsiteX63" fmla="*/ 417975 w 2517708"/>
                      <a:gd name="connsiteY63" fmla="*/ 111760 h 4172373"/>
                      <a:gd name="connsiteX64" fmla="*/ 434908 w 2517708"/>
                      <a:gd name="connsiteY64" fmla="*/ 47413 h 4172373"/>
                      <a:gd name="connsiteX65" fmla="*/ 468775 w 2517708"/>
                      <a:gd name="connsiteY65" fmla="*/ 13546 h 4172373"/>
                      <a:gd name="connsiteX66" fmla="*/ 499255 w 2517708"/>
                      <a:gd name="connsiteY66" fmla="*/ 13546 h 4172373"/>
                      <a:gd name="connsiteX67" fmla="*/ 482322 w 2517708"/>
                      <a:gd name="connsiteY67" fmla="*/ 47413 h 4172373"/>
                      <a:gd name="connsiteX68" fmla="*/ 475548 w 2517708"/>
                      <a:gd name="connsiteY68" fmla="*/ 81280 h 4172373"/>
                      <a:gd name="connsiteX69" fmla="*/ 472162 w 2517708"/>
                      <a:gd name="connsiteY69" fmla="*/ 111760 h 4172373"/>
                      <a:gd name="connsiteX70" fmla="*/ 468775 w 2517708"/>
                      <a:gd name="connsiteY70" fmla="*/ 6773 h 4172373"/>
                      <a:gd name="connsiteX71" fmla="*/ 492482 w 2517708"/>
                      <a:gd name="connsiteY71" fmla="*/ 0 h 4172373"/>
                      <a:gd name="connsiteX72" fmla="*/ 478935 w 2517708"/>
                      <a:gd name="connsiteY72" fmla="*/ 67733 h 4172373"/>
                      <a:gd name="connsiteX73" fmla="*/ 465388 w 2517708"/>
                      <a:gd name="connsiteY73" fmla="*/ 91440 h 4172373"/>
                      <a:gd name="connsiteX74" fmla="*/ 465388 w 2517708"/>
                      <a:gd name="connsiteY74" fmla="*/ 169333 h 4172373"/>
                      <a:gd name="connsiteX75" fmla="*/ 451842 w 2517708"/>
                      <a:gd name="connsiteY75" fmla="*/ 247226 h 4172373"/>
                      <a:gd name="connsiteX76" fmla="*/ 428135 w 2517708"/>
                      <a:gd name="connsiteY76" fmla="*/ 308186 h 4172373"/>
                      <a:gd name="connsiteX77" fmla="*/ 428135 w 2517708"/>
                      <a:gd name="connsiteY77" fmla="*/ 331893 h 4172373"/>
                      <a:gd name="connsiteX78" fmla="*/ 543282 w 2517708"/>
                      <a:gd name="connsiteY78" fmla="*/ 345440 h 4172373"/>
                      <a:gd name="connsiteX79" fmla="*/ 617788 w 2517708"/>
                      <a:gd name="connsiteY79" fmla="*/ 447040 h 4172373"/>
                      <a:gd name="connsiteX80" fmla="*/ 631335 w 2517708"/>
                      <a:gd name="connsiteY80" fmla="*/ 494453 h 4172373"/>
                      <a:gd name="connsiteX81" fmla="*/ 638108 w 2517708"/>
                      <a:gd name="connsiteY81" fmla="*/ 548640 h 4172373"/>
                      <a:gd name="connsiteX82" fmla="*/ 702455 w 2517708"/>
                      <a:gd name="connsiteY82" fmla="*/ 599440 h 4172373"/>
                      <a:gd name="connsiteX83" fmla="*/ 756642 w 2517708"/>
                      <a:gd name="connsiteY83" fmla="*/ 704426 h 4172373"/>
                      <a:gd name="connsiteX84" fmla="*/ 783735 w 2517708"/>
                      <a:gd name="connsiteY84" fmla="*/ 792480 h 4172373"/>
                      <a:gd name="connsiteX85" fmla="*/ 810828 w 2517708"/>
                      <a:gd name="connsiteY85" fmla="*/ 822960 h 4172373"/>
                      <a:gd name="connsiteX86" fmla="*/ 834535 w 2517708"/>
                      <a:gd name="connsiteY86" fmla="*/ 819573 h 4172373"/>
                      <a:gd name="connsiteX87" fmla="*/ 841308 w 2517708"/>
                      <a:gd name="connsiteY87" fmla="*/ 863600 h 4172373"/>
                      <a:gd name="connsiteX88" fmla="*/ 922588 w 2517708"/>
                      <a:gd name="connsiteY88" fmla="*/ 955040 h 4172373"/>
                      <a:gd name="connsiteX89" fmla="*/ 959842 w 2517708"/>
                      <a:gd name="connsiteY89" fmla="*/ 1029546 h 4172373"/>
                      <a:gd name="connsiteX90" fmla="*/ 959842 w 2517708"/>
                      <a:gd name="connsiteY90" fmla="*/ 1104053 h 4172373"/>
                      <a:gd name="connsiteX91" fmla="*/ 997095 w 2517708"/>
                      <a:gd name="connsiteY91" fmla="*/ 1236133 h 4172373"/>
                      <a:gd name="connsiteX92" fmla="*/ 1024188 w 2517708"/>
                      <a:gd name="connsiteY92" fmla="*/ 1263226 h 4172373"/>
                      <a:gd name="connsiteX93" fmla="*/ 1139335 w 2517708"/>
                      <a:gd name="connsiteY93" fmla="*/ 1310640 h 4172373"/>
                      <a:gd name="connsiteX94" fmla="*/ 1224002 w 2517708"/>
                      <a:gd name="connsiteY94" fmla="*/ 1364826 h 4172373"/>
                      <a:gd name="connsiteX95" fmla="*/ 1261255 w 2517708"/>
                      <a:gd name="connsiteY95" fmla="*/ 1452880 h 4172373"/>
                      <a:gd name="connsiteX96" fmla="*/ 1305282 w 2517708"/>
                      <a:gd name="connsiteY96" fmla="*/ 1540933 h 4172373"/>
                      <a:gd name="connsiteX97" fmla="*/ 1366242 w 2517708"/>
                      <a:gd name="connsiteY97" fmla="*/ 1628986 h 4172373"/>
                      <a:gd name="connsiteX98" fmla="*/ 1373015 w 2517708"/>
                      <a:gd name="connsiteY98" fmla="*/ 1713653 h 4172373"/>
                      <a:gd name="connsiteX99" fmla="*/ 1373015 w 2517708"/>
                      <a:gd name="connsiteY99" fmla="*/ 1774613 h 4172373"/>
                      <a:gd name="connsiteX100" fmla="*/ 1359468 w 2517708"/>
                      <a:gd name="connsiteY100" fmla="*/ 1822026 h 4172373"/>
                      <a:gd name="connsiteX101" fmla="*/ 1413655 w 2517708"/>
                      <a:gd name="connsiteY101" fmla="*/ 1933786 h 4172373"/>
                      <a:gd name="connsiteX102" fmla="*/ 1393335 w 2517708"/>
                      <a:gd name="connsiteY102" fmla="*/ 1971040 h 4172373"/>
                      <a:gd name="connsiteX103" fmla="*/ 1413655 w 2517708"/>
                      <a:gd name="connsiteY103" fmla="*/ 2045546 h 4172373"/>
                      <a:gd name="connsiteX104" fmla="*/ 1457682 w 2517708"/>
                      <a:gd name="connsiteY104" fmla="*/ 2106506 h 4172373"/>
                      <a:gd name="connsiteX105" fmla="*/ 1522028 w 2517708"/>
                      <a:gd name="connsiteY105" fmla="*/ 2218266 h 4172373"/>
                      <a:gd name="connsiteX106" fmla="*/ 1586375 w 2517708"/>
                      <a:gd name="connsiteY106" fmla="*/ 2228426 h 4172373"/>
                      <a:gd name="connsiteX107" fmla="*/ 1617263 w 2517708"/>
                      <a:gd name="connsiteY107" fmla="*/ 2286535 h 4172373"/>
                      <a:gd name="connsiteX108" fmla="*/ 1624068 w 2517708"/>
                      <a:gd name="connsiteY108" fmla="*/ 2342138 h 4172373"/>
                      <a:gd name="connsiteX109" fmla="*/ 1568198 w 2517708"/>
                      <a:gd name="connsiteY109" fmla="*/ 2388939 h 4172373"/>
                      <a:gd name="connsiteX110" fmla="*/ 1582887 w 2517708"/>
                      <a:gd name="connsiteY110" fmla="*/ 2443776 h 4172373"/>
                      <a:gd name="connsiteX111" fmla="*/ 1630402 w 2517708"/>
                      <a:gd name="connsiteY111" fmla="*/ 2516293 h 4172373"/>
                      <a:gd name="connsiteX112" fmla="*/ 1732980 w 2517708"/>
                      <a:gd name="connsiteY112" fmla="*/ 2566302 h 4172373"/>
                      <a:gd name="connsiteX113" fmla="*/ 1809895 w 2517708"/>
                      <a:gd name="connsiteY113" fmla="*/ 2756746 h 4172373"/>
                      <a:gd name="connsiteX114" fmla="*/ 1843762 w 2517708"/>
                      <a:gd name="connsiteY114" fmla="*/ 2817706 h 4172373"/>
                      <a:gd name="connsiteX115" fmla="*/ 1962295 w 2517708"/>
                      <a:gd name="connsiteY115" fmla="*/ 2827866 h 4172373"/>
                      <a:gd name="connsiteX116" fmla="*/ 2013095 w 2517708"/>
                      <a:gd name="connsiteY116" fmla="*/ 2831253 h 4172373"/>
                      <a:gd name="connsiteX117" fmla="*/ 2121468 w 2517708"/>
                      <a:gd name="connsiteY117" fmla="*/ 2905760 h 4172373"/>
                      <a:gd name="connsiteX118" fmla="*/ 2135015 w 2517708"/>
                      <a:gd name="connsiteY118" fmla="*/ 2976880 h 4172373"/>
                      <a:gd name="connsiteX119" fmla="*/ 2185815 w 2517708"/>
                      <a:gd name="connsiteY119" fmla="*/ 3051386 h 4172373"/>
                      <a:gd name="connsiteX120" fmla="*/ 2253548 w 2517708"/>
                      <a:gd name="connsiteY120" fmla="*/ 3163146 h 4172373"/>
                      <a:gd name="connsiteX121" fmla="*/ 2267095 w 2517708"/>
                      <a:gd name="connsiteY121" fmla="*/ 3268133 h 4172373"/>
                      <a:gd name="connsiteX122" fmla="*/ 2277255 w 2517708"/>
                      <a:gd name="connsiteY122" fmla="*/ 3315546 h 4172373"/>
                      <a:gd name="connsiteX123" fmla="*/ 2250162 w 2517708"/>
                      <a:gd name="connsiteY123" fmla="*/ 3379893 h 4172373"/>
                      <a:gd name="connsiteX124" fmla="*/ 2321282 w 2517708"/>
                      <a:gd name="connsiteY124" fmla="*/ 3532293 h 4172373"/>
                      <a:gd name="connsiteX125" fmla="*/ 2344988 w 2517708"/>
                      <a:gd name="connsiteY125" fmla="*/ 3715173 h 4172373"/>
                      <a:gd name="connsiteX126" fmla="*/ 2375468 w 2517708"/>
                      <a:gd name="connsiteY126" fmla="*/ 3782906 h 4172373"/>
                      <a:gd name="connsiteX127" fmla="*/ 2378855 w 2517708"/>
                      <a:gd name="connsiteY127" fmla="*/ 3908213 h 4172373"/>
                      <a:gd name="connsiteX128" fmla="*/ 2402562 w 2517708"/>
                      <a:gd name="connsiteY128" fmla="*/ 3975946 h 4172373"/>
                      <a:gd name="connsiteX129" fmla="*/ 2456748 w 2517708"/>
                      <a:gd name="connsiteY129" fmla="*/ 4060613 h 4172373"/>
                      <a:gd name="connsiteX130" fmla="*/ 2517708 w 2517708"/>
                      <a:gd name="connsiteY130" fmla="*/ 4060613 h 4172373"/>
                      <a:gd name="connsiteX0" fmla="*/ 2399445 w 2517978"/>
                      <a:gd name="connsiteY0" fmla="*/ 4172373 h 4172373"/>
                      <a:gd name="connsiteX1" fmla="*/ 2321552 w 2517978"/>
                      <a:gd name="connsiteY1" fmla="*/ 4077546 h 4172373"/>
                      <a:gd name="connsiteX2" fmla="*/ 2287685 w 2517978"/>
                      <a:gd name="connsiteY2" fmla="*/ 4074160 h 4172373"/>
                      <a:gd name="connsiteX3" fmla="*/ 2219952 w 2517978"/>
                      <a:gd name="connsiteY3" fmla="*/ 3999653 h 4172373"/>
                      <a:gd name="connsiteX4" fmla="*/ 2192858 w 2517978"/>
                      <a:gd name="connsiteY4" fmla="*/ 3979333 h 4172373"/>
                      <a:gd name="connsiteX5" fmla="*/ 2152218 w 2517978"/>
                      <a:gd name="connsiteY5" fmla="*/ 3894666 h 4172373"/>
                      <a:gd name="connsiteX6" fmla="*/ 2030298 w 2517978"/>
                      <a:gd name="connsiteY6" fmla="*/ 3860800 h 4172373"/>
                      <a:gd name="connsiteX7" fmla="*/ 2016752 w 2517978"/>
                      <a:gd name="connsiteY7" fmla="*/ 3820160 h 4172373"/>
                      <a:gd name="connsiteX8" fmla="*/ 1864352 w 2517978"/>
                      <a:gd name="connsiteY8" fmla="*/ 3657600 h 4172373"/>
                      <a:gd name="connsiteX9" fmla="*/ 1806778 w 2517978"/>
                      <a:gd name="connsiteY9" fmla="*/ 3627120 h 4172373"/>
                      <a:gd name="connsiteX10" fmla="*/ 1759365 w 2517978"/>
                      <a:gd name="connsiteY10" fmla="*/ 3572933 h 4172373"/>
                      <a:gd name="connsiteX11" fmla="*/ 1684858 w 2517978"/>
                      <a:gd name="connsiteY11" fmla="*/ 3518746 h 4172373"/>
                      <a:gd name="connsiteX12" fmla="*/ 1661152 w 2517978"/>
                      <a:gd name="connsiteY12" fmla="*/ 3508586 h 4172373"/>
                      <a:gd name="connsiteX13" fmla="*/ 1586645 w 2517978"/>
                      <a:gd name="connsiteY13" fmla="*/ 3457786 h 4172373"/>
                      <a:gd name="connsiteX14" fmla="*/ 1522298 w 2517978"/>
                      <a:gd name="connsiteY14" fmla="*/ 3447626 h 4172373"/>
                      <a:gd name="connsiteX15" fmla="*/ 1427472 w 2517978"/>
                      <a:gd name="connsiteY15" fmla="*/ 3332480 h 4172373"/>
                      <a:gd name="connsiteX16" fmla="*/ 1376672 w 2517978"/>
                      <a:gd name="connsiteY16" fmla="*/ 3102186 h 4172373"/>
                      <a:gd name="connsiteX17" fmla="*/ 1329258 w 2517978"/>
                      <a:gd name="connsiteY17" fmla="*/ 2929466 h 4172373"/>
                      <a:gd name="connsiteX18" fmla="*/ 1234432 w 2517978"/>
                      <a:gd name="connsiteY18" fmla="*/ 2804160 h 4172373"/>
                      <a:gd name="connsiteX19" fmla="*/ 1187018 w 2517978"/>
                      <a:gd name="connsiteY19" fmla="*/ 2763520 h 4172373"/>
                      <a:gd name="connsiteX20" fmla="*/ 1156538 w 2517978"/>
                      <a:gd name="connsiteY20" fmla="*/ 2716106 h 4172373"/>
                      <a:gd name="connsiteX21" fmla="*/ 1010912 w 2517978"/>
                      <a:gd name="connsiteY21" fmla="*/ 2648373 h 4172373"/>
                      <a:gd name="connsiteX22" fmla="*/ 939792 w 2517978"/>
                      <a:gd name="connsiteY22" fmla="*/ 2421466 h 4172373"/>
                      <a:gd name="connsiteX23" fmla="*/ 937140 w 2517978"/>
                      <a:gd name="connsiteY23" fmla="*/ 2347898 h 4172373"/>
                      <a:gd name="connsiteX24" fmla="*/ 916085 w 2517978"/>
                      <a:gd name="connsiteY24" fmla="*/ 2262293 h 4172373"/>
                      <a:gd name="connsiteX25" fmla="*/ 922858 w 2517978"/>
                      <a:gd name="connsiteY25" fmla="*/ 2208106 h 4172373"/>
                      <a:gd name="connsiteX26" fmla="*/ 922858 w 2517978"/>
                      <a:gd name="connsiteY26" fmla="*/ 2089573 h 4172373"/>
                      <a:gd name="connsiteX27" fmla="*/ 912698 w 2517978"/>
                      <a:gd name="connsiteY27" fmla="*/ 1994746 h 4172373"/>
                      <a:gd name="connsiteX28" fmla="*/ 865285 w 2517978"/>
                      <a:gd name="connsiteY28" fmla="*/ 1927013 h 4172373"/>
                      <a:gd name="connsiteX29" fmla="*/ 858512 w 2517978"/>
                      <a:gd name="connsiteY29" fmla="*/ 1815253 h 4172373"/>
                      <a:gd name="connsiteX30" fmla="*/ 753525 w 2517978"/>
                      <a:gd name="connsiteY30" fmla="*/ 1717040 h 4172373"/>
                      <a:gd name="connsiteX31" fmla="*/ 723045 w 2517978"/>
                      <a:gd name="connsiteY31" fmla="*/ 1662853 h 4172373"/>
                      <a:gd name="connsiteX32" fmla="*/ 631605 w 2517978"/>
                      <a:gd name="connsiteY32" fmla="*/ 1612053 h 4172373"/>
                      <a:gd name="connsiteX33" fmla="*/ 580805 w 2517978"/>
                      <a:gd name="connsiteY33" fmla="*/ 1530773 h 4172373"/>
                      <a:gd name="connsiteX34" fmla="*/ 574032 w 2517978"/>
                      <a:gd name="connsiteY34" fmla="*/ 1442720 h 4172373"/>
                      <a:gd name="connsiteX35" fmla="*/ 577418 w 2517978"/>
                      <a:gd name="connsiteY35" fmla="*/ 1381760 h 4172373"/>
                      <a:gd name="connsiteX36" fmla="*/ 594352 w 2517978"/>
                      <a:gd name="connsiteY36" fmla="*/ 1337733 h 4172373"/>
                      <a:gd name="connsiteX37" fmla="*/ 502912 w 2517978"/>
                      <a:gd name="connsiteY37" fmla="*/ 1249680 h 4172373"/>
                      <a:gd name="connsiteX38" fmla="*/ 428405 w 2517978"/>
                      <a:gd name="connsiteY38" fmla="*/ 1053253 h 4172373"/>
                      <a:gd name="connsiteX39" fmla="*/ 326805 w 2517978"/>
                      <a:gd name="connsiteY39" fmla="*/ 860213 h 4172373"/>
                      <a:gd name="connsiteX40" fmla="*/ 252298 w 2517978"/>
                      <a:gd name="connsiteY40" fmla="*/ 762000 h 4172373"/>
                      <a:gd name="connsiteX41" fmla="*/ 248912 w 2517978"/>
                      <a:gd name="connsiteY41" fmla="*/ 633306 h 4172373"/>
                      <a:gd name="connsiteX42" fmla="*/ 238752 w 2517978"/>
                      <a:gd name="connsiteY42" fmla="*/ 582506 h 4172373"/>
                      <a:gd name="connsiteX43" fmla="*/ 201498 w 2517978"/>
                      <a:gd name="connsiteY43" fmla="*/ 514773 h 4172373"/>
                      <a:gd name="connsiteX44" fmla="*/ 171018 w 2517978"/>
                      <a:gd name="connsiteY44" fmla="*/ 474133 h 4172373"/>
                      <a:gd name="connsiteX45" fmla="*/ 157472 w 2517978"/>
                      <a:gd name="connsiteY45" fmla="*/ 433493 h 4172373"/>
                      <a:gd name="connsiteX46" fmla="*/ 184565 w 2517978"/>
                      <a:gd name="connsiteY46" fmla="*/ 392853 h 4172373"/>
                      <a:gd name="connsiteX47" fmla="*/ 160858 w 2517978"/>
                      <a:gd name="connsiteY47" fmla="*/ 362373 h 4172373"/>
                      <a:gd name="connsiteX48" fmla="*/ 99898 w 2517978"/>
                      <a:gd name="connsiteY48" fmla="*/ 294640 h 4172373"/>
                      <a:gd name="connsiteX49" fmla="*/ 79578 w 2517978"/>
                      <a:gd name="connsiteY49" fmla="*/ 270933 h 4172373"/>
                      <a:gd name="connsiteX50" fmla="*/ 55872 w 2517978"/>
                      <a:gd name="connsiteY50" fmla="*/ 243840 h 4172373"/>
                      <a:gd name="connsiteX51" fmla="*/ 59258 w 2517978"/>
                      <a:gd name="connsiteY51" fmla="*/ 206586 h 4172373"/>
                      <a:gd name="connsiteX52" fmla="*/ 38938 w 2517978"/>
                      <a:gd name="connsiteY52" fmla="*/ 176106 h 4172373"/>
                      <a:gd name="connsiteX53" fmla="*/ 32165 w 2517978"/>
                      <a:gd name="connsiteY53" fmla="*/ 104986 h 4172373"/>
                      <a:gd name="connsiteX54" fmla="*/ 8458 w 2517978"/>
                      <a:gd name="connsiteY54" fmla="*/ 60960 h 4172373"/>
                      <a:gd name="connsiteX55" fmla="*/ 11845 w 2517978"/>
                      <a:gd name="connsiteY55" fmla="*/ 20320 h 4172373"/>
                      <a:gd name="connsiteX56" fmla="*/ 116832 w 2517978"/>
                      <a:gd name="connsiteY56" fmla="*/ 104986 h 4172373"/>
                      <a:gd name="connsiteX57" fmla="*/ 116832 w 2517978"/>
                      <a:gd name="connsiteY57" fmla="*/ 159173 h 4172373"/>
                      <a:gd name="connsiteX58" fmla="*/ 181178 w 2517978"/>
                      <a:gd name="connsiteY58" fmla="*/ 270933 h 4172373"/>
                      <a:gd name="connsiteX59" fmla="*/ 238752 w 2517978"/>
                      <a:gd name="connsiteY59" fmla="*/ 335280 h 4172373"/>
                      <a:gd name="connsiteX60" fmla="*/ 299712 w 2517978"/>
                      <a:gd name="connsiteY60" fmla="*/ 399626 h 4172373"/>
                      <a:gd name="connsiteX61" fmla="*/ 367445 w 2517978"/>
                      <a:gd name="connsiteY61" fmla="*/ 331893 h 4172373"/>
                      <a:gd name="connsiteX62" fmla="*/ 414858 w 2517978"/>
                      <a:gd name="connsiteY62" fmla="*/ 169333 h 4172373"/>
                      <a:gd name="connsiteX63" fmla="*/ 418245 w 2517978"/>
                      <a:gd name="connsiteY63" fmla="*/ 111760 h 4172373"/>
                      <a:gd name="connsiteX64" fmla="*/ 435178 w 2517978"/>
                      <a:gd name="connsiteY64" fmla="*/ 47413 h 4172373"/>
                      <a:gd name="connsiteX65" fmla="*/ 469045 w 2517978"/>
                      <a:gd name="connsiteY65" fmla="*/ 13546 h 4172373"/>
                      <a:gd name="connsiteX66" fmla="*/ 499525 w 2517978"/>
                      <a:gd name="connsiteY66" fmla="*/ 13546 h 4172373"/>
                      <a:gd name="connsiteX67" fmla="*/ 482592 w 2517978"/>
                      <a:gd name="connsiteY67" fmla="*/ 47413 h 4172373"/>
                      <a:gd name="connsiteX68" fmla="*/ 475818 w 2517978"/>
                      <a:gd name="connsiteY68" fmla="*/ 81280 h 4172373"/>
                      <a:gd name="connsiteX69" fmla="*/ 472432 w 2517978"/>
                      <a:gd name="connsiteY69" fmla="*/ 111760 h 4172373"/>
                      <a:gd name="connsiteX70" fmla="*/ 469045 w 2517978"/>
                      <a:gd name="connsiteY70" fmla="*/ 6773 h 4172373"/>
                      <a:gd name="connsiteX71" fmla="*/ 492752 w 2517978"/>
                      <a:gd name="connsiteY71" fmla="*/ 0 h 4172373"/>
                      <a:gd name="connsiteX72" fmla="*/ 479205 w 2517978"/>
                      <a:gd name="connsiteY72" fmla="*/ 67733 h 4172373"/>
                      <a:gd name="connsiteX73" fmla="*/ 465658 w 2517978"/>
                      <a:gd name="connsiteY73" fmla="*/ 91440 h 4172373"/>
                      <a:gd name="connsiteX74" fmla="*/ 465658 w 2517978"/>
                      <a:gd name="connsiteY74" fmla="*/ 169333 h 4172373"/>
                      <a:gd name="connsiteX75" fmla="*/ 452112 w 2517978"/>
                      <a:gd name="connsiteY75" fmla="*/ 247226 h 4172373"/>
                      <a:gd name="connsiteX76" fmla="*/ 428405 w 2517978"/>
                      <a:gd name="connsiteY76" fmla="*/ 308186 h 4172373"/>
                      <a:gd name="connsiteX77" fmla="*/ 428405 w 2517978"/>
                      <a:gd name="connsiteY77" fmla="*/ 331893 h 4172373"/>
                      <a:gd name="connsiteX78" fmla="*/ 543552 w 2517978"/>
                      <a:gd name="connsiteY78" fmla="*/ 345440 h 4172373"/>
                      <a:gd name="connsiteX79" fmla="*/ 618058 w 2517978"/>
                      <a:gd name="connsiteY79" fmla="*/ 447040 h 4172373"/>
                      <a:gd name="connsiteX80" fmla="*/ 631605 w 2517978"/>
                      <a:gd name="connsiteY80" fmla="*/ 494453 h 4172373"/>
                      <a:gd name="connsiteX81" fmla="*/ 638378 w 2517978"/>
                      <a:gd name="connsiteY81" fmla="*/ 548640 h 4172373"/>
                      <a:gd name="connsiteX82" fmla="*/ 702725 w 2517978"/>
                      <a:gd name="connsiteY82" fmla="*/ 599440 h 4172373"/>
                      <a:gd name="connsiteX83" fmla="*/ 756912 w 2517978"/>
                      <a:gd name="connsiteY83" fmla="*/ 704426 h 4172373"/>
                      <a:gd name="connsiteX84" fmla="*/ 784005 w 2517978"/>
                      <a:gd name="connsiteY84" fmla="*/ 792480 h 4172373"/>
                      <a:gd name="connsiteX85" fmla="*/ 811098 w 2517978"/>
                      <a:gd name="connsiteY85" fmla="*/ 822960 h 4172373"/>
                      <a:gd name="connsiteX86" fmla="*/ 834805 w 2517978"/>
                      <a:gd name="connsiteY86" fmla="*/ 819573 h 4172373"/>
                      <a:gd name="connsiteX87" fmla="*/ 841578 w 2517978"/>
                      <a:gd name="connsiteY87" fmla="*/ 863600 h 4172373"/>
                      <a:gd name="connsiteX88" fmla="*/ 922858 w 2517978"/>
                      <a:gd name="connsiteY88" fmla="*/ 955040 h 4172373"/>
                      <a:gd name="connsiteX89" fmla="*/ 960112 w 2517978"/>
                      <a:gd name="connsiteY89" fmla="*/ 1029546 h 4172373"/>
                      <a:gd name="connsiteX90" fmla="*/ 960112 w 2517978"/>
                      <a:gd name="connsiteY90" fmla="*/ 1104053 h 4172373"/>
                      <a:gd name="connsiteX91" fmla="*/ 997365 w 2517978"/>
                      <a:gd name="connsiteY91" fmla="*/ 1236133 h 4172373"/>
                      <a:gd name="connsiteX92" fmla="*/ 1024458 w 2517978"/>
                      <a:gd name="connsiteY92" fmla="*/ 1263226 h 4172373"/>
                      <a:gd name="connsiteX93" fmla="*/ 1139605 w 2517978"/>
                      <a:gd name="connsiteY93" fmla="*/ 1310640 h 4172373"/>
                      <a:gd name="connsiteX94" fmla="*/ 1224272 w 2517978"/>
                      <a:gd name="connsiteY94" fmla="*/ 1364826 h 4172373"/>
                      <a:gd name="connsiteX95" fmla="*/ 1261525 w 2517978"/>
                      <a:gd name="connsiteY95" fmla="*/ 1452880 h 4172373"/>
                      <a:gd name="connsiteX96" fmla="*/ 1305552 w 2517978"/>
                      <a:gd name="connsiteY96" fmla="*/ 1540933 h 4172373"/>
                      <a:gd name="connsiteX97" fmla="*/ 1366512 w 2517978"/>
                      <a:gd name="connsiteY97" fmla="*/ 1628986 h 4172373"/>
                      <a:gd name="connsiteX98" fmla="*/ 1373285 w 2517978"/>
                      <a:gd name="connsiteY98" fmla="*/ 1713653 h 4172373"/>
                      <a:gd name="connsiteX99" fmla="*/ 1373285 w 2517978"/>
                      <a:gd name="connsiteY99" fmla="*/ 1774613 h 4172373"/>
                      <a:gd name="connsiteX100" fmla="*/ 1359738 w 2517978"/>
                      <a:gd name="connsiteY100" fmla="*/ 1822026 h 4172373"/>
                      <a:gd name="connsiteX101" fmla="*/ 1413925 w 2517978"/>
                      <a:gd name="connsiteY101" fmla="*/ 1933786 h 4172373"/>
                      <a:gd name="connsiteX102" fmla="*/ 1393605 w 2517978"/>
                      <a:gd name="connsiteY102" fmla="*/ 1971040 h 4172373"/>
                      <a:gd name="connsiteX103" fmla="*/ 1413925 w 2517978"/>
                      <a:gd name="connsiteY103" fmla="*/ 2045546 h 4172373"/>
                      <a:gd name="connsiteX104" fmla="*/ 1457952 w 2517978"/>
                      <a:gd name="connsiteY104" fmla="*/ 2106506 h 4172373"/>
                      <a:gd name="connsiteX105" fmla="*/ 1522298 w 2517978"/>
                      <a:gd name="connsiteY105" fmla="*/ 2218266 h 4172373"/>
                      <a:gd name="connsiteX106" fmla="*/ 1586645 w 2517978"/>
                      <a:gd name="connsiteY106" fmla="*/ 2228426 h 4172373"/>
                      <a:gd name="connsiteX107" fmla="*/ 1617533 w 2517978"/>
                      <a:gd name="connsiteY107" fmla="*/ 2286535 h 4172373"/>
                      <a:gd name="connsiteX108" fmla="*/ 1624338 w 2517978"/>
                      <a:gd name="connsiteY108" fmla="*/ 2342138 h 4172373"/>
                      <a:gd name="connsiteX109" fmla="*/ 1568468 w 2517978"/>
                      <a:gd name="connsiteY109" fmla="*/ 2388939 h 4172373"/>
                      <a:gd name="connsiteX110" fmla="*/ 1583157 w 2517978"/>
                      <a:gd name="connsiteY110" fmla="*/ 2443776 h 4172373"/>
                      <a:gd name="connsiteX111" fmla="*/ 1630672 w 2517978"/>
                      <a:gd name="connsiteY111" fmla="*/ 2516293 h 4172373"/>
                      <a:gd name="connsiteX112" fmla="*/ 1733250 w 2517978"/>
                      <a:gd name="connsiteY112" fmla="*/ 2566302 h 4172373"/>
                      <a:gd name="connsiteX113" fmla="*/ 1810165 w 2517978"/>
                      <a:gd name="connsiteY113" fmla="*/ 2756746 h 4172373"/>
                      <a:gd name="connsiteX114" fmla="*/ 1844032 w 2517978"/>
                      <a:gd name="connsiteY114" fmla="*/ 2817706 h 4172373"/>
                      <a:gd name="connsiteX115" fmla="*/ 1962565 w 2517978"/>
                      <a:gd name="connsiteY115" fmla="*/ 2827866 h 4172373"/>
                      <a:gd name="connsiteX116" fmla="*/ 2013365 w 2517978"/>
                      <a:gd name="connsiteY116" fmla="*/ 2831253 h 4172373"/>
                      <a:gd name="connsiteX117" fmla="*/ 2121738 w 2517978"/>
                      <a:gd name="connsiteY117" fmla="*/ 2905760 h 4172373"/>
                      <a:gd name="connsiteX118" fmla="*/ 2135285 w 2517978"/>
                      <a:gd name="connsiteY118" fmla="*/ 2976880 h 4172373"/>
                      <a:gd name="connsiteX119" fmla="*/ 2186085 w 2517978"/>
                      <a:gd name="connsiteY119" fmla="*/ 3051386 h 4172373"/>
                      <a:gd name="connsiteX120" fmla="*/ 2253818 w 2517978"/>
                      <a:gd name="connsiteY120" fmla="*/ 3163146 h 4172373"/>
                      <a:gd name="connsiteX121" fmla="*/ 2267365 w 2517978"/>
                      <a:gd name="connsiteY121" fmla="*/ 3268133 h 4172373"/>
                      <a:gd name="connsiteX122" fmla="*/ 2277525 w 2517978"/>
                      <a:gd name="connsiteY122" fmla="*/ 3315546 h 4172373"/>
                      <a:gd name="connsiteX123" fmla="*/ 2250432 w 2517978"/>
                      <a:gd name="connsiteY123" fmla="*/ 3379893 h 4172373"/>
                      <a:gd name="connsiteX124" fmla="*/ 2321552 w 2517978"/>
                      <a:gd name="connsiteY124" fmla="*/ 3532293 h 4172373"/>
                      <a:gd name="connsiteX125" fmla="*/ 2345258 w 2517978"/>
                      <a:gd name="connsiteY125" fmla="*/ 3715173 h 4172373"/>
                      <a:gd name="connsiteX126" fmla="*/ 2375738 w 2517978"/>
                      <a:gd name="connsiteY126" fmla="*/ 3782906 h 4172373"/>
                      <a:gd name="connsiteX127" fmla="*/ 2379125 w 2517978"/>
                      <a:gd name="connsiteY127" fmla="*/ 3908213 h 4172373"/>
                      <a:gd name="connsiteX128" fmla="*/ 2402832 w 2517978"/>
                      <a:gd name="connsiteY128" fmla="*/ 3975946 h 4172373"/>
                      <a:gd name="connsiteX129" fmla="*/ 2457018 w 2517978"/>
                      <a:gd name="connsiteY129" fmla="*/ 4060613 h 4172373"/>
                      <a:gd name="connsiteX130" fmla="*/ 2517978 w 2517978"/>
                      <a:gd name="connsiteY130" fmla="*/ 4060613 h 41723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</a:cxnLst>
                    <a:rect l="l" t="t" r="r" b="b"/>
                    <a:pathLst>
                      <a:path w="2517978" h="4172373" extrusionOk="0">
                        <a:moveTo>
                          <a:pt x="2399445" y="4172373"/>
                        </a:moveTo>
                        <a:cubicBezTo>
                          <a:pt x="2353768" y="4105316"/>
                          <a:pt x="2343126" y="4079648"/>
                          <a:pt x="2321552" y="4077546"/>
                        </a:cubicBezTo>
                        <a:cubicBezTo>
                          <a:pt x="2303344" y="4076437"/>
                          <a:pt x="2301277" y="4072927"/>
                          <a:pt x="2287685" y="4074160"/>
                        </a:cubicBezTo>
                        <a:cubicBezTo>
                          <a:pt x="2239875" y="4032756"/>
                          <a:pt x="2207597" y="4013584"/>
                          <a:pt x="2219952" y="3999653"/>
                        </a:cubicBezTo>
                        <a:cubicBezTo>
                          <a:pt x="2205303" y="3988457"/>
                          <a:pt x="2202169" y="3987033"/>
                          <a:pt x="2192858" y="3979333"/>
                        </a:cubicBezTo>
                        <a:cubicBezTo>
                          <a:pt x="2182728" y="3925099"/>
                          <a:pt x="2157839" y="3919661"/>
                          <a:pt x="2152218" y="3894666"/>
                        </a:cubicBezTo>
                        <a:cubicBezTo>
                          <a:pt x="2090004" y="3840227"/>
                          <a:pt x="2057323" y="3835083"/>
                          <a:pt x="2030298" y="3860800"/>
                        </a:cubicBezTo>
                        <a:cubicBezTo>
                          <a:pt x="2014334" y="3847842"/>
                          <a:pt x="2013404" y="3824289"/>
                          <a:pt x="2016752" y="3820160"/>
                        </a:cubicBezTo>
                        <a:cubicBezTo>
                          <a:pt x="1971842" y="3714011"/>
                          <a:pt x="1898151" y="3631123"/>
                          <a:pt x="1864352" y="3657600"/>
                        </a:cubicBezTo>
                        <a:cubicBezTo>
                          <a:pt x="1868762" y="3640785"/>
                          <a:pt x="1842792" y="3633249"/>
                          <a:pt x="1806778" y="3627120"/>
                        </a:cubicBezTo>
                        <a:cubicBezTo>
                          <a:pt x="1822129" y="3611297"/>
                          <a:pt x="1805817" y="3588447"/>
                          <a:pt x="1759365" y="3572933"/>
                        </a:cubicBezTo>
                        <a:cubicBezTo>
                          <a:pt x="1736002" y="3538647"/>
                          <a:pt x="1683108" y="3526446"/>
                          <a:pt x="1684858" y="3518746"/>
                        </a:cubicBezTo>
                        <a:cubicBezTo>
                          <a:pt x="1676308" y="3512581"/>
                          <a:pt x="1667540" y="3512897"/>
                          <a:pt x="1661152" y="3508586"/>
                        </a:cubicBezTo>
                        <a:cubicBezTo>
                          <a:pt x="1613224" y="3496505"/>
                          <a:pt x="1600672" y="3462178"/>
                          <a:pt x="1586645" y="3457786"/>
                        </a:cubicBezTo>
                        <a:cubicBezTo>
                          <a:pt x="1573155" y="3455167"/>
                          <a:pt x="1562391" y="3442663"/>
                          <a:pt x="1522298" y="3447626"/>
                        </a:cubicBezTo>
                        <a:cubicBezTo>
                          <a:pt x="1466044" y="3372348"/>
                          <a:pt x="1452291" y="3374903"/>
                          <a:pt x="1427472" y="3332480"/>
                        </a:cubicBezTo>
                        <a:cubicBezTo>
                          <a:pt x="1331389" y="3284966"/>
                          <a:pt x="1400033" y="3202973"/>
                          <a:pt x="1376672" y="3102186"/>
                        </a:cubicBezTo>
                        <a:cubicBezTo>
                          <a:pt x="1353749" y="2997925"/>
                          <a:pt x="1376496" y="2990596"/>
                          <a:pt x="1329258" y="2929466"/>
                        </a:cubicBezTo>
                        <a:cubicBezTo>
                          <a:pt x="1292597" y="2852923"/>
                          <a:pt x="1218050" y="2869016"/>
                          <a:pt x="1234432" y="2804160"/>
                        </a:cubicBezTo>
                        <a:cubicBezTo>
                          <a:pt x="1226133" y="2801523"/>
                          <a:pt x="1223522" y="2779673"/>
                          <a:pt x="1187018" y="2763520"/>
                        </a:cubicBezTo>
                        <a:cubicBezTo>
                          <a:pt x="1183200" y="2773263"/>
                          <a:pt x="1145192" y="2744893"/>
                          <a:pt x="1156538" y="2716106"/>
                        </a:cubicBezTo>
                        <a:cubicBezTo>
                          <a:pt x="1179323" y="2660714"/>
                          <a:pt x="1066779" y="2609619"/>
                          <a:pt x="1010912" y="2648373"/>
                        </a:cubicBezTo>
                        <a:cubicBezTo>
                          <a:pt x="966892" y="2533876"/>
                          <a:pt x="969316" y="2534634"/>
                          <a:pt x="939792" y="2421466"/>
                        </a:cubicBezTo>
                        <a:cubicBezTo>
                          <a:pt x="917800" y="2373807"/>
                          <a:pt x="938186" y="2373205"/>
                          <a:pt x="937140" y="2347898"/>
                        </a:cubicBezTo>
                        <a:cubicBezTo>
                          <a:pt x="930590" y="2316955"/>
                          <a:pt x="911670" y="2287779"/>
                          <a:pt x="916085" y="2262293"/>
                        </a:cubicBezTo>
                        <a:cubicBezTo>
                          <a:pt x="910238" y="2234573"/>
                          <a:pt x="921190" y="2236015"/>
                          <a:pt x="922858" y="2208106"/>
                        </a:cubicBezTo>
                        <a:cubicBezTo>
                          <a:pt x="911979" y="2217272"/>
                          <a:pt x="925768" y="2177622"/>
                          <a:pt x="922858" y="2089573"/>
                        </a:cubicBezTo>
                        <a:cubicBezTo>
                          <a:pt x="900721" y="2048414"/>
                          <a:pt x="924195" y="2024077"/>
                          <a:pt x="912698" y="1994746"/>
                        </a:cubicBezTo>
                        <a:cubicBezTo>
                          <a:pt x="868507" y="1967239"/>
                          <a:pt x="860742" y="1938654"/>
                          <a:pt x="865285" y="1927013"/>
                        </a:cubicBezTo>
                        <a:cubicBezTo>
                          <a:pt x="846347" y="1892188"/>
                          <a:pt x="885410" y="1877525"/>
                          <a:pt x="858512" y="1815253"/>
                        </a:cubicBezTo>
                        <a:cubicBezTo>
                          <a:pt x="800421" y="1766095"/>
                          <a:pt x="780528" y="1775783"/>
                          <a:pt x="753525" y="1717040"/>
                        </a:cubicBezTo>
                        <a:cubicBezTo>
                          <a:pt x="749329" y="1679754"/>
                          <a:pt x="695426" y="1687411"/>
                          <a:pt x="723045" y="1662853"/>
                        </a:cubicBezTo>
                        <a:cubicBezTo>
                          <a:pt x="665418" y="1624513"/>
                          <a:pt x="641984" y="1636256"/>
                          <a:pt x="631605" y="1612053"/>
                        </a:cubicBezTo>
                        <a:cubicBezTo>
                          <a:pt x="580929" y="1609430"/>
                          <a:pt x="643275" y="1529533"/>
                          <a:pt x="580805" y="1530773"/>
                        </a:cubicBezTo>
                        <a:cubicBezTo>
                          <a:pt x="589269" y="1504928"/>
                          <a:pt x="594091" y="1481826"/>
                          <a:pt x="574032" y="1442720"/>
                        </a:cubicBezTo>
                        <a:cubicBezTo>
                          <a:pt x="587742" y="1407264"/>
                          <a:pt x="578500" y="1386368"/>
                          <a:pt x="577418" y="1381760"/>
                        </a:cubicBezTo>
                        <a:cubicBezTo>
                          <a:pt x="586379" y="1370995"/>
                          <a:pt x="588404" y="1341852"/>
                          <a:pt x="594352" y="1337733"/>
                        </a:cubicBezTo>
                        <a:cubicBezTo>
                          <a:pt x="537038" y="1298603"/>
                          <a:pt x="537438" y="1270283"/>
                          <a:pt x="502912" y="1249680"/>
                        </a:cubicBezTo>
                        <a:cubicBezTo>
                          <a:pt x="461389" y="1192717"/>
                          <a:pt x="433617" y="1118193"/>
                          <a:pt x="428405" y="1053253"/>
                        </a:cubicBezTo>
                        <a:cubicBezTo>
                          <a:pt x="356261" y="965106"/>
                          <a:pt x="434551" y="957185"/>
                          <a:pt x="326805" y="860213"/>
                        </a:cubicBezTo>
                        <a:cubicBezTo>
                          <a:pt x="288379" y="807165"/>
                          <a:pt x="284634" y="808249"/>
                          <a:pt x="252298" y="762000"/>
                        </a:cubicBezTo>
                        <a:cubicBezTo>
                          <a:pt x="267583" y="740648"/>
                          <a:pt x="257725" y="708221"/>
                          <a:pt x="248912" y="633306"/>
                        </a:cubicBezTo>
                        <a:cubicBezTo>
                          <a:pt x="239044" y="609831"/>
                          <a:pt x="238635" y="603441"/>
                          <a:pt x="238752" y="582506"/>
                        </a:cubicBezTo>
                        <a:cubicBezTo>
                          <a:pt x="232267" y="533379"/>
                          <a:pt x="217990" y="569774"/>
                          <a:pt x="201498" y="514773"/>
                        </a:cubicBezTo>
                        <a:cubicBezTo>
                          <a:pt x="186468" y="495161"/>
                          <a:pt x="182983" y="492877"/>
                          <a:pt x="171018" y="474133"/>
                        </a:cubicBezTo>
                        <a:cubicBezTo>
                          <a:pt x="175350" y="477286"/>
                          <a:pt x="180652" y="449662"/>
                          <a:pt x="157472" y="433493"/>
                        </a:cubicBezTo>
                        <a:cubicBezTo>
                          <a:pt x="174848" y="407568"/>
                          <a:pt x="180278" y="405208"/>
                          <a:pt x="184565" y="392853"/>
                        </a:cubicBezTo>
                        <a:cubicBezTo>
                          <a:pt x="171185" y="378931"/>
                          <a:pt x="169903" y="377551"/>
                          <a:pt x="160858" y="362373"/>
                        </a:cubicBezTo>
                        <a:cubicBezTo>
                          <a:pt x="157235" y="305659"/>
                          <a:pt x="102312" y="335735"/>
                          <a:pt x="99898" y="294640"/>
                        </a:cubicBezTo>
                        <a:cubicBezTo>
                          <a:pt x="104539" y="289584"/>
                          <a:pt x="81654" y="282937"/>
                          <a:pt x="79578" y="270933"/>
                        </a:cubicBezTo>
                        <a:cubicBezTo>
                          <a:pt x="74527" y="263487"/>
                          <a:pt x="71901" y="252986"/>
                          <a:pt x="55872" y="243840"/>
                        </a:cubicBezTo>
                        <a:cubicBezTo>
                          <a:pt x="64210" y="233666"/>
                          <a:pt x="61527" y="210111"/>
                          <a:pt x="59258" y="206586"/>
                        </a:cubicBezTo>
                        <a:cubicBezTo>
                          <a:pt x="48787" y="205591"/>
                          <a:pt x="36888" y="197727"/>
                          <a:pt x="38938" y="176106"/>
                        </a:cubicBezTo>
                        <a:cubicBezTo>
                          <a:pt x="79273" y="167110"/>
                          <a:pt x="7374" y="139918"/>
                          <a:pt x="32165" y="104986"/>
                        </a:cubicBezTo>
                        <a:cubicBezTo>
                          <a:pt x="23017" y="102922"/>
                          <a:pt x="12683" y="66533"/>
                          <a:pt x="8458" y="60960"/>
                        </a:cubicBezTo>
                        <a:cubicBezTo>
                          <a:pt x="-7046" y="41726"/>
                          <a:pt x="1598" y="34244"/>
                          <a:pt x="11845" y="20320"/>
                        </a:cubicBezTo>
                        <a:cubicBezTo>
                          <a:pt x="55388" y="21249"/>
                          <a:pt x="90640" y="114661"/>
                          <a:pt x="116832" y="104986"/>
                        </a:cubicBezTo>
                        <a:cubicBezTo>
                          <a:pt x="118418" y="109307"/>
                          <a:pt x="130472" y="119277"/>
                          <a:pt x="116832" y="159173"/>
                        </a:cubicBezTo>
                        <a:cubicBezTo>
                          <a:pt x="101818" y="219098"/>
                          <a:pt x="192737" y="196290"/>
                          <a:pt x="181178" y="270933"/>
                        </a:cubicBezTo>
                        <a:cubicBezTo>
                          <a:pt x="190257" y="265291"/>
                          <a:pt x="205942" y="289271"/>
                          <a:pt x="238752" y="335280"/>
                        </a:cubicBezTo>
                        <a:cubicBezTo>
                          <a:pt x="258418" y="338327"/>
                          <a:pt x="279618" y="352877"/>
                          <a:pt x="299712" y="399626"/>
                        </a:cubicBezTo>
                        <a:cubicBezTo>
                          <a:pt x="323918" y="360437"/>
                          <a:pt x="326414" y="341482"/>
                          <a:pt x="367445" y="331893"/>
                        </a:cubicBezTo>
                        <a:cubicBezTo>
                          <a:pt x="363289" y="312402"/>
                          <a:pt x="348434" y="233101"/>
                          <a:pt x="414858" y="169333"/>
                        </a:cubicBezTo>
                        <a:cubicBezTo>
                          <a:pt x="402100" y="139742"/>
                          <a:pt x="426404" y="121821"/>
                          <a:pt x="418245" y="111760"/>
                        </a:cubicBezTo>
                        <a:cubicBezTo>
                          <a:pt x="423090" y="80304"/>
                          <a:pt x="421199" y="54743"/>
                          <a:pt x="435178" y="47413"/>
                        </a:cubicBezTo>
                        <a:cubicBezTo>
                          <a:pt x="457515" y="29262"/>
                          <a:pt x="454437" y="23175"/>
                          <a:pt x="469045" y="13546"/>
                        </a:cubicBezTo>
                        <a:cubicBezTo>
                          <a:pt x="485653" y="6972"/>
                          <a:pt x="488315" y="17582"/>
                          <a:pt x="499525" y="13546"/>
                        </a:cubicBezTo>
                        <a:cubicBezTo>
                          <a:pt x="499217" y="26534"/>
                          <a:pt x="481763" y="43973"/>
                          <a:pt x="482592" y="47413"/>
                        </a:cubicBezTo>
                        <a:cubicBezTo>
                          <a:pt x="489239" y="60651"/>
                          <a:pt x="469851" y="77485"/>
                          <a:pt x="475818" y="81280"/>
                        </a:cubicBezTo>
                        <a:cubicBezTo>
                          <a:pt x="487973" y="96877"/>
                          <a:pt x="461817" y="100637"/>
                          <a:pt x="472432" y="111760"/>
                        </a:cubicBezTo>
                        <a:cubicBezTo>
                          <a:pt x="481588" y="92703"/>
                          <a:pt x="467064" y="21272"/>
                          <a:pt x="469045" y="6773"/>
                        </a:cubicBezTo>
                        <a:cubicBezTo>
                          <a:pt x="470178" y="-625"/>
                          <a:pt x="476594" y="10590"/>
                          <a:pt x="492752" y="0"/>
                        </a:cubicBezTo>
                        <a:cubicBezTo>
                          <a:pt x="470166" y="7406"/>
                          <a:pt x="472636" y="54963"/>
                          <a:pt x="479205" y="67733"/>
                        </a:cubicBezTo>
                        <a:cubicBezTo>
                          <a:pt x="478786" y="81539"/>
                          <a:pt x="474224" y="88060"/>
                          <a:pt x="465658" y="91440"/>
                        </a:cubicBezTo>
                        <a:cubicBezTo>
                          <a:pt x="458436" y="106435"/>
                          <a:pt x="485888" y="115785"/>
                          <a:pt x="465658" y="169333"/>
                        </a:cubicBezTo>
                        <a:cubicBezTo>
                          <a:pt x="476658" y="205554"/>
                          <a:pt x="450645" y="195248"/>
                          <a:pt x="452112" y="247226"/>
                        </a:cubicBezTo>
                        <a:cubicBezTo>
                          <a:pt x="454869" y="266301"/>
                          <a:pt x="439193" y="257809"/>
                          <a:pt x="428405" y="308186"/>
                        </a:cubicBezTo>
                        <a:cubicBezTo>
                          <a:pt x="422319" y="315282"/>
                          <a:pt x="422969" y="320449"/>
                          <a:pt x="428405" y="331893"/>
                        </a:cubicBezTo>
                        <a:cubicBezTo>
                          <a:pt x="493609" y="336395"/>
                          <a:pt x="487891" y="327843"/>
                          <a:pt x="543552" y="345440"/>
                        </a:cubicBezTo>
                        <a:cubicBezTo>
                          <a:pt x="600888" y="381195"/>
                          <a:pt x="573053" y="428247"/>
                          <a:pt x="618058" y="447040"/>
                        </a:cubicBezTo>
                        <a:cubicBezTo>
                          <a:pt x="620881" y="476215"/>
                          <a:pt x="623916" y="483674"/>
                          <a:pt x="631605" y="494453"/>
                        </a:cubicBezTo>
                        <a:cubicBezTo>
                          <a:pt x="622254" y="514455"/>
                          <a:pt x="619191" y="524157"/>
                          <a:pt x="638378" y="548640"/>
                        </a:cubicBezTo>
                        <a:cubicBezTo>
                          <a:pt x="630110" y="563064"/>
                          <a:pt x="651112" y="572726"/>
                          <a:pt x="702725" y="599440"/>
                        </a:cubicBezTo>
                        <a:cubicBezTo>
                          <a:pt x="720300" y="658302"/>
                          <a:pt x="724689" y="663769"/>
                          <a:pt x="756912" y="704426"/>
                        </a:cubicBezTo>
                        <a:cubicBezTo>
                          <a:pt x="782693" y="724667"/>
                          <a:pt x="755012" y="768357"/>
                          <a:pt x="784005" y="792480"/>
                        </a:cubicBezTo>
                        <a:cubicBezTo>
                          <a:pt x="794727" y="799924"/>
                          <a:pt x="801518" y="829313"/>
                          <a:pt x="811098" y="822960"/>
                        </a:cubicBezTo>
                        <a:cubicBezTo>
                          <a:pt x="805272" y="821492"/>
                          <a:pt x="823605" y="833817"/>
                          <a:pt x="834805" y="819573"/>
                        </a:cubicBezTo>
                        <a:cubicBezTo>
                          <a:pt x="837136" y="843039"/>
                          <a:pt x="834407" y="847658"/>
                          <a:pt x="841578" y="863600"/>
                        </a:cubicBezTo>
                        <a:cubicBezTo>
                          <a:pt x="831314" y="848540"/>
                          <a:pt x="857038" y="874573"/>
                          <a:pt x="922858" y="955040"/>
                        </a:cubicBezTo>
                        <a:cubicBezTo>
                          <a:pt x="958459" y="971236"/>
                          <a:pt x="968611" y="996485"/>
                          <a:pt x="960112" y="1029546"/>
                        </a:cubicBezTo>
                        <a:cubicBezTo>
                          <a:pt x="973435" y="1058653"/>
                          <a:pt x="942133" y="1072016"/>
                          <a:pt x="960112" y="1104053"/>
                        </a:cubicBezTo>
                        <a:cubicBezTo>
                          <a:pt x="966592" y="1110933"/>
                          <a:pt x="1000192" y="1218227"/>
                          <a:pt x="997365" y="1236133"/>
                        </a:cubicBezTo>
                        <a:cubicBezTo>
                          <a:pt x="1005574" y="1249152"/>
                          <a:pt x="1008175" y="1248483"/>
                          <a:pt x="1024458" y="1263226"/>
                        </a:cubicBezTo>
                        <a:cubicBezTo>
                          <a:pt x="1073100" y="1243514"/>
                          <a:pt x="1118869" y="1331936"/>
                          <a:pt x="1139605" y="1310640"/>
                        </a:cubicBezTo>
                        <a:cubicBezTo>
                          <a:pt x="1176370" y="1330547"/>
                          <a:pt x="1216131" y="1356622"/>
                          <a:pt x="1224272" y="1364826"/>
                        </a:cubicBezTo>
                        <a:cubicBezTo>
                          <a:pt x="1263583" y="1386537"/>
                          <a:pt x="1261916" y="1411449"/>
                          <a:pt x="1261525" y="1452880"/>
                        </a:cubicBezTo>
                        <a:cubicBezTo>
                          <a:pt x="1304367" y="1467271"/>
                          <a:pt x="1316328" y="1506028"/>
                          <a:pt x="1305552" y="1540933"/>
                        </a:cubicBezTo>
                        <a:cubicBezTo>
                          <a:pt x="1322996" y="1589325"/>
                          <a:pt x="1332961" y="1587089"/>
                          <a:pt x="1366512" y="1628986"/>
                        </a:cubicBezTo>
                        <a:cubicBezTo>
                          <a:pt x="1390304" y="1639106"/>
                          <a:pt x="1400237" y="1667698"/>
                          <a:pt x="1373285" y="1713653"/>
                        </a:cubicBezTo>
                        <a:cubicBezTo>
                          <a:pt x="1366434" y="1743272"/>
                          <a:pt x="1365377" y="1747101"/>
                          <a:pt x="1373285" y="1774613"/>
                        </a:cubicBezTo>
                        <a:cubicBezTo>
                          <a:pt x="1358974" y="1790996"/>
                          <a:pt x="1352900" y="1816417"/>
                          <a:pt x="1359738" y="1822026"/>
                        </a:cubicBezTo>
                        <a:cubicBezTo>
                          <a:pt x="1392570" y="1856535"/>
                          <a:pt x="1412674" y="1919722"/>
                          <a:pt x="1413925" y="1933786"/>
                        </a:cubicBezTo>
                        <a:cubicBezTo>
                          <a:pt x="1403657" y="1952111"/>
                          <a:pt x="1402728" y="1951853"/>
                          <a:pt x="1393605" y="1971040"/>
                        </a:cubicBezTo>
                        <a:cubicBezTo>
                          <a:pt x="1394908" y="2002816"/>
                          <a:pt x="1399600" y="2006129"/>
                          <a:pt x="1413925" y="2045546"/>
                        </a:cubicBezTo>
                        <a:cubicBezTo>
                          <a:pt x="1423250" y="2078310"/>
                          <a:pt x="1461057" y="2098804"/>
                          <a:pt x="1457952" y="2106506"/>
                        </a:cubicBezTo>
                        <a:cubicBezTo>
                          <a:pt x="1467401" y="2151525"/>
                          <a:pt x="1503849" y="2210583"/>
                          <a:pt x="1522298" y="2218266"/>
                        </a:cubicBezTo>
                        <a:cubicBezTo>
                          <a:pt x="1550571" y="2226413"/>
                          <a:pt x="1555417" y="2220223"/>
                          <a:pt x="1586645" y="2228426"/>
                        </a:cubicBezTo>
                        <a:cubicBezTo>
                          <a:pt x="1615033" y="2233872"/>
                          <a:pt x="1617464" y="2279855"/>
                          <a:pt x="1617533" y="2286535"/>
                        </a:cubicBezTo>
                        <a:cubicBezTo>
                          <a:pt x="1607853" y="2298610"/>
                          <a:pt x="1646814" y="2301653"/>
                          <a:pt x="1624338" y="2342138"/>
                        </a:cubicBezTo>
                        <a:cubicBezTo>
                          <a:pt x="1598079" y="2358396"/>
                          <a:pt x="1603154" y="2352238"/>
                          <a:pt x="1568468" y="2388939"/>
                        </a:cubicBezTo>
                        <a:cubicBezTo>
                          <a:pt x="1573180" y="2393959"/>
                          <a:pt x="1566223" y="2413323"/>
                          <a:pt x="1583157" y="2443776"/>
                        </a:cubicBezTo>
                        <a:cubicBezTo>
                          <a:pt x="1608752" y="2473482"/>
                          <a:pt x="1623904" y="2484928"/>
                          <a:pt x="1630672" y="2516293"/>
                        </a:cubicBezTo>
                        <a:cubicBezTo>
                          <a:pt x="1682618" y="2516592"/>
                          <a:pt x="1711261" y="2544761"/>
                          <a:pt x="1733250" y="2566302"/>
                        </a:cubicBezTo>
                        <a:cubicBezTo>
                          <a:pt x="1772967" y="2664414"/>
                          <a:pt x="1777122" y="2668509"/>
                          <a:pt x="1810165" y="2756746"/>
                        </a:cubicBezTo>
                        <a:cubicBezTo>
                          <a:pt x="1833312" y="2777442"/>
                          <a:pt x="1823178" y="2789399"/>
                          <a:pt x="1844032" y="2817706"/>
                        </a:cubicBezTo>
                        <a:cubicBezTo>
                          <a:pt x="1902962" y="2816134"/>
                          <a:pt x="1917699" y="2821752"/>
                          <a:pt x="1962565" y="2827866"/>
                        </a:cubicBezTo>
                        <a:cubicBezTo>
                          <a:pt x="1975006" y="2824226"/>
                          <a:pt x="1991723" y="2841926"/>
                          <a:pt x="2013365" y="2831253"/>
                        </a:cubicBezTo>
                        <a:cubicBezTo>
                          <a:pt x="2082496" y="2856616"/>
                          <a:pt x="2077124" y="2887437"/>
                          <a:pt x="2121738" y="2905760"/>
                        </a:cubicBezTo>
                        <a:cubicBezTo>
                          <a:pt x="2127553" y="2913465"/>
                          <a:pt x="2112020" y="2935900"/>
                          <a:pt x="2135285" y="2976880"/>
                        </a:cubicBezTo>
                        <a:cubicBezTo>
                          <a:pt x="2150343" y="2993304"/>
                          <a:pt x="2162261" y="3027409"/>
                          <a:pt x="2186085" y="3051386"/>
                        </a:cubicBezTo>
                        <a:cubicBezTo>
                          <a:pt x="2224219" y="3043402"/>
                          <a:pt x="2195643" y="3145984"/>
                          <a:pt x="2253818" y="3163146"/>
                        </a:cubicBezTo>
                        <a:cubicBezTo>
                          <a:pt x="2280120" y="3157326"/>
                          <a:pt x="2248355" y="3255501"/>
                          <a:pt x="2267365" y="3268133"/>
                        </a:cubicBezTo>
                        <a:cubicBezTo>
                          <a:pt x="2280861" y="3286129"/>
                          <a:pt x="2268508" y="3305593"/>
                          <a:pt x="2277525" y="3315546"/>
                        </a:cubicBezTo>
                        <a:cubicBezTo>
                          <a:pt x="2283147" y="3341004"/>
                          <a:pt x="2257426" y="3377205"/>
                          <a:pt x="2250432" y="3379893"/>
                        </a:cubicBezTo>
                        <a:cubicBezTo>
                          <a:pt x="2297353" y="3426013"/>
                          <a:pt x="2300510" y="3498121"/>
                          <a:pt x="2321552" y="3532293"/>
                        </a:cubicBezTo>
                        <a:cubicBezTo>
                          <a:pt x="2331901" y="3593862"/>
                          <a:pt x="2350309" y="3649350"/>
                          <a:pt x="2345258" y="3715173"/>
                        </a:cubicBezTo>
                        <a:cubicBezTo>
                          <a:pt x="2358014" y="3738613"/>
                          <a:pt x="2375757" y="3772565"/>
                          <a:pt x="2375738" y="3782906"/>
                        </a:cubicBezTo>
                        <a:cubicBezTo>
                          <a:pt x="2383240" y="3859678"/>
                          <a:pt x="2387182" y="3888347"/>
                          <a:pt x="2379125" y="3908213"/>
                        </a:cubicBezTo>
                        <a:cubicBezTo>
                          <a:pt x="2371890" y="3932679"/>
                          <a:pt x="2409873" y="3951836"/>
                          <a:pt x="2402832" y="3975946"/>
                        </a:cubicBezTo>
                        <a:cubicBezTo>
                          <a:pt x="2414964" y="4017464"/>
                          <a:pt x="2459145" y="4050583"/>
                          <a:pt x="2457018" y="4060613"/>
                        </a:cubicBezTo>
                        <a:cubicBezTo>
                          <a:pt x="2484690" y="4047698"/>
                          <a:pt x="2484479" y="4091478"/>
                          <a:pt x="2517978" y="4060613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B23DBB-D202-4067-A89A-4B75D245DF40}"/>
              </a:ext>
            </a:extLst>
          </p:cNvPr>
          <p:cNvSpPr txBox="1"/>
          <p:nvPr/>
        </p:nvSpPr>
        <p:spPr>
          <a:xfrm>
            <a:off x="1853738" y="2219498"/>
            <a:ext cx="1059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Gulf of Suez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F7AF0E-B3AB-4169-B461-DCABB0FE7FD8}"/>
              </a:ext>
            </a:extLst>
          </p:cNvPr>
          <p:cNvSpPr txBox="1"/>
          <p:nvPr/>
        </p:nvSpPr>
        <p:spPr>
          <a:xfrm>
            <a:off x="4295602" y="1370215"/>
            <a:ext cx="1059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Gulf of Aqaba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608DB5-B043-42E1-9C21-712013D5F4C3}"/>
              </a:ext>
            </a:extLst>
          </p:cNvPr>
          <p:cNvSpPr txBox="1"/>
          <p:nvPr/>
        </p:nvSpPr>
        <p:spPr>
          <a:xfrm rot="3586842">
            <a:off x="3595408" y="2963486"/>
            <a:ext cx="1184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 Sea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2D367B8-C29F-4C99-831C-5D97500A3D10}"/>
              </a:ext>
            </a:extLst>
          </p:cNvPr>
          <p:cNvCxnSpPr/>
          <p:nvPr/>
        </p:nvCxnSpPr>
        <p:spPr>
          <a:xfrm flipV="1">
            <a:off x="2533661" y="1936865"/>
            <a:ext cx="573578" cy="295102"/>
          </a:xfrm>
          <a:prstGeom prst="straightConnector1">
            <a:avLst/>
          </a:prstGeom>
          <a:ln w="57150" cap="rnd">
            <a:solidFill>
              <a:schemeClr val="bg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2FD64FE-8033-4EC8-94AC-CCE05F45510E}"/>
              </a:ext>
            </a:extLst>
          </p:cNvPr>
          <p:cNvCxnSpPr>
            <a:cxnSpLocks/>
          </p:cNvCxnSpPr>
          <p:nvPr/>
        </p:nvCxnSpPr>
        <p:spPr>
          <a:xfrm flipH="1" flipV="1">
            <a:off x="3602182" y="1735974"/>
            <a:ext cx="716280" cy="34637"/>
          </a:xfrm>
          <a:prstGeom prst="straightConnector1">
            <a:avLst/>
          </a:prstGeom>
          <a:ln w="38100" cap="rnd">
            <a:solidFill>
              <a:schemeClr val="bg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8AC81C23-BE66-4FC9-A6DE-315CBC1CE7D8}"/>
              </a:ext>
            </a:extLst>
          </p:cNvPr>
          <p:cNvSpPr/>
          <p:nvPr/>
        </p:nvSpPr>
        <p:spPr>
          <a:xfrm>
            <a:off x="2501462" y="1014248"/>
            <a:ext cx="1755228" cy="1187669"/>
          </a:xfrm>
          <a:prstGeom prst="ellipse">
            <a:avLst/>
          </a:prstGeom>
          <a:solidFill>
            <a:srgbClr val="FFFFFF">
              <a:alpha val="6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16E9EC-51A5-4ABE-A135-7B42012D99F0}"/>
              </a:ext>
            </a:extLst>
          </p:cNvPr>
          <p:cNvSpPr txBox="1"/>
          <p:nvPr/>
        </p:nvSpPr>
        <p:spPr>
          <a:xfrm>
            <a:off x="5232035" y="2254021"/>
            <a:ext cx="1145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Arabia</a:t>
            </a:r>
          </a:p>
        </p:txBody>
      </p:sp>
    </p:spTree>
    <p:extLst>
      <p:ext uri="{BB962C8B-B14F-4D97-AF65-F5344CB8AC3E}">
        <p14:creationId xmlns:p14="http://schemas.microsoft.com/office/powerpoint/2010/main" val="296516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  <p:bldP spid="15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D031C51-0D73-409E-8411-188ACCEBE644}"/>
              </a:ext>
            </a:extLst>
          </p:cNvPr>
          <p:cNvGrpSpPr/>
          <p:nvPr/>
        </p:nvGrpSpPr>
        <p:grpSpPr>
          <a:xfrm>
            <a:off x="1643396" y="1456309"/>
            <a:ext cx="6103151" cy="4281950"/>
            <a:chOff x="1643396" y="1456309"/>
            <a:chExt cx="6103151" cy="428195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B7C34DF-E70C-49A8-93F7-F1623307F3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8112" r="26581" b="11125"/>
            <a:stretch/>
          </p:blipFill>
          <p:spPr>
            <a:xfrm rot="21385742">
              <a:off x="1643396" y="1456309"/>
              <a:ext cx="6103151" cy="4281950"/>
            </a:xfrm>
            <a:prstGeom prst="rect">
              <a:avLst/>
            </a:prstGeom>
          </p:spPr>
        </p:pic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FACC524-D959-4A29-8DF1-8B387C4A600C}"/>
                </a:ext>
              </a:extLst>
            </p:cNvPr>
            <p:cNvSpPr/>
            <p:nvPr/>
          </p:nvSpPr>
          <p:spPr>
            <a:xfrm rot="21385742">
              <a:off x="2459773" y="2413617"/>
              <a:ext cx="2117152" cy="1465050"/>
            </a:xfrm>
            <a:custGeom>
              <a:avLst/>
              <a:gdLst>
                <a:gd name="connsiteX0" fmla="*/ 30545 w 2117152"/>
                <a:gd name="connsiteY0" fmla="*/ 486703 h 1465050"/>
                <a:gd name="connsiteX1" fmla="*/ 384507 w 2117152"/>
                <a:gd name="connsiteY1" fmla="*/ 211400 h 1465050"/>
                <a:gd name="connsiteX2" fmla="*/ 664726 w 2117152"/>
                <a:gd name="connsiteY2" fmla="*/ 98329 h 1465050"/>
                <a:gd name="connsiteX3" fmla="*/ 841707 w 2117152"/>
                <a:gd name="connsiteY3" fmla="*/ 83581 h 1465050"/>
                <a:gd name="connsiteX4" fmla="*/ 1072765 w 2117152"/>
                <a:gd name="connsiteY4" fmla="*/ 7 h 1465050"/>
                <a:gd name="connsiteX5" fmla="*/ 1318571 w 2117152"/>
                <a:gd name="connsiteY5" fmla="*/ 88497 h 1465050"/>
                <a:gd name="connsiteX6" fmla="*/ 1421810 w 2117152"/>
                <a:gd name="connsiteY6" fmla="*/ 142574 h 1465050"/>
                <a:gd name="connsiteX7" fmla="*/ 1588958 w 2117152"/>
                <a:gd name="connsiteY7" fmla="*/ 54084 h 1465050"/>
                <a:gd name="connsiteX8" fmla="*/ 1706945 w 2117152"/>
                <a:gd name="connsiteY8" fmla="*/ 176987 h 1465050"/>
                <a:gd name="connsiteX9" fmla="*/ 1800352 w 2117152"/>
                <a:gd name="connsiteY9" fmla="*/ 255645 h 1465050"/>
                <a:gd name="connsiteX10" fmla="*/ 1879010 w 2117152"/>
                <a:gd name="connsiteY10" fmla="*/ 216316 h 1465050"/>
                <a:gd name="connsiteX11" fmla="*/ 2060907 w 2117152"/>
                <a:gd name="connsiteY11" fmla="*/ 388381 h 1465050"/>
                <a:gd name="connsiteX12" fmla="*/ 2114984 w 2117152"/>
                <a:gd name="connsiteY12" fmla="*/ 447374 h 1465050"/>
                <a:gd name="connsiteX13" fmla="*/ 2001913 w 2117152"/>
                <a:gd name="connsiteY13" fmla="*/ 742342 h 1465050"/>
                <a:gd name="connsiteX14" fmla="*/ 1785603 w 2117152"/>
                <a:gd name="connsiteY14" fmla="*/ 943903 h 1465050"/>
                <a:gd name="connsiteX15" fmla="*/ 1480803 w 2117152"/>
                <a:gd name="connsiteY15" fmla="*/ 1101220 h 1465050"/>
                <a:gd name="connsiteX16" fmla="*/ 1264494 w 2117152"/>
                <a:gd name="connsiteY16" fmla="*/ 1292949 h 1465050"/>
                <a:gd name="connsiteX17" fmla="*/ 1176003 w 2117152"/>
                <a:gd name="connsiteY17" fmla="*/ 1465013 h 1465050"/>
                <a:gd name="connsiteX18" fmla="*/ 954778 w 2117152"/>
                <a:gd name="connsiteY18" fmla="*/ 1307697 h 1465050"/>
                <a:gd name="connsiteX19" fmla="*/ 866287 w 2117152"/>
                <a:gd name="connsiteY19" fmla="*/ 1229039 h 1465050"/>
                <a:gd name="connsiteX20" fmla="*/ 704055 w 2117152"/>
                <a:gd name="connsiteY20" fmla="*/ 1140549 h 1465050"/>
                <a:gd name="connsiteX21" fmla="*/ 556571 w 2117152"/>
                <a:gd name="connsiteY21" fmla="*/ 968484 h 1465050"/>
                <a:gd name="connsiteX22" fmla="*/ 310765 w 2117152"/>
                <a:gd name="connsiteY22" fmla="*/ 865245 h 1465050"/>
                <a:gd name="connsiteX23" fmla="*/ 217358 w 2117152"/>
                <a:gd name="connsiteY23" fmla="*/ 796420 h 1465050"/>
                <a:gd name="connsiteX24" fmla="*/ 40378 w 2117152"/>
                <a:gd name="connsiteY24" fmla="*/ 722678 h 1465050"/>
                <a:gd name="connsiteX25" fmla="*/ 30545 w 2117152"/>
                <a:gd name="connsiteY25" fmla="*/ 486703 h 146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117152" h="1465050">
                  <a:moveTo>
                    <a:pt x="30545" y="486703"/>
                  </a:moveTo>
                  <a:cubicBezTo>
                    <a:pt x="87900" y="401490"/>
                    <a:pt x="278810" y="276129"/>
                    <a:pt x="384507" y="211400"/>
                  </a:cubicBezTo>
                  <a:cubicBezTo>
                    <a:pt x="490204" y="146671"/>
                    <a:pt x="588526" y="119632"/>
                    <a:pt x="664726" y="98329"/>
                  </a:cubicBezTo>
                  <a:cubicBezTo>
                    <a:pt x="740926" y="77026"/>
                    <a:pt x="773700" y="99968"/>
                    <a:pt x="841707" y="83581"/>
                  </a:cubicBezTo>
                  <a:cubicBezTo>
                    <a:pt x="909714" y="67194"/>
                    <a:pt x="993288" y="-812"/>
                    <a:pt x="1072765" y="7"/>
                  </a:cubicBezTo>
                  <a:cubicBezTo>
                    <a:pt x="1152242" y="826"/>
                    <a:pt x="1260397" y="64736"/>
                    <a:pt x="1318571" y="88497"/>
                  </a:cubicBezTo>
                  <a:cubicBezTo>
                    <a:pt x="1376745" y="112258"/>
                    <a:pt x="1376745" y="148310"/>
                    <a:pt x="1421810" y="142574"/>
                  </a:cubicBezTo>
                  <a:cubicBezTo>
                    <a:pt x="1466875" y="136838"/>
                    <a:pt x="1541436" y="48349"/>
                    <a:pt x="1588958" y="54084"/>
                  </a:cubicBezTo>
                  <a:cubicBezTo>
                    <a:pt x="1636480" y="59819"/>
                    <a:pt x="1671713" y="143393"/>
                    <a:pt x="1706945" y="176987"/>
                  </a:cubicBezTo>
                  <a:cubicBezTo>
                    <a:pt x="1742177" y="210581"/>
                    <a:pt x="1771675" y="249090"/>
                    <a:pt x="1800352" y="255645"/>
                  </a:cubicBezTo>
                  <a:cubicBezTo>
                    <a:pt x="1829030" y="262200"/>
                    <a:pt x="1835584" y="194193"/>
                    <a:pt x="1879010" y="216316"/>
                  </a:cubicBezTo>
                  <a:cubicBezTo>
                    <a:pt x="1922436" y="238439"/>
                    <a:pt x="2021578" y="349871"/>
                    <a:pt x="2060907" y="388381"/>
                  </a:cubicBezTo>
                  <a:cubicBezTo>
                    <a:pt x="2100236" y="426891"/>
                    <a:pt x="2124816" y="388380"/>
                    <a:pt x="2114984" y="447374"/>
                  </a:cubicBezTo>
                  <a:cubicBezTo>
                    <a:pt x="2105152" y="506368"/>
                    <a:pt x="2056810" y="659587"/>
                    <a:pt x="2001913" y="742342"/>
                  </a:cubicBezTo>
                  <a:cubicBezTo>
                    <a:pt x="1947016" y="825097"/>
                    <a:pt x="1872455" y="884090"/>
                    <a:pt x="1785603" y="943903"/>
                  </a:cubicBezTo>
                  <a:cubicBezTo>
                    <a:pt x="1698751" y="1003716"/>
                    <a:pt x="1567654" y="1043046"/>
                    <a:pt x="1480803" y="1101220"/>
                  </a:cubicBezTo>
                  <a:cubicBezTo>
                    <a:pt x="1393952" y="1159394"/>
                    <a:pt x="1315294" y="1232317"/>
                    <a:pt x="1264494" y="1292949"/>
                  </a:cubicBezTo>
                  <a:cubicBezTo>
                    <a:pt x="1213694" y="1353581"/>
                    <a:pt x="1227622" y="1462555"/>
                    <a:pt x="1176003" y="1465013"/>
                  </a:cubicBezTo>
                  <a:cubicBezTo>
                    <a:pt x="1124384" y="1467471"/>
                    <a:pt x="1006397" y="1347026"/>
                    <a:pt x="954778" y="1307697"/>
                  </a:cubicBezTo>
                  <a:cubicBezTo>
                    <a:pt x="903159" y="1268368"/>
                    <a:pt x="908074" y="1256897"/>
                    <a:pt x="866287" y="1229039"/>
                  </a:cubicBezTo>
                  <a:cubicBezTo>
                    <a:pt x="824500" y="1201181"/>
                    <a:pt x="755674" y="1183975"/>
                    <a:pt x="704055" y="1140549"/>
                  </a:cubicBezTo>
                  <a:cubicBezTo>
                    <a:pt x="652436" y="1097123"/>
                    <a:pt x="622119" y="1014368"/>
                    <a:pt x="556571" y="968484"/>
                  </a:cubicBezTo>
                  <a:cubicBezTo>
                    <a:pt x="491023" y="922600"/>
                    <a:pt x="367300" y="893922"/>
                    <a:pt x="310765" y="865245"/>
                  </a:cubicBezTo>
                  <a:cubicBezTo>
                    <a:pt x="254230" y="836568"/>
                    <a:pt x="262423" y="820181"/>
                    <a:pt x="217358" y="796420"/>
                  </a:cubicBezTo>
                  <a:cubicBezTo>
                    <a:pt x="172293" y="772659"/>
                    <a:pt x="72333" y="771839"/>
                    <a:pt x="40378" y="722678"/>
                  </a:cubicBezTo>
                  <a:cubicBezTo>
                    <a:pt x="8423" y="673517"/>
                    <a:pt x="-26810" y="571916"/>
                    <a:pt x="30545" y="486703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6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16915D8-F92F-4570-8439-CEACCFF06043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4B5E1-63FF-4551-9080-56BDAC18518E}"/>
              </a:ext>
            </a:extLst>
          </p:cNvPr>
          <p:cNvSpPr txBox="1"/>
          <p:nvPr/>
        </p:nvSpPr>
        <p:spPr>
          <a:xfrm>
            <a:off x="4611690" y="-161477"/>
            <a:ext cx="172675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14-15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FA5981-C048-4EB9-BED2-60CF0B21577E}"/>
              </a:ext>
            </a:extLst>
          </p:cNvPr>
          <p:cNvSpPr txBox="1"/>
          <p:nvPr/>
        </p:nvSpPr>
        <p:spPr>
          <a:xfrm rot="21411737">
            <a:off x="2609993" y="2713500"/>
            <a:ext cx="140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Goshen</a:t>
            </a: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2453F414-84D8-4F20-B836-432F3EDF5257}"/>
              </a:ext>
            </a:extLst>
          </p:cNvPr>
          <p:cNvSpPr/>
          <p:nvPr/>
        </p:nvSpPr>
        <p:spPr>
          <a:xfrm>
            <a:off x="6023689" y="4261451"/>
            <a:ext cx="207818" cy="207818"/>
          </a:xfrm>
          <a:prstGeom prst="triangle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A0BA9CA-C963-44AC-B9B5-4EA01AD61B81}"/>
              </a:ext>
            </a:extLst>
          </p:cNvPr>
          <p:cNvSpPr txBox="1"/>
          <p:nvPr/>
        </p:nvSpPr>
        <p:spPr>
          <a:xfrm>
            <a:off x="6100413" y="3959153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Mt. Sinai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E9C0BDF-7F02-4BC5-8854-FDC7E1F13F81}"/>
              </a:ext>
            </a:extLst>
          </p:cNvPr>
          <p:cNvSpPr txBox="1"/>
          <p:nvPr/>
        </p:nvSpPr>
        <p:spPr>
          <a:xfrm>
            <a:off x="6519552" y="3483732"/>
            <a:ext cx="1145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Arabia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34E10A6-6428-4B59-9752-B73E5B473F3E}"/>
              </a:ext>
            </a:extLst>
          </p:cNvPr>
          <p:cNvSpPr/>
          <p:nvPr/>
        </p:nvSpPr>
        <p:spPr>
          <a:xfrm>
            <a:off x="4242427" y="1162615"/>
            <a:ext cx="1047327" cy="65741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CEEADD-F822-48B4-B112-B6F739E99433}"/>
              </a:ext>
            </a:extLst>
          </p:cNvPr>
          <p:cNvSpPr txBox="1"/>
          <p:nvPr/>
        </p:nvSpPr>
        <p:spPr>
          <a:xfrm>
            <a:off x="454687" y="783771"/>
            <a:ext cx="82346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Kings 9:26 ~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Solomon also built a fleet of ships at Ezion Geber, which is near Elath on the shore of the Red Sea, in the land of Edom.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A282FF8-3D34-4804-AB67-41614DD9541C}"/>
              </a:ext>
            </a:extLst>
          </p:cNvPr>
          <p:cNvCxnSpPr>
            <a:cxnSpLocks/>
          </p:cNvCxnSpPr>
          <p:nvPr/>
        </p:nvCxnSpPr>
        <p:spPr>
          <a:xfrm>
            <a:off x="4891548" y="1740310"/>
            <a:ext cx="963562" cy="1971367"/>
          </a:xfrm>
          <a:prstGeom prst="straightConnector1">
            <a:avLst/>
          </a:prstGeom>
          <a:ln w="38100" cap="rnd">
            <a:solidFill>
              <a:schemeClr val="bg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615EB117-DFA8-4BE3-94AC-3553F4CAFDE1}"/>
              </a:ext>
            </a:extLst>
          </p:cNvPr>
          <p:cNvSpPr/>
          <p:nvPr/>
        </p:nvSpPr>
        <p:spPr>
          <a:xfrm>
            <a:off x="5860320" y="3775882"/>
            <a:ext cx="166559" cy="166559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D92FA4D-20BE-43AC-B64B-2AED513DA2C7}"/>
              </a:ext>
            </a:extLst>
          </p:cNvPr>
          <p:cNvSpPr/>
          <p:nvPr/>
        </p:nvSpPr>
        <p:spPr>
          <a:xfrm>
            <a:off x="4140806" y="2976414"/>
            <a:ext cx="1713032" cy="964734"/>
          </a:xfrm>
          <a:custGeom>
            <a:avLst/>
            <a:gdLst>
              <a:gd name="connsiteX0" fmla="*/ 0 w 1713032"/>
              <a:gd name="connsiteY0" fmla="*/ 0 h 964734"/>
              <a:gd name="connsiteX1" fmla="*/ 112412 w 1713032"/>
              <a:gd name="connsiteY1" fmla="*/ 23489 h 964734"/>
              <a:gd name="connsiteX2" fmla="*/ 206369 w 1713032"/>
              <a:gd name="connsiteY2" fmla="*/ 120802 h 964734"/>
              <a:gd name="connsiteX3" fmla="*/ 305359 w 1713032"/>
              <a:gd name="connsiteY3" fmla="*/ 288581 h 964734"/>
              <a:gd name="connsiteX4" fmla="*/ 385893 w 1713032"/>
              <a:gd name="connsiteY4" fmla="*/ 449649 h 964734"/>
              <a:gd name="connsiteX5" fmla="*/ 536895 w 1713032"/>
              <a:gd name="connsiteY5" fmla="*/ 518439 h 964734"/>
              <a:gd name="connsiteX6" fmla="*/ 837222 w 1713032"/>
              <a:gd name="connsiteY6" fmla="*/ 459717 h 964734"/>
              <a:gd name="connsiteX7" fmla="*/ 936211 w 1713032"/>
              <a:gd name="connsiteY7" fmla="*/ 469784 h 964734"/>
              <a:gd name="connsiteX8" fmla="*/ 942922 w 1713032"/>
              <a:gd name="connsiteY8" fmla="*/ 486562 h 964734"/>
              <a:gd name="connsiteX9" fmla="*/ 1070435 w 1713032"/>
              <a:gd name="connsiteY9" fmla="*/ 620785 h 964734"/>
              <a:gd name="connsiteX10" fmla="*/ 1281838 w 1713032"/>
              <a:gd name="connsiteY10" fmla="*/ 657697 h 964734"/>
              <a:gd name="connsiteX11" fmla="*/ 1384183 w 1713032"/>
              <a:gd name="connsiteY11" fmla="*/ 756687 h 964734"/>
              <a:gd name="connsiteX12" fmla="*/ 1496596 w 1713032"/>
              <a:gd name="connsiteY12" fmla="*/ 815410 h 964734"/>
              <a:gd name="connsiteX13" fmla="*/ 1545252 w 1713032"/>
              <a:gd name="connsiteY13" fmla="*/ 835543 h 964734"/>
              <a:gd name="connsiteX14" fmla="*/ 1597264 w 1713032"/>
              <a:gd name="connsiteY14" fmla="*/ 912722 h 964734"/>
              <a:gd name="connsiteX15" fmla="*/ 1637531 w 1713032"/>
              <a:gd name="connsiteY15" fmla="*/ 949634 h 964734"/>
              <a:gd name="connsiteX16" fmla="*/ 1713032 w 1713032"/>
              <a:gd name="connsiteY16" fmla="*/ 964734 h 964734"/>
              <a:gd name="connsiteX17" fmla="*/ 1713032 w 1713032"/>
              <a:gd name="connsiteY17" fmla="*/ 964734 h 964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13032" h="964734" extrusionOk="0">
                <a:moveTo>
                  <a:pt x="0" y="0"/>
                </a:moveTo>
                <a:cubicBezTo>
                  <a:pt x="48460" y="5899"/>
                  <a:pt x="88835" y="16849"/>
                  <a:pt x="112412" y="23489"/>
                </a:cubicBezTo>
                <a:cubicBezTo>
                  <a:pt x="151758" y="52147"/>
                  <a:pt x="176229" y="78322"/>
                  <a:pt x="206369" y="120802"/>
                </a:cubicBezTo>
                <a:cubicBezTo>
                  <a:pt x="229089" y="173794"/>
                  <a:pt x="265232" y="233500"/>
                  <a:pt x="305359" y="288581"/>
                </a:cubicBezTo>
                <a:cubicBezTo>
                  <a:pt x="328938" y="345982"/>
                  <a:pt x="360716" y="401392"/>
                  <a:pt x="385893" y="449649"/>
                </a:cubicBezTo>
                <a:cubicBezTo>
                  <a:pt x="423649" y="475431"/>
                  <a:pt x="475262" y="496200"/>
                  <a:pt x="536895" y="518439"/>
                </a:cubicBezTo>
                <a:cubicBezTo>
                  <a:pt x="635031" y="554840"/>
                  <a:pt x="736846" y="447755"/>
                  <a:pt x="837222" y="459717"/>
                </a:cubicBezTo>
                <a:cubicBezTo>
                  <a:pt x="863986" y="461043"/>
                  <a:pt x="889751" y="460658"/>
                  <a:pt x="936211" y="469784"/>
                </a:cubicBezTo>
                <a:cubicBezTo>
                  <a:pt x="938755" y="477374"/>
                  <a:pt x="941763" y="482933"/>
                  <a:pt x="942922" y="486562"/>
                </a:cubicBezTo>
                <a:cubicBezTo>
                  <a:pt x="970346" y="516125"/>
                  <a:pt x="1037666" y="592833"/>
                  <a:pt x="1070435" y="620785"/>
                </a:cubicBezTo>
                <a:cubicBezTo>
                  <a:pt x="1168679" y="645086"/>
                  <a:pt x="1208133" y="635329"/>
                  <a:pt x="1281838" y="657697"/>
                </a:cubicBezTo>
                <a:cubicBezTo>
                  <a:pt x="1325202" y="701403"/>
                  <a:pt x="1335711" y="711102"/>
                  <a:pt x="1384183" y="756687"/>
                </a:cubicBezTo>
                <a:cubicBezTo>
                  <a:pt x="1406497" y="773001"/>
                  <a:pt x="1459619" y="792648"/>
                  <a:pt x="1496596" y="815410"/>
                </a:cubicBezTo>
                <a:cubicBezTo>
                  <a:pt x="1512925" y="822404"/>
                  <a:pt x="1530469" y="831456"/>
                  <a:pt x="1545252" y="835543"/>
                </a:cubicBezTo>
                <a:cubicBezTo>
                  <a:pt x="1561469" y="853018"/>
                  <a:pt x="1580071" y="893715"/>
                  <a:pt x="1597264" y="912722"/>
                </a:cubicBezTo>
                <a:cubicBezTo>
                  <a:pt x="1615785" y="929134"/>
                  <a:pt x="1619758" y="931149"/>
                  <a:pt x="1637531" y="949634"/>
                </a:cubicBezTo>
                <a:cubicBezTo>
                  <a:pt x="1672120" y="955906"/>
                  <a:pt x="1698418" y="957896"/>
                  <a:pt x="1713032" y="964734"/>
                </a:cubicBezTo>
                <a:lnTo>
                  <a:pt x="1713032" y="964734"/>
                </a:lnTo>
              </a:path>
            </a:pathLst>
          </a:custGeom>
          <a:noFill/>
          <a:ln w="28575"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657969591">
                  <a:custGeom>
                    <a:avLst/>
                    <a:gdLst>
                      <a:gd name="connsiteX0" fmla="*/ 0 w 1713032"/>
                      <a:gd name="connsiteY0" fmla="*/ 0 h 964734"/>
                      <a:gd name="connsiteX1" fmla="*/ 112412 w 1713032"/>
                      <a:gd name="connsiteY1" fmla="*/ 23489 h 964734"/>
                      <a:gd name="connsiteX2" fmla="*/ 219791 w 1713032"/>
                      <a:gd name="connsiteY2" fmla="*/ 114090 h 964734"/>
                      <a:gd name="connsiteX3" fmla="*/ 377504 w 1713032"/>
                      <a:gd name="connsiteY3" fmla="*/ 244958 h 964734"/>
                      <a:gd name="connsiteX4" fmla="*/ 577162 w 1713032"/>
                      <a:gd name="connsiteY4" fmla="*/ 248314 h 964734"/>
                      <a:gd name="connsiteX5" fmla="*/ 862388 w 1713032"/>
                      <a:gd name="connsiteY5" fmla="*/ 219792 h 964734"/>
                      <a:gd name="connsiteX6" fmla="*/ 1202981 w 1713032"/>
                      <a:gd name="connsiteY6" fmla="*/ 308715 h 964734"/>
                      <a:gd name="connsiteX7" fmla="*/ 1293582 w 1713032"/>
                      <a:gd name="connsiteY7" fmla="*/ 402672 h 964734"/>
                      <a:gd name="connsiteX8" fmla="*/ 1070435 w 1713032"/>
                      <a:gd name="connsiteY8" fmla="*/ 620785 h 964734"/>
                      <a:gd name="connsiteX9" fmla="*/ 1281838 w 1713032"/>
                      <a:gd name="connsiteY9" fmla="*/ 657697 h 964734"/>
                      <a:gd name="connsiteX10" fmla="*/ 1384183 w 1713032"/>
                      <a:gd name="connsiteY10" fmla="*/ 756687 h 964734"/>
                      <a:gd name="connsiteX11" fmla="*/ 1496596 w 1713032"/>
                      <a:gd name="connsiteY11" fmla="*/ 815410 h 964734"/>
                      <a:gd name="connsiteX12" fmla="*/ 1545252 w 1713032"/>
                      <a:gd name="connsiteY12" fmla="*/ 835543 h 964734"/>
                      <a:gd name="connsiteX13" fmla="*/ 1597264 w 1713032"/>
                      <a:gd name="connsiteY13" fmla="*/ 912722 h 964734"/>
                      <a:gd name="connsiteX14" fmla="*/ 1637531 w 1713032"/>
                      <a:gd name="connsiteY14" fmla="*/ 949634 h 964734"/>
                      <a:gd name="connsiteX15" fmla="*/ 1713032 w 1713032"/>
                      <a:gd name="connsiteY15" fmla="*/ 964734 h 964734"/>
                      <a:gd name="connsiteX16" fmla="*/ 1713032 w 1713032"/>
                      <a:gd name="connsiteY16" fmla="*/ 964734 h 964734"/>
                      <a:gd name="connsiteX0" fmla="*/ 0 w 1713032"/>
                      <a:gd name="connsiteY0" fmla="*/ 0 h 964734"/>
                      <a:gd name="connsiteX1" fmla="*/ 112412 w 1713032"/>
                      <a:gd name="connsiteY1" fmla="*/ 23489 h 964734"/>
                      <a:gd name="connsiteX2" fmla="*/ 219791 w 1713032"/>
                      <a:gd name="connsiteY2" fmla="*/ 114090 h 964734"/>
                      <a:gd name="connsiteX3" fmla="*/ 377504 w 1713032"/>
                      <a:gd name="connsiteY3" fmla="*/ 244958 h 964734"/>
                      <a:gd name="connsiteX4" fmla="*/ 577162 w 1713032"/>
                      <a:gd name="connsiteY4" fmla="*/ 248314 h 964734"/>
                      <a:gd name="connsiteX5" fmla="*/ 862388 w 1713032"/>
                      <a:gd name="connsiteY5" fmla="*/ 219792 h 964734"/>
                      <a:gd name="connsiteX6" fmla="*/ 1202981 w 1713032"/>
                      <a:gd name="connsiteY6" fmla="*/ 308715 h 964734"/>
                      <a:gd name="connsiteX7" fmla="*/ 942922 w 1713032"/>
                      <a:gd name="connsiteY7" fmla="*/ 486562 h 964734"/>
                      <a:gd name="connsiteX8" fmla="*/ 1070435 w 1713032"/>
                      <a:gd name="connsiteY8" fmla="*/ 620785 h 964734"/>
                      <a:gd name="connsiteX9" fmla="*/ 1281838 w 1713032"/>
                      <a:gd name="connsiteY9" fmla="*/ 657697 h 964734"/>
                      <a:gd name="connsiteX10" fmla="*/ 1384183 w 1713032"/>
                      <a:gd name="connsiteY10" fmla="*/ 756687 h 964734"/>
                      <a:gd name="connsiteX11" fmla="*/ 1496596 w 1713032"/>
                      <a:gd name="connsiteY11" fmla="*/ 815410 h 964734"/>
                      <a:gd name="connsiteX12" fmla="*/ 1545252 w 1713032"/>
                      <a:gd name="connsiteY12" fmla="*/ 835543 h 964734"/>
                      <a:gd name="connsiteX13" fmla="*/ 1597264 w 1713032"/>
                      <a:gd name="connsiteY13" fmla="*/ 912722 h 964734"/>
                      <a:gd name="connsiteX14" fmla="*/ 1637531 w 1713032"/>
                      <a:gd name="connsiteY14" fmla="*/ 949634 h 964734"/>
                      <a:gd name="connsiteX15" fmla="*/ 1713032 w 1713032"/>
                      <a:gd name="connsiteY15" fmla="*/ 964734 h 964734"/>
                      <a:gd name="connsiteX16" fmla="*/ 1713032 w 1713032"/>
                      <a:gd name="connsiteY16" fmla="*/ 964734 h 964734"/>
                      <a:gd name="connsiteX0" fmla="*/ 0 w 1713032"/>
                      <a:gd name="connsiteY0" fmla="*/ 0 h 964734"/>
                      <a:gd name="connsiteX1" fmla="*/ 112412 w 1713032"/>
                      <a:gd name="connsiteY1" fmla="*/ 23489 h 964734"/>
                      <a:gd name="connsiteX2" fmla="*/ 219791 w 1713032"/>
                      <a:gd name="connsiteY2" fmla="*/ 114090 h 964734"/>
                      <a:gd name="connsiteX3" fmla="*/ 377504 w 1713032"/>
                      <a:gd name="connsiteY3" fmla="*/ 244958 h 964734"/>
                      <a:gd name="connsiteX4" fmla="*/ 577162 w 1713032"/>
                      <a:gd name="connsiteY4" fmla="*/ 248314 h 964734"/>
                      <a:gd name="connsiteX5" fmla="*/ 862388 w 1713032"/>
                      <a:gd name="connsiteY5" fmla="*/ 219792 h 964734"/>
                      <a:gd name="connsiteX6" fmla="*/ 880844 w 1713032"/>
                      <a:gd name="connsiteY6" fmla="*/ 468106 h 964734"/>
                      <a:gd name="connsiteX7" fmla="*/ 1202981 w 1713032"/>
                      <a:gd name="connsiteY7" fmla="*/ 308715 h 964734"/>
                      <a:gd name="connsiteX8" fmla="*/ 942922 w 1713032"/>
                      <a:gd name="connsiteY8" fmla="*/ 486562 h 964734"/>
                      <a:gd name="connsiteX9" fmla="*/ 1070435 w 1713032"/>
                      <a:gd name="connsiteY9" fmla="*/ 620785 h 964734"/>
                      <a:gd name="connsiteX10" fmla="*/ 1281838 w 1713032"/>
                      <a:gd name="connsiteY10" fmla="*/ 657697 h 964734"/>
                      <a:gd name="connsiteX11" fmla="*/ 1384183 w 1713032"/>
                      <a:gd name="connsiteY11" fmla="*/ 756687 h 964734"/>
                      <a:gd name="connsiteX12" fmla="*/ 1496596 w 1713032"/>
                      <a:gd name="connsiteY12" fmla="*/ 815410 h 964734"/>
                      <a:gd name="connsiteX13" fmla="*/ 1545252 w 1713032"/>
                      <a:gd name="connsiteY13" fmla="*/ 835543 h 964734"/>
                      <a:gd name="connsiteX14" fmla="*/ 1597264 w 1713032"/>
                      <a:gd name="connsiteY14" fmla="*/ 912722 h 964734"/>
                      <a:gd name="connsiteX15" fmla="*/ 1637531 w 1713032"/>
                      <a:gd name="connsiteY15" fmla="*/ 949634 h 964734"/>
                      <a:gd name="connsiteX16" fmla="*/ 1713032 w 1713032"/>
                      <a:gd name="connsiteY16" fmla="*/ 964734 h 964734"/>
                      <a:gd name="connsiteX17" fmla="*/ 1713032 w 1713032"/>
                      <a:gd name="connsiteY17" fmla="*/ 964734 h 964734"/>
                      <a:gd name="connsiteX0" fmla="*/ 0 w 1713032"/>
                      <a:gd name="connsiteY0" fmla="*/ 0 h 964734"/>
                      <a:gd name="connsiteX1" fmla="*/ 112412 w 1713032"/>
                      <a:gd name="connsiteY1" fmla="*/ 23489 h 964734"/>
                      <a:gd name="connsiteX2" fmla="*/ 219791 w 1713032"/>
                      <a:gd name="connsiteY2" fmla="*/ 114090 h 964734"/>
                      <a:gd name="connsiteX3" fmla="*/ 377504 w 1713032"/>
                      <a:gd name="connsiteY3" fmla="*/ 244958 h 964734"/>
                      <a:gd name="connsiteX4" fmla="*/ 577162 w 1713032"/>
                      <a:gd name="connsiteY4" fmla="*/ 248314 h 964734"/>
                      <a:gd name="connsiteX5" fmla="*/ 862388 w 1713032"/>
                      <a:gd name="connsiteY5" fmla="*/ 219792 h 964734"/>
                      <a:gd name="connsiteX6" fmla="*/ 880844 w 1713032"/>
                      <a:gd name="connsiteY6" fmla="*/ 468106 h 964734"/>
                      <a:gd name="connsiteX7" fmla="*/ 936211 w 1713032"/>
                      <a:gd name="connsiteY7" fmla="*/ 469784 h 964734"/>
                      <a:gd name="connsiteX8" fmla="*/ 942922 w 1713032"/>
                      <a:gd name="connsiteY8" fmla="*/ 486562 h 964734"/>
                      <a:gd name="connsiteX9" fmla="*/ 1070435 w 1713032"/>
                      <a:gd name="connsiteY9" fmla="*/ 620785 h 964734"/>
                      <a:gd name="connsiteX10" fmla="*/ 1281838 w 1713032"/>
                      <a:gd name="connsiteY10" fmla="*/ 657697 h 964734"/>
                      <a:gd name="connsiteX11" fmla="*/ 1384183 w 1713032"/>
                      <a:gd name="connsiteY11" fmla="*/ 756687 h 964734"/>
                      <a:gd name="connsiteX12" fmla="*/ 1496596 w 1713032"/>
                      <a:gd name="connsiteY12" fmla="*/ 815410 h 964734"/>
                      <a:gd name="connsiteX13" fmla="*/ 1545252 w 1713032"/>
                      <a:gd name="connsiteY13" fmla="*/ 835543 h 964734"/>
                      <a:gd name="connsiteX14" fmla="*/ 1597264 w 1713032"/>
                      <a:gd name="connsiteY14" fmla="*/ 912722 h 964734"/>
                      <a:gd name="connsiteX15" fmla="*/ 1637531 w 1713032"/>
                      <a:gd name="connsiteY15" fmla="*/ 949634 h 964734"/>
                      <a:gd name="connsiteX16" fmla="*/ 1713032 w 1713032"/>
                      <a:gd name="connsiteY16" fmla="*/ 964734 h 964734"/>
                      <a:gd name="connsiteX17" fmla="*/ 1713032 w 1713032"/>
                      <a:gd name="connsiteY17" fmla="*/ 964734 h 964734"/>
                      <a:gd name="connsiteX0" fmla="*/ 0 w 1713032"/>
                      <a:gd name="connsiteY0" fmla="*/ 0 h 964734"/>
                      <a:gd name="connsiteX1" fmla="*/ 112412 w 1713032"/>
                      <a:gd name="connsiteY1" fmla="*/ 23489 h 964734"/>
                      <a:gd name="connsiteX2" fmla="*/ 219791 w 1713032"/>
                      <a:gd name="connsiteY2" fmla="*/ 114090 h 964734"/>
                      <a:gd name="connsiteX3" fmla="*/ 377504 w 1713032"/>
                      <a:gd name="connsiteY3" fmla="*/ 244958 h 964734"/>
                      <a:gd name="connsiteX4" fmla="*/ 577162 w 1713032"/>
                      <a:gd name="connsiteY4" fmla="*/ 248314 h 964734"/>
                      <a:gd name="connsiteX5" fmla="*/ 862388 w 1713032"/>
                      <a:gd name="connsiteY5" fmla="*/ 219792 h 964734"/>
                      <a:gd name="connsiteX6" fmla="*/ 837222 w 1713032"/>
                      <a:gd name="connsiteY6" fmla="*/ 459717 h 964734"/>
                      <a:gd name="connsiteX7" fmla="*/ 936211 w 1713032"/>
                      <a:gd name="connsiteY7" fmla="*/ 469784 h 964734"/>
                      <a:gd name="connsiteX8" fmla="*/ 942922 w 1713032"/>
                      <a:gd name="connsiteY8" fmla="*/ 486562 h 964734"/>
                      <a:gd name="connsiteX9" fmla="*/ 1070435 w 1713032"/>
                      <a:gd name="connsiteY9" fmla="*/ 620785 h 964734"/>
                      <a:gd name="connsiteX10" fmla="*/ 1281838 w 1713032"/>
                      <a:gd name="connsiteY10" fmla="*/ 657697 h 964734"/>
                      <a:gd name="connsiteX11" fmla="*/ 1384183 w 1713032"/>
                      <a:gd name="connsiteY11" fmla="*/ 756687 h 964734"/>
                      <a:gd name="connsiteX12" fmla="*/ 1496596 w 1713032"/>
                      <a:gd name="connsiteY12" fmla="*/ 815410 h 964734"/>
                      <a:gd name="connsiteX13" fmla="*/ 1545252 w 1713032"/>
                      <a:gd name="connsiteY13" fmla="*/ 835543 h 964734"/>
                      <a:gd name="connsiteX14" fmla="*/ 1597264 w 1713032"/>
                      <a:gd name="connsiteY14" fmla="*/ 912722 h 964734"/>
                      <a:gd name="connsiteX15" fmla="*/ 1637531 w 1713032"/>
                      <a:gd name="connsiteY15" fmla="*/ 949634 h 964734"/>
                      <a:gd name="connsiteX16" fmla="*/ 1713032 w 1713032"/>
                      <a:gd name="connsiteY16" fmla="*/ 964734 h 964734"/>
                      <a:gd name="connsiteX17" fmla="*/ 1713032 w 1713032"/>
                      <a:gd name="connsiteY17" fmla="*/ 964734 h 964734"/>
                      <a:gd name="connsiteX0" fmla="*/ 0 w 1713032"/>
                      <a:gd name="connsiteY0" fmla="*/ 0 h 964734"/>
                      <a:gd name="connsiteX1" fmla="*/ 112412 w 1713032"/>
                      <a:gd name="connsiteY1" fmla="*/ 23489 h 964734"/>
                      <a:gd name="connsiteX2" fmla="*/ 219791 w 1713032"/>
                      <a:gd name="connsiteY2" fmla="*/ 114090 h 964734"/>
                      <a:gd name="connsiteX3" fmla="*/ 377504 w 1713032"/>
                      <a:gd name="connsiteY3" fmla="*/ 244958 h 964734"/>
                      <a:gd name="connsiteX4" fmla="*/ 577162 w 1713032"/>
                      <a:gd name="connsiteY4" fmla="*/ 248314 h 964734"/>
                      <a:gd name="connsiteX5" fmla="*/ 659374 w 1713032"/>
                      <a:gd name="connsiteY5" fmla="*/ 337237 h 964734"/>
                      <a:gd name="connsiteX6" fmla="*/ 837222 w 1713032"/>
                      <a:gd name="connsiteY6" fmla="*/ 459717 h 964734"/>
                      <a:gd name="connsiteX7" fmla="*/ 936211 w 1713032"/>
                      <a:gd name="connsiteY7" fmla="*/ 469784 h 964734"/>
                      <a:gd name="connsiteX8" fmla="*/ 942922 w 1713032"/>
                      <a:gd name="connsiteY8" fmla="*/ 486562 h 964734"/>
                      <a:gd name="connsiteX9" fmla="*/ 1070435 w 1713032"/>
                      <a:gd name="connsiteY9" fmla="*/ 620785 h 964734"/>
                      <a:gd name="connsiteX10" fmla="*/ 1281838 w 1713032"/>
                      <a:gd name="connsiteY10" fmla="*/ 657697 h 964734"/>
                      <a:gd name="connsiteX11" fmla="*/ 1384183 w 1713032"/>
                      <a:gd name="connsiteY11" fmla="*/ 756687 h 964734"/>
                      <a:gd name="connsiteX12" fmla="*/ 1496596 w 1713032"/>
                      <a:gd name="connsiteY12" fmla="*/ 815410 h 964734"/>
                      <a:gd name="connsiteX13" fmla="*/ 1545252 w 1713032"/>
                      <a:gd name="connsiteY13" fmla="*/ 835543 h 964734"/>
                      <a:gd name="connsiteX14" fmla="*/ 1597264 w 1713032"/>
                      <a:gd name="connsiteY14" fmla="*/ 912722 h 964734"/>
                      <a:gd name="connsiteX15" fmla="*/ 1637531 w 1713032"/>
                      <a:gd name="connsiteY15" fmla="*/ 949634 h 964734"/>
                      <a:gd name="connsiteX16" fmla="*/ 1713032 w 1713032"/>
                      <a:gd name="connsiteY16" fmla="*/ 964734 h 964734"/>
                      <a:gd name="connsiteX17" fmla="*/ 1713032 w 1713032"/>
                      <a:gd name="connsiteY17" fmla="*/ 964734 h 964734"/>
                      <a:gd name="connsiteX0" fmla="*/ 0 w 1713032"/>
                      <a:gd name="connsiteY0" fmla="*/ 0 h 964734"/>
                      <a:gd name="connsiteX1" fmla="*/ 112412 w 1713032"/>
                      <a:gd name="connsiteY1" fmla="*/ 23489 h 964734"/>
                      <a:gd name="connsiteX2" fmla="*/ 219791 w 1713032"/>
                      <a:gd name="connsiteY2" fmla="*/ 114090 h 964734"/>
                      <a:gd name="connsiteX3" fmla="*/ 377504 w 1713032"/>
                      <a:gd name="connsiteY3" fmla="*/ 244958 h 964734"/>
                      <a:gd name="connsiteX4" fmla="*/ 528506 w 1713032"/>
                      <a:gd name="connsiteY4" fmla="*/ 333881 h 964734"/>
                      <a:gd name="connsiteX5" fmla="*/ 659374 w 1713032"/>
                      <a:gd name="connsiteY5" fmla="*/ 337237 h 964734"/>
                      <a:gd name="connsiteX6" fmla="*/ 837222 w 1713032"/>
                      <a:gd name="connsiteY6" fmla="*/ 459717 h 964734"/>
                      <a:gd name="connsiteX7" fmla="*/ 936211 w 1713032"/>
                      <a:gd name="connsiteY7" fmla="*/ 469784 h 964734"/>
                      <a:gd name="connsiteX8" fmla="*/ 942922 w 1713032"/>
                      <a:gd name="connsiteY8" fmla="*/ 486562 h 964734"/>
                      <a:gd name="connsiteX9" fmla="*/ 1070435 w 1713032"/>
                      <a:gd name="connsiteY9" fmla="*/ 620785 h 964734"/>
                      <a:gd name="connsiteX10" fmla="*/ 1281838 w 1713032"/>
                      <a:gd name="connsiteY10" fmla="*/ 657697 h 964734"/>
                      <a:gd name="connsiteX11" fmla="*/ 1384183 w 1713032"/>
                      <a:gd name="connsiteY11" fmla="*/ 756687 h 964734"/>
                      <a:gd name="connsiteX12" fmla="*/ 1496596 w 1713032"/>
                      <a:gd name="connsiteY12" fmla="*/ 815410 h 964734"/>
                      <a:gd name="connsiteX13" fmla="*/ 1545252 w 1713032"/>
                      <a:gd name="connsiteY13" fmla="*/ 835543 h 964734"/>
                      <a:gd name="connsiteX14" fmla="*/ 1597264 w 1713032"/>
                      <a:gd name="connsiteY14" fmla="*/ 912722 h 964734"/>
                      <a:gd name="connsiteX15" fmla="*/ 1637531 w 1713032"/>
                      <a:gd name="connsiteY15" fmla="*/ 949634 h 964734"/>
                      <a:gd name="connsiteX16" fmla="*/ 1713032 w 1713032"/>
                      <a:gd name="connsiteY16" fmla="*/ 964734 h 964734"/>
                      <a:gd name="connsiteX17" fmla="*/ 1713032 w 1713032"/>
                      <a:gd name="connsiteY17" fmla="*/ 964734 h 964734"/>
                      <a:gd name="connsiteX0" fmla="*/ 0 w 1713032"/>
                      <a:gd name="connsiteY0" fmla="*/ 0 h 964734"/>
                      <a:gd name="connsiteX1" fmla="*/ 112412 w 1713032"/>
                      <a:gd name="connsiteY1" fmla="*/ 23489 h 964734"/>
                      <a:gd name="connsiteX2" fmla="*/ 219791 w 1713032"/>
                      <a:gd name="connsiteY2" fmla="*/ 114090 h 964734"/>
                      <a:gd name="connsiteX3" fmla="*/ 377504 w 1713032"/>
                      <a:gd name="connsiteY3" fmla="*/ 244958 h 964734"/>
                      <a:gd name="connsiteX4" fmla="*/ 528506 w 1713032"/>
                      <a:gd name="connsiteY4" fmla="*/ 333881 h 964734"/>
                      <a:gd name="connsiteX5" fmla="*/ 536895 w 1713032"/>
                      <a:gd name="connsiteY5" fmla="*/ 518439 h 964734"/>
                      <a:gd name="connsiteX6" fmla="*/ 837222 w 1713032"/>
                      <a:gd name="connsiteY6" fmla="*/ 459717 h 964734"/>
                      <a:gd name="connsiteX7" fmla="*/ 936211 w 1713032"/>
                      <a:gd name="connsiteY7" fmla="*/ 469784 h 964734"/>
                      <a:gd name="connsiteX8" fmla="*/ 942922 w 1713032"/>
                      <a:gd name="connsiteY8" fmla="*/ 486562 h 964734"/>
                      <a:gd name="connsiteX9" fmla="*/ 1070435 w 1713032"/>
                      <a:gd name="connsiteY9" fmla="*/ 620785 h 964734"/>
                      <a:gd name="connsiteX10" fmla="*/ 1281838 w 1713032"/>
                      <a:gd name="connsiteY10" fmla="*/ 657697 h 964734"/>
                      <a:gd name="connsiteX11" fmla="*/ 1384183 w 1713032"/>
                      <a:gd name="connsiteY11" fmla="*/ 756687 h 964734"/>
                      <a:gd name="connsiteX12" fmla="*/ 1496596 w 1713032"/>
                      <a:gd name="connsiteY12" fmla="*/ 815410 h 964734"/>
                      <a:gd name="connsiteX13" fmla="*/ 1545252 w 1713032"/>
                      <a:gd name="connsiteY13" fmla="*/ 835543 h 964734"/>
                      <a:gd name="connsiteX14" fmla="*/ 1597264 w 1713032"/>
                      <a:gd name="connsiteY14" fmla="*/ 912722 h 964734"/>
                      <a:gd name="connsiteX15" fmla="*/ 1637531 w 1713032"/>
                      <a:gd name="connsiteY15" fmla="*/ 949634 h 964734"/>
                      <a:gd name="connsiteX16" fmla="*/ 1713032 w 1713032"/>
                      <a:gd name="connsiteY16" fmla="*/ 964734 h 964734"/>
                      <a:gd name="connsiteX17" fmla="*/ 1713032 w 1713032"/>
                      <a:gd name="connsiteY17" fmla="*/ 964734 h 964734"/>
                      <a:gd name="connsiteX0" fmla="*/ 0 w 1713032"/>
                      <a:gd name="connsiteY0" fmla="*/ 0 h 964734"/>
                      <a:gd name="connsiteX1" fmla="*/ 112412 w 1713032"/>
                      <a:gd name="connsiteY1" fmla="*/ 23489 h 964734"/>
                      <a:gd name="connsiteX2" fmla="*/ 219791 w 1713032"/>
                      <a:gd name="connsiteY2" fmla="*/ 114090 h 964734"/>
                      <a:gd name="connsiteX3" fmla="*/ 377504 w 1713032"/>
                      <a:gd name="connsiteY3" fmla="*/ 244958 h 964734"/>
                      <a:gd name="connsiteX4" fmla="*/ 385893 w 1713032"/>
                      <a:gd name="connsiteY4" fmla="*/ 449649 h 964734"/>
                      <a:gd name="connsiteX5" fmla="*/ 536895 w 1713032"/>
                      <a:gd name="connsiteY5" fmla="*/ 518439 h 964734"/>
                      <a:gd name="connsiteX6" fmla="*/ 837222 w 1713032"/>
                      <a:gd name="connsiteY6" fmla="*/ 459717 h 964734"/>
                      <a:gd name="connsiteX7" fmla="*/ 936211 w 1713032"/>
                      <a:gd name="connsiteY7" fmla="*/ 469784 h 964734"/>
                      <a:gd name="connsiteX8" fmla="*/ 942922 w 1713032"/>
                      <a:gd name="connsiteY8" fmla="*/ 486562 h 964734"/>
                      <a:gd name="connsiteX9" fmla="*/ 1070435 w 1713032"/>
                      <a:gd name="connsiteY9" fmla="*/ 620785 h 964734"/>
                      <a:gd name="connsiteX10" fmla="*/ 1281838 w 1713032"/>
                      <a:gd name="connsiteY10" fmla="*/ 657697 h 964734"/>
                      <a:gd name="connsiteX11" fmla="*/ 1384183 w 1713032"/>
                      <a:gd name="connsiteY11" fmla="*/ 756687 h 964734"/>
                      <a:gd name="connsiteX12" fmla="*/ 1496596 w 1713032"/>
                      <a:gd name="connsiteY12" fmla="*/ 815410 h 964734"/>
                      <a:gd name="connsiteX13" fmla="*/ 1545252 w 1713032"/>
                      <a:gd name="connsiteY13" fmla="*/ 835543 h 964734"/>
                      <a:gd name="connsiteX14" fmla="*/ 1597264 w 1713032"/>
                      <a:gd name="connsiteY14" fmla="*/ 912722 h 964734"/>
                      <a:gd name="connsiteX15" fmla="*/ 1637531 w 1713032"/>
                      <a:gd name="connsiteY15" fmla="*/ 949634 h 964734"/>
                      <a:gd name="connsiteX16" fmla="*/ 1713032 w 1713032"/>
                      <a:gd name="connsiteY16" fmla="*/ 964734 h 964734"/>
                      <a:gd name="connsiteX17" fmla="*/ 1713032 w 1713032"/>
                      <a:gd name="connsiteY17" fmla="*/ 964734 h 964734"/>
                      <a:gd name="connsiteX0" fmla="*/ 0 w 1713032"/>
                      <a:gd name="connsiteY0" fmla="*/ 0 h 964734"/>
                      <a:gd name="connsiteX1" fmla="*/ 112412 w 1713032"/>
                      <a:gd name="connsiteY1" fmla="*/ 23489 h 964734"/>
                      <a:gd name="connsiteX2" fmla="*/ 219791 w 1713032"/>
                      <a:gd name="connsiteY2" fmla="*/ 114090 h 964734"/>
                      <a:gd name="connsiteX3" fmla="*/ 305359 w 1713032"/>
                      <a:gd name="connsiteY3" fmla="*/ 288581 h 964734"/>
                      <a:gd name="connsiteX4" fmla="*/ 385893 w 1713032"/>
                      <a:gd name="connsiteY4" fmla="*/ 449649 h 964734"/>
                      <a:gd name="connsiteX5" fmla="*/ 536895 w 1713032"/>
                      <a:gd name="connsiteY5" fmla="*/ 518439 h 964734"/>
                      <a:gd name="connsiteX6" fmla="*/ 837222 w 1713032"/>
                      <a:gd name="connsiteY6" fmla="*/ 459717 h 964734"/>
                      <a:gd name="connsiteX7" fmla="*/ 936211 w 1713032"/>
                      <a:gd name="connsiteY7" fmla="*/ 469784 h 964734"/>
                      <a:gd name="connsiteX8" fmla="*/ 942922 w 1713032"/>
                      <a:gd name="connsiteY8" fmla="*/ 486562 h 964734"/>
                      <a:gd name="connsiteX9" fmla="*/ 1070435 w 1713032"/>
                      <a:gd name="connsiteY9" fmla="*/ 620785 h 964734"/>
                      <a:gd name="connsiteX10" fmla="*/ 1281838 w 1713032"/>
                      <a:gd name="connsiteY10" fmla="*/ 657697 h 964734"/>
                      <a:gd name="connsiteX11" fmla="*/ 1384183 w 1713032"/>
                      <a:gd name="connsiteY11" fmla="*/ 756687 h 964734"/>
                      <a:gd name="connsiteX12" fmla="*/ 1496596 w 1713032"/>
                      <a:gd name="connsiteY12" fmla="*/ 815410 h 964734"/>
                      <a:gd name="connsiteX13" fmla="*/ 1545252 w 1713032"/>
                      <a:gd name="connsiteY13" fmla="*/ 835543 h 964734"/>
                      <a:gd name="connsiteX14" fmla="*/ 1597264 w 1713032"/>
                      <a:gd name="connsiteY14" fmla="*/ 912722 h 964734"/>
                      <a:gd name="connsiteX15" fmla="*/ 1637531 w 1713032"/>
                      <a:gd name="connsiteY15" fmla="*/ 949634 h 964734"/>
                      <a:gd name="connsiteX16" fmla="*/ 1713032 w 1713032"/>
                      <a:gd name="connsiteY16" fmla="*/ 964734 h 964734"/>
                      <a:gd name="connsiteX17" fmla="*/ 1713032 w 1713032"/>
                      <a:gd name="connsiteY17" fmla="*/ 964734 h 964734"/>
                      <a:gd name="connsiteX0" fmla="*/ 0 w 1713032"/>
                      <a:gd name="connsiteY0" fmla="*/ 0 h 964734"/>
                      <a:gd name="connsiteX1" fmla="*/ 112412 w 1713032"/>
                      <a:gd name="connsiteY1" fmla="*/ 23489 h 964734"/>
                      <a:gd name="connsiteX2" fmla="*/ 206369 w 1713032"/>
                      <a:gd name="connsiteY2" fmla="*/ 120802 h 964734"/>
                      <a:gd name="connsiteX3" fmla="*/ 305359 w 1713032"/>
                      <a:gd name="connsiteY3" fmla="*/ 288581 h 964734"/>
                      <a:gd name="connsiteX4" fmla="*/ 385893 w 1713032"/>
                      <a:gd name="connsiteY4" fmla="*/ 449649 h 964734"/>
                      <a:gd name="connsiteX5" fmla="*/ 536895 w 1713032"/>
                      <a:gd name="connsiteY5" fmla="*/ 518439 h 964734"/>
                      <a:gd name="connsiteX6" fmla="*/ 837222 w 1713032"/>
                      <a:gd name="connsiteY6" fmla="*/ 459717 h 964734"/>
                      <a:gd name="connsiteX7" fmla="*/ 936211 w 1713032"/>
                      <a:gd name="connsiteY7" fmla="*/ 469784 h 964734"/>
                      <a:gd name="connsiteX8" fmla="*/ 942922 w 1713032"/>
                      <a:gd name="connsiteY8" fmla="*/ 486562 h 964734"/>
                      <a:gd name="connsiteX9" fmla="*/ 1070435 w 1713032"/>
                      <a:gd name="connsiteY9" fmla="*/ 620785 h 964734"/>
                      <a:gd name="connsiteX10" fmla="*/ 1281838 w 1713032"/>
                      <a:gd name="connsiteY10" fmla="*/ 657697 h 964734"/>
                      <a:gd name="connsiteX11" fmla="*/ 1384183 w 1713032"/>
                      <a:gd name="connsiteY11" fmla="*/ 756687 h 964734"/>
                      <a:gd name="connsiteX12" fmla="*/ 1496596 w 1713032"/>
                      <a:gd name="connsiteY12" fmla="*/ 815410 h 964734"/>
                      <a:gd name="connsiteX13" fmla="*/ 1545252 w 1713032"/>
                      <a:gd name="connsiteY13" fmla="*/ 835543 h 964734"/>
                      <a:gd name="connsiteX14" fmla="*/ 1597264 w 1713032"/>
                      <a:gd name="connsiteY14" fmla="*/ 912722 h 964734"/>
                      <a:gd name="connsiteX15" fmla="*/ 1637531 w 1713032"/>
                      <a:gd name="connsiteY15" fmla="*/ 949634 h 964734"/>
                      <a:gd name="connsiteX16" fmla="*/ 1713032 w 1713032"/>
                      <a:gd name="connsiteY16" fmla="*/ 964734 h 964734"/>
                      <a:gd name="connsiteX17" fmla="*/ 1713032 w 1713032"/>
                      <a:gd name="connsiteY17" fmla="*/ 964734 h 9647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713032" h="964734">
                        <a:moveTo>
                          <a:pt x="0" y="0"/>
                        </a:moveTo>
                        <a:lnTo>
                          <a:pt x="112412" y="23489"/>
                        </a:lnTo>
                        <a:cubicBezTo>
                          <a:pt x="148205" y="53689"/>
                          <a:pt x="174211" y="76620"/>
                          <a:pt x="206369" y="120802"/>
                        </a:cubicBezTo>
                        <a:cubicBezTo>
                          <a:pt x="238527" y="164984"/>
                          <a:pt x="276836" y="230417"/>
                          <a:pt x="305359" y="288581"/>
                        </a:cubicBezTo>
                        <a:lnTo>
                          <a:pt x="385893" y="449649"/>
                        </a:lnTo>
                        <a:lnTo>
                          <a:pt x="536895" y="518439"/>
                        </a:lnTo>
                        <a:cubicBezTo>
                          <a:pt x="634767" y="542487"/>
                          <a:pt x="739350" y="435669"/>
                          <a:pt x="837222" y="459717"/>
                        </a:cubicBezTo>
                        <a:lnTo>
                          <a:pt x="936211" y="469784"/>
                        </a:lnTo>
                        <a:lnTo>
                          <a:pt x="942922" y="486562"/>
                        </a:lnTo>
                        <a:lnTo>
                          <a:pt x="1070435" y="620785"/>
                        </a:lnTo>
                        <a:lnTo>
                          <a:pt x="1281838" y="657697"/>
                        </a:lnTo>
                        <a:lnTo>
                          <a:pt x="1384183" y="756687"/>
                        </a:lnTo>
                        <a:lnTo>
                          <a:pt x="1496596" y="815410"/>
                        </a:lnTo>
                        <a:lnTo>
                          <a:pt x="1545252" y="835543"/>
                        </a:lnTo>
                        <a:lnTo>
                          <a:pt x="1597264" y="912722"/>
                        </a:lnTo>
                        <a:lnTo>
                          <a:pt x="1637531" y="949634"/>
                        </a:lnTo>
                        <a:lnTo>
                          <a:pt x="1713032" y="964734"/>
                        </a:lnTo>
                        <a:lnTo>
                          <a:pt x="1713032" y="964734"/>
                        </a:ln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25400" dist="38100" dir="8100000" algn="tr" rotWithShape="0">
              <a:schemeClr val="bg2">
                <a:lumMod val="1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D0120DEE-FF9D-4431-93BD-5E150E850A5C}"/>
              </a:ext>
            </a:extLst>
          </p:cNvPr>
          <p:cNvSpPr/>
          <p:nvPr/>
        </p:nvSpPr>
        <p:spPr>
          <a:xfrm>
            <a:off x="5321976" y="3624044"/>
            <a:ext cx="417772" cy="666086"/>
          </a:xfrm>
          <a:custGeom>
            <a:avLst/>
            <a:gdLst>
              <a:gd name="connsiteX0" fmla="*/ 0 w 417772"/>
              <a:gd name="connsiteY0" fmla="*/ 0 h 666086"/>
              <a:gd name="connsiteX1" fmla="*/ 87245 w 417772"/>
              <a:gd name="connsiteY1" fmla="*/ 88923 h 666086"/>
              <a:gd name="connsiteX2" fmla="*/ 149324 w 417772"/>
              <a:gd name="connsiteY2" fmla="*/ 189591 h 666086"/>
              <a:gd name="connsiteX3" fmla="*/ 260058 w 417772"/>
              <a:gd name="connsiteY3" fmla="*/ 302004 h 666086"/>
              <a:gd name="connsiteX4" fmla="*/ 271803 w 417772"/>
              <a:gd name="connsiteY4" fmla="*/ 458039 h 666086"/>
              <a:gd name="connsiteX5" fmla="*/ 338915 w 417772"/>
              <a:gd name="connsiteY5" fmla="*/ 543607 h 666086"/>
              <a:gd name="connsiteX6" fmla="*/ 343948 w 417772"/>
              <a:gd name="connsiteY6" fmla="*/ 610719 h 666086"/>
              <a:gd name="connsiteX7" fmla="*/ 407705 w 417772"/>
              <a:gd name="connsiteY7" fmla="*/ 652664 h 666086"/>
              <a:gd name="connsiteX8" fmla="*/ 417772 w 417772"/>
              <a:gd name="connsiteY8" fmla="*/ 666086 h 666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7772" h="666086" extrusionOk="0">
                <a:moveTo>
                  <a:pt x="0" y="0"/>
                </a:moveTo>
                <a:cubicBezTo>
                  <a:pt x="30112" y="36601"/>
                  <a:pt x="70142" y="68531"/>
                  <a:pt x="87245" y="88923"/>
                </a:cubicBezTo>
                <a:cubicBezTo>
                  <a:pt x="111783" y="119983"/>
                  <a:pt x="136584" y="167474"/>
                  <a:pt x="149324" y="189591"/>
                </a:cubicBezTo>
                <a:cubicBezTo>
                  <a:pt x="199648" y="237989"/>
                  <a:pt x="222501" y="259315"/>
                  <a:pt x="260058" y="302004"/>
                </a:cubicBezTo>
                <a:cubicBezTo>
                  <a:pt x="271099" y="354239"/>
                  <a:pt x="272054" y="381359"/>
                  <a:pt x="271803" y="458039"/>
                </a:cubicBezTo>
                <a:cubicBezTo>
                  <a:pt x="298176" y="499067"/>
                  <a:pt x="322387" y="516707"/>
                  <a:pt x="338915" y="543607"/>
                </a:cubicBezTo>
                <a:cubicBezTo>
                  <a:pt x="344357" y="572538"/>
                  <a:pt x="342699" y="578920"/>
                  <a:pt x="343948" y="610719"/>
                </a:cubicBezTo>
                <a:cubicBezTo>
                  <a:pt x="373149" y="633772"/>
                  <a:pt x="382437" y="631703"/>
                  <a:pt x="407705" y="652664"/>
                </a:cubicBezTo>
                <a:cubicBezTo>
                  <a:pt x="410049" y="655768"/>
                  <a:pt x="414281" y="662361"/>
                  <a:pt x="417772" y="666086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555555756">
                  <a:custGeom>
                    <a:avLst/>
                    <a:gdLst>
                      <a:gd name="connsiteX0" fmla="*/ 0 w 417772"/>
                      <a:gd name="connsiteY0" fmla="*/ 0 h 666086"/>
                      <a:gd name="connsiteX1" fmla="*/ 87245 w 417772"/>
                      <a:gd name="connsiteY1" fmla="*/ 88923 h 666086"/>
                      <a:gd name="connsiteX2" fmla="*/ 149324 w 417772"/>
                      <a:gd name="connsiteY2" fmla="*/ 189591 h 666086"/>
                      <a:gd name="connsiteX3" fmla="*/ 260058 w 417772"/>
                      <a:gd name="connsiteY3" fmla="*/ 302004 h 666086"/>
                      <a:gd name="connsiteX4" fmla="*/ 271803 w 417772"/>
                      <a:gd name="connsiteY4" fmla="*/ 458039 h 666086"/>
                      <a:gd name="connsiteX5" fmla="*/ 338915 w 417772"/>
                      <a:gd name="connsiteY5" fmla="*/ 543607 h 666086"/>
                      <a:gd name="connsiteX6" fmla="*/ 343948 w 417772"/>
                      <a:gd name="connsiteY6" fmla="*/ 610719 h 666086"/>
                      <a:gd name="connsiteX7" fmla="*/ 407705 w 417772"/>
                      <a:gd name="connsiteY7" fmla="*/ 652664 h 666086"/>
                      <a:gd name="connsiteX8" fmla="*/ 417772 w 417772"/>
                      <a:gd name="connsiteY8" fmla="*/ 666086 h 666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17772" h="666086">
                        <a:moveTo>
                          <a:pt x="0" y="0"/>
                        </a:moveTo>
                        <a:lnTo>
                          <a:pt x="87245" y="88923"/>
                        </a:lnTo>
                        <a:lnTo>
                          <a:pt x="149324" y="189591"/>
                        </a:lnTo>
                        <a:lnTo>
                          <a:pt x="260058" y="302004"/>
                        </a:lnTo>
                        <a:lnTo>
                          <a:pt x="271803" y="458039"/>
                        </a:lnTo>
                        <a:lnTo>
                          <a:pt x="338915" y="543607"/>
                        </a:lnTo>
                        <a:lnTo>
                          <a:pt x="343948" y="610719"/>
                        </a:lnTo>
                        <a:lnTo>
                          <a:pt x="407705" y="652664"/>
                        </a:lnTo>
                        <a:lnTo>
                          <a:pt x="417772" y="666086"/>
                        </a:ln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12700" dist="38100" dir="8100000" algn="tr" rotWithShape="0">
              <a:schemeClr val="bg2">
                <a:lumMod val="1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5D7F5BB-BD16-484E-BA9E-052EA7DFF60E}"/>
              </a:ext>
            </a:extLst>
          </p:cNvPr>
          <p:cNvSpPr txBox="1"/>
          <p:nvPr/>
        </p:nvSpPr>
        <p:spPr>
          <a:xfrm>
            <a:off x="3393504" y="4778767"/>
            <a:ext cx="1059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Gulf of Suez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0FEF5FE-FE0E-4062-8F13-6CA5233CAA3D}"/>
              </a:ext>
            </a:extLst>
          </p:cNvPr>
          <p:cNvSpPr txBox="1"/>
          <p:nvPr/>
        </p:nvSpPr>
        <p:spPr>
          <a:xfrm>
            <a:off x="6518540" y="4381429"/>
            <a:ext cx="1059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Gulf of Aqaba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3345F6A-9054-4443-9122-39129F192025}"/>
              </a:ext>
            </a:extLst>
          </p:cNvPr>
          <p:cNvCxnSpPr/>
          <p:nvPr/>
        </p:nvCxnSpPr>
        <p:spPr>
          <a:xfrm flipV="1">
            <a:off x="4041897" y="4496134"/>
            <a:ext cx="573578" cy="295102"/>
          </a:xfrm>
          <a:prstGeom prst="straightConnector1">
            <a:avLst/>
          </a:prstGeom>
          <a:ln w="57150" cap="rnd">
            <a:solidFill>
              <a:schemeClr val="bg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08143F0-A8C6-43C8-9BF9-2C3175FED30E}"/>
              </a:ext>
            </a:extLst>
          </p:cNvPr>
          <p:cNvCxnSpPr>
            <a:cxnSpLocks/>
            <a:stCxn id="35" idx="1"/>
          </p:cNvCxnSpPr>
          <p:nvPr/>
        </p:nvCxnSpPr>
        <p:spPr>
          <a:xfrm flipH="1" flipV="1">
            <a:off x="5793590" y="4621066"/>
            <a:ext cx="724950" cy="175862"/>
          </a:xfrm>
          <a:prstGeom prst="straightConnector1">
            <a:avLst/>
          </a:prstGeom>
          <a:ln w="38100" cap="rnd">
            <a:solidFill>
              <a:schemeClr val="bg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D4BAA9B3-DBEB-458E-B4D4-B2C2808F2589}"/>
              </a:ext>
            </a:extLst>
          </p:cNvPr>
          <p:cNvSpPr/>
          <p:nvPr/>
        </p:nvSpPr>
        <p:spPr>
          <a:xfrm rot="21286744">
            <a:off x="4004111" y="2725819"/>
            <a:ext cx="524626" cy="974763"/>
          </a:xfrm>
          <a:prstGeom prst="ellipse">
            <a:avLst/>
          </a:prstGeom>
          <a:solidFill>
            <a:srgbClr val="FFFFFF">
              <a:alpha val="6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/>
      <p:bldP spid="26" grpId="0" animBg="1"/>
      <p:bldP spid="25" grpId="0"/>
      <p:bldP spid="29" grpId="0" animBg="1"/>
      <p:bldP spid="31" grpId="0" animBg="1"/>
      <p:bldP spid="32" grpId="0" animBg="1"/>
      <p:bldP spid="34" grpId="0"/>
      <p:bldP spid="35" grpId="0"/>
      <p:bldP spid="39" grpId="0" animBg="1"/>
      <p:bldP spid="3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7AB732-F718-45A1-BC2F-56E0A3ACC05D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11708E-F340-47A3-86EB-7A6C6109A4F2}"/>
              </a:ext>
            </a:extLst>
          </p:cNvPr>
          <p:cNvSpPr txBox="1"/>
          <p:nvPr/>
        </p:nvSpPr>
        <p:spPr>
          <a:xfrm>
            <a:off x="4611690" y="-161477"/>
            <a:ext cx="172675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14-15</a:t>
            </a:r>
          </a:p>
        </p:txBody>
      </p:sp>
    </p:spTree>
    <p:extLst>
      <p:ext uri="{BB962C8B-B14F-4D97-AF65-F5344CB8AC3E}">
        <p14:creationId xmlns:p14="http://schemas.microsoft.com/office/powerpoint/2010/main" val="81510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4CA720A-D05B-45BF-A4F9-5C8EBEFBB307}"/>
              </a:ext>
            </a:extLst>
          </p:cNvPr>
          <p:cNvGrpSpPr/>
          <p:nvPr/>
        </p:nvGrpSpPr>
        <p:grpSpPr>
          <a:xfrm>
            <a:off x="2374167" y="852742"/>
            <a:ext cx="4378447" cy="5152516"/>
            <a:chOff x="2374167" y="852742"/>
            <a:chExt cx="4378447" cy="5152516"/>
          </a:xfrm>
        </p:grpSpPr>
        <p:pic>
          <p:nvPicPr>
            <p:cNvPr id="4098" name="Picture 2" descr="Image result for was the gulf of aqaba included in ancient maps">
              <a:extLst>
                <a:ext uri="{FF2B5EF4-FFF2-40B4-BE49-F238E27FC236}">
                  <a16:creationId xmlns:a16="http://schemas.microsoft.com/office/drawing/2014/main" id="{0546618D-C8DB-495F-8B46-5D2FAE6727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426089">
              <a:off x="2374167" y="852742"/>
              <a:ext cx="4378447" cy="5152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Image result for was the gulf of aqaba included in ancient maps">
              <a:extLst>
                <a:ext uri="{FF2B5EF4-FFF2-40B4-BE49-F238E27FC236}">
                  <a16:creationId xmlns:a16="http://schemas.microsoft.com/office/drawing/2014/main" id="{1C3B9023-D9F1-493C-81B9-BE9CCCDFF3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26" t="65751" r="22523" b="28947"/>
            <a:stretch/>
          </p:blipFill>
          <p:spPr bwMode="auto">
            <a:xfrm rot="3221535">
              <a:off x="5869080" y="3917235"/>
              <a:ext cx="116750" cy="264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Image result for was the gulf of aqaba included in ancient maps">
              <a:extLst>
                <a:ext uri="{FF2B5EF4-FFF2-40B4-BE49-F238E27FC236}">
                  <a16:creationId xmlns:a16="http://schemas.microsoft.com/office/drawing/2014/main" id="{432AB7B5-62AC-4D96-8A83-C1C79623AE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26" t="65751" r="22523" b="28947"/>
            <a:stretch/>
          </p:blipFill>
          <p:spPr bwMode="auto">
            <a:xfrm rot="7635064">
              <a:off x="4639901" y="3527150"/>
              <a:ext cx="116750" cy="289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16915D8-F92F-4570-8439-CEACCFF06043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4B5E1-63FF-4551-9080-56BDAC18518E}"/>
              </a:ext>
            </a:extLst>
          </p:cNvPr>
          <p:cNvSpPr txBox="1"/>
          <p:nvPr/>
        </p:nvSpPr>
        <p:spPr>
          <a:xfrm>
            <a:off x="4611690" y="-161477"/>
            <a:ext cx="172675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14-15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ACE1D22-30F1-4053-8503-FB110410260B}"/>
              </a:ext>
            </a:extLst>
          </p:cNvPr>
          <p:cNvSpPr/>
          <p:nvPr/>
        </p:nvSpPr>
        <p:spPr>
          <a:xfrm rot="227987">
            <a:off x="1993245" y="1135330"/>
            <a:ext cx="2104103" cy="31933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1DE40E7-654A-40BC-8AD1-0134124E95EE}"/>
              </a:ext>
            </a:extLst>
          </p:cNvPr>
          <p:cNvSpPr/>
          <p:nvPr/>
        </p:nvSpPr>
        <p:spPr>
          <a:xfrm rot="20909195">
            <a:off x="3983066" y="1558327"/>
            <a:ext cx="3081687" cy="35728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3340CF8-FFE5-4CDE-998B-55457D7FFDD1}"/>
              </a:ext>
            </a:extLst>
          </p:cNvPr>
          <p:cNvSpPr/>
          <p:nvPr/>
        </p:nvSpPr>
        <p:spPr>
          <a:xfrm rot="20509879">
            <a:off x="3698123" y="2412581"/>
            <a:ext cx="1445833" cy="39203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6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animBg="1"/>
      <p:bldP spid="10" grpId="1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6915D8-F92F-4570-8439-CEACCFF06043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4B5E1-63FF-4551-9080-56BDAC18518E}"/>
              </a:ext>
            </a:extLst>
          </p:cNvPr>
          <p:cNvSpPr txBox="1"/>
          <p:nvPr/>
        </p:nvSpPr>
        <p:spPr>
          <a:xfrm>
            <a:off x="4611690" y="-161477"/>
            <a:ext cx="172675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14-15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F41034-F8F2-4B38-A6ED-A4269FED4BCA}"/>
              </a:ext>
            </a:extLst>
          </p:cNvPr>
          <p:cNvSpPr txBox="1"/>
          <p:nvPr/>
        </p:nvSpPr>
        <p:spPr>
          <a:xfrm>
            <a:off x="1337690" y="5650146"/>
            <a:ext cx="3677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Abraham Ortelius, 1598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ED4342F7-5175-4C16-9E90-2F36481B45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7" t="2570" r="9804" b="35767"/>
          <a:stretch/>
        </p:blipFill>
        <p:spPr bwMode="auto">
          <a:xfrm rot="159770">
            <a:off x="1224828" y="972853"/>
            <a:ext cx="6846743" cy="465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5CF7171-BB39-44E7-A3FE-40DBB0E443B3}"/>
              </a:ext>
            </a:extLst>
          </p:cNvPr>
          <p:cNvSpPr/>
          <p:nvPr/>
        </p:nvSpPr>
        <p:spPr>
          <a:xfrm rot="5400000">
            <a:off x="3342967" y="3878829"/>
            <a:ext cx="1450258" cy="16075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0D13270-F6B4-4794-B585-F3C8F8E8A469}"/>
              </a:ext>
            </a:extLst>
          </p:cNvPr>
          <p:cNvSpPr/>
          <p:nvPr/>
        </p:nvSpPr>
        <p:spPr>
          <a:xfrm rot="20909195">
            <a:off x="4593390" y="3790849"/>
            <a:ext cx="2297494" cy="22160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A061F7D-8BFC-4B64-91E3-A7BF5137700C}"/>
              </a:ext>
            </a:extLst>
          </p:cNvPr>
          <p:cNvSpPr/>
          <p:nvPr/>
        </p:nvSpPr>
        <p:spPr>
          <a:xfrm rot="20509879">
            <a:off x="4528717" y="4207293"/>
            <a:ext cx="799404" cy="17421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78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7AB732-F718-45A1-BC2F-56E0A3ACC05D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11708E-F340-47A3-86EB-7A6C6109A4F2}"/>
              </a:ext>
            </a:extLst>
          </p:cNvPr>
          <p:cNvSpPr txBox="1"/>
          <p:nvPr/>
        </p:nvSpPr>
        <p:spPr>
          <a:xfrm>
            <a:off x="4611690" y="-161477"/>
            <a:ext cx="172675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14-15</a:t>
            </a:r>
          </a:p>
        </p:txBody>
      </p:sp>
    </p:spTree>
    <p:extLst>
      <p:ext uri="{BB962C8B-B14F-4D97-AF65-F5344CB8AC3E}">
        <p14:creationId xmlns:p14="http://schemas.microsoft.com/office/powerpoint/2010/main" val="303579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6915D8-F92F-4570-8439-CEACCFF06043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4B5E1-63FF-4551-9080-56BDAC18518E}"/>
              </a:ext>
            </a:extLst>
          </p:cNvPr>
          <p:cNvSpPr txBox="1"/>
          <p:nvPr/>
        </p:nvSpPr>
        <p:spPr>
          <a:xfrm>
            <a:off x="4611690" y="-161477"/>
            <a:ext cx="172675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14-15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AE064A-2071-4CC1-8572-23AFC5E5012E}"/>
              </a:ext>
            </a:extLst>
          </p:cNvPr>
          <p:cNvSpPr txBox="1"/>
          <p:nvPr/>
        </p:nvSpPr>
        <p:spPr>
          <a:xfrm>
            <a:off x="467248" y="783771"/>
            <a:ext cx="8234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took off </a:t>
            </a:r>
            <a:r>
              <a:rPr lang="en-US" sz="3200" dirty="0"/>
              <a:t>~ NASB, </a:t>
            </a:r>
            <a:r>
              <a:rPr lang="en-US" sz="3200" dirty="0">
                <a:solidFill>
                  <a:srgbClr val="FFFF00"/>
                </a:solidFill>
              </a:rPr>
              <a:t>caused to swerve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8D8E8E-AC01-4CCC-8C34-C2C966D73DF5}"/>
              </a:ext>
            </a:extLst>
          </p:cNvPr>
          <p:cNvSpPr txBox="1"/>
          <p:nvPr/>
        </p:nvSpPr>
        <p:spPr>
          <a:xfrm>
            <a:off x="669365" y="1284949"/>
            <a:ext cx="8032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suwr</a:t>
            </a:r>
            <a:r>
              <a:rPr lang="en-US" sz="3200" dirty="0"/>
              <a:t> ~ </a:t>
            </a:r>
            <a:r>
              <a:rPr lang="en-US" sz="3200" i="1" dirty="0"/>
              <a:t>to turn aside</a:t>
            </a:r>
            <a:r>
              <a:rPr lang="en-US" sz="3200" dirty="0"/>
              <a:t> or </a:t>
            </a:r>
            <a:r>
              <a:rPr lang="en-US" sz="3200" i="1" dirty="0"/>
              <a:t>take away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212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6915D8-F92F-4570-8439-CEACCFF06043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4B5E1-63FF-4551-9080-56BDAC18518E}"/>
              </a:ext>
            </a:extLst>
          </p:cNvPr>
          <p:cNvSpPr txBox="1"/>
          <p:nvPr/>
        </p:nvSpPr>
        <p:spPr>
          <a:xfrm>
            <a:off x="4611690" y="-161477"/>
            <a:ext cx="172675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14-15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CCCC0743-C24F-46BD-AB65-8BEAE29A74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04" b="61074"/>
          <a:stretch/>
        </p:blipFill>
        <p:spPr bwMode="auto">
          <a:xfrm>
            <a:off x="1491123" y="909638"/>
            <a:ext cx="2569600" cy="1961382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246FD1DA-B22D-4A8A-BB10-DC18F7EA73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91" t="1" r="809" b="61269"/>
          <a:stretch/>
        </p:blipFill>
        <p:spPr bwMode="auto">
          <a:xfrm>
            <a:off x="1489585" y="914554"/>
            <a:ext cx="2580969" cy="1971214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6FAC94D1-5792-4E89-B478-F8C3AD37E7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" t="41122" r="51584" b="29950"/>
          <a:stretch/>
        </p:blipFill>
        <p:spPr bwMode="auto">
          <a:xfrm>
            <a:off x="1538748" y="3050458"/>
            <a:ext cx="2536722" cy="1457632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6324853F-5EB7-42C0-BB26-CAEEC7CE7D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04" r="51584"/>
          <a:stretch/>
        </p:blipFill>
        <p:spPr bwMode="auto">
          <a:xfrm>
            <a:off x="1510789" y="4670320"/>
            <a:ext cx="2554850" cy="1415692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BF57837C-90A4-4A95-836F-31534608F7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7" t="41561" b="30047"/>
          <a:stretch/>
        </p:blipFill>
        <p:spPr bwMode="auto">
          <a:xfrm>
            <a:off x="1524000" y="3052917"/>
            <a:ext cx="2549934" cy="1445341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F769A032-39D3-45EC-90D4-2B9BC974E8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97" t="72001"/>
          <a:stretch/>
        </p:blipFill>
        <p:spPr bwMode="auto">
          <a:xfrm>
            <a:off x="1504335" y="4685072"/>
            <a:ext cx="2564684" cy="1410775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31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L 0.29167 -0.0025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3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L 0.29062 0.0007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3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0.29375 0.00116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8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hariot wheels in red sea">
            <a:extLst>
              <a:ext uri="{FF2B5EF4-FFF2-40B4-BE49-F238E27FC236}">
                <a16:creationId xmlns:a16="http://schemas.microsoft.com/office/drawing/2014/main" id="{EE4D864B-54BF-43C0-A326-C6C41A7789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0" t="8734" r="7753" b="10273"/>
          <a:stretch/>
        </p:blipFill>
        <p:spPr bwMode="auto">
          <a:xfrm>
            <a:off x="938981" y="1971369"/>
            <a:ext cx="3495367" cy="2797276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chariot wheels in red sea">
            <a:extLst>
              <a:ext uri="{FF2B5EF4-FFF2-40B4-BE49-F238E27FC236}">
                <a16:creationId xmlns:a16="http://schemas.microsoft.com/office/drawing/2014/main" id="{6E963AA8-E883-438E-A381-E8461E023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48" y="1970679"/>
            <a:ext cx="3492151" cy="2783905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6915D8-F92F-4570-8439-CEACCFF06043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4B5E1-63FF-4551-9080-56BDAC18518E}"/>
              </a:ext>
            </a:extLst>
          </p:cNvPr>
          <p:cNvSpPr txBox="1"/>
          <p:nvPr/>
        </p:nvSpPr>
        <p:spPr>
          <a:xfrm>
            <a:off x="4611690" y="-161477"/>
            <a:ext cx="172675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14-15</a:t>
            </a:r>
          </a:p>
        </p:txBody>
      </p:sp>
    </p:spTree>
    <p:extLst>
      <p:ext uri="{BB962C8B-B14F-4D97-AF65-F5344CB8AC3E}">
        <p14:creationId xmlns:p14="http://schemas.microsoft.com/office/powerpoint/2010/main" val="117198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2222E-6 L 0.39843 -0.0004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13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6915D8-F92F-4570-8439-CEACCFF06043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4B5E1-63FF-4551-9080-56BDAC18518E}"/>
              </a:ext>
            </a:extLst>
          </p:cNvPr>
          <p:cNvSpPr txBox="1"/>
          <p:nvPr/>
        </p:nvSpPr>
        <p:spPr>
          <a:xfrm>
            <a:off x="4611690" y="-161477"/>
            <a:ext cx="172675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14-15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AE064A-2071-4CC1-8572-23AFC5E5012E}"/>
              </a:ext>
            </a:extLst>
          </p:cNvPr>
          <p:cNvSpPr txBox="1"/>
          <p:nvPr/>
        </p:nvSpPr>
        <p:spPr>
          <a:xfrm>
            <a:off x="467248" y="783771"/>
            <a:ext cx="8234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boldness</a:t>
            </a:r>
            <a:r>
              <a:rPr lang="en-US" sz="3200" dirty="0"/>
              <a:t> ~ KJV, </a:t>
            </a:r>
            <a:r>
              <a:rPr lang="en-US" sz="3200" dirty="0">
                <a:solidFill>
                  <a:srgbClr val="FFFF00"/>
                </a:solidFill>
              </a:rPr>
              <a:t>high hand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0579D9E-7251-4F2A-B16D-7E27B524BC99}"/>
              </a:ext>
            </a:extLst>
          </p:cNvPr>
          <p:cNvGrpSpPr/>
          <p:nvPr/>
        </p:nvGrpSpPr>
        <p:grpSpPr>
          <a:xfrm rot="21147482">
            <a:off x="3462512" y="1412528"/>
            <a:ext cx="2736084" cy="10246579"/>
            <a:chOff x="5331098" y="572731"/>
            <a:chExt cx="1544448" cy="5783926"/>
          </a:xfrm>
        </p:grpSpPr>
        <p:pic>
          <p:nvPicPr>
            <p:cNvPr id="1028" name="Picture 4" descr="Image result for foam finger clipart">
              <a:extLst>
                <a:ext uri="{FF2B5EF4-FFF2-40B4-BE49-F238E27FC236}">
                  <a16:creationId xmlns:a16="http://schemas.microsoft.com/office/drawing/2014/main" id="{A4CCDDA2-402E-4C92-951C-ABBD3846A7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000" b="90000" l="19697" r="79545">
                          <a14:foregroundMark x1="61869" y1="8000" x2="61869" y2="8000"/>
                          <a14:foregroundMark x1="19697" y1="50222" x2="20707" y2="66889"/>
                          <a14:foregroundMark x1="53283" y1="68667" x2="53535" y2="84444"/>
                          <a14:foregroundMark x1="29798" y1="90000" x2="44192" y2="89556"/>
                          <a14:foregroundMark x1="44192" y1="89556" x2="57323" y2="89778"/>
                          <a14:foregroundMark x1="57323" y1="89778" x2="65404" y2="89556"/>
                          <a14:foregroundMark x1="77525" y1="70889" x2="79545" y2="59778"/>
                          <a14:foregroundMark x1="79545" y1="59778" x2="77525" y2="56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23" r="14438"/>
            <a:stretch/>
          </p:blipFill>
          <p:spPr bwMode="auto">
            <a:xfrm rot="422082">
              <a:off x="5331098" y="572731"/>
              <a:ext cx="1544448" cy="2419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4B8BBFA-396E-44DE-95F4-8ED0637068DE}"/>
                </a:ext>
              </a:extLst>
            </p:cNvPr>
            <p:cNvCxnSpPr>
              <a:stCxn id="1028" idx="2"/>
            </p:cNvCxnSpPr>
            <p:nvPr/>
          </p:nvCxnSpPr>
          <p:spPr>
            <a:xfrm flipH="1">
              <a:off x="5423338" y="2983100"/>
              <a:ext cx="531827" cy="3373557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22174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400000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400000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7AB732-F718-45A1-BC2F-56E0A3ACC05D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11708E-F340-47A3-86EB-7A6C6109A4F2}"/>
              </a:ext>
            </a:extLst>
          </p:cNvPr>
          <p:cNvSpPr txBox="1"/>
          <p:nvPr/>
        </p:nvSpPr>
        <p:spPr>
          <a:xfrm>
            <a:off x="4611690" y="-161477"/>
            <a:ext cx="172675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14-15</a:t>
            </a:r>
          </a:p>
        </p:txBody>
      </p:sp>
    </p:spTree>
    <p:extLst>
      <p:ext uri="{BB962C8B-B14F-4D97-AF65-F5344CB8AC3E}">
        <p14:creationId xmlns:p14="http://schemas.microsoft.com/office/powerpoint/2010/main" val="164328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6915D8-F92F-4570-8439-CEACCFF06043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4B5E1-63FF-4551-9080-56BDAC18518E}"/>
              </a:ext>
            </a:extLst>
          </p:cNvPr>
          <p:cNvSpPr txBox="1"/>
          <p:nvPr/>
        </p:nvSpPr>
        <p:spPr>
          <a:xfrm>
            <a:off x="4611690" y="-161477"/>
            <a:ext cx="172675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14-15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AE064A-2071-4CC1-8572-23AFC5E5012E}"/>
              </a:ext>
            </a:extLst>
          </p:cNvPr>
          <p:cNvSpPr txBox="1"/>
          <p:nvPr/>
        </p:nvSpPr>
        <p:spPr>
          <a:xfrm>
            <a:off x="467248" y="783771"/>
            <a:ext cx="8234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Philistia</a:t>
            </a:r>
            <a:r>
              <a:rPr lang="en-US" sz="3200" dirty="0"/>
              <a:t> ~ KJV, </a:t>
            </a:r>
            <a:r>
              <a:rPr lang="en-US" sz="3200" dirty="0" err="1">
                <a:solidFill>
                  <a:srgbClr val="FFFF00"/>
                </a:solidFill>
              </a:rPr>
              <a:t>Palestina</a:t>
            </a:r>
            <a:endParaRPr lang="en-US" sz="7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57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7AB732-F718-45A1-BC2F-56E0A3ACC05D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11708E-F340-47A3-86EB-7A6C6109A4F2}"/>
              </a:ext>
            </a:extLst>
          </p:cNvPr>
          <p:cNvSpPr txBox="1"/>
          <p:nvPr/>
        </p:nvSpPr>
        <p:spPr>
          <a:xfrm>
            <a:off x="4611690" y="-161477"/>
            <a:ext cx="172675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14-15</a:t>
            </a:r>
          </a:p>
        </p:txBody>
      </p:sp>
    </p:spTree>
    <p:extLst>
      <p:ext uri="{BB962C8B-B14F-4D97-AF65-F5344CB8AC3E}">
        <p14:creationId xmlns:p14="http://schemas.microsoft.com/office/powerpoint/2010/main" val="9420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6915D8-F92F-4570-8439-CEACCFF06043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4B5E1-63FF-4551-9080-56BDAC18518E}"/>
              </a:ext>
            </a:extLst>
          </p:cNvPr>
          <p:cNvSpPr txBox="1"/>
          <p:nvPr/>
        </p:nvSpPr>
        <p:spPr>
          <a:xfrm>
            <a:off x="4611690" y="-161477"/>
            <a:ext cx="172675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14-15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AE064A-2071-4CC1-8572-23AFC5E5012E}"/>
              </a:ext>
            </a:extLst>
          </p:cNvPr>
          <p:cNvSpPr txBox="1"/>
          <p:nvPr/>
        </p:nvSpPr>
        <p:spPr>
          <a:xfrm>
            <a:off x="467248" y="783771"/>
            <a:ext cx="8234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The L</a:t>
            </a:r>
            <a:r>
              <a:rPr lang="en-US" sz="3200" cap="small" dirty="0">
                <a:solidFill>
                  <a:srgbClr val="FFFF00"/>
                </a:solidFill>
              </a:rPr>
              <a:t>ord</a:t>
            </a:r>
            <a:r>
              <a:rPr lang="en-US" sz="3200" dirty="0">
                <a:solidFill>
                  <a:srgbClr val="FFFF00"/>
                </a:solidFill>
              </a:rPr>
              <a:t> who heals </a:t>
            </a:r>
            <a:r>
              <a:rPr lang="en-US" sz="3200" dirty="0"/>
              <a:t>~ literally, 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YHWH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Raphah</a:t>
            </a:r>
            <a:endParaRPr lang="en-US" sz="115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50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7AB732-F718-45A1-BC2F-56E0A3ACC05D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11708E-F340-47A3-86EB-7A6C6109A4F2}"/>
              </a:ext>
            </a:extLst>
          </p:cNvPr>
          <p:cNvSpPr txBox="1"/>
          <p:nvPr/>
        </p:nvSpPr>
        <p:spPr>
          <a:xfrm>
            <a:off x="4611690" y="-161477"/>
            <a:ext cx="172675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14-15</a:t>
            </a:r>
          </a:p>
        </p:txBody>
      </p:sp>
    </p:spTree>
    <p:extLst>
      <p:ext uri="{BB962C8B-B14F-4D97-AF65-F5344CB8AC3E}">
        <p14:creationId xmlns:p14="http://schemas.microsoft.com/office/powerpoint/2010/main" val="16429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7AB732-F718-45A1-BC2F-56E0A3ACC05D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11708E-F340-47A3-86EB-7A6C6109A4F2}"/>
              </a:ext>
            </a:extLst>
          </p:cNvPr>
          <p:cNvSpPr txBox="1"/>
          <p:nvPr/>
        </p:nvSpPr>
        <p:spPr>
          <a:xfrm>
            <a:off x="4611690" y="-161477"/>
            <a:ext cx="172675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14-15</a:t>
            </a:r>
          </a:p>
        </p:txBody>
      </p:sp>
    </p:spTree>
    <p:extLst>
      <p:ext uri="{BB962C8B-B14F-4D97-AF65-F5344CB8AC3E}">
        <p14:creationId xmlns:p14="http://schemas.microsoft.com/office/powerpoint/2010/main" val="159211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6915D8-F92F-4570-8439-CEACCFF06043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4B5E1-63FF-4551-9080-56BDAC18518E}"/>
              </a:ext>
            </a:extLst>
          </p:cNvPr>
          <p:cNvSpPr txBox="1"/>
          <p:nvPr/>
        </p:nvSpPr>
        <p:spPr>
          <a:xfrm>
            <a:off x="4611690" y="-161477"/>
            <a:ext cx="172675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14-15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AE064A-2071-4CC1-8572-23AFC5E5012E}"/>
              </a:ext>
            </a:extLst>
          </p:cNvPr>
          <p:cNvSpPr txBox="1"/>
          <p:nvPr/>
        </p:nvSpPr>
        <p:spPr>
          <a:xfrm>
            <a:off x="467248" y="783771"/>
            <a:ext cx="82346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Is. 43:11 ~ </a:t>
            </a:r>
            <a:r>
              <a:rPr lang="en-US" sz="3200" dirty="0">
                <a:solidFill>
                  <a:srgbClr val="FFFF00"/>
                </a:solidFill>
              </a:rPr>
              <a:t>I, </a:t>
            </a:r>
            <a:r>
              <a:rPr lang="en-US" sz="3200" i="1" dirty="0">
                <a:solidFill>
                  <a:srgbClr val="FFFF00"/>
                </a:solidFill>
              </a:rPr>
              <a:t>even</a:t>
            </a:r>
            <a:r>
              <a:rPr lang="en-US" sz="3200" dirty="0">
                <a:solidFill>
                  <a:srgbClr val="FFFF00"/>
                </a:solidFill>
              </a:rPr>
              <a:t> I, </a:t>
            </a:r>
            <a:r>
              <a:rPr lang="en-US" sz="3200" i="1" dirty="0">
                <a:solidFill>
                  <a:srgbClr val="FFFF00"/>
                </a:solidFill>
              </a:rPr>
              <a:t>am</a:t>
            </a:r>
            <a:r>
              <a:rPr lang="en-US" sz="3200" dirty="0">
                <a:solidFill>
                  <a:srgbClr val="FFFF00"/>
                </a:solidFill>
              </a:rPr>
              <a:t> the Lord, and besides Me </a:t>
            </a:r>
            <a:r>
              <a:rPr lang="en-US" sz="3200" i="1" dirty="0">
                <a:solidFill>
                  <a:srgbClr val="FFFF00"/>
                </a:solidFill>
              </a:rPr>
              <a:t>there is</a:t>
            </a:r>
            <a:r>
              <a:rPr lang="en-US" sz="3200" dirty="0">
                <a:solidFill>
                  <a:srgbClr val="FFFF00"/>
                </a:solidFill>
              </a:rPr>
              <a:t> no savior.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99ED05-6404-49F9-A4CE-41ED46456CB2}"/>
              </a:ext>
            </a:extLst>
          </p:cNvPr>
          <p:cNvSpPr txBox="1"/>
          <p:nvPr/>
        </p:nvSpPr>
        <p:spPr>
          <a:xfrm>
            <a:off x="470212" y="1750953"/>
            <a:ext cx="82346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Lam. 3:26 ~ </a:t>
            </a:r>
            <a:r>
              <a:rPr lang="en-US" sz="3200" dirty="0">
                <a:solidFill>
                  <a:srgbClr val="FFFF00"/>
                </a:solidFill>
              </a:rPr>
              <a:t>It is good that one should hope and wait quietly for the salvation of the Lord.</a:t>
            </a:r>
          </a:p>
        </p:txBody>
      </p:sp>
    </p:spTree>
    <p:extLst>
      <p:ext uri="{BB962C8B-B14F-4D97-AF65-F5344CB8AC3E}">
        <p14:creationId xmlns:p14="http://schemas.microsoft.com/office/powerpoint/2010/main" val="134027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7AB732-F718-45A1-BC2F-56E0A3ACC05D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11708E-F340-47A3-86EB-7A6C6109A4F2}"/>
              </a:ext>
            </a:extLst>
          </p:cNvPr>
          <p:cNvSpPr txBox="1"/>
          <p:nvPr/>
        </p:nvSpPr>
        <p:spPr>
          <a:xfrm>
            <a:off x="4611690" y="-161477"/>
            <a:ext cx="172675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14-15</a:t>
            </a:r>
          </a:p>
        </p:txBody>
      </p:sp>
    </p:spTree>
    <p:extLst>
      <p:ext uri="{BB962C8B-B14F-4D97-AF65-F5344CB8AC3E}">
        <p14:creationId xmlns:p14="http://schemas.microsoft.com/office/powerpoint/2010/main" val="165465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6915D8-F92F-4570-8439-CEACCFF06043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4B5E1-63FF-4551-9080-56BDAC18518E}"/>
              </a:ext>
            </a:extLst>
          </p:cNvPr>
          <p:cNvSpPr txBox="1"/>
          <p:nvPr/>
        </p:nvSpPr>
        <p:spPr>
          <a:xfrm>
            <a:off x="4611690" y="-161477"/>
            <a:ext cx="172675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14-15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AE064A-2071-4CC1-8572-23AFC5E5012E}"/>
              </a:ext>
            </a:extLst>
          </p:cNvPr>
          <p:cNvSpPr txBox="1"/>
          <p:nvPr/>
        </p:nvSpPr>
        <p:spPr>
          <a:xfrm>
            <a:off x="467248" y="783771"/>
            <a:ext cx="8234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peace</a:t>
            </a:r>
            <a:r>
              <a:rPr lang="en-US" sz="3200" dirty="0"/>
              <a:t> ~ literally, </a:t>
            </a:r>
            <a:r>
              <a:rPr lang="en-US" sz="3200" i="1" dirty="0"/>
              <a:t>shall be made speechless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47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7AB732-F718-45A1-BC2F-56E0A3ACC05D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11708E-F340-47A3-86EB-7A6C6109A4F2}"/>
              </a:ext>
            </a:extLst>
          </p:cNvPr>
          <p:cNvSpPr txBox="1"/>
          <p:nvPr/>
        </p:nvSpPr>
        <p:spPr>
          <a:xfrm>
            <a:off x="4611690" y="-161477"/>
            <a:ext cx="172675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14-15</a:t>
            </a:r>
          </a:p>
        </p:txBody>
      </p:sp>
    </p:spTree>
    <p:extLst>
      <p:ext uri="{BB962C8B-B14F-4D97-AF65-F5344CB8AC3E}">
        <p14:creationId xmlns:p14="http://schemas.microsoft.com/office/powerpoint/2010/main" val="377526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6915D8-F92F-4570-8439-CEACCFF06043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4B5E1-63FF-4551-9080-56BDAC18518E}"/>
              </a:ext>
            </a:extLst>
          </p:cNvPr>
          <p:cNvSpPr txBox="1"/>
          <p:nvPr/>
        </p:nvSpPr>
        <p:spPr>
          <a:xfrm>
            <a:off x="4611690" y="-161477"/>
            <a:ext cx="172675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14-15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AE064A-2071-4CC1-8572-23AFC5E5012E}"/>
              </a:ext>
            </a:extLst>
          </p:cNvPr>
          <p:cNvSpPr txBox="1"/>
          <p:nvPr/>
        </p:nvSpPr>
        <p:spPr>
          <a:xfrm>
            <a:off x="454687" y="783771"/>
            <a:ext cx="8234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1) Rest in Him</a:t>
            </a:r>
            <a:endParaRPr lang="en-US" sz="4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7D4527-2ABF-48CA-8A99-A0AAA43FEC49}"/>
              </a:ext>
            </a:extLst>
          </p:cNvPr>
          <p:cNvSpPr txBox="1"/>
          <p:nvPr/>
        </p:nvSpPr>
        <p:spPr>
          <a:xfrm>
            <a:off x="470017" y="1797928"/>
            <a:ext cx="8234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2) Obedience</a:t>
            </a:r>
            <a:endParaRPr lang="en-US" sz="4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B5D49B-25B2-461F-AB6B-AD57DD3C9D71}"/>
              </a:ext>
            </a:extLst>
          </p:cNvPr>
          <p:cNvSpPr txBox="1"/>
          <p:nvPr/>
        </p:nvSpPr>
        <p:spPr>
          <a:xfrm>
            <a:off x="656804" y="1284949"/>
            <a:ext cx="8032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Hebrews 3-4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464964-89B8-4B25-8632-2BB4751D7575}"/>
              </a:ext>
            </a:extLst>
          </p:cNvPr>
          <p:cNvSpPr txBox="1"/>
          <p:nvPr/>
        </p:nvSpPr>
        <p:spPr>
          <a:xfrm>
            <a:off x="669651" y="2345976"/>
            <a:ext cx="80323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/>
              <a:t>Micah 6:8 ~ </a:t>
            </a:r>
            <a:r>
              <a:rPr lang="en-US" sz="3200" dirty="0">
                <a:solidFill>
                  <a:srgbClr val="FFFF00"/>
                </a:solidFill>
              </a:rPr>
              <a:t>He has shown you, O man, what</a:t>
            </a:r>
          </a:p>
          <a:p>
            <a:r>
              <a:rPr lang="en-US" sz="3200" i="1" dirty="0">
                <a:solidFill>
                  <a:srgbClr val="FFFF00"/>
                </a:solidFill>
              </a:rPr>
              <a:t>is</a:t>
            </a:r>
            <a:r>
              <a:rPr lang="en-US" sz="3200" dirty="0">
                <a:solidFill>
                  <a:srgbClr val="FFFF00"/>
                </a:solidFill>
              </a:rPr>
              <a:t> good And what does the L</a:t>
            </a:r>
            <a:r>
              <a:rPr lang="en-US" sz="3200" cap="small" dirty="0">
                <a:solidFill>
                  <a:srgbClr val="FFFF00"/>
                </a:solidFill>
              </a:rPr>
              <a:t>ord</a:t>
            </a:r>
            <a:r>
              <a:rPr lang="en-US" sz="3200" dirty="0">
                <a:solidFill>
                  <a:srgbClr val="FFFF00"/>
                </a:solidFill>
              </a:rPr>
              <a:t> require of you; </a:t>
            </a:r>
          </a:p>
          <a:p>
            <a:r>
              <a:rPr lang="en-US" sz="3200" dirty="0">
                <a:solidFill>
                  <a:srgbClr val="FFFF00"/>
                </a:solidFill>
              </a:rPr>
              <a:t>But to do justly, </a:t>
            </a:r>
          </a:p>
          <a:p>
            <a:r>
              <a:rPr lang="en-US" sz="3200" dirty="0">
                <a:solidFill>
                  <a:srgbClr val="FFFF00"/>
                </a:solidFill>
              </a:rPr>
              <a:t>To love mercy,</a:t>
            </a:r>
          </a:p>
          <a:p>
            <a:r>
              <a:rPr lang="en-US" sz="3200" dirty="0">
                <a:solidFill>
                  <a:srgbClr val="FFFF00"/>
                </a:solidFill>
              </a:rPr>
              <a:t>And to walk humbly with your God?</a:t>
            </a:r>
          </a:p>
        </p:txBody>
      </p:sp>
    </p:spTree>
    <p:extLst>
      <p:ext uri="{BB962C8B-B14F-4D97-AF65-F5344CB8AC3E}">
        <p14:creationId xmlns:p14="http://schemas.microsoft.com/office/powerpoint/2010/main" val="415851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8" grpId="0"/>
      <p:bldP spid="8" grpId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7AB732-F718-45A1-BC2F-56E0A3ACC05D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11708E-F340-47A3-86EB-7A6C6109A4F2}"/>
              </a:ext>
            </a:extLst>
          </p:cNvPr>
          <p:cNvSpPr txBox="1"/>
          <p:nvPr/>
        </p:nvSpPr>
        <p:spPr>
          <a:xfrm>
            <a:off x="4611690" y="-161477"/>
            <a:ext cx="172675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14-15</a:t>
            </a:r>
          </a:p>
        </p:txBody>
      </p:sp>
    </p:spTree>
    <p:extLst>
      <p:ext uri="{BB962C8B-B14F-4D97-AF65-F5344CB8AC3E}">
        <p14:creationId xmlns:p14="http://schemas.microsoft.com/office/powerpoint/2010/main" val="99733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Exodus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xodu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CD591E2-1B62-4FA6-98E6-51E7B8F12825}" vid="{43D1ECBE-401F-495A-8E28-F465504FE26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Exodus</Template>
  <TotalTime>3189</TotalTime>
  <Words>282</Words>
  <Application>Microsoft Office PowerPoint</Application>
  <PresentationFormat>On-screen Show (4:3)</PresentationFormat>
  <Paragraphs>78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Calibri</vt:lpstr>
      <vt:lpstr>KG Tangled Up In You 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12</cp:revision>
  <dcterms:created xsi:type="dcterms:W3CDTF">2020-03-16T15:58:21Z</dcterms:created>
  <dcterms:modified xsi:type="dcterms:W3CDTF">2020-03-18T21:08:13Z</dcterms:modified>
</cp:coreProperties>
</file>