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1" r:id="rId3"/>
    <p:sldId id="286" r:id="rId4"/>
    <p:sldId id="258" r:id="rId5"/>
    <p:sldId id="282" r:id="rId6"/>
    <p:sldId id="262" r:id="rId7"/>
    <p:sldId id="261" r:id="rId8"/>
    <p:sldId id="283" r:id="rId9"/>
    <p:sldId id="279" r:id="rId10"/>
    <p:sldId id="280" r:id="rId11"/>
    <p:sldId id="263" r:id="rId12"/>
    <p:sldId id="264" r:id="rId13"/>
    <p:sldId id="265" r:id="rId14"/>
    <p:sldId id="266" r:id="rId15"/>
    <p:sldId id="259" r:id="rId16"/>
    <p:sldId id="260" r:id="rId17"/>
    <p:sldId id="269" r:id="rId18"/>
    <p:sldId id="270" r:id="rId19"/>
    <p:sldId id="271" r:id="rId20"/>
    <p:sldId id="272" r:id="rId21"/>
    <p:sldId id="273" r:id="rId22"/>
    <p:sldId id="274" r:id="rId23"/>
    <p:sldId id="275" r:id="rId24"/>
    <p:sldId id="276" r:id="rId25"/>
    <p:sldId id="267" r:id="rId26"/>
    <p:sldId id="268" r:id="rId27"/>
    <p:sldId id="284" r:id="rId28"/>
    <p:sldId id="285" r:id="rId29"/>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uneiforme" panose="04080705070A05030802" pitchFamily="82" charset="0"/>
      <p:regular r:id="rId34"/>
    </p:embeddedFont>
    <p:embeddedFont>
      <p:font typeface="KG Tangled Up In You " panose="02000000000000000000" pitchFamily="2" charset="0"/>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F4C3C-1447-49B7-A077-307244F142EA}" v="259" dt="2020-03-11T22:18:43.128"/>
    <p1510:client id="{7CCB932C-75F6-42B7-A763-DD794C5A6465}" v="207" dt="2020-03-11T16:50:54.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73" d="100"/>
          <a:sy n="73" d="100"/>
        </p:scale>
        <p:origin x="255" y="5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074F4C3C-1447-49B7-A077-307244F142EA}"/>
    <pc:docChg chg="undo custSel addSld delSld modSld sldOrd">
      <pc:chgData name="Ken Merrihew" userId="bcb7a1e886d99f07" providerId="LiveId" clId="{074F4C3C-1447-49B7-A077-307244F142EA}" dt="2020-03-11T22:19:06.053" v="1238" actId="2085"/>
      <pc:docMkLst>
        <pc:docMk/>
      </pc:docMkLst>
      <pc:sldChg chg="del">
        <pc:chgData name="Ken Merrihew" userId="bcb7a1e886d99f07" providerId="LiveId" clId="{074F4C3C-1447-49B7-A077-307244F142EA}" dt="2020-03-11T20:28:37.035" v="36" actId="47"/>
        <pc:sldMkLst>
          <pc:docMk/>
          <pc:sldMk cId="3562129907" sldId="257"/>
        </pc:sldMkLst>
      </pc:sldChg>
      <pc:sldChg chg="modSp mod ord modAnim">
        <pc:chgData name="Ken Merrihew" userId="bcb7a1e886d99f07" providerId="LiveId" clId="{074F4C3C-1447-49B7-A077-307244F142EA}" dt="2020-03-11T21:04:39.800" v="168"/>
        <pc:sldMkLst>
          <pc:docMk/>
          <pc:sldMk cId="3052581016" sldId="261"/>
        </pc:sldMkLst>
        <pc:spChg chg="mod">
          <ac:chgData name="Ken Merrihew" userId="bcb7a1e886d99f07" providerId="LiveId" clId="{074F4C3C-1447-49B7-A077-307244F142EA}" dt="2020-03-11T21:04:02.336" v="164" actId="20577"/>
          <ac:spMkLst>
            <pc:docMk/>
            <pc:sldMk cId="3052581016" sldId="261"/>
            <ac:spMk id="5" creationId="{768D8E8E-AC01-4CCC-8C34-C2C966D73DF5}"/>
          </ac:spMkLst>
        </pc:spChg>
      </pc:sldChg>
      <pc:sldChg chg="ord">
        <pc:chgData name="Ken Merrihew" userId="bcb7a1e886d99f07" providerId="LiveId" clId="{074F4C3C-1447-49B7-A077-307244F142EA}" dt="2020-03-11T21:03:14.460" v="160"/>
        <pc:sldMkLst>
          <pc:docMk/>
          <pc:sldMk cId="764265907" sldId="262"/>
        </pc:sldMkLst>
      </pc:sldChg>
      <pc:sldChg chg="modSp mod modAnim">
        <pc:chgData name="Ken Merrihew" userId="bcb7a1e886d99f07" providerId="LiveId" clId="{074F4C3C-1447-49B7-A077-307244F142EA}" dt="2020-03-11T21:07:57.005" v="175"/>
        <pc:sldMkLst>
          <pc:docMk/>
          <pc:sldMk cId="2410723248" sldId="263"/>
        </pc:sldMkLst>
        <pc:spChg chg="mod">
          <ac:chgData name="Ken Merrihew" userId="bcb7a1e886d99f07" providerId="LiveId" clId="{074F4C3C-1447-49B7-A077-307244F142EA}" dt="2020-03-11T21:07:39.808" v="173" actId="5793"/>
          <ac:spMkLst>
            <pc:docMk/>
            <pc:sldMk cId="2410723248" sldId="263"/>
            <ac:spMk id="5" creationId="{768D8E8E-AC01-4CCC-8C34-C2C966D73DF5}"/>
          </ac:spMkLst>
        </pc:spChg>
      </pc:sldChg>
      <pc:sldChg chg="addSp delSp modSp mod delAnim modAnim">
        <pc:chgData name="Ken Merrihew" userId="bcb7a1e886d99f07" providerId="LiveId" clId="{074F4C3C-1447-49B7-A077-307244F142EA}" dt="2020-03-11T21:31:59.491" v="331"/>
        <pc:sldMkLst>
          <pc:docMk/>
          <pc:sldMk cId="3115511171" sldId="267"/>
        </pc:sldMkLst>
        <pc:spChg chg="del">
          <ac:chgData name="Ken Merrihew" userId="bcb7a1e886d99f07" providerId="LiveId" clId="{074F4C3C-1447-49B7-A077-307244F142EA}" dt="2020-03-10T15:39:44.353" v="1" actId="478"/>
          <ac:spMkLst>
            <pc:docMk/>
            <pc:sldMk cId="3115511171" sldId="267"/>
            <ac:spMk id="4" creationId="{60AE064A-2071-4CC1-8572-23AFC5E5012E}"/>
          </ac:spMkLst>
        </pc:spChg>
        <pc:spChg chg="del">
          <ac:chgData name="Ken Merrihew" userId="bcb7a1e886d99f07" providerId="LiveId" clId="{074F4C3C-1447-49B7-A077-307244F142EA}" dt="2020-03-10T15:39:44.353" v="1" actId="478"/>
          <ac:spMkLst>
            <pc:docMk/>
            <pc:sldMk cId="3115511171" sldId="267"/>
            <ac:spMk id="5" creationId="{768D8E8E-AC01-4CCC-8C34-C2C966D73DF5}"/>
          </ac:spMkLst>
        </pc:spChg>
        <pc:spChg chg="add mod topLvl">
          <ac:chgData name="Ken Merrihew" userId="bcb7a1e886d99f07" providerId="LiveId" clId="{074F4C3C-1447-49B7-A077-307244F142EA}" dt="2020-03-11T21:30:09.100" v="315" actId="165"/>
          <ac:spMkLst>
            <pc:docMk/>
            <pc:sldMk cId="3115511171" sldId="267"/>
            <ac:spMk id="6" creationId="{6566595F-875F-4BD5-8341-76A60B793670}"/>
          </ac:spMkLst>
        </pc:spChg>
        <pc:spChg chg="del">
          <ac:chgData name="Ken Merrihew" userId="bcb7a1e886d99f07" providerId="LiveId" clId="{074F4C3C-1447-49B7-A077-307244F142EA}" dt="2020-03-10T15:39:44.353" v="1" actId="478"/>
          <ac:spMkLst>
            <pc:docMk/>
            <pc:sldMk cId="3115511171" sldId="267"/>
            <ac:spMk id="6" creationId="{BBBB2F1B-76F3-40B6-9F82-CF0DAD4B651A}"/>
          </ac:spMkLst>
        </pc:spChg>
        <pc:spChg chg="add del mod topLvl">
          <ac:chgData name="Ken Merrihew" userId="bcb7a1e886d99f07" providerId="LiveId" clId="{074F4C3C-1447-49B7-A077-307244F142EA}" dt="2020-03-11T21:25:17.711" v="258" actId="478"/>
          <ac:spMkLst>
            <pc:docMk/>
            <pc:sldMk cId="3115511171" sldId="267"/>
            <ac:spMk id="8" creationId="{23C88DAE-C92C-4973-AD00-4A2957353DE0}"/>
          </ac:spMkLst>
        </pc:spChg>
        <pc:spChg chg="add mod topLvl">
          <ac:chgData name="Ken Merrihew" userId="bcb7a1e886d99f07" providerId="LiveId" clId="{074F4C3C-1447-49B7-A077-307244F142EA}" dt="2020-03-11T21:30:09.100" v="315" actId="165"/>
          <ac:spMkLst>
            <pc:docMk/>
            <pc:sldMk cId="3115511171" sldId="267"/>
            <ac:spMk id="9" creationId="{C7C293BA-D4AA-49AC-A4D5-03AD8E975828}"/>
          </ac:spMkLst>
        </pc:spChg>
        <pc:spChg chg="add del mod topLvl">
          <ac:chgData name="Ken Merrihew" userId="bcb7a1e886d99f07" providerId="LiveId" clId="{074F4C3C-1447-49B7-A077-307244F142EA}" dt="2020-03-11T21:25:28.021" v="261" actId="478"/>
          <ac:spMkLst>
            <pc:docMk/>
            <pc:sldMk cId="3115511171" sldId="267"/>
            <ac:spMk id="10" creationId="{C3299ABE-CA3E-4E39-89DF-FDC0A6F84B27}"/>
          </ac:spMkLst>
        </pc:spChg>
        <pc:spChg chg="add mod topLvl">
          <ac:chgData name="Ken Merrihew" userId="bcb7a1e886d99f07" providerId="LiveId" clId="{074F4C3C-1447-49B7-A077-307244F142EA}" dt="2020-03-11T21:30:24.345" v="318" actId="688"/>
          <ac:spMkLst>
            <pc:docMk/>
            <pc:sldMk cId="3115511171" sldId="267"/>
            <ac:spMk id="11" creationId="{FB4CF5AA-F5DD-4120-84AC-BD1D7E799033}"/>
          </ac:spMkLst>
        </pc:spChg>
        <pc:spChg chg="add del mod topLvl">
          <ac:chgData name="Ken Merrihew" userId="bcb7a1e886d99f07" providerId="LiveId" clId="{074F4C3C-1447-49B7-A077-307244F142EA}" dt="2020-03-11T21:25:18.749" v="259" actId="478"/>
          <ac:spMkLst>
            <pc:docMk/>
            <pc:sldMk cId="3115511171" sldId="267"/>
            <ac:spMk id="12" creationId="{1E8522E9-EE09-468C-BA1D-3E3E145E4548}"/>
          </ac:spMkLst>
        </pc:spChg>
        <pc:spChg chg="add mod topLvl">
          <ac:chgData name="Ken Merrihew" userId="bcb7a1e886d99f07" providerId="LiveId" clId="{074F4C3C-1447-49B7-A077-307244F142EA}" dt="2020-03-11T21:30:09.100" v="315" actId="165"/>
          <ac:spMkLst>
            <pc:docMk/>
            <pc:sldMk cId="3115511171" sldId="267"/>
            <ac:spMk id="13" creationId="{6367CD19-8263-49AF-A83D-136A2EFE6E14}"/>
          </ac:spMkLst>
        </pc:spChg>
        <pc:spChg chg="add del mod topLvl">
          <ac:chgData name="Ken Merrihew" userId="bcb7a1e886d99f07" providerId="LiveId" clId="{074F4C3C-1447-49B7-A077-307244F142EA}" dt="2020-03-11T21:23:59.813" v="251" actId="478"/>
          <ac:spMkLst>
            <pc:docMk/>
            <pc:sldMk cId="3115511171" sldId="267"/>
            <ac:spMk id="14" creationId="{C646B72E-29AA-4A39-BB8B-70FAF413B9C7}"/>
          </ac:spMkLst>
        </pc:spChg>
        <pc:spChg chg="add mod topLvl">
          <ac:chgData name="Ken Merrihew" userId="bcb7a1e886d99f07" providerId="LiveId" clId="{074F4C3C-1447-49B7-A077-307244F142EA}" dt="2020-03-11T21:30:09.100" v="315" actId="165"/>
          <ac:spMkLst>
            <pc:docMk/>
            <pc:sldMk cId="3115511171" sldId="267"/>
            <ac:spMk id="15" creationId="{E89FE456-340E-4F29-9B1D-2818FC85D8AC}"/>
          </ac:spMkLst>
        </pc:spChg>
        <pc:spChg chg="add mod topLvl">
          <ac:chgData name="Ken Merrihew" userId="bcb7a1e886d99f07" providerId="LiveId" clId="{074F4C3C-1447-49B7-A077-307244F142EA}" dt="2020-03-11T21:30:09.100" v="315" actId="165"/>
          <ac:spMkLst>
            <pc:docMk/>
            <pc:sldMk cId="3115511171" sldId="267"/>
            <ac:spMk id="16" creationId="{1D4A9AB7-931E-4541-91F2-5EF746103A1E}"/>
          </ac:spMkLst>
        </pc:spChg>
        <pc:spChg chg="add del mod">
          <ac:chgData name="Ken Merrihew" userId="bcb7a1e886d99f07" providerId="LiveId" clId="{074F4C3C-1447-49B7-A077-307244F142EA}" dt="2020-03-11T21:25:50.236" v="263" actId="478"/>
          <ac:spMkLst>
            <pc:docMk/>
            <pc:sldMk cId="3115511171" sldId="267"/>
            <ac:spMk id="17" creationId="{F3A30018-CBAD-4FC2-A1FF-E7D29E35FF45}"/>
          </ac:spMkLst>
        </pc:spChg>
        <pc:spChg chg="add mod topLvl">
          <ac:chgData name="Ken Merrihew" userId="bcb7a1e886d99f07" providerId="LiveId" clId="{074F4C3C-1447-49B7-A077-307244F142EA}" dt="2020-03-11T21:30:09.100" v="315" actId="165"/>
          <ac:spMkLst>
            <pc:docMk/>
            <pc:sldMk cId="3115511171" sldId="267"/>
            <ac:spMk id="18" creationId="{AD7363DF-B998-4603-9349-6581A28DD240}"/>
          </ac:spMkLst>
        </pc:spChg>
        <pc:grpChg chg="add del mod ord">
          <ac:chgData name="Ken Merrihew" userId="bcb7a1e886d99f07" providerId="LiveId" clId="{074F4C3C-1447-49B7-A077-307244F142EA}" dt="2020-03-11T21:19:53.164" v="208" actId="165"/>
          <ac:grpSpMkLst>
            <pc:docMk/>
            <pc:sldMk cId="3115511171" sldId="267"/>
            <ac:grpSpMk id="5" creationId="{1970A7E5-128F-4D09-9804-1F20326ECA32}"/>
          </ac:grpSpMkLst>
        </pc:grpChg>
        <pc:grpChg chg="add del mod">
          <ac:chgData name="Ken Merrihew" userId="bcb7a1e886d99f07" providerId="LiveId" clId="{074F4C3C-1447-49B7-A077-307244F142EA}" dt="2020-03-11T21:30:09.100" v="315" actId="165"/>
          <ac:grpSpMkLst>
            <pc:docMk/>
            <pc:sldMk cId="3115511171" sldId="267"/>
            <ac:grpSpMk id="19" creationId="{FA507E74-163C-4F54-B5E6-4F561FA61AE1}"/>
          </ac:grpSpMkLst>
        </pc:grpChg>
        <pc:picChg chg="add mod ord topLvl modCrop">
          <ac:chgData name="Ken Merrihew" userId="bcb7a1e886d99f07" providerId="LiveId" clId="{074F4C3C-1447-49B7-A077-307244F142EA}" dt="2020-03-11T21:30:09.100" v="315" actId="165"/>
          <ac:picMkLst>
            <pc:docMk/>
            <pc:sldMk cId="3115511171" sldId="267"/>
            <ac:picMk id="4" creationId="{AED32EC2-0C8F-4C8A-A391-3F0BFD983BC5}"/>
          </ac:picMkLst>
        </pc:picChg>
        <pc:picChg chg="add del mod topLvl">
          <ac:chgData name="Ken Merrihew" userId="bcb7a1e886d99f07" providerId="LiveId" clId="{074F4C3C-1447-49B7-A077-307244F142EA}" dt="2020-03-11T21:25:16.695" v="257" actId="478"/>
          <ac:picMkLst>
            <pc:docMk/>
            <pc:sldMk cId="3115511171" sldId="267"/>
            <ac:picMk id="7" creationId="{52A779DA-D928-41CB-97AC-B0F7C8C3AD31}"/>
          </ac:picMkLst>
        </pc:picChg>
        <pc:picChg chg="add del mod">
          <ac:chgData name="Ken Merrihew" userId="bcb7a1e886d99f07" providerId="LiveId" clId="{074F4C3C-1447-49B7-A077-307244F142EA}" dt="2020-03-10T15:41:20.846" v="7" actId="478"/>
          <ac:picMkLst>
            <pc:docMk/>
            <pc:sldMk cId="3115511171" sldId="267"/>
            <ac:picMk id="4098" creationId="{FF469F52-9AA6-4FEF-8619-9C685EA6306E}"/>
          </ac:picMkLst>
        </pc:picChg>
        <pc:picChg chg="add del">
          <ac:chgData name="Ken Merrihew" userId="bcb7a1e886d99f07" providerId="LiveId" clId="{074F4C3C-1447-49B7-A077-307244F142EA}" dt="2020-03-10T15:53:53.183" v="13" actId="478"/>
          <ac:picMkLst>
            <pc:docMk/>
            <pc:sldMk cId="3115511171" sldId="267"/>
            <ac:picMk id="4100" creationId="{3B5B118F-19DA-493C-BA78-151AB79402F8}"/>
          </ac:picMkLst>
        </pc:picChg>
        <pc:picChg chg="add del mod">
          <ac:chgData name="Ken Merrihew" userId="bcb7a1e886d99f07" providerId="LiveId" clId="{074F4C3C-1447-49B7-A077-307244F142EA}" dt="2020-03-11T21:18:00.146" v="190" actId="478"/>
          <ac:picMkLst>
            <pc:docMk/>
            <pc:sldMk cId="3115511171" sldId="267"/>
            <ac:picMk id="4102" creationId="{4DED6BAD-1AED-4FD4-B467-89A9D8D40E9F}"/>
          </ac:picMkLst>
        </pc:picChg>
        <pc:picChg chg="add del mod">
          <ac:chgData name="Ken Merrihew" userId="bcb7a1e886d99f07" providerId="LiveId" clId="{074F4C3C-1447-49B7-A077-307244F142EA}" dt="2020-03-11T21:18:00.146" v="190" actId="478"/>
          <ac:picMkLst>
            <pc:docMk/>
            <pc:sldMk cId="3115511171" sldId="267"/>
            <ac:picMk id="4104" creationId="{D2B0EAD9-B9D3-4B00-9901-EB8F1F1642EF}"/>
          </ac:picMkLst>
        </pc:picChg>
      </pc:sldChg>
      <pc:sldChg chg="delSp modSp mod delAnim modAnim">
        <pc:chgData name="Ken Merrihew" userId="bcb7a1e886d99f07" providerId="LiveId" clId="{074F4C3C-1447-49B7-A077-307244F142EA}" dt="2020-03-11T21:15:34.006" v="183"/>
        <pc:sldMkLst>
          <pc:docMk/>
          <pc:sldMk cId="2279027946" sldId="273"/>
        </pc:sldMkLst>
        <pc:spChg chg="del">
          <ac:chgData name="Ken Merrihew" userId="bcb7a1e886d99f07" providerId="LiveId" clId="{074F4C3C-1447-49B7-A077-307244F142EA}" dt="2020-03-11T21:15:08.651" v="178" actId="478"/>
          <ac:spMkLst>
            <pc:docMk/>
            <pc:sldMk cId="2279027946" sldId="273"/>
            <ac:spMk id="4" creationId="{60AE064A-2071-4CC1-8572-23AFC5E5012E}"/>
          </ac:spMkLst>
        </pc:spChg>
        <pc:picChg chg="mod">
          <ac:chgData name="Ken Merrihew" userId="bcb7a1e886d99f07" providerId="LiveId" clId="{074F4C3C-1447-49B7-A077-307244F142EA}" dt="2020-03-11T21:15:16.944" v="181" actId="1076"/>
          <ac:picMkLst>
            <pc:docMk/>
            <pc:sldMk cId="2279027946" sldId="273"/>
            <ac:picMk id="1026" creationId="{CFB0DDF6-9303-44F1-AF7B-196A7D9D8756}"/>
          </ac:picMkLst>
        </pc:picChg>
      </pc:sldChg>
      <pc:sldChg chg="modSp mod">
        <pc:chgData name="Ken Merrihew" userId="bcb7a1e886d99f07" providerId="LiveId" clId="{074F4C3C-1447-49B7-A077-307244F142EA}" dt="2020-03-11T21:16:12.140" v="186" actId="1076"/>
        <pc:sldMkLst>
          <pc:docMk/>
          <pc:sldMk cId="1876333495" sldId="275"/>
        </pc:sldMkLst>
        <pc:picChg chg="mod">
          <ac:chgData name="Ken Merrihew" userId="bcb7a1e886d99f07" providerId="LiveId" clId="{074F4C3C-1447-49B7-A077-307244F142EA}" dt="2020-03-11T21:16:12.140" v="186" actId="1076"/>
          <ac:picMkLst>
            <pc:docMk/>
            <pc:sldMk cId="1876333495" sldId="275"/>
            <ac:picMk id="14" creationId="{0E3F19E2-6F47-480D-A3F0-3E5778DBC63A}"/>
          </ac:picMkLst>
        </pc:picChg>
      </pc:sldChg>
      <pc:sldChg chg="add del">
        <pc:chgData name="Ken Merrihew" userId="bcb7a1e886d99f07" providerId="LiveId" clId="{074F4C3C-1447-49B7-A077-307244F142EA}" dt="2020-03-11T21:16:37.631" v="187" actId="47"/>
        <pc:sldMkLst>
          <pc:docMk/>
          <pc:sldMk cId="2876031925" sldId="277"/>
        </pc:sldMkLst>
      </pc:sldChg>
      <pc:sldChg chg="add del">
        <pc:chgData name="Ken Merrihew" userId="bcb7a1e886d99f07" providerId="LiveId" clId="{074F4C3C-1447-49B7-A077-307244F142EA}" dt="2020-03-11T21:16:38.727" v="188" actId="47"/>
        <pc:sldMkLst>
          <pc:docMk/>
          <pc:sldMk cId="88842639" sldId="278"/>
        </pc:sldMkLst>
      </pc:sldChg>
      <pc:sldChg chg="modSp mod">
        <pc:chgData name="Ken Merrihew" userId="bcb7a1e886d99f07" providerId="LiveId" clId="{074F4C3C-1447-49B7-A077-307244F142EA}" dt="2020-03-11T21:06:55.271" v="170" actId="14100"/>
        <pc:sldMkLst>
          <pc:docMk/>
          <pc:sldMk cId="2990072289" sldId="279"/>
        </pc:sldMkLst>
        <pc:spChg chg="mod">
          <ac:chgData name="Ken Merrihew" userId="bcb7a1e886d99f07" providerId="LiveId" clId="{074F4C3C-1447-49B7-A077-307244F142EA}" dt="2020-03-11T21:06:55.271" v="170" actId="14100"/>
          <ac:spMkLst>
            <pc:docMk/>
            <pc:sldMk cId="2990072289" sldId="279"/>
            <ac:spMk id="35" creationId="{0FF30594-12DE-4E0C-8BC8-CFDCD8DB8250}"/>
          </ac:spMkLst>
        </pc:spChg>
      </pc:sldChg>
      <pc:sldChg chg="modSp mod modTransition modAnim">
        <pc:chgData name="Ken Merrihew" userId="bcb7a1e886d99f07" providerId="LiveId" clId="{074F4C3C-1447-49B7-A077-307244F142EA}" dt="2020-03-11T21:48:50.811" v="447" actId="1037"/>
        <pc:sldMkLst>
          <pc:docMk/>
          <pc:sldMk cId="293150785" sldId="281"/>
        </pc:sldMkLst>
        <pc:spChg chg="mod">
          <ac:chgData name="Ken Merrihew" userId="bcb7a1e886d99f07" providerId="LiveId" clId="{074F4C3C-1447-49B7-A077-307244F142EA}" dt="2020-03-11T21:48:35.484" v="439" actId="255"/>
          <ac:spMkLst>
            <pc:docMk/>
            <pc:sldMk cId="293150785" sldId="281"/>
            <ac:spMk id="4" creationId="{60AE064A-2071-4CC1-8572-23AFC5E5012E}"/>
          </ac:spMkLst>
        </pc:spChg>
        <pc:spChg chg="mod">
          <ac:chgData name="Ken Merrihew" userId="bcb7a1e886d99f07" providerId="LiveId" clId="{074F4C3C-1447-49B7-A077-307244F142EA}" dt="2020-03-11T21:48:35.484" v="439" actId="255"/>
          <ac:spMkLst>
            <pc:docMk/>
            <pc:sldMk cId="293150785" sldId="281"/>
            <ac:spMk id="5" creationId="{768D8E8E-AC01-4CCC-8C34-C2C966D73DF5}"/>
          </ac:spMkLst>
        </pc:spChg>
        <pc:spChg chg="mod">
          <ac:chgData name="Ken Merrihew" userId="bcb7a1e886d99f07" providerId="LiveId" clId="{074F4C3C-1447-49B7-A077-307244F142EA}" dt="2020-03-11T21:48:35.484" v="439" actId="255"/>
          <ac:spMkLst>
            <pc:docMk/>
            <pc:sldMk cId="293150785" sldId="281"/>
            <ac:spMk id="7" creationId="{68FD1FAB-C91E-4C3B-B82F-368DF89D4B01}"/>
          </ac:spMkLst>
        </pc:spChg>
        <pc:spChg chg="mod">
          <ac:chgData name="Ken Merrihew" userId="bcb7a1e886d99f07" providerId="LiveId" clId="{074F4C3C-1447-49B7-A077-307244F142EA}" dt="2020-03-11T21:48:50.811" v="447" actId="1037"/>
          <ac:spMkLst>
            <pc:docMk/>
            <pc:sldMk cId="293150785" sldId="281"/>
            <ac:spMk id="8" creationId="{A95802DD-FEC2-406D-A017-DAFF5F962515}"/>
          </ac:spMkLst>
        </pc:spChg>
        <pc:spChg chg="mod">
          <ac:chgData name="Ken Merrihew" userId="bcb7a1e886d99f07" providerId="LiveId" clId="{074F4C3C-1447-49B7-A077-307244F142EA}" dt="2020-03-11T21:48:50.811" v="447" actId="1037"/>
          <ac:spMkLst>
            <pc:docMk/>
            <pc:sldMk cId="293150785" sldId="281"/>
            <ac:spMk id="10" creationId="{0B2722EE-C40E-4AFD-BC38-D693387915DD}"/>
          </ac:spMkLst>
        </pc:spChg>
      </pc:sldChg>
      <pc:sldChg chg="delSp modSp add mod delAnim modAnim">
        <pc:chgData name="Ken Merrihew" userId="bcb7a1e886d99f07" providerId="LiveId" clId="{074F4C3C-1447-49B7-A077-307244F142EA}" dt="2020-03-11T21:02:51.983" v="156"/>
        <pc:sldMkLst>
          <pc:docMk/>
          <pc:sldMk cId="4290809451" sldId="282"/>
        </pc:sldMkLst>
        <pc:spChg chg="mod">
          <ac:chgData name="Ken Merrihew" userId="bcb7a1e886d99f07" providerId="LiveId" clId="{074F4C3C-1447-49B7-A077-307244F142EA}" dt="2020-03-11T21:01:56.881" v="110" actId="207"/>
          <ac:spMkLst>
            <pc:docMk/>
            <pc:sldMk cId="4290809451" sldId="282"/>
            <ac:spMk id="4" creationId="{60AE064A-2071-4CC1-8572-23AFC5E5012E}"/>
          </ac:spMkLst>
        </pc:spChg>
        <pc:spChg chg="mod">
          <ac:chgData name="Ken Merrihew" userId="bcb7a1e886d99f07" providerId="LiveId" clId="{074F4C3C-1447-49B7-A077-307244F142EA}" dt="2020-03-11T21:02:17.117" v="153" actId="1036"/>
          <ac:spMkLst>
            <pc:docMk/>
            <pc:sldMk cId="4290809451" sldId="282"/>
            <ac:spMk id="5" creationId="{768D8E8E-AC01-4CCC-8C34-C2C966D73DF5}"/>
          </ac:spMkLst>
        </pc:spChg>
        <pc:spChg chg="del">
          <ac:chgData name="Ken Merrihew" userId="bcb7a1e886d99f07" providerId="LiveId" clId="{074F4C3C-1447-49B7-A077-307244F142EA}" dt="2020-03-11T21:01:31.330" v="103" actId="478"/>
          <ac:spMkLst>
            <pc:docMk/>
            <pc:sldMk cId="4290809451" sldId="282"/>
            <ac:spMk id="7" creationId="{68FD1FAB-C91E-4C3B-B82F-368DF89D4B01}"/>
          </ac:spMkLst>
        </pc:spChg>
      </pc:sldChg>
      <pc:sldChg chg="add">
        <pc:chgData name="Ken Merrihew" userId="bcb7a1e886d99f07" providerId="LiveId" clId="{074F4C3C-1447-49B7-A077-307244F142EA}" dt="2020-03-11T20:59:52.062" v="46"/>
        <pc:sldMkLst>
          <pc:docMk/>
          <pc:sldMk cId="2169389035" sldId="283"/>
        </pc:sldMkLst>
      </pc:sldChg>
      <pc:sldChg chg="add">
        <pc:chgData name="Ken Merrihew" userId="bcb7a1e886d99f07" providerId="LiveId" clId="{074F4C3C-1447-49B7-A077-307244F142EA}" dt="2020-03-11T21:17:56.081" v="189"/>
        <pc:sldMkLst>
          <pc:docMk/>
          <pc:sldMk cId="3484519980" sldId="284"/>
        </pc:sldMkLst>
      </pc:sldChg>
      <pc:sldChg chg="add">
        <pc:chgData name="Ken Merrihew" userId="bcb7a1e886d99f07" providerId="LiveId" clId="{074F4C3C-1447-49B7-A077-307244F142EA}" dt="2020-03-11T21:17:56.081" v="189"/>
        <pc:sldMkLst>
          <pc:docMk/>
          <pc:sldMk cId="53804976" sldId="285"/>
        </pc:sldMkLst>
      </pc:sldChg>
      <pc:sldChg chg="addSp delSp modSp add mod delAnim modAnim">
        <pc:chgData name="Ken Merrihew" userId="bcb7a1e886d99f07" providerId="LiveId" clId="{074F4C3C-1447-49B7-A077-307244F142EA}" dt="2020-03-11T22:19:06.053" v="1238" actId="2085"/>
        <pc:sldMkLst>
          <pc:docMk/>
          <pc:sldMk cId="146052949" sldId="286"/>
        </pc:sldMkLst>
        <pc:spChg chg="del">
          <ac:chgData name="Ken Merrihew" userId="bcb7a1e886d99f07" providerId="LiveId" clId="{074F4C3C-1447-49B7-A077-307244F142EA}" dt="2020-03-11T21:54:39.657" v="449" actId="478"/>
          <ac:spMkLst>
            <pc:docMk/>
            <pc:sldMk cId="146052949" sldId="286"/>
            <ac:spMk id="4" creationId="{60AE064A-2071-4CC1-8572-23AFC5E5012E}"/>
          </ac:spMkLst>
        </pc:spChg>
        <pc:spChg chg="del">
          <ac:chgData name="Ken Merrihew" userId="bcb7a1e886d99f07" providerId="LiveId" clId="{074F4C3C-1447-49B7-A077-307244F142EA}" dt="2020-03-11T21:54:39.657" v="449" actId="478"/>
          <ac:spMkLst>
            <pc:docMk/>
            <pc:sldMk cId="146052949" sldId="286"/>
            <ac:spMk id="5" creationId="{768D8E8E-AC01-4CCC-8C34-C2C966D73DF5}"/>
          </ac:spMkLst>
        </pc:spChg>
        <pc:spChg chg="del">
          <ac:chgData name="Ken Merrihew" userId="bcb7a1e886d99f07" providerId="LiveId" clId="{074F4C3C-1447-49B7-A077-307244F142EA}" dt="2020-03-11T21:54:39.657" v="449" actId="478"/>
          <ac:spMkLst>
            <pc:docMk/>
            <pc:sldMk cId="146052949" sldId="286"/>
            <ac:spMk id="7" creationId="{68FD1FAB-C91E-4C3B-B82F-368DF89D4B01}"/>
          </ac:spMkLst>
        </pc:spChg>
        <pc:spChg chg="del">
          <ac:chgData name="Ken Merrihew" userId="bcb7a1e886d99f07" providerId="LiveId" clId="{074F4C3C-1447-49B7-A077-307244F142EA}" dt="2020-03-11T21:54:39.657" v="449" actId="478"/>
          <ac:spMkLst>
            <pc:docMk/>
            <pc:sldMk cId="146052949" sldId="286"/>
            <ac:spMk id="8" creationId="{A95802DD-FEC2-406D-A017-DAFF5F962515}"/>
          </ac:spMkLst>
        </pc:spChg>
        <pc:spChg chg="del">
          <ac:chgData name="Ken Merrihew" userId="bcb7a1e886d99f07" providerId="LiveId" clId="{074F4C3C-1447-49B7-A077-307244F142EA}" dt="2020-03-11T21:54:39.657" v="449" actId="478"/>
          <ac:spMkLst>
            <pc:docMk/>
            <pc:sldMk cId="146052949" sldId="286"/>
            <ac:spMk id="10" creationId="{0B2722EE-C40E-4AFD-BC38-D693387915DD}"/>
          </ac:spMkLst>
        </pc:spChg>
        <pc:spChg chg="del">
          <ac:chgData name="Ken Merrihew" userId="bcb7a1e886d99f07" providerId="LiveId" clId="{074F4C3C-1447-49B7-A077-307244F142EA}" dt="2020-03-11T21:54:39.657" v="449" actId="478"/>
          <ac:spMkLst>
            <pc:docMk/>
            <pc:sldMk cId="146052949" sldId="286"/>
            <ac:spMk id="64" creationId="{5465ED65-6F1F-4B02-A55D-E8BD8F050B8C}"/>
          </ac:spMkLst>
        </pc:spChg>
        <pc:spChg chg="add mod">
          <ac:chgData name="Ken Merrihew" userId="bcb7a1e886d99f07" providerId="LiveId" clId="{074F4C3C-1447-49B7-A077-307244F142EA}" dt="2020-03-11T22:08:13.556" v="1115" actId="403"/>
          <ac:spMkLst>
            <pc:docMk/>
            <pc:sldMk cId="146052949" sldId="286"/>
            <ac:spMk id="66" creationId="{F10B208B-202A-48AE-B924-719B4DEA0F83}"/>
          </ac:spMkLst>
        </pc:spChg>
        <pc:spChg chg="del">
          <ac:chgData name="Ken Merrihew" userId="bcb7a1e886d99f07" providerId="LiveId" clId="{074F4C3C-1447-49B7-A077-307244F142EA}" dt="2020-03-11T21:54:39.657" v="449" actId="478"/>
          <ac:spMkLst>
            <pc:docMk/>
            <pc:sldMk cId="146052949" sldId="286"/>
            <ac:spMk id="68" creationId="{F93978E7-F3F5-4BAD-8C95-C06F26EC3F6C}"/>
          </ac:spMkLst>
        </pc:spChg>
        <pc:spChg chg="add mod ord">
          <ac:chgData name="Ken Merrihew" userId="bcb7a1e886d99f07" providerId="LiveId" clId="{074F4C3C-1447-49B7-A077-307244F142EA}" dt="2020-03-11T22:13:18.592" v="1152" actId="1036"/>
          <ac:spMkLst>
            <pc:docMk/>
            <pc:sldMk cId="146052949" sldId="286"/>
            <ac:spMk id="79" creationId="{85B1C64A-098D-4892-8AC5-88917376EAE2}"/>
          </ac:spMkLst>
        </pc:spChg>
        <pc:spChg chg="add mod ord">
          <ac:chgData name="Ken Merrihew" userId="bcb7a1e886d99f07" providerId="LiveId" clId="{074F4C3C-1447-49B7-A077-307244F142EA}" dt="2020-03-11T22:13:18.592" v="1152" actId="1036"/>
          <ac:spMkLst>
            <pc:docMk/>
            <pc:sldMk cId="146052949" sldId="286"/>
            <ac:spMk id="80" creationId="{AF7B1DFB-ACB1-472F-AFB5-1B301C7232C7}"/>
          </ac:spMkLst>
        </pc:spChg>
        <pc:spChg chg="add mod ord">
          <ac:chgData name="Ken Merrihew" userId="bcb7a1e886d99f07" providerId="LiveId" clId="{074F4C3C-1447-49B7-A077-307244F142EA}" dt="2020-03-11T22:13:18.592" v="1152" actId="1036"/>
          <ac:spMkLst>
            <pc:docMk/>
            <pc:sldMk cId="146052949" sldId="286"/>
            <ac:spMk id="81" creationId="{45179354-A68E-4ECC-947E-B6FF9309B0BD}"/>
          </ac:spMkLst>
        </pc:spChg>
        <pc:spChg chg="add mod ord">
          <ac:chgData name="Ken Merrihew" userId="bcb7a1e886d99f07" providerId="LiveId" clId="{074F4C3C-1447-49B7-A077-307244F142EA}" dt="2020-03-11T22:13:18.592" v="1152" actId="1036"/>
          <ac:spMkLst>
            <pc:docMk/>
            <pc:sldMk cId="146052949" sldId="286"/>
            <ac:spMk id="82" creationId="{56C63AF2-6DAD-4715-9379-FFB7E62DDDCF}"/>
          </ac:spMkLst>
        </pc:spChg>
        <pc:spChg chg="add del">
          <ac:chgData name="Ken Merrihew" userId="bcb7a1e886d99f07" providerId="LiveId" clId="{074F4C3C-1447-49B7-A077-307244F142EA}" dt="2020-03-11T21:55:27.018" v="457" actId="478"/>
          <ac:spMkLst>
            <pc:docMk/>
            <pc:sldMk cId="146052949" sldId="286"/>
            <ac:spMk id="84" creationId="{B99509CE-BC66-496F-9F35-3977A5D75ACE}"/>
          </ac:spMkLst>
        </pc:spChg>
        <pc:spChg chg="add del">
          <ac:chgData name="Ken Merrihew" userId="bcb7a1e886d99f07" providerId="LiveId" clId="{074F4C3C-1447-49B7-A077-307244F142EA}" dt="2020-03-11T21:54:59.867" v="452"/>
          <ac:spMkLst>
            <pc:docMk/>
            <pc:sldMk cId="146052949" sldId="286"/>
            <ac:spMk id="95" creationId="{1C191677-32C3-4A4C-A6E2-3ED9847119E8}"/>
          </ac:spMkLst>
        </pc:spChg>
        <pc:spChg chg="add del">
          <ac:chgData name="Ken Merrihew" userId="bcb7a1e886d99f07" providerId="LiveId" clId="{074F4C3C-1447-49B7-A077-307244F142EA}" dt="2020-03-11T21:54:59.867" v="452"/>
          <ac:spMkLst>
            <pc:docMk/>
            <pc:sldMk cId="146052949" sldId="286"/>
            <ac:spMk id="96" creationId="{5D775312-4BEA-40F6-BD93-2EF05C25BCF6}"/>
          </ac:spMkLst>
        </pc:spChg>
        <pc:spChg chg="add del">
          <ac:chgData name="Ken Merrihew" userId="bcb7a1e886d99f07" providerId="LiveId" clId="{074F4C3C-1447-49B7-A077-307244F142EA}" dt="2020-03-11T21:54:59.867" v="452"/>
          <ac:spMkLst>
            <pc:docMk/>
            <pc:sldMk cId="146052949" sldId="286"/>
            <ac:spMk id="97" creationId="{B7993D9E-FA3A-424A-9F4C-AC4151811488}"/>
          </ac:spMkLst>
        </pc:spChg>
        <pc:spChg chg="add del">
          <ac:chgData name="Ken Merrihew" userId="bcb7a1e886d99f07" providerId="LiveId" clId="{074F4C3C-1447-49B7-A077-307244F142EA}" dt="2020-03-11T21:54:59.867" v="452"/>
          <ac:spMkLst>
            <pc:docMk/>
            <pc:sldMk cId="146052949" sldId="286"/>
            <ac:spMk id="98" creationId="{FE4F9AA5-9626-40B5-8FD2-69EE3F796EEA}"/>
          </ac:spMkLst>
        </pc:spChg>
        <pc:spChg chg="add del">
          <ac:chgData name="Ken Merrihew" userId="bcb7a1e886d99f07" providerId="LiveId" clId="{074F4C3C-1447-49B7-A077-307244F142EA}" dt="2020-03-11T21:54:59.867" v="452"/>
          <ac:spMkLst>
            <pc:docMk/>
            <pc:sldMk cId="146052949" sldId="286"/>
            <ac:spMk id="100" creationId="{402BB753-D168-4C89-923F-B1E2B95840BA}"/>
          </ac:spMkLst>
        </pc:spChg>
        <pc:spChg chg="add mod">
          <ac:chgData name="Ken Merrihew" userId="bcb7a1e886d99f07" providerId="LiveId" clId="{074F4C3C-1447-49B7-A077-307244F142EA}" dt="2020-03-11T21:56:00.448" v="514" actId="164"/>
          <ac:spMkLst>
            <pc:docMk/>
            <pc:sldMk cId="146052949" sldId="286"/>
            <ac:spMk id="101" creationId="{DCAB2603-A704-4154-A3E4-DC778C03D2F7}"/>
          </ac:spMkLst>
        </pc:spChg>
        <pc:spChg chg="add mod ord">
          <ac:chgData name="Ken Merrihew" userId="bcb7a1e886d99f07" providerId="LiveId" clId="{074F4C3C-1447-49B7-A077-307244F142EA}" dt="2020-03-11T22:13:18.592" v="1152" actId="1036"/>
          <ac:spMkLst>
            <pc:docMk/>
            <pc:sldMk cId="146052949" sldId="286"/>
            <ac:spMk id="102" creationId="{F952883D-BB5C-4AF2-8E89-9055CE0446BE}"/>
          </ac:spMkLst>
        </pc:spChg>
        <pc:spChg chg="add mod ord">
          <ac:chgData name="Ken Merrihew" userId="bcb7a1e886d99f07" providerId="LiveId" clId="{074F4C3C-1447-49B7-A077-307244F142EA}" dt="2020-03-11T22:13:18.592" v="1152" actId="1036"/>
          <ac:spMkLst>
            <pc:docMk/>
            <pc:sldMk cId="146052949" sldId="286"/>
            <ac:spMk id="103" creationId="{2F37045A-913F-404E-9605-E19A9422C152}"/>
          </ac:spMkLst>
        </pc:spChg>
        <pc:spChg chg="add mod ord">
          <ac:chgData name="Ken Merrihew" userId="bcb7a1e886d99f07" providerId="LiveId" clId="{074F4C3C-1447-49B7-A077-307244F142EA}" dt="2020-03-11T22:13:18.592" v="1152" actId="1036"/>
          <ac:spMkLst>
            <pc:docMk/>
            <pc:sldMk cId="146052949" sldId="286"/>
            <ac:spMk id="104" creationId="{28F7C134-B358-4A5C-B21D-3BF5A38197BA}"/>
          </ac:spMkLst>
        </pc:spChg>
        <pc:spChg chg="add mod ord">
          <ac:chgData name="Ken Merrihew" userId="bcb7a1e886d99f07" providerId="LiveId" clId="{074F4C3C-1447-49B7-A077-307244F142EA}" dt="2020-03-11T22:13:18.592" v="1152" actId="1036"/>
          <ac:spMkLst>
            <pc:docMk/>
            <pc:sldMk cId="146052949" sldId="286"/>
            <ac:spMk id="105" creationId="{E7A9181A-7065-4E1E-9068-6C93FBD6F92D}"/>
          </ac:spMkLst>
        </pc:spChg>
        <pc:spChg chg="add mod ord">
          <ac:chgData name="Ken Merrihew" userId="bcb7a1e886d99f07" providerId="LiveId" clId="{074F4C3C-1447-49B7-A077-307244F142EA}" dt="2020-03-11T22:13:18.592" v="1152" actId="1036"/>
          <ac:spMkLst>
            <pc:docMk/>
            <pc:sldMk cId="146052949" sldId="286"/>
            <ac:spMk id="106" creationId="{9BC6FCAA-3009-4E5C-82A5-A34B5C7BB589}"/>
          </ac:spMkLst>
        </pc:spChg>
        <pc:spChg chg="add mod">
          <ac:chgData name="Ken Merrihew" userId="bcb7a1e886d99f07" providerId="LiveId" clId="{074F4C3C-1447-49B7-A077-307244F142EA}" dt="2020-03-11T22:19:06.053" v="1238" actId="2085"/>
          <ac:spMkLst>
            <pc:docMk/>
            <pc:sldMk cId="146052949" sldId="286"/>
            <ac:spMk id="107" creationId="{58F5E94F-B9E2-4605-A29C-319B9C118ECA}"/>
          </ac:spMkLst>
        </pc:spChg>
        <pc:spChg chg="add mod ord">
          <ac:chgData name="Ken Merrihew" userId="bcb7a1e886d99f07" providerId="LiveId" clId="{074F4C3C-1447-49B7-A077-307244F142EA}" dt="2020-03-11T22:17:56.824" v="1225" actId="14100"/>
          <ac:spMkLst>
            <pc:docMk/>
            <pc:sldMk cId="146052949" sldId="286"/>
            <ac:spMk id="108" creationId="{0515DBF0-5DCB-4F56-BEC4-21A0BC65B14E}"/>
          </ac:spMkLst>
        </pc:spChg>
        <pc:spChg chg="add del mod">
          <ac:chgData name="Ken Merrihew" userId="bcb7a1e886d99f07" providerId="LiveId" clId="{074F4C3C-1447-49B7-A077-307244F142EA}" dt="2020-03-11T22:18:09.872" v="1229"/>
          <ac:spMkLst>
            <pc:docMk/>
            <pc:sldMk cId="146052949" sldId="286"/>
            <ac:spMk id="111" creationId="{41761F16-43B4-46DE-9761-F7292C3F4F7F}"/>
          </ac:spMkLst>
        </pc:spChg>
        <pc:spChg chg="add del mod">
          <ac:chgData name="Ken Merrihew" userId="bcb7a1e886d99f07" providerId="LiveId" clId="{074F4C3C-1447-49B7-A077-307244F142EA}" dt="2020-03-11T22:18:14.625" v="1232"/>
          <ac:spMkLst>
            <pc:docMk/>
            <pc:sldMk cId="146052949" sldId="286"/>
            <ac:spMk id="112" creationId="{9D21AB12-C4E7-403F-AA48-3953A56E141B}"/>
          </ac:spMkLst>
        </pc:spChg>
        <pc:grpChg chg="add mod ord">
          <ac:chgData name="Ken Merrihew" userId="bcb7a1e886d99f07" providerId="LiveId" clId="{074F4C3C-1447-49B7-A077-307244F142EA}" dt="2020-03-11T21:56:07.250" v="516" actId="14100"/>
          <ac:grpSpMkLst>
            <pc:docMk/>
            <pc:sldMk cId="146052949" sldId="286"/>
            <ac:grpSpMk id="6" creationId="{B867FF6F-2C1A-4517-9BDF-E8B2446D35A7}"/>
          </ac:grpSpMkLst>
        </pc:grpChg>
        <pc:grpChg chg="del">
          <ac:chgData name="Ken Merrihew" userId="bcb7a1e886d99f07" providerId="LiveId" clId="{074F4C3C-1447-49B7-A077-307244F142EA}" dt="2020-03-11T21:54:39.657" v="449" actId="478"/>
          <ac:grpSpMkLst>
            <pc:docMk/>
            <pc:sldMk cId="146052949" sldId="286"/>
            <ac:grpSpMk id="9" creationId="{C21CC0B5-F7D2-4AE9-9018-00E778E96484}"/>
          </ac:grpSpMkLst>
        </pc:grpChg>
        <pc:grpChg chg="add mod">
          <ac:chgData name="Ken Merrihew" userId="bcb7a1e886d99f07" providerId="LiveId" clId="{074F4C3C-1447-49B7-A077-307244F142EA}" dt="2020-03-11T21:56:00.448" v="514" actId="164"/>
          <ac:grpSpMkLst>
            <pc:docMk/>
            <pc:sldMk cId="146052949" sldId="286"/>
            <ac:grpSpMk id="67" creationId="{723F5D6D-DDCF-4391-9333-3961B9BD99AA}"/>
          </ac:grpSpMkLst>
        </pc:grpChg>
        <pc:grpChg chg="add del mod">
          <ac:chgData name="Ken Merrihew" userId="bcb7a1e886d99f07" providerId="LiveId" clId="{074F4C3C-1447-49B7-A077-307244F142EA}" dt="2020-03-11T21:54:59.867" v="452"/>
          <ac:grpSpMkLst>
            <pc:docMk/>
            <pc:sldMk cId="146052949" sldId="286"/>
            <ac:grpSpMk id="85" creationId="{A3AAADAE-246F-4C89-B13E-9089904EE73E}"/>
          </ac:grpSpMkLst>
        </pc:grpChg>
        <pc:picChg chg="add del">
          <ac:chgData name="Ken Merrihew" userId="bcb7a1e886d99f07" providerId="LiveId" clId="{074F4C3C-1447-49B7-A077-307244F142EA}" dt="2020-03-11T21:55:27.018" v="457" actId="478"/>
          <ac:picMkLst>
            <pc:docMk/>
            <pc:sldMk cId="146052949" sldId="286"/>
            <ac:picMk id="83" creationId="{13DE0F3E-94DB-4A25-9D7E-50DF0D52EABA}"/>
          </ac:picMkLst>
        </pc:picChg>
        <pc:picChg chg="add del">
          <ac:chgData name="Ken Merrihew" userId="bcb7a1e886d99f07" providerId="LiveId" clId="{074F4C3C-1447-49B7-A077-307244F142EA}" dt="2020-03-11T21:54:59.867" v="452"/>
          <ac:picMkLst>
            <pc:docMk/>
            <pc:sldMk cId="146052949" sldId="286"/>
            <ac:picMk id="99" creationId="{EFD593A5-A445-4466-B470-8210BCAD68A8}"/>
          </ac:picMkLst>
        </pc:picChg>
        <pc:cxnChg chg="del">
          <ac:chgData name="Ken Merrihew" userId="bcb7a1e886d99f07" providerId="LiveId" clId="{074F4C3C-1447-49B7-A077-307244F142EA}" dt="2020-03-11T21:54:39.657" v="449" actId="478"/>
          <ac:cxnSpMkLst>
            <pc:docMk/>
            <pc:sldMk cId="146052949" sldId="286"/>
            <ac:cxnSpMk id="65" creationId="{585B9F6D-F9D2-4CCA-BF77-DD6861FE7BBC}"/>
          </ac:cxnSpMkLst>
        </pc:cxnChg>
        <pc:cxnChg chg="del">
          <ac:chgData name="Ken Merrihew" userId="bcb7a1e886d99f07" providerId="LiveId" clId="{074F4C3C-1447-49B7-A077-307244F142EA}" dt="2020-03-11T21:54:39.657" v="449" actId="478"/>
          <ac:cxnSpMkLst>
            <pc:docMk/>
            <pc:sldMk cId="146052949" sldId="286"/>
            <ac:cxnSpMk id="74" creationId="{6B21F3F0-3AB3-4646-8616-5E8E82BB36EF}"/>
          </ac:cxnSpMkLst>
        </pc:cxnChg>
        <pc:cxnChg chg="add mod">
          <ac:chgData name="Ken Merrihew" userId="bcb7a1e886d99f07" providerId="LiveId" clId="{074F4C3C-1447-49B7-A077-307244F142EA}" dt="2020-03-11T22:17:46.244" v="1222" actId="1035"/>
          <ac:cxnSpMkLst>
            <pc:docMk/>
            <pc:sldMk cId="146052949" sldId="286"/>
            <ac:cxnSpMk id="110" creationId="{234C1169-D857-4475-8B9B-5ED5474AC420}"/>
          </ac:cxnSpMkLst>
        </pc:cxnChg>
      </pc:sldChg>
    </pc:docChg>
  </pc:docChgLst>
  <pc:docChgLst>
    <pc:chgData name="Ken Merrihew" userId="bcb7a1e886d99f07" providerId="LiveId" clId="{7CCB932C-75F6-42B7-A763-DD794C5A6465}"/>
    <pc:docChg chg="undo custSel addSld modSld">
      <pc:chgData name="Ken Merrihew" userId="bcb7a1e886d99f07" providerId="LiveId" clId="{7CCB932C-75F6-42B7-A763-DD794C5A6465}" dt="2020-03-11T16:50:54.429" v="1291"/>
      <pc:docMkLst>
        <pc:docMk/>
      </pc:docMkLst>
      <pc:sldChg chg="modAnim">
        <pc:chgData name="Ken Merrihew" userId="bcb7a1e886d99f07" providerId="LiveId" clId="{7CCB932C-75F6-42B7-A763-DD794C5A6465}" dt="2020-03-11T14:42:36.132" v="2"/>
        <pc:sldMkLst>
          <pc:docMk/>
          <pc:sldMk cId="3562129907" sldId="257"/>
        </pc:sldMkLst>
      </pc:sldChg>
      <pc:sldChg chg="addSp delSp modSp add delAnim modAnim">
        <pc:chgData name="Ken Merrihew" userId="bcb7a1e886d99f07" providerId="LiveId" clId="{7CCB932C-75F6-42B7-A763-DD794C5A6465}" dt="2020-03-11T15:56:59.538" v="851" actId="1036"/>
        <pc:sldMkLst>
          <pc:docMk/>
          <pc:sldMk cId="2990072289" sldId="279"/>
        </pc:sldMkLst>
        <pc:spChg chg="del">
          <ac:chgData name="Ken Merrihew" userId="bcb7a1e886d99f07" providerId="LiveId" clId="{7CCB932C-75F6-42B7-A763-DD794C5A6465}" dt="2020-03-11T14:59:10.736" v="4" actId="478"/>
          <ac:spMkLst>
            <pc:docMk/>
            <pc:sldMk cId="2990072289" sldId="279"/>
            <ac:spMk id="4" creationId="{60AE064A-2071-4CC1-8572-23AFC5E5012E}"/>
          </ac:spMkLst>
        </pc:spChg>
        <pc:spChg chg="del">
          <ac:chgData name="Ken Merrihew" userId="bcb7a1e886d99f07" providerId="LiveId" clId="{7CCB932C-75F6-42B7-A763-DD794C5A6465}" dt="2020-03-11T14:59:10.736" v="4" actId="478"/>
          <ac:spMkLst>
            <pc:docMk/>
            <pc:sldMk cId="2990072289" sldId="279"/>
            <ac:spMk id="5" creationId="{768D8E8E-AC01-4CCC-8C34-C2C966D73DF5}"/>
          </ac:spMkLst>
        </pc:spChg>
        <pc:spChg chg="del">
          <ac:chgData name="Ken Merrihew" userId="bcb7a1e886d99f07" providerId="LiveId" clId="{7CCB932C-75F6-42B7-A763-DD794C5A6465}" dt="2020-03-11T14:59:10.736" v="4" actId="478"/>
          <ac:spMkLst>
            <pc:docMk/>
            <pc:sldMk cId="2990072289" sldId="279"/>
            <ac:spMk id="7" creationId="{68FD1FAB-C91E-4C3B-B82F-368DF89D4B01}"/>
          </ac:spMkLst>
        </pc:spChg>
        <pc:spChg chg="mod topLvl">
          <ac:chgData name="Ken Merrihew" userId="bcb7a1e886d99f07" providerId="LiveId" clId="{7CCB932C-75F6-42B7-A763-DD794C5A6465}" dt="2020-03-11T15:03:15.105" v="288" actId="164"/>
          <ac:spMkLst>
            <pc:docMk/>
            <pc:sldMk cId="2990072289" sldId="279"/>
            <ac:spMk id="9" creationId="{87509264-DBC5-4BA9-9492-DA1102CB8C7F}"/>
          </ac:spMkLst>
        </pc:spChg>
        <pc:spChg chg="mod topLvl">
          <ac:chgData name="Ken Merrihew" userId="bcb7a1e886d99f07" providerId="LiveId" clId="{7CCB932C-75F6-42B7-A763-DD794C5A6465}" dt="2020-03-11T15:03:15.105" v="288" actId="164"/>
          <ac:spMkLst>
            <pc:docMk/>
            <pc:sldMk cId="2990072289" sldId="279"/>
            <ac:spMk id="10" creationId="{0AC8F93B-4548-4820-8E0F-4A036E7C53A2}"/>
          </ac:spMkLst>
        </pc:spChg>
        <pc:spChg chg="mod topLvl">
          <ac:chgData name="Ken Merrihew" userId="bcb7a1e886d99f07" providerId="LiveId" clId="{7CCB932C-75F6-42B7-A763-DD794C5A6465}" dt="2020-03-11T15:03:15.105" v="288" actId="164"/>
          <ac:spMkLst>
            <pc:docMk/>
            <pc:sldMk cId="2990072289" sldId="279"/>
            <ac:spMk id="11" creationId="{E7738993-9FC2-478D-9F9E-A5629AAA167C}"/>
          </ac:spMkLst>
        </pc:spChg>
        <pc:spChg chg="mod topLvl">
          <ac:chgData name="Ken Merrihew" userId="bcb7a1e886d99f07" providerId="LiveId" clId="{7CCB932C-75F6-42B7-A763-DD794C5A6465}" dt="2020-03-11T15:03:15.105" v="288" actId="164"/>
          <ac:spMkLst>
            <pc:docMk/>
            <pc:sldMk cId="2990072289" sldId="279"/>
            <ac:spMk id="12" creationId="{5C6E8F1A-C05E-4368-9E14-8A6FB963E71A}"/>
          </ac:spMkLst>
        </pc:spChg>
        <pc:spChg chg="mod topLvl">
          <ac:chgData name="Ken Merrihew" userId="bcb7a1e886d99f07" providerId="LiveId" clId="{7CCB932C-75F6-42B7-A763-DD794C5A6465}" dt="2020-03-11T15:03:15.105" v="288" actId="164"/>
          <ac:spMkLst>
            <pc:docMk/>
            <pc:sldMk cId="2990072289" sldId="279"/>
            <ac:spMk id="13" creationId="{07F22255-E8F4-4805-9795-E035E467AD09}"/>
          </ac:spMkLst>
        </pc:spChg>
        <pc:spChg chg="add mod">
          <ac:chgData name="Ken Merrihew" userId="bcb7a1e886d99f07" providerId="LiveId" clId="{7CCB932C-75F6-42B7-A763-DD794C5A6465}" dt="2020-03-11T15:05:02.180" v="485" actId="1035"/>
          <ac:spMkLst>
            <pc:docMk/>
            <pc:sldMk cId="2990072289" sldId="279"/>
            <ac:spMk id="14" creationId="{E69DEE7D-24B6-4600-A0E9-2835EC4A5BF8}"/>
          </ac:spMkLst>
        </pc:spChg>
        <pc:spChg chg="add mod">
          <ac:chgData name="Ken Merrihew" userId="bcb7a1e886d99f07" providerId="LiveId" clId="{7CCB932C-75F6-42B7-A763-DD794C5A6465}" dt="2020-03-11T15:05:02.180" v="485" actId="1035"/>
          <ac:spMkLst>
            <pc:docMk/>
            <pc:sldMk cId="2990072289" sldId="279"/>
            <ac:spMk id="15" creationId="{497870B5-EDE8-476E-95C0-8DECD3A43D3B}"/>
          </ac:spMkLst>
        </pc:spChg>
        <pc:spChg chg="add mod">
          <ac:chgData name="Ken Merrihew" userId="bcb7a1e886d99f07" providerId="LiveId" clId="{7CCB932C-75F6-42B7-A763-DD794C5A6465}" dt="2020-03-11T15:05:05.336" v="488" actId="1036"/>
          <ac:spMkLst>
            <pc:docMk/>
            <pc:sldMk cId="2990072289" sldId="279"/>
            <ac:spMk id="16" creationId="{D1370593-213B-41BD-B8D0-BCCC75846788}"/>
          </ac:spMkLst>
        </pc:spChg>
        <pc:spChg chg="add mod">
          <ac:chgData name="Ken Merrihew" userId="bcb7a1e886d99f07" providerId="LiveId" clId="{7CCB932C-75F6-42B7-A763-DD794C5A6465}" dt="2020-03-11T15:05:06.812" v="489" actId="1036"/>
          <ac:spMkLst>
            <pc:docMk/>
            <pc:sldMk cId="2990072289" sldId="279"/>
            <ac:spMk id="17" creationId="{7AE58C61-1640-4942-84FE-A5815B365665}"/>
          </ac:spMkLst>
        </pc:spChg>
        <pc:spChg chg="add mod">
          <ac:chgData name="Ken Merrihew" userId="bcb7a1e886d99f07" providerId="LiveId" clId="{7CCB932C-75F6-42B7-A763-DD794C5A6465}" dt="2020-03-11T15:56:27.210" v="848" actId="1036"/>
          <ac:spMkLst>
            <pc:docMk/>
            <pc:sldMk cId="2990072289" sldId="279"/>
            <ac:spMk id="18" creationId="{3198775B-A0F9-4C62-B190-D5DFE6CBE511}"/>
          </ac:spMkLst>
        </pc:spChg>
        <pc:spChg chg="add mod">
          <ac:chgData name="Ken Merrihew" userId="bcb7a1e886d99f07" providerId="LiveId" clId="{7CCB932C-75F6-42B7-A763-DD794C5A6465}" dt="2020-03-11T15:56:53.914" v="850" actId="1036"/>
          <ac:spMkLst>
            <pc:docMk/>
            <pc:sldMk cId="2990072289" sldId="279"/>
            <ac:spMk id="19" creationId="{37F00BF1-3CC5-47B9-B800-36C803C4D639}"/>
          </ac:spMkLst>
        </pc:spChg>
        <pc:spChg chg="add mod">
          <ac:chgData name="Ken Merrihew" userId="bcb7a1e886d99f07" providerId="LiveId" clId="{7CCB932C-75F6-42B7-A763-DD794C5A6465}" dt="2020-03-11T15:56:53.914" v="850" actId="1036"/>
          <ac:spMkLst>
            <pc:docMk/>
            <pc:sldMk cId="2990072289" sldId="279"/>
            <ac:spMk id="20" creationId="{64AAEEAF-3D1A-4B50-A209-8BB23696E88A}"/>
          </ac:spMkLst>
        </pc:spChg>
        <pc:spChg chg="add mod">
          <ac:chgData name="Ken Merrihew" userId="bcb7a1e886d99f07" providerId="LiveId" clId="{7CCB932C-75F6-42B7-A763-DD794C5A6465}" dt="2020-03-11T15:56:59.538" v="851" actId="1036"/>
          <ac:spMkLst>
            <pc:docMk/>
            <pc:sldMk cId="2990072289" sldId="279"/>
            <ac:spMk id="21" creationId="{3CD58874-07BC-41D8-8B7D-98BF7C67B7BF}"/>
          </ac:spMkLst>
        </pc:spChg>
        <pc:spChg chg="add mod">
          <ac:chgData name="Ken Merrihew" userId="bcb7a1e886d99f07" providerId="LiveId" clId="{7CCB932C-75F6-42B7-A763-DD794C5A6465}" dt="2020-03-11T15:06:34.501" v="563" actId="20577"/>
          <ac:spMkLst>
            <pc:docMk/>
            <pc:sldMk cId="2990072289" sldId="279"/>
            <ac:spMk id="23" creationId="{0DB3D364-949D-4676-8998-58EBD957AB7F}"/>
          </ac:spMkLst>
        </pc:spChg>
        <pc:spChg chg="add mod">
          <ac:chgData name="Ken Merrihew" userId="bcb7a1e886d99f07" providerId="LiveId" clId="{7CCB932C-75F6-42B7-A763-DD794C5A6465}" dt="2020-03-11T15:08:32.212" v="723" actId="20577"/>
          <ac:spMkLst>
            <pc:docMk/>
            <pc:sldMk cId="2990072289" sldId="279"/>
            <ac:spMk id="25" creationId="{B6BAE36E-41D5-445F-B1E7-93E89052D1C8}"/>
          </ac:spMkLst>
        </pc:spChg>
        <pc:spChg chg="add del mod">
          <ac:chgData name="Ken Merrihew" userId="bcb7a1e886d99f07" providerId="LiveId" clId="{7CCB932C-75F6-42B7-A763-DD794C5A6465}" dt="2020-03-11T15:12:51.903" v="794" actId="478"/>
          <ac:spMkLst>
            <pc:docMk/>
            <pc:sldMk cId="2990072289" sldId="279"/>
            <ac:spMk id="28" creationId="{1FE6545B-797D-49DB-9880-2A272BDB128C}"/>
          </ac:spMkLst>
        </pc:spChg>
        <pc:spChg chg="add del mod">
          <ac:chgData name="Ken Merrihew" userId="bcb7a1e886d99f07" providerId="LiveId" clId="{7CCB932C-75F6-42B7-A763-DD794C5A6465}" dt="2020-03-11T15:12:50.486" v="793" actId="478"/>
          <ac:spMkLst>
            <pc:docMk/>
            <pc:sldMk cId="2990072289" sldId="279"/>
            <ac:spMk id="31" creationId="{EC4A9C35-FA7A-4EDA-972C-2500EA536CDC}"/>
          </ac:spMkLst>
        </pc:spChg>
        <pc:spChg chg="add mod">
          <ac:chgData name="Ken Merrihew" userId="bcb7a1e886d99f07" providerId="LiveId" clId="{7CCB932C-75F6-42B7-A763-DD794C5A6465}" dt="2020-03-11T15:09:08.740" v="724" actId="931"/>
          <ac:spMkLst>
            <pc:docMk/>
            <pc:sldMk cId="2990072289" sldId="279"/>
            <ac:spMk id="34" creationId="{1777F4B8-6FE2-46C7-A989-5EE74F7935C8}"/>
          </ac:spMkLst>
        </pc:spChg>
        <pc:spChg chg="add mod">
          <ac:chgData name="Ken Merrihew" userId="bcb7a1e886d99f07" providerId="LiveId" clId="{7CCB932C-75F6-42B7-A763-DD794C5A6465}" dt="2020-03-11T15:55:21.740" v="842"/>
          <ac:spMkLst>
            <pc:docMk/>
            <pc:sldMk cId="2990072289" sldId="279"/>
            <ac:spMk id="35" creationId="{0FF30594-12DE-4E0C-8BC8-CFDCD8DB8250}"/>
          </ac:spMkLst>
        </pc:spChg>
        <pc:grpChg chg="add mod ord">
          <ac:chgData name="Ken Merrihew" userId="bcb7a1e886d99f07" providerId="LiveId" clId="{7CCB932C-75F6-42B7-A763-DD794C5A6465}" dt="2020-03-11T15:56:35.304" v="849" actId="1036"/>
          <ac:grpSpMkLst>
            <pc:docMk/>
            <pc:sldMk cId="2990072289" sldId="279"/>
            <ac:grpSpMk id="6" creationId="{0509D795-6D7B-462B-A5C4-2D0DA9F1C228}"/>
          </ac:grpSpMkLst>
        </pc:grpChg>
        <pc:grpChg chg="add del">
          <ac:chgData name="Ken Merrihew" userId="bcb7a1e886d99f07" providerId="LiveId" clId="{7CCB932C-75F6-42B7-A763-DD794C5A6465}" dt="2020-03-11T15:00:20.121" v="27" actId="165"/>
          <ac:grpSpMkLst>
            <pc:docMk/>
            <pc:sldMk cId="2990072289" sldId="279"/>
            <ac:grpSpMk id="8" creationId="{5DEB348A-9FB5-4209-9BE6-2A6F7BDB2EC7}"/>
          </ac:grpSpMkLst>
        </pc:grpChg>
        <pc:picChg chg="add del mod">
          <ac:chgData name="Ken Merrihew" userId="bcb7a1e886d99f07" providerId="LiveId" clId="{7CCB932C-75F6-42B7-A763-DD794C5A6465}" dt="2020-03-11T15:12:51.903" v="794" actId="478"/>
          <ac:picMkLst>
            <pc:docMk/>
            <pc:sldMk cId="2990072289" sldId="279"/>
            <ac:picMk id="27" creationId="{5615D341-FF97-484D-A330-C2511F8514FF}"/>
          </ac:picMkLst>
        </pc:picChg>
        <pc:picChg chg="add del mod">
          <ac:chgData name="Ken Merrihew" userId="bcb7a1e886d99f07" providerId="LiveId" clId="{7CCB932C-75F6-42B7-A763-DD794C5A6465}" dt="2020-03-11T15:12:50.486" v="793" actId="478"/>
          <ac:picMkLst>
            <pc:docMk/>
            <pc:sldMk cId="2990072289" sldId="279"/>
            <ac:picMk id="30" creationId="{B6440EB3-570C-4BF2-9529-E903195AFECF}"/>
          </ac:picMkLst>
        </pc:picChg>
        <pc:picChg chg="add mod">
          <ac:chgData name="Ken Merrihew" userId="bcb7a1e886d99f07" providerId="LiveId" clId="{7CCB932C-75F6-42B7-A763-DD794C5A6465}" dt="2020-03-11T15:56:35.304" v="849" actId="1036"/>
          <ac:picMkLst>
            <pc:docMk/>
            <pc:sldMk cId="2990072289" sldId="279"/>
            <ac:picMk id="33" creationId="{DFBDBCD9-CFC2-4FF5-9B1D-605697444F46}"/>
          </ac:picMkLst>
        </pc:picChg>
        <pc:cxnChg chg="add mod">
          <ac:chgData name="Ken Merrihew" userId="bcb7a1e886d99f07" providerId="LiveId" clId="{7CCB932C-75F6-42B7-A763-DD794C5A6465}" dt="2020-03-11T15:06:02.471" v="531" actId="1037"/>
          <ac:cxnSpMkLst>
            <pc:docMk/>
            <pc:sldMk cId="2990072289" sldId="279"/>
            <ac:cxnSpMk id="22" creationId="{35241C67-2143-4FAF-A313-3490F84918B6}"/>
          </ac:cxnSpMkLst>
        </pc:cxnChg>
        <pc:cxnChg chg="add mod">
          <ac:chgData name="Ken Merrihew" userId="bcb7a1e886d99f07" providerId="LiveId" clId="{7CCB932C-75F6-42B7-A763-DD794C5A6465}" dt="2020-03-11T15:07:12.516" v="704" actId="1038"/>
          <ac:cxnSpMkLst>
            <pc:docMk/>
            <pc:sldMk cId="2990072289" sldId="279"/>
            <ac:cxnSpMk id="24" creationId="{68185627-5F1F-404C-9B8F-05D7C621A540}"/>
          </ac:cxnSpMkLst>
        </pc:cxnChg>
      </pc:sldChg>
      <pc:sldChg chg="add">
        <pc:chgData name="Ken Merrihew" userId="bcb7a1e886d99f07" providerId="LiveId" clId="{7CCB932C-75F6-42B7-A763-DD794C5A6465}" dt="2020-03-11T14:59:05.575" v="3"/>
        <pc:sldMkLst>
          <pc:docMk/>
          <pc:sldMk cId="1872273218" sldId="280"/>
        </pc:sldMkLst>
      </pc:sldChg>
      <pc:sldChg chg="addSp delSp modSp add delAnim modAnim">
        <pc:chgData name="Ken Merrihew" userId="bcb7a1e886d99f07" providerId="LiveId" clId="{7CCB932C-75F6-42B7-A763-DD794C5A6465}" dt="2020-03-11T16:50:54.429" v="1291"/>
        <pc:sldMkLst>
          <pc:docMk/>
          <pc:sldMk cId="293150785" sldId="281"/>
        </pc:sldMkLst>
        <pc:spChg chg="add mod">
          <ac:chgData name="Ken Merrihew" userId="bcb7a1e886d99f07" providerId="LiveId" clId="{7CCB932C-75F6-42B7-A763-DD794C5A6465}" dt="2020-03-11T16:45:53.631" v="1044" actId="1037"/>
          <ac:spMkLst>
            <pc:docMk/>
            <pc:sldMk cId="293150785" sldId="281"/>
            <ac:spMk id="64" creationId="{5465ED65-6F1F-4B02-A55D-E8BD8F050B8C}"/>
          </ac:spMkLst>
        </pc:spChg>
        <pc:spChg chg="add del">
          <ac:chgData name="Ken Merrihew" userId="bcb7a1e886d99f07" providerId="LiveId" clId="{7CCB932C-75F6-42B7-A763-DD794C5A6465}" dt="2020-03-11T16:43:39.250" v="857" actId="478"/>
          <ac:spMkLst>
            <pc:docMk/>
            <pc:sldMk cId="293150785" sldId="281"/>
            <ac:spMk id="66" creationId="{393E6AB3-F646-4BAB-A703-A339E1441374}"/>
          </ac:spMkLst>
        </pc:spChg>
        <pc:spChg chg="add mod">
          <ac:chgData name="Ken Merrihew" userId="bcb7a1e886d99f07" providerId="LiveId" clId="{7CCB932C-75F6-42B7-A763-DD794C5A6465}" dt="2020-03-11T16:47:20.410" v="1142" actId="14100"/>
          <ac:spMkLst>
            <pc:docMk/>
            <pc:sldMk cId="293150785" sldId="281"/>
            <ac:spMk id="68" creationId="{F93978E7-F3F5-4BAD-8C95-C06F26EC3F6C}"/>
          </ac:spMkLst>
        </pc:spChg>
        <pc:spChg chg="add del">
          <ac:chgData name="Ken Merrihew" userId="bcb7a1e886d99f07" providerId="LiveId" clId="{7CCB932C-75F6-42B7-A763-DD794C5A6465}" dt="2020-03-11T16:43:16.510" v="856" actId="478"/>
          <ac:spMkLst>
            <pc:docMk/>
            <pc:sldMk cId="293150785" sldId="281"/>
            <ac:spMk id="70" creationId="{E6D14D7E-472F-40A3-9CCB-003FE7231DD4}"/>
          </ac:spMkLst>
        </pc:spChg>
        <pc:spChg chg="add del">
          <ac:chgData name="Ken Merrihew" userId="bcb7a1e886d99f07" providerId="LiveId" clId="{7CCB932C-75F6-42B7-A763-DD794C5A6465}" dt="2020-03-11T16:43:15.283" v="855" actId="478"/>
          <ac:spMkLst>
            <pc:docMk/>
            <pc:sldMk cId="293150785" sldId="281"/>
            <ac:spMk id="71" creationId="{9A564530-FD4F-475E-9ED9-A14A5D51AFC2}"/>
          </ac:spMkLst>
        </pc:spChg>
        <pc:spChg chg="add del">
          <ac:chgData name="Ken Merrihew" userId="bcb7a1e886d99f07" providerId="LiveId" clId="{7CCB932C-75F6-42B7-A763-DD794C5A6465}" dt="2020-03-11T16:43:14.306" v="854" actId="478"/>
          <ac:spMkLst>
            <pc:docMk/>
            <pc:sldMk cId="293150785" sldId="281"/>
            <ac:spMk id="72" creationId="{FA8E73ED-48F3-4A9F-823F-6AACE499DCD7}"/>
          </ac:spMkLst>
        </pc:spChg>
        <pc:grpChg chg="add">
          <ac:chgData name="Ken Merrihew" userId="bcb7a1e886d99f07" providerId="LiveId" clId="{7CCB932C-75F6-42B7-A763-DD794C5A6465}" dt="2020-03-11T16:43:09.870" v="853"/>
          <ac:grpSpMkLst>
            <pc:docMk/>
            <pc:sldMk cId="293150785" sldId="281"/>
            <ac:grpSpMk id="9" creationId="{C21CC0B5-F7D2-4AE9-9018-00E778E96484}"/>
          </ac:grpSpMkLst>
        </pc:grpChg>
        <pc:cxnChg chg="add mod">
          <ac:chgData name="Ken Merrihew" userId="bcb7a1e886d99f07" providerId="LiveId" clId="{7CCB932C-75F6-42B7-A763-DD794C5A6465}" dt="2020-03-11T16:45:43.816" v="1033" actId="1076"/>
          <ac:cxnSpMkLst>
            <pc:docMk/>
            <pc:sldMk cId="293150785" sldId="281"/>
            <ac:cxnSpMk id="65" creationId="{585B9F6D-F9D2-4CCA-BF77-DD6861FE7BBC}"/>
          </ac:cxnSpMkLst>
        </pc:cxnChg>
        <pc:cxnChg chg="add del">
          <ac:chgData name="Ken Merrihew" userId="bcb7a1e886d99f07" providerId="LiveId" clId="{7CCB932C-75F6-42B7-A763-DD794C5A6465}" dt="2020-03-11T16:43:40.284" v="858" actId="478"/>
          <ac:cxnSpMkLst>
            <pc:docMk/>
            <pc:sldMk cId="293150785" sldId="281"/>
            <ac:cxnSpMk id="67" creationId="{8B818412-9ED7-4338-8B21-30ADA4FA9F58}"/>
          </ac:cxnSpMkLst>
        </pc:cxnChg>
        <pc:cxnChg chg="add del mod">
          <ac:chgData name="Ken Merrihew" userId="bcb7a1e886d99f07" providerId="LiveId" clId="{7CCB932C-75F6-42B7-A763-DD794C5A6465}" dt="2020-03-11T16:47:27.693" v="1143" actId="478"/>
          <ac:cxnSpMkLst>
            <pc:docMk/>
            <pc:sldMk cId="293150785" sldId="281"/>
            <ac:cxnSpMk id="69" creationId="{EAE0F0F3-4A93-4822-9DBE-14D13CB68145}"/>
          </ac:cxnSpMkLst>
        </pc:cxnChg>
        <pc:cxnChg chg="add mod">
          <ac:chgData name="Ken Merrihew" userId="bcb7a1e886d99f07" providerId="LiveId" clId="{7CCB932C-75F6-42B7-A763-DD794C5A6465}" dt="2020-03-11T16:47:50.638" v="1277" actId="1038"/>
          <ac:cxnSpMkLst>
            <pc:docMk/>
            <pc:sldMk cId="293150785" sldId="281"/>
            <ac:cxnSpMk id="74" creationId="{6B21F3F0-3AB3-4646-8616-5E8E82BB36EF}"/>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466BBA-0A56-4903-BF17-2A28D9447EF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353262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66BBA-0A56-4903-BF17-2A28D9447EF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408511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66BBA-0A56-4903-BF17-2A28D9447EF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270147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466BBA-0A56-4903-BF17-2A28D9447EF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151087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466BBA-0A56-4903-BF17-2A28D9447EF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65575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466BBA-0A56-4903-BF17-2A28D9447EF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279123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466BBA-0A56-4903-BF17-2A28D9447EF1}"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34184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466BBA-0A56-4903-BF17-2A28D9447EF1}"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1791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66BBA-0A56-4903-BF17-2A28D9447EF1}"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188026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66BBA-0A56-4903-BF17-2A28D9447EF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345292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466BBA-0A56-4903-BF17-2A28D9447EF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4AD52-C031-4655-8969-4053C4815C5E}" type="slidenum">
              <a:rPr lang="en-US" smtClean="0"/>
              <a:t>‹#›</a:t>
            </a:fld>
            <a:endParaRPr lang="en-US"/>
          </a:p>
        </p:txBody>
      </p:sp>
    </p:spTree>
    <p:extLst>
      <p:ext uri="{BB962C8B-B14F-4D97-AF65-F5344CB8AC3E}">
        <p14:creationId xmlns:p14="http://schemas.microsoft.com/office/powerpoint/2010/main" val="131661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66BBA-0A56-4903-BF17-2A28D9447EF1}" type="datetimeFigureOut">
              <a:rPr lang="en-US" smtClean="0"/>
              <a:t>3/11/2020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4AD52-C031-4655-8969-4053C4815C5E}" type="slidenum">
              <a:rPr lang="en-US" smtClean="0"/>
              <a:t>‹#›</a:t>
            </a:fld>
            <a:endParaRPr lang="en-US"/>
          </a:p>
        </p:txBody>
      </p:sp>
    </p:spTree>
    <p:extLst>
      <p:ext uri="{BB962C8B-B14F-4D97-AF65-F5344CB8AC3E}">
        <p14:creationId xmlns:p14="http://schemas.microsoft.com/office/powerpoint/2010/main" val="1506096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creativecommons.org/licenses/by-sa/3.0/"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umabydesign001.com/2010/12/24/christmas-in-bethlehem-the-cross-banished-from-souvenirs-shops-to-appease-islamic-fanatics/" TargetMode="Externa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75A0C-E027-4DEE-8890-6261296AD1D1}"/>
              </a:ext>
            </a:extLst>
          </p:cNvPr>
          <p:cNvSpPr txBox="1"/>
          <p:nvPr/>
        </p:nvSpPr>
        <p:spPr>
          <a:xfrm>
            <a:off x="676589" y="3076388"/>
            <a:ext cx="8616462" cy="1191846"/>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8000" spc="7500" dirty="0">
                <a:solidFill>
                  <a:schemeClr val="bg1"/>
                </a:solidFill>
                <a:latin typeface="KG Tangled Up In You " panose="02000000000000000000" pitchFamily="2" charset="0"/>
                <a:ea typeface="+mj-ea"/>
                <a:cs typeface="+mj-cs"/>
              </a:rPr>
              <a:t>EXODUS</a:t>
            </a:r>
          </a:p>
        </p:txBody>
      </p:sp>
      <p:sp>
        <p:nvSpPr>
          <p:cNvPr id="5" name="TextBox 4">
            <a:extLst>
              <a:ext uri="{FF2B5EF4-FFF2-40B4-BE49-F238E27FC236}">
                <a16:creationId xmlns:a16="http://schemas.microsoft.com/office/drawing/2014/main" id="{A722B85A-98EB-4441-85B1-687EB069335E}"/>
              </a:ext>
            </a:extLst>
          </p:cNvPr>
          <p:cNvSpPr txBox="1"/>
          <p:nvPr/>
        </p:nvSpPr>
        <p:spPr>
          <a:xfrm>
            <a:off x="6949655" y="3937343"/>
            <a:ext cx="1194558" cy="646331"/>
          </a:xfrm>
          <a:prstGeom prst="rect">
            <a:avLst/>
          </a:prstGeom>
          <a:noFill/>
        </p:spPr>
        <p:txBody>
          <a:bodyPr wrap="none" rtlCol="0">
            <a:spAutoFit/>
          </a:bodyPr>
          <a:lstStyle/>
          <a:p>
            <a:pPr algn="r">
              <a:spcAft>
                <a:spcPts val="600"/>
              </a:spcAft>
            </a:pPr>
            <a:r>
              <a:rPr lang="en-US" sz="3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73236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187227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200" dirty="0">
                <a:solidFill>
                  <a:srgbClr val="FFFF00"/>
                </a:solidFill>
              </a:rPr>
              <a:t>armies</a:t>
            </a:r>
            <a:r>
              <a:rPr lang="en-US" sz="3200" dirty="0"/>
              <a:t> ~ NASB, </a:t>
            </a:r>
            <a:r>
              <a:rPr lang="en-US" sz="3200" dirty="0">
                <a:solidFill>
                  <a:srgbClr val="FFFF00"/>
                </a:solidFill>
              </a:rPr>
              <a:t>hosts</a:t>
            </a:r>
            <a:r>
              <a:rPr lang="en-US" sz="3200" dirty="0"/>
              <a:t>; NIV, </a:t>
            </a:r>
            <a:r>
              <a:rPr lang="en-US" sz="3200" dirty="0">
                <a:solidFill>
                  <a:srgbClr val="FFFF00"/>
                </a:solidFill>
              </a:rPr>
              <a:t>divisions</a:t>
            </a:r>
            <a:endPar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8D8E8E-AC01-4CCC-8C34-C2C966D73DF5}"/>
              </a:ext>
            </a:extLst>
          </p:cNvPr>
          <p:cNvSpPr txBox="1"/>
          <p:nvPr/>
        </p:nvSpPr>
        <p:spPr>
          <a:xfrm>
            <a:off x="481781" y="1294787"/>
            <a:ext cx="8219960" cy="3539430"/>
          </a:xfrm>
          <a:prstGeom prst="rect">
            <a:avLst/>
          </a:prstGeom>
          <a:noFill/>
        </p:spPr>
        <p:txBody>
          <a:bodyPr wrap="square" rtlCol="0">
            <a:spAutoFit/>
          </a:bodyPr>
          <a:lstStyle/>
          <a:p>
            <a:r>
              <a:rPr lang="en-US" sz="3200" dirty="0"/>
              <a:t>1 Cor. 5:7-8 ~ </a:t>
            </a:r>
            <a:r>
              <a:rPr lang="en-US" sz="3200" baseline="30000" dirty="0"/>
              <a:t>7</a:t>
            </a:r>
            <a:r>
              <a:rPr lang="en-US" sz="3200" dirty="0"/>
              <a:t> </a:t>
            </a:r>
            <a:r>
              <a:rPr lang="en-US" sz="3200" dirty="0">
                <a:solidFill>
                  <a:srgbClr val="FFFF00"/>
                </a:solidFill>
              </a:rPr>
              <a:t>Therefore purge out the old leaven, that you may be a new lump, since you truly are unleavened. For indeed Christ, our Passover, was sacrificed for us. </a:t>
            </a:r>
            <a:r>
              <a:rPr lang="en-US" sz="3200" baseline="30000" dirty="0"/>
              <a:t>8</a:t>
            </a:r>
            <a:r>
              <a:rPr lang="en-US" sz="3200" dirty="0"/>
              <a:t> </a:t>
            </a:r>
            <a:r>
              <a:rPr lang="en-US" sz="3200" dirty="0">
                <a:solidFill>
                  <a:srgbClr val="FFFF00"/>
                </a:solidFill>
              </a:rPr>
              <a:t>Therefore let us keep the feast, not with old leaven, nor with the leaven of malice and wickedness, but with the unleavened bread of sincerity and truth.</a:t>
            </a:r>
          </a:p>
        </p:txBody>
      </p:sp>
    </p:spTree>
    <p:extLst>
      <p:ext uri="{BB962C8B-B14F-4D97-AF65-F5344CB8AC3E}">
        <p14:creationId xmlns:p14="http://schemas.microsoft.com/office/powerpoint/2010/main" val="241072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115096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200" i="1" dirty="0" err="1">
                <a:solidFill>
                  <a:srgbClr val="FFFF00"/>
                </a:solidFill>
                <a:latin typeface="Times New Roman" panose="02020603050405020304" pitchFamily="18" charset="0"/>
                <a:cs typeface="Times New Roman" panose="02020603050405020304" pitchFamily="18" charset="0"/>
              </a:rPr>
              <a:t>afikoman</a:t>
            </a:r>
            <a:endParaRPr lang="en-US" sz="4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8D8E8E-AC01-4CCC-8C34-C2C966D73DF5}"/>
              </a:ext>
            </a:extLst>
          </p:cNvPr>
          <p:cNvSpPr txBox="1"/>
          <p:nvPr/>
        </p:nvSpPr>
        <p:spPr>
          <a:xfrm>
            <a:off x="669365" y="1294787"/>
            <a:ext cx="8032376"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t>dessert – </a:t>
            </a:r>
            <a:r>
              <a:rPr lang="en-US" sz="3200" i="1" dirty="0" err="1">
                <a:solidFill>
                  <a:srgbClr val="FFFF00"/>
                </a:solidFill>
                <a:latin typeface="Times New Roman" panose="02020603050405020304" pitchFamily="18" charset="0"/>
                <a:cs typeface="Times New Roman" panose="02020603050405020304" pitchFamily="18" charset="0"/>
              </a:rPr>
              <a:t>epikomoi</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F9BBAE0-5C20-4B23-A6E0-B0E50103D954}"/>
              </a:ext>
            </a:extLst>
          </p:cNvPr>
          <p:cNvSpPr txBox="1"/>
          <p:nvPr/>
        </p:nvSpPr>
        <p:spPr>
          <a:xfrm>
            <a:off x="669369" y="1835560"/>
            <a:ext cx="8032376"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i="1" dirty="0"/>
              <a:t>He who is coming </a:t>
            </a:r>
            <a:r>
              <a:rPr lang="en-US" sz="3200" dirty="0"/>
              <a:t>– </a:t>
            </a:r>
            <a:r>
              <a:rPr lang="en-US" sz="3200" i="1" dirty="0" err="1">
                <a:solidFill>
                  <a:srgbClr val="FFFF00"/>
                </a:solidFill>
                <a:latin typeface="Times New Roman" panose="02020603050405020304" pitchFamily="18" charset="0"/>
                <a:cs typeface="Times New Roman" panose="02020603050405020304" pitchFamily="18" charset="0"/>
              </a:rPr>
              <a:t>aphikomenos</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5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168054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3046988"/>
          </a:xfrm>
          <a:prstGeom prst="rect">
            <a:avLst/>
          </a:prstGeom>
          <a:noFill/>
        </p:spPr>
        <p:txBody>
          <a:bodyPr wrap="square" rtlCol="0">
            <a:spAutoFit/>
          </a:bodyPr>
          <a:lstStyle/>
          <a:p>
            <a:r>
              <a:rPr lang="en-US" sz="3200" dirty="0"/>
              <a:t>Heb. 10:29 ~ </a:t>
            </a:r>
            <a:r>
              <a:rPr lang="en-US" sz="3200" dirty="0">
                <a:solidFill>
                  <a:srgbClr val="FFFF00"/>
                </a:solidFill>
              </a:rPr>
              <a:t>Of how much worse punishment, do you suppose, will he be thought worthy who has trampled the Son of God underfoot, counted the blood of the covenant by which he was sanctified a common thing, and insulted the Spirit of grace?</a:t>
            </a:r>
          </a:p>
        </p:txBody>
      </p:sp>
    </p:spTree>
    <p:extLst>
      <p:ext uri="{BB962C8B-B14F-4D97-AF65-F5344CB8AC3E}">
        <p14:creationId xmlns:p14="http://schemas.microsoft.com/office/powerpoint/2010/main" val="123631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301263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200" dirty="0">
                <a:solidFill>
                  <a:srgbClr val="FFFF00"/>
                </a:solidFill>
              </a:rPr>
              <a:t>plundered</a:t>
            </a:r>
            <a:r>
              <a:rPr lang="en-US" sz="3200" dirty="0"/>
              <a:t> ~ KJV, </a:t>
            </a:r>
            <a:r>
              <a:rPr lang="en-US" sz="3200" dirty="0">
                <a:solidFill>
                  <a:srgbClr val="FFFF00"/>
                </a:solidFill>
              </a:rPr>
              <a:t>spoiled</a:t>
            </a:r>
            <a:r>
              <a:rPr lang="en-US" sz="3200" dirty="0"/>
              <a:t> </a:t>
            </a:r>
            <a:endParaRPr lang="en-US" sz="4800" dirty="0">
              <a:solidFill>
                <a:srgbClr val="FFFF00"/>
              </a:solidFill>
            </a:endParaRPr>
          </a:p>
        </p:txBody>
      </p:sp>
    </p:spTree>
    <p:extLst>
      <p:ext uri="{BB962C8B-B14F-4D97-AF65-F5344CB8AC3E}">
        <p14:creationId xmlns:p14="http://schemas.microsoft.com/office/powerpoint/2010/main" val="171655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13724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200" dirty="0">
                <a:solidFill>
                  <a:srgbClr val="FFFF00"/>
                </a:solidFill>
              </a:rPr>
              <a:t>Succoth</a:t>
            </a:r>
            <a:r>
              <a:rPr lang="en-US" sz="3200" dirty="0"/>
              <a:t> ~ </a:t>
            </a:r>
            <a:r>
              <a:rPr lang="en-US" sz="3200" i="1" dirty="0"/>
              <a:t>a place of booths</a:t>
            </a:r>
            <a:r>
              <a:rPr lang="en-US" sz="3200" dirty="0"/>
              <a:t> (or </a:t>
            </a:r>
            <a:r>
              <a:rPr lang="en-US" sz="3200" i="1" dirty="0"/>
              <a:t>tents</a:t>
            </a:r>
            <a:r>
              <a:rPr lang="en-US" sz="3200" dirty="0"/>
              <a:t>, </a:t>
            </a:r>
            <a:r>
              <a:rPr lang="en-US" sz="3200" i="1" dirty="0"/>
              <a:t>lean </a:t>
            </a:r>
            <a:r>
              <a:rPr lang="en-US" sz="3200" i="1" dirty="0" err="1"/>
              <a:t>tos</a:t>
            </a:r>
            <a:r>
              <a:rPr lang="en-US" sz="3200" dirty="0"/>
              <a:t>)</a:t>
            </a:r>
            <a:endParaRPr lang="en-US" sz="7200" dirty="0">
              <a:solidFill>
                <a:srgbClr val="FFFF00"/>
              </a:solidFill>
            </a:endParaRPr>
          </a:p>
        </p:txBody>
      </p:sp>
    </p:spTree>
    <p:extLst>
      <p:ext uri="{BB962C8B-B14F-4D97-AF65-F5344CB8AC3E}">
        <p14:creationId xmlns:p14="http://schemas.microsoft.com/office/powerpoint/2010/main" val="42525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100" dirty="0">
                <a:solidFill>
                  <a:schemeClr val="bg1"/>
                </a:solidFill>
                <a:effectLst>
                  <a:outerShdw blurRad="38100" dist="38100" dir="2700000" algn="tl">
                    <a:srgbClr val="000000">
                      <a:alpha val="43137"/>
                    </a:srgbClr>
                  </a:outerShdw>
                </a:effectLst>
              </a:rPr>
              <a:t>Originally ~ </a:t>
            </a:r>
            <a:r>
              <a:rPr lang="en-US" sz="31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ABIB</a:t>
            </a:r>
          </a:p>
        </p:txBody>
      </p:sp>
      <p:sp>
        <p:nvSpPr>
          <p:cNvPr id="5" name="TextBox 4">
            <a:extLst>
              <a:ext uri="{FF2B5EF4-FFF2-40B4-BE49-F238E27FC236}">
                <a16:creationId xmlns:a16="http://schemas.microsoft.com/office/drawing/2014/main" id="{768D8E8E-AC01-4CCC-8C34-C2C966D73DF5}"/>
              </a:ext>
            </a:extLst>
          </p:cNvPr>
          <p:cNvSpPr txBox="1"/>
          <p:nvPr/>
        </p:nvSpPr>
        <p:spPr>
          <a:xfrm>
            <a:off x="669365" y="1284949"/>
            <a:ext cx="8032376" cy="584775"/>
          </a:xfrm>
          <a:prstGeom prst="rect">
            <a:avLst/>
          </a:prstGeom>
          <a:noFill/>
        </p:spPr>
        <p:txBody>
          <a:bodyPr wrap="square" rtlCol="0">
            <a:spAutoFit/>
          </a:bodyPr>
          <a:lstStyle/>
          <a:p>
            <a:pPr marL="285750" indent="-285750">
              <a:buFont typeface="Arial" panose="020B0604020202020204" pitchFamily="34" charset="0"/>
              <a:buChar char="•"/>
            </a:pPr>
            <a:r>
              <a:rPr lang="en-US" sz="3100" dirty="0">
                <a:solidFill>
                  <a:schemeClr val="bg1"/>
                </a:solidFill>
                <a:effectLst>
                  <a:outerShdw blurRad="38100" dist="38100" dir="2700000" algn="tl">
                    <a:srgbClr val="000000">
                      <a:alpha val="43137"/>
                    </a:srgbClr>
                  </a:outerShdw>
                </a:effectLst>
              </a:rPr>
              <a:t> Later ~ </a:t>
            </a:r>
            <a:r>
              <a:rPr lang="en-US" sz="31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NISAN</a:t>
            </a:r>
          </a:p>
        </p:txBody>
      </p:sp>
      <p:sp>
        <p:nvSpPr>
          <p:cNvPr id="7" name="TextBox 6">
            <a:extLst>
              <a:ext uri="{FF2B5EF4-FFF2-40B4-BE49-F238E27FC236}">
                <a16:creationId xmlns:a16="http://schemas.microsoft.com/office/drawing/2014/main" id="{68FD1FAB-C91E-4C3B-B82F-368DF89D4B01}"/>
              </a:ext>
            </a:extLst>
          </p:cNvPr>
          <p:cNvSpPr txBox="1"/>
          <p:nvPr/>
        </p:nvSpPr>
        <p:spPr>
          <a:xfrm>
            <a:off x="674285" y="1825725"/>
            <a:ext cx="6769790" cy="584775"/>
          </a:xfrm>
          <a:prstGeom prst="rect">
            <a:avLst/>
          </a:prstGeom>
          <a:noFill/>
        </p:spPr>
        <p:txBody>
          <a:bodyPr wrap="square" rtlCol="0">
            <a:spAutoFit/>
          </a:bodyPr>
          <a:lstStyle/>
          <a:p>
            <a:pPr marL="285750" indent="-285750">
              <a:buFont typeface="Arial" panose="020B0604020202020204" pitchFamily="34" charset="0"/>
              <a:buChar char="•"/>
            </a:pPr>
            <a:r>
              <a:rPr lang="en-US" sz="3100" dirty="0">
                <a:solidFill>
                  <a:schemeClr val="bg1"/>
                </a:solidFill>
                <a:effectLst>
                  <a:outerShdw blurRad="38100" dist="38100" dir="2700000" algn="tl">
                    <a:srgbClr val="000000">
                      <a:alpha val="43137"/>
                    </a:srgbClr>
                  </a:outerShdw>
                </a:effectLst>
              </a:rPr>
              <a:t> In the ancient Sumerian cuneiform ~</a:t>
            </a:r>
            <a:endParaRPr lang="en-US" sz="31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95802DD-FEC2-406D-A017-DAFF5F962515}"/>
              </a:ext>
            </a:extLst>
          </p:cNvPr>
          <p:cNvSpPr txBox="1"/>
          <p:nvPr/>
        </p:nvSpPr>
        <p:spPr>
          <a:xfrm>
            <a:off x="7009443" y="1809136"/>
            <a:ext cx="1868129" cy="584775"/>
          </a:xfrm>
          <a:prstGeom prst="rect">
            <a:avLst/>
          </a:prstGeom>
          <a:noFill/>
        </p:spPr>
        <p:txBody>
          <a:bodyPr wrap="square" rtlCol="0">
            <a:spAutoFit/>
          </a:bodyPr>
          <a:lstStyle/>
          <a:p>
            <a:r>
              <a:rPr lang="en-US" sz="3100" i="1" dirty="0">
                <a:solidFill>
                  <a:srgbClr val="FFFF00"/>
                </a:solidFill>
                <a:latin typeface="Times New Roman" panose="02020603050405020304" pitchFamily="18" charset="0"/>
                <a:cs typeface="Times New Roman" panose="02020603050405020304" pitchFamily="18" charset="0"/>
              </a:rPr>
              <a:t>DATSON</a:t>
            </a:r>
          </a:p>
        </p:txBody>
      </p:sp>
      <p:sp>
        <p:nvSpPr>
          <p:cNvPr id="10" name="TextBox 9">
            <a:extLst>
              <a:ext uri="{FF2B5EF4-FFF2-40B4-BE49-F238E27FC236}">
                <a16:creationId xmlns:a16="http://schemas.microsoft.com/office/drawing/2014/main" id="{0B2722EE-C40E-4AFD-BC38-D693387915DD}"/>
              </a:ext>
            </a:extLst>
          </p:cNvPr>
          <p:cNvSpPr txBox="1"/>
          <p:nvPr/>
        </p:nvSpPr>
        <p:spPr>
          <a:xfrm>
            <a:off x="7097926" y="1818968"/>
            <a:ext cx="1666575" cy="584775"/>
          </a:xfrm>
          <a:prstGeom prst="rect">
            <a:avLst/>
          </a:prstGeom>
          <a:noFill/>
        </p:spPr>
        <p:txBody>
          <a:bodyPr wrap="square" rtlCol="0">
            <a:spAutoFit/>
          </a:bodyPr>
          <a:lstStyle/>
          <a:p>
            <a:r>
              <a:rPr lang="en-US" sz="3100" dirty="0" err="1">
                <a:solidFill>
                  <a:srgbClr val="FFFF00"/>
                </a:solidFill>
                <a:latin typeface="Cuneiforme" panose="04080705070A05030802" pitchFamily="82" charset="0"/>
                <a:cs typeface="Cuneiforme" panose="04080705070A05030802" pitchFamily="82" charset="0"/>
              </a:rPr>
              <a:t>ÏþćũĐ</a:t>
            </a:r>
            <a:r>
              <a:rPr lang="el-GR" sz="3100" dirty="0">
                <a:solidFill>
                  <a:srgbClr val="FFFF00"/>
                </a:solidFill>
                <a:latin typeface="Cuneiforme" panose="04080705070A05030802" pitchFamily="82" charset="0"/>
                <a:cs typeface="Cuneiforme" panose="04080705070A05030802" pitchFamily="82" charset="0"/>
              </a:rPr>
              <a:t>Μ</a:t>
            </a:r>
            <a:endParaRPr lang="en-US" sz="3100" dirty="0">
              <a:solidFill>
                <a:srgbClr val="FFFF00"/>
              </a:solidFill>
              <a:latin typeface="Times New Roman" panose="02020603050405020304" pitchFamily="18" charset="0"/>
              <a:cs typeface="Times New Roman" panose="02020603050405020304" pitchFamily="18" charset="0"/>
            </a:endParaRPr>
          </a:p>
        </p:txBody>
      </p:sp>
      <p:grpSp>
        <p:nvGrpSpPr>
          <p:cNvPr id="9" name="Group 4">
            <a:extLst>
              <a:ext uri="{FF2B5EF4-FFF2-40B4-BE49-F238E27FC236}">
                <a16:creationId xmlns:a16="http://schemas.microsoft.com/office/drawing/2014/main" id="{C21CC0B5-F7D2-4AE9-9018-00E778E96484}"/>
              </a:ext>
            </a:extLst>
          </p:cNvPr>
          <p:cNvGrpSpPr>
            <a:grpSpLocks/>
          </p:cNvGrpSpPr>
          <p:nvPr/>
        </p:nvGrpSpPr>
        <p:grpSpPr bwMode="auto">
          <a:xfrm>
            <a:off x="414340" y="2588543"/>
            <a:ext cx="8405815" cy="763588"/>
            <a:chOff x="261" y="2096"/>
            <a:chExt cx="5295" cy="481"/>
          </a:xfrm>
        </p:grpSpPr>
        <p:grpSp>
          <p:nvGrpSpPr>
            <p:cNvPr id="11" name="Group 5">
              <a:extLst>
                <a:ext uri="{FF2B5EF4-FFF2-40B4-BE49-F238E27FC236}">
                  <a16:creationId xmlns:a16="http://schemas.microsoft.com/office/drawing/2014/main" id="{0C9E791F-BC2A-4729-A7F9-39F4A749C986}"/>
                </a:ext>
              </a:extLst>
            </p:cNvPr>
            <p:cNvGrpSpPr>
              <a:grpSpLocks/>
            </p:cNvGrpSpPr>
            <p:nvPr/>
          </p:nvGrpSpPr>
          <p:grpSpPr bwMode="auto">
            <a:xfrm>
              <a:off x="261" y="2096"/>
              <a:ext cx="5211" cy="481"/>
              <a:chOff x="261" y="2096"/>
              <a:chExt cx="5211" cy="481"/>
            </a:xfrm>
          </p:grpSpPr>
          <p:grpSp>
            <p:nvGrpSpPr>
              <p:cNvPr id="21" name="Group 6">
                <a:extLst>
                  <a:ext uri="{FF2B5EF4-FFF2-40B4-BE49-F238E27FC236}">
                    <a16:creationId xmlns:a16="http://schemas.microsoft.com/office/drawing/2014/main" id="{EB25E87C-4066-40D8-A59E-6C06D27A974F}"/>
                  </a:ext>
                </a:extLst>
              </p:cNvPr>
              <p:cNvGrpSpPr>
                <a:grpSpLocks/>
              </p:cNvGrpSpPr>
              <p:nvPr/>
            </p:nvGrpSpPr>
            <p:grpSpPr bwMode="auto">
              <a:xfrm>
                <a:off x="261" y="2097"/>
                <a:ext cx="5211" cy="480"/>
                <a:chOff x="261" y="2096"/>
                <a:chExt cx="5211" cy="480"/>
              </a:xfrm>
            </p:grpSpPr>
            <p:grpSp>
              <p:nvGrpSpPr>
                <p:cNvPr id="34" name="Group 7">
                  <a:extLst>
                    <a:ext uri="{FF2B5EF4-FFF2-40B4-BE49-F238E27FC236}">
                      <a16:creationId xmlns:a16="http://schemas.microsoft.com/office/drawing/2014/main" id="{096220E4-D46C-4AEB-AE91-792FAA9B74F1}"/>
                    </a:ext>
                  </a:extLst>
                </p:cNvPr>
                <p:cNvGrpSpPr>
                  <a:grpSpLocks/>
                </p:cNvGrpSpPr>
                <p:nvPr/>
              </p:nvGrpSpPr>
              <p:grpSpPr bwMode="auto">
                <a:xfrm>
                  <a:off x="288" y="2336"/>
                  <a:ext cx="5184" cy="240"/>
                  <a:chOff x="288" y="2160"/>
                  <a:chExt cx="5184" cy="240"/>
                </a:xfrm>
              </p:grpSpPr>
              <p:sp>
                <p:nvSpPr>
                  <p:cNvPr id="52" name="Rectangle 8">
                    <a:extLst>
                      <a:ext uri="{FF2B5EF4-FFF2-40B4-BE49-F238E27FC236}">
                        <a16:creationId xmlns:a16="http://schemas.microsoft.com/office/drawing/2014/main" id="{6F8694BD-7638-4D4C-8D99-772C82BF4866}"/>
                      </a:ext>
                    </a:extLst>
                  </p:cNvPr>
                  <p:cNvSpPr>
                    <a:spLocks noChangeArrowheads="1"/>
                  </p:cNvSpPr>
                  <p:nvPr/>
                </p:nvSpPr>
                <p:spPr bwMode="auto">
                  <a:xfrm>
                    <a:off x="288" y="2160"/>
                    <a:ext cx="5184" cy="240"/>
                  </a:xfrm>
                  <a:prstGeom prst="rect">
                    <a:avLst/>
                  </a:prstGeom>
                  <a:solidFill>
                    <a:srgbClr val="FF9933"/>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a:solidFill>
                        <a:schemeClr val="bg2">
                          <a:lumMod val="10000"/>
                        </a:schemeClr>
                      </a:solidFill>
                    </a:endParaRPr>
                  </a:p>
                </p:txBody>
              </p:sp>
              <p:sp>
                <p:nvSpPr>
                  <p:cNvPr id="53" name="Line 9">
                    <a:extLst>
                      <a:ext uri="{FF2B5EF4-FFF2-40B4-BE49-F238E27FC236}">
                        <a16:creationId xmlns:a16="http://schemas.microsoft.com/office/drawing/2014/main" id="{9A8F7B31-CEAD-4774-93FF-2014E1731B54}"/>
                      </a:ext>
                    </a:extLst>
                  </p:cNvPr>
                  <p:cNvSpPr>
                    <a:spLocks noChangeShapeType="1"/>
                  </p:cNvSpPr>
                  <p:nvPr/>
                </p:nvSpPr>
                <p:spPr bwMode="auto">
                  <a:xfrm>
                    <a:off x="72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4" name="Line 10">
                    <a:extLst>
                      <a:ext uri="{FF2B5EF4-FFF2-40B4-BE49-F238E27FC236}">
                        <a16:creationId xmlns:a16="http://schemas.microsoft.com/office/drawing/2014/main" id="{932A4EFC-6673-464F-B01B-083A42594F60}"/>
                      </a:ext>
                    </a:extLst>
                  </p:cNvPr>
                  <p:cNvSpPr>
                    <a:spLocks noChangeShapeType="1"/>
                  </p:cNvSpPr>
                  <p:nvPr/>
                </p:nvSpPr>
                <p:spPr bwMode="auto">
                  <a:xfrm>
                    <a:off x="115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5" name="Line 11">
                    <a:extLst>
                      <a:ext uri="{FF2B5EF4-FFF2-40B4-BE49-F238E27FC236}">
                        <a16:creationId xmlns:a16="http://schemas.microsoft.com/office/drawing/2014/main" id="{43CA4A38-79A9-47C8-8DCD-CD449836FE87}"/>
                      </a:ext>
                    </a:extLst>
                  </p:cNvPr>
                  <p:cNvSpPr>
                    <a:spLocks noChangeShapeType="1"/>
                  </p:cNvSpPr>
                  <p:nvPr/>
                </p:nvSpPr>
                <p:spPr bwMode="auto">
                  <a:xfrm>
                    <a:off x="158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6" name="Line 12">
                    <a:extLst>
                      <a:ext uri="{FF2B5EF4-FFF2-40B4-BE49-F238E27FC236}">
                        <a16:creationId xmlns:a16="http://schemas.microsoft.com/office/drawing/2014/main" id="{F7F5B018-FAFF-4669-B001-F6192E2C3019}"/>
                      </a:ext>
                    </a:extLst>
                  </p:cNvPr>
                  <p:cNvSpPr>
                    <a:spLocks noChangeShapeType="1"/>
                  </p:cNvSpPr>
                  <p:nvPr/>
                </p:nvSpPr>
                <p:spPr bwMode="auto">
                  <a:xfrm>
                    <a:off x="201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7" name="Line 13">
                    <a:extLst>
                      <a:ext uri="{FF2B5EF4-FFF2-40B4-BE49-F238E27FC236}">
                        <a16:creationId xmlns:a16="http://schemas.microsoft.com/office/drawing/2014/main" id="{69DA9EAF-0184-4BAA-9784-FEDA0A2B8977}"/>
                      </a:ext>
                    </a:extLst>
                  </p:cNvPr>
                  <p:cNvSpPr>
                    <a:spLocks noChangeShapeType="1"/>
                  </p:cNvSpPr>
                  <p:nvPr/>
                </p:nvSpPr>
                <p:spPr bwMode="auto">
                  <a:xfrm>
                    <a:off x="244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8" name="Line 14">
                    <a:extLst>
                      <a:ext uri="{FF2B5EF4-FFF2-40B4-BE49-F238E27FC236}">
                        <a16:creationId xmlns:a16="http://schemas.microsoft.com/office/drawing/2014/main" id="{04D5FAEB-C930-46BC-8866-9738059A6B57}"/>
                      </a:ext>
                    </a:extLst>
                  </p:cNvPr>
                  <p:cNvSpPr>
                    <a:spLocks noChangeShapeType="1"/>
                  </p:cNvSpPr>
                  <p:nvPr/>
                </p:nvSpPr>
                <p:spPr bwMode="auto">
                  <a:xfrm>
                    <a:off x="288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59" name="Line 15">
                    <a:extLst>
                      <a:ext uri="{FF2B5EF4-FFF2-40B4-BE49-F238E27FC236}">
                        <a16:creationId xmlns:a16="http://schemas.microsoft.com/office/drawing/2014/main" id="{4AB048FC-C74A-4D8A-842A-F25B3D12993D}"/>
                      </a:ext>
                    </a:extLst>
                  </p:cNvPr>
                  <p:cNvSpPr>
                    <a:spLocks noChangeShapeType="1"/>
                  </p:cNvSpPr>
                  <p:nvPr/>
                </p:nvSpPr>
                <p:spPr bwMode="auto">
                  <a:xfrm>
                    <a:off x="3312"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0" name="Line 16">
                    <a:extLst>
                      <a:ext uri="{FF2B5EF4-FFF2-40B4-BE49-F238E27FC236}">
                        <a16:creationId xmlns:a16="http://schemas.microsoft.com/office/drawing/2014/main" id="{D59B880E-83C0-4865-AAB7-FAFF5A6E10BE}"/>
                      </a:ext>
                    </a:extLst>
                  </p:cNvPr>
                  <p:cNvSpPr>
                    <a:spLocks noChangeShapeType="1"/>
                  </p:cNvSpPr>
                  <p:nvPr/>
                </p:nvSpPr>
                <p:spPr bwMode="auto">
                  <a:xfrm>
                    <a:off x="3744"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1" name="Line 17">
                    <a:extLst>
                      <a:ext uri="{FF2B5EF4-FFF2-40B4-BE49-F238E27FC236}">
                        <a16:creationId xmlns:a16="http://schemas.microsoft.com/office/drawing/2014/main" id="{5FB68BB4-239F-4751-AA0A-4C36F01A015E}"/>
                      </a:ext>
                    </a:extLst>
                  </p:cNvPr>
                  <p:cNvSpPr>
                    <a:spLocks noChangeShapeType="1"/>
                  </p:cNvSpPr>
                  <p:nvPr/>
                </p:nvSpPr>
                <p:spPr bwMode="auto">
                  <a:xfrm>
                    <a:off x="4176"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2" name="Line 18">
                    <a:extLst>
                      <a:ext uri="{FF2B5EF4-FFF2-40B4-BE49-F238E27FC236}">
                        <a16:creationId xmlns:a16="http://schemas.microsoft.com/office/drawing/2014/main" id="{6E6FBDB2-E786-4FC0-8A4D-03F6DB34F586}"/>
                      </a:ext>
                    </a:extLst>
                  </p:cNvPr>
                  <p:cNvSpPr>
                    <a:spLocks noChangeShapeType="1"/>
                  </p:cNvSpPr>
                  <p:nvPr/>
                </p:nvSpPr>
                <p:spPr bwMode="auto">
                  <a:xfrm>
                    <a:off x="5040"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63" name="Line 19">
                    <a:extLst>
                      <a:ext uri="{FF2B5EF4-FFF2-40B4-BE49-F238E27FC236}">
                        <a16:creationId xmlns:a16="http://schemas.microsoft.com/office/drawing/2014/main" id="{CF3DC3D3-D6A1-4C77-BAFC-26AC7B9160F0}"/>
                      </a:ext>
                    </a:extLst>
                  </p:cNvPr>
                  <p:cNvSpPr>
                    <a:spLocks noChangeShapeType="1"/>
                  </p:cNvSpPr>
                  <p:nvPr/>
                </p:nvSpPr>
                <p:spPr bwMode="auto">
                  <a:xfrm>
                    <a:off x="4608" y="2160"/>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grpSp>
            <p:sp>
              <p:nvSpPr>
                <p:cNvPr id="35" name="Rectangle 20">
                  <a:extLst>
                    <a:ext uri="{FF2B5EF4-FFF2-40B4-BE49-F238E27FC236}">
                      <a16:creationId xmlns:a16="http://schemas.microsoft.com/office/drawing/2014/main" id="{3801A9D1-508B-4EEA-90FE-811BFFC4AC82}"/>
                    </a:ext>
                  </a:extLst>
                </p:cNvPr>
                <p:cNvSpPr>
                  <a:spLocks noChangeArrowheads="1"/>
                </p:cNvSpPr>
                <p:nvPr/>
              </p:nvSpPr>
              <p:spPr bwMode="auto">
                <a:xfrm>
                  <a:off x="288" y="2096"/>
                  <a:ext cx="5184" cy="240"/>
                </a:xfrm>
                <a:prstGeom prst="rect">
                  <a:avLst/>
                </a:prstGeom>
                <a:solidFill>
                  <a:srgbClr val="FFFF00"/>
                </a:solidFill>
                <a:ln w="9525">
                  <a:solidFill>
                    <a:schemeClr val="bg2">
                      <a:lumMod val="10000"/>
                    </a:schemeClr>
                  </a:solidFill>
                  <a:miter lim="800000"/>
                  <a:headEnd/>
                  <a:tailEnd/>
                </a:ln>
                <a:effectLst/>
                <a:scene3d>
                  <a:camera prst="orthographicFront"/>
                  <a:lightRig rig="threePt" dir="t"/>
                </a:scene3d>
                <a:sp3d>
                  <a:bevelT w="127000" h="1270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1" dirty="0">
                    <a:solidFill>
                      <a:schemeClr val="bg2">
                        <a:lumMod val="10000"/>
                      </a:schemeClr>
                    </a:solidFill>
                  </a:endParaRPr>
                </a:p>
              </p:txBody>
            </p:sp>
            <p:sp>
              <p:nvSpPr>
                <p:cNvPr id="36" name="Line 21">
                  <a:extLst>
                    <a:ext uri="{FF2B5EF4-FFF2-40B4-BE49-F238E27FC236}">
                      <a16:creationId xmlns:a16="http://schemas.microsoft.com/office/drawing/2014/main" id="{9EE53CA9-A8BA-4BD8-BCCC-B1F1819E3EF7}"/>
                    </a:ext>
                  </a:extLst>
                </p:cNvPr>
                <p:cNvSpPr>
                  <a:spLocks noChangeShapeType="1"/>
                </p:cNvSpPr>
                <p:nvPr/>
              </p:nvSpPr>
              <p:spPr bwMode="auto">
                <a:xfrm>
                  <a:off x="52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7" name="Line 22">
                  <a:extLst>
                    <a:ext uri="{FF2B5EF4-FFF2-40B4-BE49-F238E27FC236}">
                      <a16:creationId xmlns:a16="http://schemas.microsoft.com/office/drawing/2014/main" id="{61F0D2F1-C75F-404D-AD30-916C14A5206D}"/>
                    </a:ext>
                  </a:extLst>
                </p:cNvPr>
                <p:cNvSpPr>
                  <a:spLocks noChangeShapeType="1"/>
                </p:cNvSpPr>
                <p:nvPr/>
              </p:nvSpPr>
              <p:spPr bwMode="auto">
                <a:xfrm>
                  <a:off x="94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8" name="Line 23">
                  <a:extLst>
                    <a:ext uri="{FF2B5EF4-FFF2-40B4-BE49-F238E27FC236}">
                      <a16:creationId xmlns:a16="http://schemas.microsoft.com/office/drawing/2014/main" id="{7CD63981-C4F1-46BA-AD65-577ABFB22A9B}"/>
                    </a:ext>
                  </a:extLst>
                </p:cNvPr>
                <p:cNvSpPr>
                  <a:spLocks noChangeShapeType="1"/>
                </p:cNvSpPr>
                <p:nvPr/>
              </p:nvSpPr>
              <p:spPr bwMode="auto">
                <a:xfrm>
                  <a:off x="1371"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39" name="Line 24">
                  <a:extLst>
                    <a:ext uri="{FF2B5EF4-FFF2-40B4-BE49-F238E27FC236}">
                      <a16:creationId xmlns:a16="http://schemas.microsoft.com/office/drawing/2014/main" id="{C44C0751-F23C-4F23-BA62-746C93352D0F}"/>
                    </a:ext>
                  </a:extLst>
                </p:cNvPr>
                <p:cNvSpPr>
                  <a:spLocks noChangeShapeType="1"/>
                </p:cNvSpPr>
                <p:nvPr/>
              </p:nvSpPr>
              <p:spPr bwMode="auto">
                <a:xfrm>
                  <a:off x="180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0" name="Line 25">
                  <a:extLst>
                    <a:ext uri="{FF2B5EF4-FFF2-40B4-BE49-F238E27FC236}">
                      <a16:creationId xmlns:a16="http://schemas.microsoft.com/office/drawing/2014/main" id="{0AF7B81B-363E-49D2-A896-9FFCBCCB7B5C}"/>
                    </a:ext>
                  </a:extLst>
                </p:cNvPr>
                <p:cNvSpPr>
                  <a:spLocks noChangeShapeType="1"/>
                </p:cNvSpPr>
                <p:nvPr/>
              </p:nvSpPr>
              <p:spPr bwMode="auto">
                <a:xfrm>
                  <a:off x="2235"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41" name="Text Box 26">
                  <a:extLst>
                    <a:ext uri="{FF2B5EF4-FFF2-40B4-BE49-F238E27FC236}">
                      <a16:creationId xmlns:a16="http://schemas.microsoft.com/office/drawing/2014/main" id="{8FEA1ADA-CA86-42EA-B959-E340FE91FD4B}"/>
                    </a:ext>
                  </a:extLst>
                </p:cNvPr>
                <p:cNvSpPr txBox="1">
                  <a:spLocks noChangeArrowheads="1"/>
                </p:cNvSpPr>
                <p:nvPr/>
              </p:nvSpPr>
              <p:spPr bwMode="auto">
                <a:xfrm>
                  <a:off x="261" y="2111"/>
                  <a:ext cx="300" cy="179"/>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200" b="1" dirty="0">
                      <a:solidFill>
                        <a:schemeClr val="bg2">
                          <a:lumMod val="10000"/>
                        </a:schemeClr>
                      </a:solidFill>
                    </a:rPr>
                    <a:t>Mar</a:t>
                  </a:r>
                </a:p>
              </p:txBody>
            </p:sp>
            <p:sp>
              <p:nvSpPr>
                <p:cNvPr id="42" name="Text Box 27">
                  <a:extLst>
                    <a:ext uri="{FF2B5EF4-FFF2-40B4-BE49-F238E27FC236}">
                      <a16:creationId xmlns:a16="http://schemas.microsoft.com/office/drawing/2014/main" id="{C35E4D0B-B703-407B-890E-871052384AE2}"/>
                    </a:ext>
                  </a:extLst>
                </p:cNvPr>
                <p:cNvSpPr txBox="1">
                  <a:spLocks noChangeArrowheads="1"/>
                </p:cNvSpPr>
                <p:nvPr/>
              </p:nvSpPr>
              <p:spPr bwMode="auto">
                <a:xfrm>
                  <a:off x="528" y="211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Apr</a:t>
                  </a:r>
                </a:p>
              </p:txBody>
            </p:sp>
            <p:sp>
              <p:nvSpPr>
                <p:cNvPr id="43" name="Text Box 28">
                  <a:extLst>
                    <a:ext uri="{FF2B5EF4-FFF2-40B4-BE49-F238E27FC236}">
                      <a16:creationId xmlns:a16="http://schemas.microsoft.com/office/drawing/2014/main" id="{A4201FB8-80C0-4456-BE17-5B9811DDDB65}"/>
                    </a:ext>
                  </a:extLst>
                </p:cNvPr>
                <p:cNvSpPr txBox="1">
                  <a:spLocks noChangeArrowheads="1"/>
                </p:cNvSpPr>
                <p:nvPr/>
              </p:nvSpPr>
              <p:spPr bwMode="auto">
                <a:xfrm>
                  <a:off x="960" y="2111"/>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May</a:t>
                  </a:r>
                </a:p>
              </p:txBody>
            </p:sp>
            <p:sp>
              <p:nvSpPr>
                <p:cNvPr id="44" name="Text Box 29">
                  <a:extLst>
                    <a:ext uri="{FF2B5EF4-FFF2-40B4-BE49-F238E27FC236}">
                      <a16:creationId xmlns:a16="http://schemas.microsoft.com/office/drawing/2014/main" id="{C84DAC47-C433-4706-9C20-60CA5292D4DD}"/>
                    </a:ext>
                  </a:extLst>
                </p:cNvPr>
                <p:cNvSpPr txBox="1">
                  <a:spLocks noChangeArrowheads="1"/>
                </p:cNvSpPr>
                <p:nvPr/>
              </p:nvSpPr>
              <p:spPr bwMode="auto">
                <a:xfrm>
                  <a:off x="1392" y="2116"/>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Jun</a:t>
                  </a:r>
                </a:p>
              </p:txBody>
            </p:sp>
            <p:sp>
              <p:nvSpPr>
                <p:cNvPr id="45" name="Text Box 30">
                  <a:extLst>
                    <a:ext uri="{FF2B5EF4-FFF2-40B4-BE49-F238E27FC236}">
                      <a16:creationId xmlns:a16="http://schemas.microsoft.com/office/drawing/2014/main" id="{FEBC3E7B-A58C-4D15-B5FF-97F4B209F447}"/>
                    </a:ext>
                  </a:extLst>
                </p:cNvPr>
                <p:cNvSpPr txBox="1">
                  <a:spLocks noChangeArrowheads="1"/>
                </p:cNvSpPr>
                <p:nvPr/>
              </p:nvSpPr>
              <p:spPr bwMode="auto">
                <a:xfrm>
                  <a:off x="1827"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Jul</a:t>
                  </a:r>
                </a:p>
              </p:txBody>
            </p:sp>
            <p:sp>
              <p:nvSpPr>
                <p:cNvPr id="46" name="Text Box 31">
                  <a:extLst>
                    <a:ext uri="{FF2B5EF4-FFF2-40B4-BE49-F238E27FC236}">
                      <a16:creationId xmlns:a16="http://schemas.microsoft.com/office/drawing/2014/main" id="{C8B326A4-AEBD-4A66-BC72-8C8D7F0FAFF1}"/>
                    </a:ext>
                  </a:extLst>
                </p:cNvPr>
                <p:cNvSpPr txBox="1">
                  <a:spLocks noChangeArrowheads="1"/>
                </p:cNvSpPr>
                <p:nvPr/>
              </p:nvSpPr>
              <p:spPr bwMode="auto">
                <a:xfrm>
                  <a:off x="2262" y="2117"/>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Aug</a:t>
                  </a:r>
                </a:p>
              </p:txBody>
            </p:sp>
            <p:sp>
              <p:nvSpPr>
                <p:cNvPr id="47" name="Text Box 32">
                  <a:extLst>
                    <a:ext uri="{FF2B5EF4-FFF2-40B4-BE49-F238E27FC236}">
                      <a16:creationId xmlns:a16="http://schemas.microsoft.com/office/drawing/2014/main" id="{88F8F4FA-B55D-4E5D-A10E-68C7F1E1CA60}"/>
                    </a:ext>
                  </a:extLst>
                </p:cNvPr>
                <p:cNvSpPr txBox="1">
                  <a:spLocks noChangeArrowheads="1"/>
                </p:cNvSpPr>
                <p:nvPr/>
              </p:nvSpPr>
              <p:spPr bwMode="auto">
                <a:xfrm>
                  <a:off x="312" y="2378"/>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Nisan</a:t>
                  </a:r>
                </a:p>
              </p:txBody>
            </p:sp>
            <p:sp>
              <p:nvSpPr>
                <p:cNvPr id="48" name="Text Box 33">
                  <a:extLst>
                    <a:ext uri="{FF2B5EF4-FFF2-40B4-BE49-F238E27FC236}">
                      <a16:creationId xmlns:a16="http://schemas.microsoft.com/office/drawing/2014/main" id="{7E632B7E-C806-421A-8AD4-33ABCF944728}"/>
                    </a:ext>
                  </a:extLst>
                </p:cNvPr>
                <p:cNvSpPr txBox="1">
                  <a:spLocks noChangeArrowheads="1"/>
                </p:cNvSpPr>
                <p:nvPr/>
              </p:nvSpPr>
              <p:spPr bwMode="auto">
                <a:xfrm>
                  <a:off x="738"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Iyar</a:t>
                  </a:r>
                </a:p>
              </p:txBody>
            </p:sp>
            <p:sp>
              <p:nvSpPr>
                <p:cNvPr id="49" name="Text Box 34">
                  <a:extLst>
                    <a:ext uri="{FF2B5EF4-FFF2-40B4-BE49-F238E27FC236}">
                      <a16:creationId xmlns:a16="http://schemas.microsoft.com/office/drawing/2014/main" id="{A6BA5CA3-34AF-4777-BD90-C27EFBE974C5}"/>
                    </a:ext>
                  </a:extLst>
                </p:cNvPr>
                <p:cNvSpPr txBox="1">
                  <a:spLocks noChangeArrowheads="1"/>
                </p:cNvSpPr>
                <p:nvPr/>
              </p:nvSpPr>
              <p:spPr bwMode="auto">
                <a:xfrm>
                  <a:off x="1176"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Sivan</a:t>
                  </a:r>
                </a:p>
              </p:txBody>
            </p:sp>
            <p:sp>
              <p:nvSpPr>
                <p:cNvPr id="50" name="Text Box 35">
                  <a:extLst>
                    <a:ext uri="{FF2B5EF4-FFF2-40B4-BE49-F238E27FC236}">
                      <a16:creationId xmlns:a16="http://schemas.microsoft.com/office/drawing/2014/main" id="{22FC32B3-F72E-4368-8A1E-BBC87A32283C}"/>
                    </a:ext>
                  </a:extLst>
                </p:cNvPr>
                <p:cNvSpPr txBox="1">
                  <a:spLocks noChangeArrowheads="1"/>
                </p:cNvSpPr>
                <p:nvPr/>
              </p:nvSpPr>
              <p:spPr bwMode="auto">
                <a:xfrm>
                  <a:off x="1541" y="2384"/>
                  <a:ext cx="51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Tammuz</a:t>
                  </a:r>
                </a:p>
              </p:txBody>
            </p:sp>
            <p:sp>
              <p:nvSpPr>
                <p:cNvPr id="51" name="Text Box 36">
                  <a:extLst>
                    <a:ext uri="{FF2B5EF4-FFF2-40B4-BE49-F238E27FC236}">
                      <a16:creationId xmlns:a16="http://schemas.microsoft.com/office/drawing/2014/main" id="{D0D8D787-1DBC-4AC2-92EA-01771D070FB1}"/>
                    </a:ext>
                  </a:extLst>
                </p:cNvPr>
                <p:cNvSpPr txBox="1">
                  <a:spLocks noChangeArrowheads="1"/>
                </p:cNvSpPr>
                <p:nvPr/>
              </p:nvSpPr>
              <p:spPr bwMode="auto">
                <a:xfrm>
                  <a:off x="2043"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Av</a:t>
                  </a:r>
                </a:p>
              </p:txBody>
            </p:sp>
          </p:grpSp>
          <p:sp>
            <p:nvSpPr>
              <p:cNvPr id="22" name="Line 37">
                <a:extLst>
                  <a:ext uri="{FF2B5EF4-FFF2-40B4-BE49-F238E27FC236}">
                    <a16:creationId xmlns:a16="http://schemas.microsoft.com/office/drawing/2014/main" id="{91397A21-DBE6-4525-A82B-FD1191073084}"/>
                  </a:ext>
                </a:extLst>
              </p:cNvPr>
              <p:cNvSpPr>
                <a:spLocks noChangeShapeType="1"/>
              </p:cNvSpPr>
              <p:nvPr/>
            </p:nvSpPr>
            <p:spPr bwMode="auto">
              <a:xfrm>
                <a:off x="267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3" name="Line 38">
                <a:extLst>
                  <a:ext uri="{FF2B5EF4-FFF2-40B4-BE49-F238E27FC236}">
                    <a16:creationId xmlns:a16="http://schemas.microsoft.com/office/drawing/2014/main" id="{C7CFE795-3F93-42AB-AAD3-B82EA9EBD633}"/>
                  </a:ext>
                </a:extLst>
              </p:cNvPr>
              <p:cNvSpPr>
                <a:spLocks noChangeShapeType="1"/>
              </p:cNvSpPr>
              <p:nvPr/>
            </p:nvSpPr>
            <p:spPr bwMode="auto">
              <a:xfrm>
                <a:off x="310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4" name="Line 39">
                <a:extLst>
                  <a:ext uri="{FF2B5EF4-FFF2-40B4-BE49-F238E27FC236}">
                    <a16:creationId xmlns:a16="http://schemas.microsoft.com/office/drawing/2014/main" id="{2AC85514-1F5E-48BF-8DDC-BEE2DE5E4156}"/>
                  </a:ext>
                </a:extLst>
              </p:cNvPr>
              <p:cNvSpPr>
                <a:spLocks noChangeShapeType="1"/>
              </p:cNvSpPr>
              <p:nvPr/>
            </p:nvSpPr>
            <p:spPr bwMode="auto">
              <a:xfrm>
                <a:off x="3534"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5" name="Line 40">
                <a:extLst>
                  <a:ext uri="{FF2B5EF4-FFF2-40B4-BE49-F238E27FC236}">
                    <a16:creationId xmlns:a16="http://schemas.microsoft.com/office/drawing/2014/main" id="{8C768F93-6EB1-4A7D-8B85-5BEA42A86456}"/>
                  </a:ext>
                </a:extLst>
              </p:cNvPr>
              <p:cNvSpPr>
                <a:spLocks noChangeShapeType="1"/>
              </p:cNvSpPr>
              <p:nvPr/>
            </p:nvSpPr>
            <p:spPr bwMode="auto">
              <a:xfrm>
                <a:off x="3966"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26" name="Text Box 41">
                <a:extLst>
                  <a:ext uri="{FF2B5EF4-FFF2-40B4-BE49-F238E27FC236}">
                    <a16:creationId xmlns:a16="http://schemas.microsoft.com/office/drawing/2014/main" id="{0858AA45-0E87-4C89-B971-5C77F7DFD4EF}"/>
                  </a:ext>
                </a:extLst>
              </p:cNvPr>
              <p:cNvSpPr txBox="1">
                <a:spLocks noChangeArrowheads="1"/>
              </p:cNvSpPr>
              <p:nvPr/>
            </p:nvSpPr>
            <p:spPr bwMode="auto">
              <a:xfrm>
                <a:off x="2691" y="2120"/>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Sep</a:t>
                </a:r>
              </a:p>
            </p:txBody>
          </p:sp>
          <p:sp>
            <p:nvSpPr>
              <p:cNvPr id="27" name="Text Box 42">
                <a:extLst>
                  <a:ext uri="{FF2B5EF4-FFF2-40B4-BE49-F238E27FC236}">
                    <a16:creationId xmlns:a16="http://schemas.microsoft.com/office/drawing/2014/main" id="{1B6C50B3-B102-42B9-9E05-43B2538370DE}"/>
                  </a:ext>
                </a:extLst>
              </p:cNvPr>
              <p:cNvSpPr txBox="1">
                <a:spLocks noChangeArrowheads="1"/>
              </p:cNvSpPr>
              <p:nvPr/>
            </p:nvSpPr>
            <p:spPr bwMode="auto">
              <a:xfrm>
                <a:off x="3123"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Oct</a:t>
                </a:r>
              </a:p>
            </p:txBody>
          </p:sp>
          <p:sp>
            <p:nvSpPr>
              <p:cNvPr id="28" name="Text Box 43">
                <a:extLst>
                  <a:ext uri="{FF2B5EF4-FFF2-40B4-BE49-F238E27FC236}">
                    <a16:creationId xmlns:a16="http://schemas.microsoft.com/office/drawing/2014/main" id="{31D34DA7-9AA2-46DC-9DA8-32006D78D88A}"/>
                  </a:ext>
                </a:extLst>
              </p:cNvPr>
              <p:cNvSpPr txBox="1">
                <a:spLocks noChangeArrowheads="1"/>
              </p:cNvSpPr>
              <p:nvPr/>
            </p:nvSpPr>
            <p:spPr bwMode="auto">
              <a:xfrm>
                <a:off x="3558"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Nov</a:t>
                </a:r>
              </a:p>
            </p:txBody>
          </p:sp>
          <p:sp>
            <p:nvSpPr>
              <p:cNvPr id="29" name="Text Box 44">
                <a:extLst>
                  <a:ext uri="{FF2B5EF4-FFF2-40B4-BE49-F238E27FC236}">
                    <a16:creationId xmlns:a16="http://schemas.microsoft.com/office/drawing/2014/main" id="{C8988D96-B07C-42CC-AB9E-4BE4F3ECF4C1}"/>
                  </a:ext>
                </a:extLst>
              </p:cNvPr>
              <p:cNvSpPr txBox="1">
                <a:spLocks noChangeArrowheads="1"/>
              </p:cNvSpPr>
              <p:nvPr/>
            </p:nvSpPr>
            <p:spPr bwMode="auto">
              <a:xfrm>
                <a:off x="3990"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Dec</a:t>
                </a:r>
              </a:p>
            </p:txBody>
          </p:sp>
          <p:sp>
            <p:nvSpPr>
              <p:cNvPr id="30" name="Text Box 45">
                <a:extLst>
                  <a:ext uri="{FF2B5EF4-FFF2-40B4-BE49-F238E27FC236}">
                    <a16:creationId xmlns:a16="http://schemas.microsoft.com/office/drawing/2014/main" id="{ECE0DE60-4B46-4D75-9DE8-E70D9A8CD714}"/>
                  </a:ext>
                </a:extLst>
              </p:cNvPr>
              <p:cNvSpPr txBox="1">
                <a:spLocks noChangeArrowheads="1"/>
              </p:cNvSpPr>
              <p:nvPr/>
            </p:nvSpPr>
            <p:spPr bwMode="auto">
              <a:xfrm>
                <a:off x="2469"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Elul</a:t>
                </a:r>
              </a:p>
            </p:txBody>
          </p:sp>
          <p:sp>
            <p:nvSpPr>
              <p:cNvPr id="31" name="Text Box 46">
                <a:extLst>
                  <a:ext uri="{FF2B5EF4-FFF2-40B4-BE49-F238E27FC236}">
                    <a16:creationId xmlns:a16="http://schemas.microsoft.com/office/drawing/2014/main" id="{81440C12-5ED2-4CB4-92C1-7675372CA83B}"/>
                  </a:ext>
                </a:extLst>
              </p:cNvPr>
              <p:cNvSpPr txBox="1">
                <a:spLocks noChangeArrowheads="1"/>
              </p:cNvSpPr>
              <p:nvPr/>
            </p:nvSpPr>
            <p:spPr bwMode="auto">
              <a:xfrm>
                <a:off x="2901"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Tishri</a:t>
                </a:r>
              </a:p>
            </p:txBody>
          </p:sp>
          <p:sp>
            <p:nvSpPr>
              <p:cNvPr id="32" name="Text Box 47">
                <a:extLst>
                  <a:ext uri="{FF2B5EF4-FFF2-40B4-BE49-F238E27FC236}">
                    <a16:creationId xmlns:a16="http://schemas.microsoft.com/office/drawing/2014/main" id="{6D226700-A26B-426B-913A-58DA624FC7B1}"/>
                  </a:ext>
                </a:extLst>
              </p:cNvPr>
              <p:cNvSpPr txBox="1">
                <a:spLocks noChangeArrowheads="1"/>
              </p:cNvSpPr>
              <p:nvPr/>
            </p:nvSpPr>
            <p:spPr bwMode="auto">
              <a:xfrm>
                <a:off x="3266" y="2384"/>
                <a:ext cx="528"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2">
                        <a:lumMod val="10000"/>
                      </a:schemeClr>
                    </a:solidFill>
                  </a:rPr>
                  <a:t>Heshvan</a:t>
                </a:r>
              </a:p>
            </p:txBody>
          </p:sp>
          <p:sp>
            <p:nvSpPr>
              <p:cNvPr id="33" name="Text Box 48">
                <a:extLst>
                  <a:ext uri="{FF2B5EF4-FFF2-40B4-BE49-F238E27FC236}">
                    <a16:creationId xmlns:a16="http://schemas.microsoft.com/office/drawing/2014/main" id="{67BC7FBD-C9C3-4B80-9903-2F23000ADAEB}"/>
                  </a:ext>
                </a:extLst>
              </p:cNvPr>
              <p:cNvSpPr txBox="1">
                <a:spLocks noChangeArrowheads="1"/>
              </p:cNvSpPr>
              <p:nvPr/>
            </p:nvSpPr>
            <p:spPr bwMode="auto">
              <a:xfrm>
                <a:off x="3729" y="2384"/>
                <a:ext cx="462"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Chislev</a:t>
                </a:r>
              </a:p>
            </p:txBody>
          </p:sp>
        </p:grpSp>
        <p:sp>
          <p:nvSpPr>
            <p:cNvPr id="12" name="Line 49">
              <a:extLst>
                <a:ext uri="{FF2B5EF4-FFF2-40B4-BE49-F238E27FC236}">
                  <a16:creationId xmlns:a16="http://schemas.microsoft.com/office/drawing/2014/main" id="{4BEE51B5-8DE7-4F29-8766-870CE63E22A6}"/>
                </a:ext>
              </a:extLst>
            </p:cNvPr>
            <p:cNvSpPr>
              <a:spLocks noChangeShapeType="1"/>
            </p:cNvSpPr>
            <p:nvPr/>
          </p:nvSpPr>
          <p:spPr bwMode="auto">
            <a:xfrm>
              <a:off x="4830"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3" name="Line 50">
              <a:extLst>
                <a:ext uri="{FF2B5EF4-FFF2-40B4-BE49-F238E27FC236}">
                  <a16:creationId xmlns:a16="http://schemas.microsoft.com/office/drawing/2014/main" id="{686CE547-7D8B-4978-A64C-1C540A3DD3C7}"/>
                </a:ext>
              </a:extLst>
            </p:cNvPr>
            <p:cNvSpPr>
              <a:spLocks noChangeShapeType="1"/>
            </p:cNvSpPr>
            <p:nvPr/>
          </p:nvSpPr>
          <p:spPr bwMode="auto">
            <a:xfrm>
              <a:off x="4398"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4" name="Line 51">
              <a:extLst>
                <a:ext uri="{FF2B5EF4-FFF2-40B4-BE49-F238E27FC236}">
                  <a16:creationId xmlns:a16="http://schemas.microsoft.com/office/drawing/2014/main" id="{FBF8E304-AFF4-49D9-B061-3EE028982D03}"/>
                </a:ext>
              </a:extLst>
            </p:cNvPr>
            <p:cNvSpPr>
              <a:spLocks noChangeShapeType="1"/>
            </p:cNvSpPr>
            <p:nvPr/>
          </p:nvSpPr>
          <p:spPr bwMode="auto">
            <a:xfrm>
              <a:off x="5262" y="2096"/>
              <a:ext cx="0" cy="240"/>
            </a:xfrm>
            <a:prstGeom prst="line">
              <a:avLst/>
            </a:prstGeom>
            <a:noFill/>
            <a:ln w="9525">
              <a:solidFill>
                <a:schemeClr val="bg2">
                  <a:lumMod val="10000"/>
                </a:schemeClr>
              </a:solidFill>
              <a:round/>
              <a:headEnd/>
              <a:tailEnd/>
            </a:ln>
            <a:effectLst/>
            <a:scene3d>
              <a:camera prst="orthographicFront"/>
              <a:lightRig rig="threePt" dir="t"/>
            </a:scene3d>
            <a:sp3d>
              <a:bevelT w="127000" h="127000"/>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1">
                <a:solidFill>
                  <a:schemeClr val="bg2">
                    <a:lumMod val="10000"/>
                  </a:schemeClr>
                </a:solidFill>
              </a:endParaRPr>
            </a:p>
          </p:txBody>
        </p:sp>
        <p:sp>
          <p:nvSpPr>
            <p:cNvPr id="15" name="Text Box 52">
              <a:extLst>
                <a:ext uri="{FF2B5EF4-FFF2-40B4-BE49-F238E27FC236}">
                  <a16:creationId xmlns:a16="http://schemas.microsoft.com/office/drawing/2014/main" id="{F33E0D14-D70F-4BE9-B970-4094EBB1284F}"/>
                </a:ext>
              </a:extLst>
            </p:cNvPr>
            <p:cNvSpPr txBox="1">
              <a:spLocks noChangeArrowheads="1"/>
            </p:cNvSpPr>
            <p:nvPr/>
          </p:nvSpPr>
          <p:spPr bwMode="auto">
            <a:xfrm>
              <a:off x="442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Jan</a:t>
              </a:r>
            </a:p>
          </p:txBody>
        </p:sp>
        <p:sp>
          <p:nvSpPr>
            <p:cNvPr id="16" name="Text Box 53">
              <a:extLst>
                <a:ext uri="{FF2B5EF4-FFF2-40B4-BE49-F238E27FC236}">
                  <a16:creationId xmlns:a16="http://schemas.microsoft.com/office/drawing/2014/main" id="{8EF339E8-DFD6-4739-850B-8EA01E0AA413}"/>
                </a:ext>
              </a:extLst>
            </p:cNvPr>
            <p:cNvSpPr txBox="1">
              <a:spLocks noChangeArrowheads="1"/>
            </p:cNvSpPr>
            <p:nvPr/>
          </p:nvSpPr>
          <p:spPr bwMode="auto">
            <a:xfrm>
              <a:off x="4854"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Feb</a:t>
              </a:r>
            </a:p>
          </p:txBody>
        </p:sp>
        <p:sp>
          <p:nvSpPr>
            <p:cNvPr id="17" name="Text Box 54">
              <a:extLst>
                <a:ext uri="{FF2B5EF4-FFF2-40B4-BE49-F238E27FC236}">
                  <a16:creationId xmlns:a16="http://schemas.microsoft.com/office/drawing/2014/main" id="{76E68175-CF9C-42D9-AEEE-79207DA93FAC}"/>
                </a:ext>
              </a:extLst>
            </p:cNvPr>
            <p:cNvSpPr txBox="1">
              <a:spLocks noChangeArrowheads="1"/>
            </p:cNvSpPr>
            <p:nvPr/>
          </p:nvSpPr>
          <p:spPr bwMode="auto">
            <a:xfrm>
              <a:off x="5172" y="2123"/>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Mar</a:t>
              </a:r>
            </a:p>
          </p:txBody>
        </p:sp>
        <p:sp>
          <p:nvSpPr>
            <p:cNvPr id="18" name="Text Box 55">
              <a:extLst>
                <a:ext uri="{FF2B5EF4-FFF2-40B4-BE49-F238E27FC236}">
                  <a16:creationId xmlns:a16="http://schemas.microsoft.com/office/drawing/2014/main" id="{C1D811B3-2C3A-41A1-B365-A5CD17D2CCBB}"/>
                </a:ext>
              </a:extLst>
            </p:cNvPr>
            <p:cNvSpPr txBox="1">
              <a:spLocks noChangeArrowheads="1"/>
            </p:cNvSpPr>
            <p:nvPr/>
          </p:nvSpPr>
          <p:spPr bwMode="auto">
            <a:xfrm>
              <a:off x="4197"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Tevet</a:t>
              </a:r>
            </a:p>
          </p:txBody>
        </p:sp>
        <p:sp>
          <p:nvSpPr>
            <p:cNvPr id="19" name="Text Box 56">
              <a:extLst>
                <a:ext uri="{FF2B5EF4-FFF2-40B4-BE49-F238E27FC236}">
                  <a16:creationId xmlns:a16="http://schemas.microsoft.com/office/drawing/2014/main" id="{C27D8F65-9C8F-4FD8-9A5E-36E62DAEB5BE}"/>
                </a:ext>
              </a:extLst>
            </p:cNvPr>
            <p:cNvSpPr txBox="1">
              <a:spLocks noChangeArrowheads="1"/>
            </p:cNvSpPr>
            <p:nvPr/>
          </p:nvSpPr>
          <p:spPr bwMode="auto">
            <a:xfrm>
              <a:off x="4623" y="2384"/>
              <a:ext cx="420"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solidFill>
                    <a:schemeClr val="bg2">
                      <a:lumMod val="10000"/>
                    </a:schemeClr>
                  </a:solidFill>
                </a:rPr>
                <a:t>Shevat</a:t>
              </a:r>
            </a:p>
          </p:txBody>
        </p:sp>
        <p:sp>
          <p:nvSpPr>
            <p:cNvPr id="20" name="Text Box 57">
              <a:extLst>
                <a:ext uri="{FF2B5EF4-FFF2-40B4-BE49-F238E27FC236}">
                  <a16:creationId xmlns:a16="http://schemas.microsoft.com/office/drawing/2014/main" id="{EC9499C5-F04A-4431-9D86-CC686C6A3D77}"/>
                </a:ext>
              </a:extLst>
            </p:cNvPr>
            <p:cNvSpPr txBox="1">
              <a:spLocks noChangeArrowheads="1"/>
            </p:cNvSpPr>
            <p:nvPr/>
          </p:nvSpPr>
          <p:spPr bwMode="auto">
            <a:xfrm>
              <a:off x="5064" y="2384"/>
              <a:ext cx="384" cy="174"/>
            </a:xfrm>
            <a:prstGeom prst="rect">
              <a:avLst/>
            </a:prstGeom>
            <a:noFill/>
            <a:ln w="9525">
              <a:noFill/>
              <a:miter lim="800000"/>
              <a:headEnd/>
              <a:tailEnd/>
            </a:ln>
            <a:effectLst/>
            <a:scene3d>
              <a:camera prst="orthographicFront"/>
              <a:lightRig rig="threePt" dir="t"/>
            </a:scene3d>
            <a:sp3d>
              <a:bevelT w="127000" h="127000"/>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solidFill>
                    <a:schemeClr val="bg2">
                      <a:lumMod val="10000"/>
                    </a:schemeClr>
                  </a:solidFill>
                </a:rPr>
                <a:t>Adar</a:t>
              </a:r>
            </a:p>
          </p:txBody>
        </p:sp>
      </p:grpSp>
      <p:sp>
        <p:nvSpPr>
          <p:cNvPr id="64" name="TextBox 63">
            <a:extLst>
              <a:ext uri="{FF2B5EF4-FFF2-40B4-BE49-F238E27FC236}">
                <a16:creationId xmlns:a16="http://schemas.microsoft.com/office/drawing/2014/main" id="{5465ED65-6F1F-4B02-A55D-E8BD8F050B8C}"/>
              </a:ext>
            </a:extLst>
          </p:cNvPr>
          <p:cNvSpPr txBox="1"/>
          <p:nvPr/>
        </p:nvSpPr>
        <p:spPr>
          <a:xfrm>
            <a:off x="495868" y="3953419"/>
            <a:ext cx="2585135"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Religious New Year</a:t>
            </a:r>
          </a:p>
        </p:txBody>
      </p:sp>
      <p:cxnSp>
        <p:nvCxnSpPr>
          <p:cNvPr id="65" name="Straight Arrow Connector 64">
            <a:extLst>
              <a:ext uri="{FF2B5EF4-FFF2-40B4-BE49-F238E27FC236}">
                <a16:creationId xmlns:a16="http://schemas.microsoft.com/office/drawing/2014/main" id="{585B9F6D-F9D2-4CCA-BF77-DD6861FE7BBC}"/>
              </a:ext>
            </a:extLst>
          </p:cNvPr>
          <p:cNvCxnSpPr>
            <a:cxnSpLocks/>
          </p:cNvCxnSpPr>
          <p:nvPr/>
        </p:nvCxnSpPr>
        <p:spPr>
          <a:xfrm rot="16200000" flipV="1">
            <a:off x="643319" y="3232777"/>
            <a:ext cx="523655" cy="851457"/>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93978E7-F3F5-4BAD-8C95-C06F26EC3F6C}"/>
              </a:ext>
            </a:extLst>
          </p:cNvPr>
          <p:cNvSpPr txBox="1"/>
          <p:nvPr/>
        </p:nvSpPr>
        <p:spPr>
          <a:xfrm>
            <a:off x="4532413" y="3950863"/>
            <a:ext cx="1949926"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Civil New Year</a:t>
            </a:r>
          </a:p>
        </p:txBody>
      </p:sp>
      <p:cxnSp>
        <p:nvCxnSpPr>
          <p:cNvPr id="74" name="Straight Arrow Connector 73">
            <a:extLst>
              <a:ext uri="{FF2B5EF4-FFF2-40B4-BE49-F238E27FC236}">
                <a16:creationId xmlns:a16="http://schemas.microsoft.com/office/drawing/2014/main" id="{6B21F3F0-3AB3-4646-8616-5E8E82BB36EF}"/>
              </a:ext>
            </a:extLst>
          </p:cNvPr>
          <p:cNvCxnSpPr>
            <a:cxnSpLocks/>
          </p:cNvCxnSpPr>
          <p:nvPr/>
        </p:nvCxnSpPr>
        <p:spPr>
          <a:xfrm rot="16200000" flipV="1">
            <a:off x="4761993" y="3227927"/>
            <a:ext cx="523655" cy="851457"/>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50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45" presetClass="exit" presetSubtype="0" fill="hold" grpId="1" nodeType="withEffect">
                                  <p:stCondLst>
                                    <p:cond delay="2000"/>
                                  </p:stCondLst>
                                  <p:iterate type="lt">
                                    <p:tmPct val="7000"/>
                                  </p:iterate>
                                  <p:childTnLst>
                                    <p:animEffect transition="out" filter="fade">
                                      <p:cBhvr>
                                        <p:cTn id="17" dur="500"/>
                                        <p:tgtEl>
                                          <p:spTgt spid="10"/>
                                        </p:tgtEl>
                                      </p:cBhvr>
                                    </p:animEffect>
                                    <p:anim calcmode="lin" valueType="num">
                                      <p:cBhvr>
                                        <p:cTn id="18" dur="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500"/>
                                        <p:tgtEl>
                                          <p:spTgt spid="10"/>
                                        </p:tgtEl>
                                        <p:attrNameLst>
                                          <p:attrName>ppt_h</p:attrName>
                                        </p:attrNameLst>
                                      </p:cBhvr>
                                      <p:tavLst>
                                        <p:tav tm="0">
                                          <p:val>
                                            <p:strVal val="ppt_h"/>
                                          </p:val>
                                        </p:tav>
                                        <p:tav tm="100000">
                                          <p:val>
                                            <p:strVal val="ppt_h"/>
                                          </p:val>
                                        </p:tav>
                                      </p:tavLst>
                                    </p:anim>
                                    <p:set>
                                      <p:cBhvr>
                                        <p:cTn id="20" dur="1" fill="hold">
                                          <p:stCondLst>
                                            <p:cond delay="499"/>
                                          </p:stCondLst>
                                        </p:cTn>
                                        <p:tgtEl>
                                          <p:spTgt spid="10"/>
                                        </p:tgtEl>
                                        <p:attrNameLst>
                                          <p:attrName>style.visibility</p:attrName>
                                        </p:attrNameLst>
                                      </p:cBhvr>
                                      <p:to>
                                        <p:strVal val="hidden"/>
                                      </p:to>
                                    </p:set>
                                  </p:childTnLst>
                                </p:cTn>
                              </p:par>
                              <p:par>
                                <p:cTn id="21" presetID="45" presetClass="entr" presetSubtype="0" fill="hold" grpId="0" nodeType="withEffect">
                                  <p:stCondLst>
                                    <p:cond delay="2250"/>
                                  </p:stCondLst>
                                  <p:iterate type="lt">
                                    <p:tmPct val="700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ppt_w</p:attrName>
                                        </p:attrNameLst>
                                      </p:cBhvr>
                                      <p:tavLst>
                                        <p:tav tm="0" fmla="#ppt_w*sin(2.5*pi*$)">
                                          <p:val>
                                            <p:fltVal val="0"/>
                                          </p:val>
                                        </p:tav>
                                        <p:tav tm="100000">
                                          <p:val>
                                            <p:fltVal val="1"/>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down)">
                                      <p:cBhvr>
                                        <p:cTn id="38" dur="5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down)">
                                      <p:cBhvr>
                                        <p:cTn id="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0" grpId="1"/>
      <p:bldP spid="64"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180520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pic>
        <p:nvPicPr>
          <p:cNvPr id="1026" name="Picture 2" descr="Image result for iron kids bread">
            <a:extLst>
              <a:ext uri="{FF2B5EF4-FFF2-40B4-BE49-F238E27FC236}">
                <a16:creationId xmlns:a16="http://schemas.microsoft.com/office/drawing/2014/main" id="{CFB0DDF6-9303-44F1-AF7B-196A7D9D875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7111" l="10000" r="90000">
                        <a14:foregroundMark x1="44667" y1="12889" x2="55778" y2="15333"/>
                        <a14:foregroundMark x1="55778" y1="15333" x2="61111" y2="12444"/>
                        <a14:foregroundMark x1="36667" y1="8444" x2="48444" y2="7556"/>
                        <a14:foregroundMark x1="48444" y1="7556" x2="59556" y2="10000"/>
                        <a14:foregroundMark x1="59556" y1="10000" x2="44889" y2="19778"/>
                        <a14:foregroundMark x1="48667" y1="22889" x2="66000" y2="9778"/>
                        <a14:foregroundMark x1="64586" y1="7513" x2="66667" y2="6000"/>
                        <a14:foregroundMark x1="61778" y1="9556" x2="64056" y2="7899"/>
                        <a14:foregroundMark x1="59111" y1="8000" x2="56801" y2="18291"/>
                        <a14:foregroundMark x1="54966" y1="19790" x2="52889" y2="20889"/>
                        <a14:foregroundMark x1="36055" y1="7236" x2="40444" y2="10000"/>
                        <a14:foregroundMark x1="37614" y1="7037" x2="38444" y2="7556"/>
                        <a14:foregroundMark x1="33111" y1="4222" x2="33329" y2="4359"/>
                        <a14:foregroundMark x1="40444" y1="7333" x2="63295" y2="5136"/>
                        <a14:foregroundMark x1="41797" y1="6381" x2="43295" y2="6762"/>
                        <a14:foregroundMark x1="32444" y1="4000" x2="33398" y2="4243"/>
                        <a14:foregroundMark x1="43839" y1="5786" x2="43556" y2="5333"/>
                        <a14:foregroundMark x1="49184" y1="3857" x2="51333" y2="4000"/>
                        <a14:foregroundMark x1="44667" y1="3556" x2="45067" y2="3583"/>
                        <a14:foregroundMark x1="65642" y1="6030" x2="66444" y2="10444"/>
                        <a14:foregroundMark x1="68000" y1="5778" x2="64222" y2="16444"/>
                        <a14:foregroundMark x1="64222" y1="16444" x2="62222" y2="17556"/>
                        <a14:foregroundMark x1="67111" y1="9333" x2="65556" y2="15111"/>
                        <a14:foregroundMark x1="48845" y1="27733" x2="49332" y2="28017"/>
                        <a14:foregroundMark x1="66222" y1="4222" x2="67778" y2="3111"/>
                        <a14:foregroundMark x1="39778" y1="31778" x2="47333" y2="28000"/>
                        <a14:foregroundMark x1="36000" y1="52000" x2="36667" y2="66000"/>
                        <a14:foregroundMark x1="35778" y1="55556" x2="35333" y2="67556"/>
                        <a14:foregroundMark x1="38222" y1="87556" x2="48444" y2="93111"/>
                        <a14:foregroundMark x1="48444" y1="93111" x2="57333" y2="92222"/>
                        <a14:foregroundMark x1="39333" y1="97111" x2="59556" y2="94667"/>
                        <a14:foregroundMark x1="36889" y1="5778" x2="36889" y2="5778"/>
                        <a14:backgroundMark x1="35111" y1="1333" x2="45556" y2="0"/>
                        <a14:backgroundMark x1="46444" y1="1111" x2="51333" y2="0"/>
                        <a14:backgroundMark x1="52444" y1="667" x2="52444" y2="667"/>
                        <a14:backgroundMark x1="53778" y1="444" x2="53778" y2="444"/>
                        <a14:backgroundMark x1="68406" y1="1734" x2="68667" y2="1778"/>
                        <a14:backgroundMark x1="66000" y1="1333" x2="67432" y2="1572"/>
                        <a14:backgroundMark x1="44811" y1="24145" x2="41333" y2="24000"/>
                        <a14:backgroundMark x1="51778" y1="24444" x2="57778" y2="25111"/>
                        <a14:backgroundMark x1="46667" y1="24667" x2="46667" y2="24667"/>
                      </a14:backgroundRemoval>
                    </a14:imgEffect>
                  </a14:imgLayer>
                </a14:imgProps>
              </a:ext>
              <a:ext uri="{28A0092B-C50C-407E-A947-70E740481C1C}">
                <a14:useLocalDpi xmlns:a14="http://schemas.microsoft.com/office/drawing/2010/main" val="0"/>
              </a:ext>
            </a:extLst>
          </a:blip>
          <a:srcRect/>
          <a:stretch>
            <a:fillRect/>
          </a:stretch>
        </p:blipFill>
        <p:spPr bwMode="auto">
          <a:xfrm rot="20637801">
            <a:off x="1978818" y="1101291"/>
            <a:ext cx="5186363" cy="518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2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14705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pic>
        <p:nvPicPr>
          <p:cNvPr id="6" name="Picture 7">
            <a:extLst>
              <a:ext uri="{FF2B5EF4-FFF2-40B4-BE49-F238E27FC236}">
                <a16:creationId xmlns:a16="http://schemas.microsoft.com/office/drawing/2014/main" id="{ADA3EB94-1D64-406C-8309-4DF43C5C4A48}"/>
              </a:ext>
            </a:extLst>
          </p:cNvPr>
          <p:cNvPicPr>
            <a:picLocks noChangeAspect="1" noChangeArrowheads="1"/>
          </p:cNvPicPr>
          <p:nvPr/>
        </p:nvPicPr>
        <p:blipFill>
          <a:blip r:embed="rId3" cstate="print"/>
          <a:srcRect/>
          <a:stretch>
            <a:fillRect/>
          </a:stretch>
        </p:blipFill>
        <p:spPr bwMode="auto">
          <a:xfrm>
            <a:off x="4191504" y="1396902"/>
            <a:ext cx="4088535" cy="2726171"/>
          </a:xfrm>
          <a:prstGeom prst="rect">
            <a:avLst/>
          </a:prstGeom>
          <a:noFill/>
          <a:ln w="9525" algn="ctr">
            <a:noFill/>
            <a:miter lim="800000"/>
            <a:headEnd/>
            <a:tailEnd/>
          </a:ln>
          <a:effectLst/>
        </p:spPr>
      </p:pic>
      <p:sp>
        <p:nvSpPr>
          <p:cNvPr id="7" name="Text Box 10">
            <a:extLst>
              <a:ext uri="{FF2B5EF4-FFF2-40B4-BE49-F238E27FC236}">
                <a16:creationId xmlns:a16="http://schemas.microsoft.com/office/drawing/2014/main" id="{64594C48-4F8E-4812-B8DF-4DC71D8B5AE0}"/>
              </a:ext>
            </a:extLst>
          </p:cNvPr>
          <p:cNvSpPr txBox="1">
            <a:spLocks noChangeArrowheads="1"/>
          </p:cNvSpPr>
          <p:nvPr/>
        </p:nvSpPr>
        <p:spPr bwMode="auto">
          <a:xfrm>
            <a:off x="4104860" y="4327595"/>
            <a:ext cx="4495800" cy="830997"/>
          </a:xfrm>
          <a:prstGeom prst="rect">
            <a:avLst/>
          </a:prstGeom>
          <a:noFill/>
          <a:ln w="9525" algn="ctr">
            <a:noFill/>
            <a:miter lim="800000"/>
            <a:headEnd/>
            <a:tailEnd/>
          </a:ln>
          <a:effectLst/>
        </p:spPr>
        <p:txBody>
          <a:bodyPr wrap="square">
            <a:spAutoFit/>
          </a:bodyPr>
          <a:lstStyle/>
          <a:p>
            <a:pPr algn="ctr">
              <a:spcBef>
                <a:spcPct val="50000"/>
              </a:spcBef>
            </a:pPr>
            <a:r>
              <a:rPr lang="en-US" sz="2400" dirty="0">
                <a:solidFill>
                  <a:schemeClr val="bg1"/>
                </a:solidFill>
              </a:rPr>
              <a:t>Phylactery (</a:t>
            </a:r>
            <a:r>
              <a:rPr lang="en-US" sz="2400" b="1" i="1" dirty="0" err="1">
                <a:solidFill>
                  <a:srgbClr val="FFFF00"/>
                </a:solidFill>
                <a:latin typeface="Times New Roman" pitchFamily="18" charset="0"/>
              </a:rPr>
              <a:t>tefillin</a:t>
            </a:r>
            <a:r>
              <a:rPr lang="en-US" sz="2400" dirty="0">
                <a:solidFill>
                  <a:schemeClr val="bg1"/>
                </a:solidFill>
              </a:rPr>
              <a:t>) found in Qumran </a:t>
            </a:r>
          </a:p>
        </p:txBody>
      </p:sp>
      <p:sp>
        <p:nvSpPr>
          <p:cNvPr id="8" name="Text Box 11">
            <a:extLst>
              <a:ext uri="{FF2B5EF4-FFF2-40B4-BE49-F238E27FC236}">
                <a16:creationId xmlns:a16="http://schemas.microsoft.com/office/drawing/2014/main" id="{17504A53-9641-4908-B05B-DD44EF739DEA}"/>
              </a:ext>
            </a:extLst>
          </p:cNvPr>
          <p:cNvSpPr txBox="1">
            <a:spLocks noChangeArrowheads="1"/>
          </p:cNvSpPr>
          <p:nvPr/>
        </p:nvSpPr>
        <p:spPr bwMode="auto">
          <a:xfrm>
            <a:off x="1364975" y="2439779"/>
            <a:ext cx="2570162" cy="1569660"/>
          </a:xfrm>
          <a:prstGeom prst="rect">
            <a:avLst/>
          </a:prstGeom>
          <a:noFill/>
          <a:ln w="9525" algn="ctr">
            <a:noFill/>
            <a:miter lim="800000"/>
            <a:headEnd/>
            <a:tailEnd/>
          </a:ln>
          <a:effectLst/>
        </p:spPr>
        <p:txBody>
          <a:bodyPr wrap="square">
            <a:spAutoFit/>
          </a:bodyPr>
          <a:lstStyle/>
          <a:p>
            <a:pPr algn="ctr"/>
            <a:r>
              <a:rPr lang="en-US" sz="2400" dirty="0">
                <a:solidFill>
                  <a:schemeClr val="bg1"/>
                </a:solidFill>
              </a:rPr>
              <a:t>Scrolls containing</a:t>
            </a:r>
          </a:p>
          <a:p>
            <a:pPr algn="ctr"/>
            <a:r>
              <a:rPr lang="en-US" sz="2400" dirty="0">
                <a:solidFill>
                  <a:schemeClr val="bg1"/>
                </a:solidFill>
              </a:rPr>
              <a:t>Ex. 13:1-16; Deut. 6:4-9 and Deut. 11:13-21</a:t>
            </a:r>
          </a:p>
        </p:txBody>
      </p:sp>
      <p:sp>
        <p:nvSpPr>
          <p:cNvPr id="9" name="Line 12">
            <a:extLst>
              <a:ext uri="{FF2B5EF4-FFF2-40B4-BE49-F238E27FC236}">
                <a16:creationId xmlns:a16="http://schemas.microsoft.com/office/drawing/2014/main" id="{8B0EB45F-076F-433F-BE24-441674A3C63B}"/>
              </a:ext>
            </a:extLst>
          </p:cNvPr>
          <p:cNvSpPr>
            <a:spLocks noChangeShapeType="1"/>
          </p:cNvSpPr>
          <p:nvPr/>
        </p:nvSpPr>
        <p:spPr bwMode="auto">
          <a:xfrm flipV="1">
            <a:off x="3774178" y="2235821"/>
            <a:ext cx="1354138" cy="1069975"/>
          </a:xfrm>
          <a:prstGeom prst="line">
            <a:avLst/>
          </a:prstGeom>
          <a:noFill/>
          <a:ln w="57150">
            <a:solidFill>
              <a:srgbClr val="FFFF00"/>
            </a:solidFill>
            <a:round/>
            <a:headEnd/>
            <a:tailEnd type="triangle" w="med" len="med"/>
          </a:ln>
          <a:effectLst/>
          <a:scene3d>
            <a:camera prst="orthographicFront"/>
            <a:lightRig rig="threePt" dir="t"/>
          </a:scene3d>
          <a:sp3d>
            <a:bevelT/>
          </a:sp3d>
        </p:spPr>
        <p:txBody>
          <a:bodyPr wrap="none" anchor="ctr"/>
          <a:lstStyle/>
          <a:p>
            <a:endParaRPr lang="en-US"/>
          </a:p>
        </p:txBody>
      </p:sp>
      <p:sp>
        <p:nvSpPr>
          <p:cNvPr id="10" name="Line 13">
            <a:extLst>
              <a:ext uri="{FF2B5EF4-FFF2-40B4-BE49-F238E27FC236}">
                <a16:creationId xmlns:a16="http://schemas.microsoft.com/office/drawing/2014/main" id="{416BF1C4-3FE2-49DB-A1D7-E888358A4652}"/>
              </a:ext>
            </a:extLst>
          </p:cNvPr>
          <p:cNvSpPr>
            <a:spLocks noChangeShapeType="1"/>
          </p:cNvSpPr>
          <p:nvPr/>
        </p:nvSpPr>
        <p:spPr bwMode="auto">
          <a:xfrm flipV="1">
            <a:off x="3785291" y="2712071"/>
            <a:ext cx="1298575" cy="582612"/>
          </a:xfrm>
          <a:prstGeom prst="line">
            <a:avLst/>
          </a:prstGeom>
          <a:noFill/>
          <a:ln w="57150">
            <a:solidFill>
              <a:srgbClr val="FFFF00"/>
            </a:solidFill>
            <a:round/>
            <a:headEnd/>
            <a:tailEnd type="triangle" w="med" len="med"/>
          </a:ln>
          <a:effectLst/>
          <a:scene3d>
            <a:camera prst="orthographicFront"/>
            <a:lightRig rig="threePt" dir="t"/>
          </a:scene3d>
          <a:sp3d>
            <a:bevelT/>
          </a:sp3d>
        </p:spPr>
        <p:txBody>
          <a:bodyPr wrap="none" anchor="ctr"/>
          <a:lstStyle/>
          <a:p>
            <a:endParaRPr lang="en-US"/>
          </a:p>
        </p:txBody>
      </p:sp>
      <p:sp>
        <p:nvSpPr>
          <p:cNvPr id="11" name="Line 14">
            <a:extLst>
              <a:ext uri="{FF2B5EF4-FFF2-40B4-BE49-F238E27FC236}">
                <a16:creationId xmlns:a16="http://schemas.microsoft.com/office/drawing/2014/main" id="{069A071F-DA9F-483E-8223-1A0A684D250E}"/>
              </a:ext>
            </a:extLst>
          </p:cNvPr>
          <p:cNvSpPr>
            <a:spLocks noChangeShapeType="1"/>
          </p:cNvSpPr>
          <p:nvPr/>
        </p:nvSpPr>
        <p:spPr bwMode="auto">
          <a:xfrm flipV="1">
            <a:off x="3763066" y="3216896"/>
            <a:ext cx="1431925" cy="77787"/>
          </a:xfrm>
          <a:prstGeom prst="line">
            <a:avLst/>
          </a:prstGeom>
          <a:noFill/>
          <a:ln w="57150">
            <a:solidFill>
              <a:srgbClr val="FFFF00"/>
            </a:solidFill>
            <a:round/>
            <a:headEnd/>
            <a:tailEnd type="triangle" w="med" len="med"/>
          </a:ln>
          <a:effectLst/>
          <a:scene3d>
            <a:camera prst="orthographicFront"/>
            <a:lightRig rig="threePt" dir="t"/>
          </a:scene3d>
          <a:sp3d>
            <a:bevelT/>
          </a:sp3d>
        </p:spPr>
        <p:txBody>
          <a:bodyPr wrap="none" anchor="ctr"/>
          <a:lstStyle/>
          <a:p>
            <a:endParaRPr lang="en-US"/>
          </a:p>
        </p:txBody>
      </p:sp>
      <p:sp>
        <p:nvSpPr>
          <p:cNvPr id="12" name="Line 15">
            <a:extLst>
              <a:ext uri="{FF2B5EF4-FFF2-40B4-BE49-F238E27FC236}">
                <a16:creationId xmlns:a16="http://schemas.microsoft.com/office/drawing/2014/main" id="{D64AAD7E-CA1C-4AD4-861A-5ED78C330C45}"/>
              </a:ext>
            </a:extLst>
          </p:cNvPr>
          <p:cNvSpPr>
            <a:spLocks noChangeShapeType="1"/>
          </p:cNvSpPr>
          <p:nvPr/>
        </p:nvSpPr>
        <p:spPr bwMode="auto">
          <a:xfrm>
            <a:off x="3785291" y="3283571"/>
            <a:ext cx="1376431" cy="433664"/>
          </a:xfrm>
          <a:prstGeom prst="line">
            <a:avLst/>
          </a:prstGeom>
          <a:noFill/>
          <a:ln w="57150">
            <a:solidFill>
              <a:srgbClr val="FFFF00"/>
            </a:solidFill>
            <a:round/>
            <a:headEnd/>
            <a:tailEnd type="triangle" w="med" len="med"/>
          </a:ln>
          <a:effectLst/>
          <a:scene3d>
            <a:camera prst="orthographicFront"/>
            <a:lightRig rig="threePt" dir="t"/>
          </a:scene3d>
          <a:sp3d>
            <a:bevelT/>
          </a:sp3d>
        </p:spPr>
        <p:txBody>
          <a:bodyPr wrap="none" anchor="ctr"/>
          <a:lstStyle/>
          <a:p>
            <a:endParaRPr lang="en-US"/>
          </a:p>
        </p:txBody>
      </p:sp>
      <p:sp>
        <p:nvSpPr>
          <p:cNvPr id="13" name="Oval 16">
            <a:extLst>
              <a:ext uri="{FF2B5EF4-FFF2-40B4-BE49-F238E27FC236}">
                <a16:creationId xmlns:a16="http://schemas.microsoft.com/office/drawing/2014/main" id="{8AAAD0A6-BA6A-4E0F-AC9A-818FE4811F4D}"/>
              </a:ext>
            </a:extLst>
          </p:cNvPr>
          <p:cNvSpPr>
            <a:spLocks noChangeArrowheads="1"/>
          </p:cNvSpPr>
          <p:nvPr/>
        </p:nvSpPr>
        <p:spPr bwMode="auto">
          <a:xfrm>
            <a:off x="3748778" y="3239121"/>
            <a:ext cx="109538" cy="98425"/>
          </a:xfrm>
          <a:prstGeom prst="ellipse">
            <a:avLst/>
          </a:prstGeom>
          <a:solidFill>
            <a:schemeClr val="tx1"/>
          </a:solidFill>
          <a:ln w="57150" algn="ctr">
            <a:solidFill>
              <a:srgbClr val="FFFF00"/>
            </a:solidFill>
            <a:round/>
            <a:headEnd/>
            <a:tailEnd/>
          </a:ln>
          <a:effectLst/>
          <a:scene3d>
            <a:camera prst="orthographicFront"/>
            <a:lightRig rig="threePt" dir="t"/>
          </a:scene3d>
          <a:sp3d>
            <a:bevelT/>
          </a:sp3d>
        </p:spPr>
        <p:txBody>
          <a:bodyPr wrap="none" anchor="ctr"/>
          <a:lstStyle/>
          <a:p>
            <a:endParaRPr lang="en-US"/>
          </a:p>
        </p:txBody>
      </p:sp>
      <p:pic>
        <p:nvPicPr>
          <p:cNvPr id="14" name="Picture 2">
            <a:extLst>
              <a:ext uri="{FF2B5EF4-FFF2-40B4-BE49-F238E27FC236}">
                <a16:creationId xmlns:a16="http://schemas.microsoft.com/office/drawing/2014/main" id="{0E3F19E2-6F47-480D-A3F0-3E5778DBC63A}"/>
              </a:ext>
            </a:extLst>
          </p:cNvPr>
          <p:cNvPicPr>
            <a:picLocks noChangeAspect="1" noChangeArrowheads="1"/>
          </p:cNvPicPr>
          <p:nvPr/>
        </p:nvPicPr>
        <p:blipFill>
          <a:blip r:embed="rId4" cstate="print"/>
          <a:srcRect/>
          <a:stretch>
            <a:fillRect/>
          </a:stretch>
        </p:blipFill>
        <p:spPr bwMode="auto">
          <a:xfrm rot="21389624">
            <a:off x="1538749" y="1290484"/>
            <a:ext cx="3581400" cy="4862818"/>
          </a:xfrm>
          <a:prstGeom prst="rect">
            <a:avLst/>
          </a:prstGeom>
          <a:noFill/>
          <a:ln w="9525">
            <a:noFill/>
            <a:miter lim="800000"/>
            <a:headEnd/>
            <a:tailEnd/>
          </a:ln>
          <a:effectLst/>
        </p:spPr>
      </p:pic>
    </p:spTree>
    <p:extLst>
      <p:ext uri="{BB962C8B-B14F-4D97-AF65-F5344CB8AC3E}">
        <p14:creationId xmlns:p14="http://schemas.microsoft.com/office/powerpoint/2010/main" val="187633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375142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pic>
        <p:nvPicPr>
          <p:cNvPr id="4" name="Picture 3">
            <a:extLst>
              <a:ext uri="{FF2B5EF4-FFF2-40B4-BE49-F238E27FC236}">
                <a16:creationId xmlns:a16="http://schemas.microsoft.com/office/drawing/2014/main" id="{AED32EC2-0C8F-4C8A-A391-3F0BFD983BC5}"/>
              </a:ext>
            </a:extLst>
          </p:cNvPr>
          <p:cNvPicPr>
            <a:picLocks noChangeAspect="1"/>
          </p:cNvPicPr>
          <p:nvPr/>
        </p:nvPicPr>
        <p:blipFill rotWithShape="1">
          <a:blip r:embed="rId3"/>
          <a:srcRect t="18112" r="26581" b="11125"/>
          <a:stretch/>
        </p:blipFill>
        <p:spPr>
          <a:xfrm rot="21385742">
            <a:off x="1085549" y="1513819"/>
            <a:ext cx="6103151" cy="4281950"/>
          </a:xfrm>
          <a:prstGeom prst="rect">
            <a:avLst/>
          </a:prstGeom>
        </p:spPr>
      </p:pic>
      <p:sp>
        <p:nvSpPr>
          <p:cNvPr id="9" name="TextBox 8">
            <a:extLst>
              <a:ext uri="{FF2B5EF4-FFF2-40B4-BE49-F238E27FC236}">
                <a16:creationId xmlns:a16="http://schemas.microsoft.com/office/drawing/2014/main" id="{C7C293BA-D4AA-49AC-A4D5-03AD8E975828}"/>
              </a:ext>
            </a:extLst>
          </p:cNvPr>
          <p:cNvSpPr txBox="1"/>
          <p:nvPr/>
        </p:nvSpPr>
        <p:spPr>
          <a:xfrm rot="17380917">
            <a:off x="4072857" y="1658098"/>
            <a:ext cx="1562579" cy="461665"/>
          </a:xfrm>
          <a:prstGeom prst="rect">
            <a:avLst/>
          </a:prstGeom>
          <a:noFill/>
        </p:spPr>
        <p:txBody>
          <a:bodyPr wrap="square" rtlCol="0">
            <a:spAutoFit/>
          </a:bodyPr>
          <a:lstStyle/>
          <a:p>
            <a:r>
              <a:rPr lang="en-US" sz="2400" b="1" i="1" dirty="0">
                <a:solidFill>
                  <a:schemeClr val="bg1"/>
                </a:solidFill>
                <a:latin typeface="Times New Roman" panose="02020603050405020304" pitchFamily="18" charset="0"/>
                <a:cs typeface="Times New Roman" panose="02020603050405020304" pitchFamily="18" charset="0"/>
              </a:rPr>
              <a:t>Philistia</a:t>
            </a:r>
          </a:p>
        </p:txBody>
      </p:sp>
      <p:sp>
        <p:nvSpPr>
          <p:cNvPr id="11" name="TextBox 10">
            <a:extLst>
              <a:ext uri="{FF2B5EF4-FFF2-40B4-BE49-F238E27FC236}">
                <a16:creationId xmlns:a16="http://schemas.microsoft.com/office/drawing/2014/main" id="{FB4CF5AA-F5DD-4120-84AC-BD1D7E799033}"/>
              </a:ext>
            </a:extLst>
          </p:cNvPr>
          <p:cNvSpPr txBox="1"/>
          <p:nvPr/>
        </p:nvSpPr>
        <p:spPr>
          <a:xfrm rot="21411737">
            <a:off x="2225566" y="2108858"/>
            <a:ext cx="1409000" cy="461665"/>
          </a:xfrm>
          <a:prstGeom prst="rect">
            <a:avLst/>
          </a:prstGeom>
          <a:noFill/>
        </p:spPr>
        <p:txBody>
          <a:bodyPr wrap="square" rtlCol="0">
            <a:spAutoFit/>
          </a:bodyPr>
          <a:lstStyle/>
          <a:p>
            <a:r>
              <a:rPr lang="en-US" sz="2400" b="1" i="1" dirty="0">
                <a:solidFill>
                  <a:schemeClr val="bg1"/>
                </a:solidFill>
                <a:latin typeface="Times New Roman" panose="02020603050405020304" pitchFamily="18" charset="0"/>
                <a:cs typeface="Times New Roman" panose="02020603050405020304" pitchFamily="18" charset="0"/>
              </a:rPr>
              <a:t>Goshen</a:t>
            </a:r>
          </a:p>
        </p:txBody>
      </p:sp>
      <p:sp>
        <p:nvSpPr>
          <p:cNvPr id="13" name="TextBox 12">
            <a:extLst>
              <a:ext uri="{FF2B5EF4-FFF2-40B4-BE49-F238E27FC236}">
                <a16:creationId xmlns:a16="http://schemas.microsoft.com/office/drawing/2014/main" id="{6367CD19-8263-49AF-A83D-136A2EFE6E14}"/>
              </a:ext>
            </a:extLst>
          </p:cNvPr>
          <p:cNvSpPr txBox="1"/>
          <p:nvPr/>
        </p:nvSpPr>
        <p:spPr>
          <a:xfrm rot="950333">
            <a:off x="3931146" y="3799643"/>
            <a:ext cx="1643847" cy="369332"/>
          </a:xfrm>
          <a:prstGeom prst="rect">
            <a:avLst/>
          </a:prstGeom>
          <a:noFill/>
        </p:spPr>
        <p:txBody>
          <a:bodyPr wrap="square" rtlCol="0">
            <a:spAutoFit/>
          </a:bodyPr>
          <a:lstStyle/>
          <a:p>
            <a:pPr algn="ctr"/>
            <a:r>
              <a:rPr lang="en-US" b="1" i="1" dirty="0">
                <a:solidFill>
                  <a:schemeClr val="bg1"/>
                </a:solidFill>
                <a:effectLst>
                  <a:outerShdw blurRad="38100" dist="38100" dir="2700000" algn="tl">
                    <a:srgbClr val="000000">
                      <a:alpha val="43137"/>
                    </a:srgbClr>
                  </a:outerShdw>
                </a:effectLst>
                <a:latin typeface="+mj-lt"/>
              </a:rPr>
              <a:t>Possible Route</a:t>
            </a:r>
          </a:p>
        </p:txBody>
      </p:sp>
      <p:sp>
        <p:nvSpPr>
          <p:cNvPr id="16" name="Freeform 5">
            <a:extLst>
              <a:ext uri="{FF2B5EF4-FFF2-40B4-BE49-F238E27FC236}">
                <a16:creationId xmlns:a16="http://schemas.microsoft.com/office/drawing/2014/main" id="{1D4A9AB7-931E-4541-91F2-5EF746103A1E}"/>
              </a:ext>
            </a:extLst>
          </p:cNvPr>
          <p:cNvSpPr/>
          <p:nvPr/>
        </p:nvSpPr>
        <p:spPr>
          <a:xfrm rot="21385742">
            <a:off x="4754673" y="1533681"/>
            <a:ext cx="693456" cy="1267627"/>
          </a:xfrm>
          <a:custGeom>
            <a:avLst/>
            <a:gdLst>
              <a:gd name="connsiteX0" fmla="*/ 368135 w 558141"/>
              <a:gd name="connsiteY0" fmla="*/ 0 h 1490353"/>
              <a:gd name="connsiteX1" fmla="*/ 302821 w 558141"/>
              <a:gd name="connsiteY1" fmla="*/ 362197 h 1490353"/>
              <a:gd name="connsiteX2" fmla="*/ 231569 w 558141"/>
              <a:gd name="connsiteY2" fmla="*/ 659081 h 1490353"/>
              <a:gd name="connsiteX3" fmla="*/ 154380 w 558141"/>
              <a:gd name="connsiteY3" fmla="*/ 890649 h 1490353"/>
              <a:gd name="connsiteX4" fmla="*/ 77190 w 558141"/>
              <a:gd name="connsiteY4" fmla="*/ 1074717 h 1490353"/>
              <a:gd name="connsiteX5" fmla="*/ 17813 w 558141"/>
              <a:gd name="connsiteY5" fmla="*/ 1199408 h 1490353"/>
              <a:gd name="connsiteX6" fmla="*/ 0 w 558141"/>
              <a:gd name="connsiteY6" fmla="*/ 1235034 h 1490353"/>
              <a:gd name="connsiteX7" fmla="*/ 118754 w 558141"/>
              <a:gd name="connsiteY7" fmla="*/ 1383475 h 1490353"/>
              <a:gd name="connsiteX8" fmla="*/ 184068 w 558141"/>
              <a:gd name="connsiteY8" fmla="*/ 1436914 h 1490353"/>
              <a:gd name="connsiteX9" fmla="*/ 362198 w 558141"/>
              <a:gd name="connsiteY9" fmla="*/ 1490353 h 1490353"/>
              <a:gd name="connsiteX10" fmla="*/ 403761 w 558141"/>
              <a:gd name="connsiteY10" fmla="*/ 1229096 h 1490353"/>
              <a:gd name="connsiteX11" fmla="*/ 445325 w 558141"/>
              <a:gd name="connsiteY11" fmla="*/ 896587 h 1490353"/>
              <a:gd name="connsiteX12" fmla="*/ 528452 w 558141"/>
              <a:gd name="connsiteY12" fmla="*/ 522514 h 1490353"/>
              <a:gd name="connsiteX13" fmla="*/ 558141 w 558141"/>
              <a:gd name="connsiteY13" fmla="*/ 326571 h 1490353"/>
              <a:gd name="connsiteX14" fmla="*/ 469076 w 558141"/>
              <a:gd name="connsiteY14" fmla="*/ 106878 h 1490353"/>
              <a:gd name="connsiteX15" fmla="*/ 439387 w 558141"/>
              <a:gd name="connsiteY15" fmla="*/ 11875 h 1490353"/>
              <a:gd name="connsiteX16" fmla="*/ 368135 w 558141"/>
              <a:gd name="connsiteY16" fmla="*/ 0 h 149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141" h="1490353">
                <a:moveTo>
                  <a:pt x="368135" y="0"/>
                </a:moveTo>
                <a:lnTo>
                  <a:pt x="302821" y="362197"/>
                </a:lnTo>
                <a:lnTo>
                  <a:pt x="231569" y="659081"/>
                </a:lnTo>
                <a:lnTo>
                  <a:pt x="154380" y="890649"/>
                </a:lnTo>
                <a:lnTo>
                  <a:pt x="77190" y="1074717"/>
                </a:lnTo>
                <a:lnTo>
                  <a:pt x="17813" y="1199408"/>
                </a:lnTo>
                <a:lnTo>
                  <a:pt x="0" y="1235034"/>
                </a:lnTo>
                <a:lnTo>
                  <a:pt x="118754" y="1383475"/>
                </a:lnTo>
                <a:lnTo>
                  <a:pt x="184068" y="1436914"/>
                </a:lnTo>
                <a:lnTo>
                  <a:pt x="362198" y="1490353"/>
                </a:lnTo>
                <a:lnTo>
                  <a:pt x="403761" y="1229096"/>
                </a:lnTo>
                <a:lnTo>
                  <a:pt x="445325" y="896587"/>
                </a:lnTo>
                <a:lnTo>
                  <a:pt x="528452" y="522514"/>
                </a:lnTo>
                <a:lnTo>
                  <a:pt x="558141" y="326571"/>
                </a:lnTo>
                <a:lnTo>
                  <a:pt x="469076" y="106878"/>
                </a:lnTo>
                <a:lnTo>
                  <a:pt x="439387" y="11875"/>
                </a:lnTo>
                <a:lnTo>
                  <a:pt x="368135" y="0"/>
                </a:lnTo>
                <a:close/>
              </a:path>
            </a:pathLst>
          </a:custGeom>
          <a:solidFill>
            <a:srgbClr val="C0504D">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566595F-875F-4BD5-8341-76A60B793670}"/>
              </a:ext>
            </a:extLst>
          </p:cNvPr>
          <p:cNvSpPr/>
          <p:nvPr/>
        </p:nvSpPr>
        <p:spPr>
          <a:xfrm rot="21385742">
            <a:off x="1901926" y="2471127"/>
            <a:ext cx="2117152" cy="1465050"/>
          </a:xfrm>
          <a:custGeom>
            <a:avLst/>
            <a:gdLst>
              <a:gd name="connsiteX0" fmla="*/ 30545 w 2117152"/>
              <a:gd name="connsiteY0" fmla="*/ 486703 h 1465050"/>
              <a:gd name="connsiteX1" fmla="*/ 384507 w 2117152"/>
              <a:gd name="connsiteY1" fmla="*/ 211400 h 1465050"/>
              <a:gd name="connsiteX2" fmla="*/ 664726 w 2117152"/>
              <a:gd name="connsiteY2" fmla="*/ 98329 h 1465050"/>
              <a:gd name="connsiteX3" fmla="*/ 841707 w 2117152"/>
              <a:gd name="connsiteY3" fmla="*/ 83581 h 1465050"/>
              <a:gd name="connsiteX4" fmla="*/ 1072765 w 2117152"/>
              <a:gd name="connsiteY4" fmla="*/ 7 h 1465050"/>
              <a:gd name="connsiteX5" fmla="*/ 1318571 w 2117152"/>
              <a:gd name="connsiteY5" fmla="*/ 88497 h 1465050"/>
              <a:gd name="connsiteX6" fmla="*/ 1421810 w 2117152"/>
              <a:gd name="connsiteY6" fmla="*/ 142574 h 1465050"/>
              <a:gd name="connsiteX7" fmla="*/ 1588958 w 2117152"/>
              <a:gd name="connsiteY7" fmla="*/ 54084 h 1465050"/>
              <a:gd name="connsiteX8" fmla="*/ 1706945 w 2117152"/>
              <a:gd name="connsiteY8" fmla="*/ 176987 h 1465050"/>
              <a:gd name="connsiteX9" fmla="*/ 1800352 w 2117152"/>
              <a:gd name="connsiteY9" fmla="*/ 255645 h 1465050"/>
              <a:gd name="connsiteX10" fmla="*/ 1879010 w 2117152"/>
              <a:gd name="connsiteY10" fmla="*/ 216316 h 1465050"/>
              <a:gd name="connsiteX11" fmla="*/ 2060907 w 2117152"/>
              <a:gd name="connsiteY11" fmla="*/ 388381 h 1465050"/>
              <a:gd name="connsiteX12" fmla="*/ 2114984 w 2117152"/>
              <a:gd name="connsiteY12" fmla="*/ 447374 h 1465050"/>
              <a:gd name="connsiteX13" fmla="*/ 2001913 w 2117152"/>
              <a:gd name="connsiteY13" fmla="*/ 742342 h 1465050"/>
              <a:gd name="connsiteX14" fmla="*/ 1785603 w 2117152"/>
              <a:gd name="connsiteY14" fmla="*/ 943903 h 1465050"/>
              <a:gd name="connsiteX15" fmla="*/ 1480803 w 2117152"/>
              <a:gd name="connsiteY15" fmla="*/ 1101220 h 1465050"/>
              <a:gd name="connsiteX16" fmla="*/ 1264494 w 2117152"/>
              <a:gd name="connsiteY16" fmla="*/ 1292949 h 1465050"/>
              <a:gd name="connsiteX17" fmla="*/ 1176003 w 2117152"/>
              <a:gd name="connsiteY17" fmla="*/ 1465013 h 1465050"/>
              <a:gd name="connsiteX18" fmla="*/ 954778 w 2117152"/>
              <a:gd name="connsiteY18" fmla="*/ 1307697 h 1465050"/>
              <a:gd name="connsiteX19" fmla="*/ 866287 w 2117152"/>
              <a:gd name="connsiteY19" fmla="*/ 1229039 h 1465050"/>
              <a:gd name="connsiteX20" fmla="*/ 704055 w 2117152"/>
              <a:gd name="connsiteY20" fmla="*/ 1140549 h 1465050"/>
              <a:gd name="connsiteX21" fmla="*/ 556571 w 2117152"/>
              <a:gd name="connsiteY21" fmla="*/ 968484 h 1465050"/>
              <a:gd name="connsiteX22" fmla="*/ 310765 w 2117152"/>
              <a:gd name="connsiteY22" fmla="*/ 865245 h 1465050"/>
              <a:gd name="connsiteX23" fmla="*/ 217358 w 2117152"/>
              <a:gd name="connsiteY23" fmla="*/ 796420 h 1465050"/>
              <a:gd name="connsiteX24" fmla="*/ 40378 w 2117152"/>
              <a:gd name="connsiteY24" fmla="*/ 722678 h 1465050"/>
              <a:gd name="connsiteX25" fmla="*/ 30545 w 2117152"/>
              <a:gd name="connsiteY25" fmla="*/ 486703 h 146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7152" h="1465050">
                <a:moveTo>
                  <a:pt x="30545" y="486703"/>
                </a:moveTo>
                <a:cubicBezTo>
                  <a:pt x="87900" y="401490"/>
                  <a:pt x="278810" y="276129"/>
                  <a:pt x="384507" y="211400"/>
                </a:cubicBezTo>
                <a:cubicBezTo>
                  <a:pt x="490204" y="146671"/>
                  <a:pt x="588526" y="119632"/>
                  <a:pt x="664726" y="98329"/>
                </a:cubicBezTo>
                <a:cubicBezTo>
                  <a:pt x="740926" y="77026"/>
                  <a:pt x="773700" y="99968"/>
                  <a:pt x="841707" y="83581"/>
                </a:cubicBezTo>
                <a:cubicBezTo>
                  <a:pt x="909714" y="67194"/>
                  <a:pt x="993288" y="-812"/>
                  <a:pt x="1072765" y="7"/>
                </a:cubicBezTo>
                <a:cubicBezTo>
                  <a:pt x="1152242" y="826"/>
                  <a:pt x="1260397" y="64736"/>
                  <a:pt x="1318571" y="88497"/>
                </a:cubicBezTo>
                <a:cubicBezTo>
                  <a:pt x="1376745" y="112258"/>
                  <a:pt x="1376745" y="148310"/>
                  <a:pt x="1421810" y="142574"/>
                </a:cubicBezTo>
                <a:cubicBezTo>
                  <a:pt x="1466875" y="136838"/>
                  <a:pt x="1541436" y="48349"/>
                  <a:pt x="1588958" y="54084"/>
                </a:cubicBezTo>
                <a:cubicBezTo>
                  <a:pt x="1636480" y="59819"/>
                  <a:pt x="1671713" y="143393"/>
                  <a:pt x="1706945" y="176987"/>
                </a:cubicBezTo>
                <a:cubicBezTo>
                  <a:pt x="1742177" y="210581"/>
                  <a:pt x="1771675" y="249090"/>
                  <a:pt x="1800352" y="255645"/>
                </a:cubicBezTo>
                <a:cubicBezTo>
                  <a:pt x="1829030" y="262200"/>
                  <a:pt x="1835584" y="194193"/>
                  <a:pt x="1879010" y="216316"/>
                </a:cubicBezTo>
                <a:cubicBezTo>
                  <a:pt x="1922436" y="238439"/>
                  <a:pt x="2021578" y="349871"/>
                  <a:pt x="2060907" y="388381"/>
                </a:cubicBezTo>
                <a:cubicBezTo>
                  <a:pt x="2100236" y="426891"/>
                  <a:pt x="2124816" y="388380"/>
                  <a:pt x="2114984" y="447374"/>
                </a:cubicBezTo>
                <a:cubicBezTo>
                  <a:pt x="2105152" y="506368"/>
                  <a:pt x="2056810" y="659587"/>
                  <a:pt x="2001913" y="742342"/>
                </a:cubicBezTo>
                <a:cubicBezTo>
                  <a:pt x="1947016" y="825097"/>
                  <a:pt x="1872455" y="884090"/>
                  <a:pt x="1785603" y="943903"/>
                </a:cubicBezTo>
                <a:cubicBezTo>
                  <a:pt x="1698751" y="1003716"/>
                  <a:pt x="1567654" y="1043046"/>
                  <a:pt x="1480803" y="1101220"/>
                </a:cubicBezTo>
                <a:cubicBezTo>
                  <a:pt x="1393952" y="1159394"/>
                  <a:pt x="1315294" y="1232317"/>
                  <a:pt x="1264494" y="1292949"/>
                </a:cubicBezTo>
                <a:cubicBezTo>
                  <a:pt x="1213694" y="1353581"/>
                  <a:pt x="1227622" y="1462555"/>
                  <a:pt x="1176003" y="1465013"/>
                </a:cubicBezTo>
                <a:cubicBezTo>
                  <a:pt x="1124384" y="1467471"/>
                  <a:pt x="1006397" y="1347026"/>
                  <a:pt x="954778" y="1307697"/>
                </a:cubicBezTo>
                <a:cubicBezTo>
                  <a:pt x="903159" y="1268368"/>
                  <a:pt x="908074" y="1256897"/>
                  <a:pt x="866287" y="1229039"/>
                </a:cubicBezTo>
                <a:cubicBezTo>
                  <a:pt x="824500" y="1201181"/>
                  <a:pt x="755674" y="1183975"/>
                  <a:pt x="704055" y="1140549"/>
                </a:cubicBezTo>
                <a:cubicBezTo>
                  <a:pt x="652436" y="1097123"/>
                  <a:pt x="622119" y="1014368"/>
                  <a:pt x="556571" y="968484"/>
                </a:cubicBezTo>
                <a:cubicBezTo>
                  <a:pt x="491023" y="922600"/>
                  <a:pt x="367300" y="893922"/>
                  <a:pt x="310765" y="865245"/>
                </a:cubicBezTo>
                <a:cubicBezTo>
                  <a:pt x="254230" y="836568"/>
                  <a:pt x="262423" y="820181"/>
                  <a:pt x="217358" y="796420"/>
                </a:cubicBezTo>
                <a:cubicBezTo>
                  <a:pt x="172293" y="772659"/>
                  <a:pt x="72333" y="771839"/>
                  <a:pt x="40378" y="722678"/>
                </a:cubicBezTo>
                <a:cubicBezTo>
                  <a:pt x="8423" y="673517"/>
                  <a:pt x="-26810" y="571916"/>
                  <a:pt x="30545" y="486703"/>
                </a:cubicBezTo>
                <a:close/>
              </a:path>
            </a:pathLst>
          </a:custGeom>
          <a:solidFill>
            <a:schemeClr val="accent2">
              <a:lumMod val="75000"/>
              <a:alpha val="6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89FE456-340E-4F29-9B1D-2818FC85D8AC}"/>
              </a:ext>
            </a:extLst>
          </p:cNvPr>
          <p:cNvSpPr/>
          <p:nvPr/>
        </p:nvSpPr>
        <p:spPr>
          <a:xfrm rot="21385742">
            <a:off x="3537632" y="2598657"/>
            <a:ext cx="1514168" cy="417870"/>
          </a:xfrm>
          <a:custGeom>
            <a:avLst/>
            <a:gdLst>
              <a:gd name="connsiteX0" fmla="*/ 0 w 1514168"/>
              <a:gd name="connsiteY0" fmla="*/ 398206 h 417870"/>
              <a:gd name="connsiteX1" fmla="*/ 408039 w 1514168"/>
              <a:gd name="connsiteY1" fmla="*/ 417870 h 417870"/>
              <a:gd name="connsiteX2" fmla="*/ 629264 w 1514168"/>
              <a:gd name="connsiteY2" fmla="*/ 339212 h 417870"/>
              <a:gd name="connsiteX3" fmla="*/ 894735 w 1514168"/>
              <a:gd name="connsiteY3" fmla="*/ 368709 h 417870"/>
              <a:gd name="connsiteX4" fmla="*/ 1125793 w 1514168"/>
              <a:gd name="connsiteY4" fmla="*/ 334296 h 417870"/>
              <a:gd name="connsiteX5" fmla="*/ 1317523 w 1514168"/>
              <a:gd name="connsiteY5" fmla="*/ 240890 h 417870"/>
              <a:gd name="connsiteX6" fmla="*/ 1386348 w 1514168"/>
              <a:gd name="connsiteY6" fmla="*/ 167148 h 417870"/>
              <a:gd name="connsiteX7" fmla="*/ 1514168 w 1514168"/>
              <a:gd name="connsiteY7" fmla="*/ 0 h 41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168" h="417870">
                <a:moveTo>
                  <a:pt x="0" y="398206"/>
                </a:moveTo>
                <a:lnTo>
                  <a:pt x="408039" y="417870"/>
                </a:lnTo>
                <a:lnTo>
                  <a:pt x="629264" y="339212"/>
                </a:lnTo>
                <a:lnTo>
                  <a:pt x="894735" y="368709"/>
                </a:lnTo>
                <a:lnTo>
                  <a:pt x="1125793" y="334296"/>
                </a:lnTo>
                <a:lnTo>
                  <a:pt x="1317523" y="240890"/>
                </a:lnTo>
                <a:lnTo>
                  <a:pt x="1386348" y="167148"/>
                </a:lnTo>
                <a:lnTo>
                  <a:pt x="1514168" y="0"/>
                </a:lnTo>
              </a:path>
            </a:pathLst>
          </a:custGeom>
          <a:noFill/>
          <a:ln w="28575">
            <a:solidFill>
              <a:srgbClr val="FFFF00"/>
            </a:solidFill>
            <a:prstDash val="sysDash"/>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D7363DF-B998-4603-9349-6581A28DD240}"/>
              </a:ext>
            </a:extLst>
          </p:cNvPr>
          <p:cNvSpPr/>
          <p:nvPr/>
        </p:nvSpPr>
        <p:spPr>
          <a:xfrm rot="21385742">
            <a:off x="3604080" y="2985721"/>
            <a:ext cx="1788122" cy="1485494"/>
          </a:xfrm>
          <a:custGeom>
            <a:avLst/>
            <a:gdLst>
              <a:gd name="connsiteX0" fmla="*/ 0 w 1286994"/>
              <a:gd name="connsiteY0" fmla="*/ 0 h 1311399"/>
              <a:gd name="connsiteX1" fmla="*/ 105758 w 1286994"/>
              <a:gd name="connsiteY1" fmla="*/ 8135 h 1311399"/>
              <a:gd name="connsiteX2" fmla="*/ 198500 w 1286994"/>
              <a:gd name="connsiteY2" fmla="*/ 9762 h 1311399"/>
              <a:gd name="connsiteX3" fmla="*/ 310766 w 1286994"/>
              <a:gd name="connsiteY3" fmla="*/ 13016 h 1311399"/>
              <a:gd name="connsiteX4" fmla="*/ 398626 w 1286994"/>
              <a:gd name="connsiteY4" fmla="*/ 13016 h 1311399"/>
              <a:gd name="connsiteX5" fmla="*/ 379102 w 1286994"/>
              <a:gd name="connsiteY5" fmla="*/ 372593 h 1311399"/>
              <a:gd name="connsiteX6" fmla="*/ 357950 w 1286994"/>
              <a:gd name="connsiteY6" fmla="*/ 543433 h 1311399"/>
              <a:gd name="connsiteX7" fmla="*/ 346561 w 1286994"/>
              <a:gd name="connsiteY7" fmla="*/ 727289 h 1311399"/>
              <a:gd name="connsiteX8" fmla="*/ 400253 w 1286994"/>
              <a:gd name="connsiteY8" fmla="*/ 955076 h 1311399"/>
              <a:gd name="connsiteX9" fmla="*/ 514147 w 1286994"/>
              <a:gd name="connsiteY9" fmla="*/ 1023412 h 1311399"/>
              <a:gd name="connsiteX10" fmla="*/ 698003 w 1286994"/>
              <a:gd name="connsiteY10" fmla="*/ 1049444 h 1311399"/>
              <a:gd name="connsiteX11" fmla="*/ 821658 w 1286994"/>
              <a:gd name="connsiteY11" fmla="*/ 1101510 h 1311399"/>
              <a:gd name="connsiteX12" fmla="*/ 916027 w 1286994"/>
              <a:gd name="connsiteY12" fmla="*/ 1238182 h 1311399"/>
              <a:gd name="connsiteX13" fmla="*/ 1042937 w 1286994"/>
              <a:gd name="connsiteY13" fmla="*/ 1233301 h 1311399"/>
              <a:gd name="connsiteX14" fmla="*/ 1202387 w 1286994"/>
              <a:gd name="connsiteY14" fmla="*/ 1238182 h 1311399"/>
              <a:gd name="connsiteX15" fmla="*/ 1286994 w 1286994"/>
              <a:gd name="connsiteY15" fmla="*/ 1311399 h 1311399"/>
              <a:gd name="connsiteX0" fmla="*/ 0 w 1296227"/>
              <a:gd name="connsiteY0" fmla="*/ 0 h 1319146"/>
              <a:gd name="connsiteX1" fmla="*/ 105758 w 1296227"/>
              <a:gd name="connsiteY1" fmla="*/ 8135 h 1319146"/>
              <a:gd name="connsiteX2" fmla="*/ 198500 w 1296227"/>
              <a:gd name="connsiteY2" fmla="*/ 9762 h 1319146"/>
              <a:gd name="connsiteX3" fmla="*/ 310766 w 1296227"/>
              <a:gd name="connsiteY3" fmla="*/ 13016 h 1319146"/>
              <a:gd name="connsiteX4" fmla="*/ 398626 w 1296227"/>
              <a:gd name="connsiteY4" fmla="*/ 13016 h 1319146"/>
              <a:gd name="connsiteX5" fmla="*/ 379102 w 1296227"/>
              <a:gd name="connsiteY5" fmla="*/ 372593 h 1319146"/>
              <a:gd name="connsiteX6" fmla="*/ 357950 w 1296227"/>
              <a:gd name="connsiteY6" fmla="*/ 543433 h 1319146"/>
              <a:gd name="connsiteX7" fmla="*/ 346561 w 1296227"/>
              <a:gd name="connsiteY7" fmla="*/ 727289 h 1319146"/>
              <a:gd name="connsiteX8" fmla="*/ 400253 w 1296227"/>
              <a:gd name="connsiteY8" fmla="*/ 955076 h 1319146"/>
              <a:gd name="connsiteX9" fmla="*/ 514147 w 1296227"/>
              <a:gd name="connsiteY9" fmla="*/ 1023412 h 1319146"/>
              <a:gd name="connsiteX10" fmla="*/ 698003 w 1296227"/>
              <a:gd name="connsiteY10" fmla="*/ 1049444 h 1319146"/>
              <a:gd name="connsiteX11" fmla="*/ 821658 w 1296227"/>
              <a:gd name="connsiteY11" fmla="*/ 1101510 h 1319146"/>
              <a:gd name="connsiteX12" fmla="*/ 916027 w 1296227"/>
              <a:gd name="connsiteY12" fmla="*/ 1238182 h 1319146"/>
              <a:gd name="connsiteX13" fmla="*/ 1042937 w 1296227"/>
              <a:gd name="connsiteY13" fmla="*/ 1233301 h 1319146"/>
              <a:gd name="connsiteX14" fmla="*/ 1202387 w 1296227"/>
              <a:gd name="connsiteY14" fmla="*/ 1238182 h 1319146"/>
              <a:gd name="connsiteX15" fmla="*/ 1286994 w 1296227"/>
              <a:gd name="connsiteY15" fmla="*/ 1311399 h 1319146"/>
              <a:gd name="connsiteX16" fmla="*/ 1295129 w 1296227"/>
              <a:gd name="connsiteY16" fmla="*/ 1317907 h 1319146"/>
              <a:gd name="connsiteX0" fmla="*/ 0 w 1448071"/>
              <a:gd name="connsiteY0" fmla="*/ 0 h 1350448"/>
              <a:gd name="connsiteX1" fmla="*/ 105758 w 1448071"/>
              <a:gd name="connsiteY1" fmla="*/ 8135 h 1350448"/>
              <a:gd name="connsiteX2" fmla="*/ 198500 w 1448071"/>
              <a:gd name="connsiteY2" fmla="*/ 9762 h 1350448"/>
              <a:gd name="connsiteX3" fmla="*/ 310766 w 1448071"/>
              <a:gd name="connsiteY3" fmla="*/ 13016 h 1350448"/>
              <a:gd name="connsiteX4" fmla="*/ 398626 w 1448071"/>
              <a:gd name="connsiteY4" fmla="*/ 13016 h 1350448"/>
              <a:gd name="connsiteX5" fmla="*/ 379102 w 1448071"/>
              <a:gd name="connsiteY5" fmla="*/ 372593 h 1350448"/>
              <a:gd name="connsiteX6" fmla="*/ 357950 w 1448071"/>
              <a:gd name="connsiteY6" fmla="*/ 543433 h 1350448"/>
              <a:gd name="connsiteX7" fmla="*/ 346561 w 1448071"/>
              <a:gd name="connsiteY7" fmla="*/ 727289 h 1350448"/>
              <a:gd name="connsiteX8" fmla="*/ 400253 w 1448071"/>
              <a:gd name="connsiteY8" fmla="*/ 955076 h 1350448"/>
              <a:gd name="connsiteX9" fmla="*/ 514147 w 1448071"/>
              <a:gd name="connsiteY9" fmla="*/ 1023412 h 1350448"/>
              <a:gd name="connsiteX10" fmla="*/ 698003 w 1448071"/>
              <a:gd name="connsiteY10" fmla="*/ 1049444 h 1350448"/>
              <a:gd name="connsiteX11" fmla="*/ 821658 w 1448071"/>
              <a:gd name="connsiteY11" fmla="*/ 1101510 h 1350448"/>
              <a:gd name="connsiteX12" fmla="*/ 916027 w 1448071"/>
              <a:gd name="connsiteY12" fmla="*/ 1238182 h 1350448"/>
              <a:gd name="connsiteX13" fmla="*/ 1042937 w 1448071"/>
              <a:gd name="connsiteY13" fmla="*/ 1233301 h 1350448"/>
              <a:gd name="connsiteX14" fmla="*/ 1202387 w 1448071"/>
              <a:gd name="connsiteY14" fmla="*/ 1238182 h 1350448"/>
              <a:gd name="connsiteX15" fmla="*/ 1286994 w 1448071"/>
              <a:gd name="connsiteY15" fmla="*/ 1311399 h 1350448"/>
              <a:gd name="connsiteX16" fmla="*/ 1448071 w 1448071"/>
              <a:gd name="connsiteY16" fmla="*/ 1350448 h 1350448"/>
              <a:gd name="connsiteX0" fmla="*/ 0 w 1460980"/>
              <a:gd name="connsiteY0" fmla="*/ 0 h 1352912"/>
              <a:gd name="connsiteX1" fmla="*/ 105758 w 1460980"/>
              <a:gd name="connsiteY1" fmla="*/ 8135 h 1352912"/>
              <a:gd name="connsiteX2" fmla="*/ 198500 w 1460980"/>
              <a:gd name="connsiteY2" fmla="*/ 9762 h 1352912"/>
              <a:gd name="connsiteX3" fmla="*/ 310766 w 1460980"/>
              <a:gd name="connsiteY3" fmla="*/ 13016 h 1352912"/>
              <a:gd name="connsiteX4" fmla="*/ 398626 w 1460980"/>
              <a:gd name="connsiteY4" fmla="*/ 13016 h 1352912"/>
              <a:gd name="connsiteX5" fmla="*/ 379102 w 1460980"/>
              <a:gd name="connsiteY5" fmla="*/ 372593 h 1352912"/>
              <a:gd name="connsiteX6" fmla="*/ 357950 w 1460980"/>
              <a:gd name="connsiteY6" fmla="*/ 543433 h 1352912"/>
              <a:gd name="connsiteX7" fmla="*/ 346561 w 1460980"/>
              <a:gd name="connsiteY7" fmla="*/ 727289 h 1352912"/>
              <a:gd name="connsiteX8" fmla="*/ 400253 w 1460980"/>
              <a:gd name="connsiteY8" fmla="*/ 955076 h 1352912"/>
              <a:gd name="connsiteX9" fmla="*/ 514147 w 1460980"/>
              <a:gd name="connsiteY9" fmla="*/ 1023412 h 1352912"/>
              <a:gd name="connsiteX10" fmla="*/ 698003 w 1460980"/>
              <a:gd name="connsiteY10" fmla="*/ 1049444 h 1352912"/>
              <a:gd name="connsiteX11" fmla="*/ 821658 w 1460980"/>
              <a:gd name="connsiteY11" fmla="*/ 1101510 h 1352912"/>
              <a:gd name="connsiteX12" fmla="*/ 916027 w 1460980"/>
              <a:gd name="connsiteY12" fmla="*/ 1238182 h 1352912"/>
              <a:gd name="connsiteX13" fmla="*/ 1042937 w 1460980"/>
              <a:gd name="connsiteY13" fmla="*/ 1233301 h 1352912"/>
              <a:gd name="connsiteX14" fmla="*/ 1202387 w 1460980"/>
              <a:gd name="connsiteY14" fmla="*/ 1238182 h 1352912"/>
              <a:gd name="connsiteX15" fmla="*/ 1286994 w 1460980"/>
              <a:gd name="connsiteY15" fmla="*/ 1311399 h 1352912"/>
              <a:gd name="connsiteX16" fmla="*/ 1448071 w 1460980"/>
              <a:gd name="connsiteY16" fmla="*/ 1350448 h 1352912"/>
              <a:gd name="connsiteX17" fmla="*/ 1451325 w 1460980"/>
              <a:gd name="connsiteY17" fmla="*/ 1348820 h 1352912"/>
              <a:gd name="connsiteX0" fmla="*/ 0 w 1553828"/>
              <a:gd name="connsiteY0" fmla="*/ 0 h 1407395"/>
              <a:gd name="connsiteX1" fmla="*/ 105758 w 1553828"/>
              <a:gd name="connsiteY1" fmla="*/ 8135 h 1407395"/>
              <a:gd name="connsiteX2" fmla="*/ 198500 w 1553828"/>
              <a:gd name="connsiteY2" fmla="*/ 9762 h 1407395"/>
              <a:gd name="connsiteX3" fmla="*/ 310766 w 1553828"/>
              <a:gd name="connsiteY3" fmla="*/ 13016 h 1407395"/>
              <a:gd name="connsiteX4" fmla="*/ 398626 w 1553828"/>
              <a:gd name="connsiteY4" fmla="*/ 13016 h 1407395"/>
              <a:gd name="connsiteX5" fmla="*/ 379102 w 1553828"/>
              <a:gd name="connsiteY5" fmla="*/ 372593 h 1407395"/>
              <a:gd name="connsiteX6" fmla="*/ 357950 w 1553828"/>
              <a:gd name="connsiteY6" fmla="*/ 543433 h 1407395"/>
              <a:gd name="connsiteX7" fmla="*/ 346561 w 1553828"/>
              <a:gd name="connsiteY7" fmla="*/ 727289 h 1407395"/>
              <a:gd name="connsiteX8" fmla="*/ 400253 w 1553828"/>
              <a:gd name="connsiteY8" fmla="*/ 955076 h 1407395"/>
              <a:gd name="connsiteX9" fmla="*/ 514147 w 1553828"/>
              <a:gd name="connsiteY9" fmla="*/ 1023412 h 1407395"/>
              <a:gd name="connsiteX10" fmla="*/ 698003 w 1553828"/>
              <a:gd name="connsiteY10" fmla="*/ 1049444 h 1407395"/>
              <a:gd name="connsiteX11" fmla="*/ 821658 w 1553828"/>
              <a:gd name="connsiteY11" fmla="*/ 1101510 h 1407395"/>
              <a:gd name="connsiteX12" fmla="*/ 916027 w 1553828"/>
              <a:gd name="connsiteY12" fmla="*/ 1238182 h 1407395"/>
              <a:gd name="connsiteX13" fmla="*/ 1042937 w 1553828"/>
              <a:gd name="connsiteY13" fmla="*/ 1233301 h 1407395"/>
              <a:gd name="connsiteX14" fmla="*/ 1202387 w 1553828"/>
              <a:gd name="connsiteY14" fmla="*/ 1238182 h 1407395"/>
              <a:gd name="connsiteX15" fmla="*/ 1286994 w 1553828"/>
              <a:gd name="connsiteY15" fmla="*/ 1311399 h 1407395"/>
              <a:gd name="connsiteX16" fmla="*/ 1448071 w 1553828"/>
              <a:gd name="connsiteY16" fmla="*/ 1350448 h 1407395"/>
              <a:gd name="connsiteX17" fmla="*/ 1553828 w 1553828"/>
              <a:gd name="connsiteY17" fmla="*/ 1407394 h 1407395"/>
              <a:gd name="connsiteX0" fmla="*/ 0 w 1562663"/>
              <a:gd name="connsiteY0" fmla="*/ 0 h 1413340"/>
              <a:gd name="connsiteX1" fmla="*/ 105758 w 1562663"/>
              <a:gd name="connsiteY1" fmla="*/ 8135 h 1413340"/>
              <a:gd name="connsiteX2" fmla="*/ 198500 w 1562663"/>
              <a:gd name="connsiteY2" fmla="*/ 9762 h 1413340"/>
              <a:gd name="connsiteX3" fmla="*/ 310766 w 1562663"/>
              <a:gd name="connsiteY3" fmla="*/ 13016 h 1413340"/>
              <a:gd name="connsiteX4" fmla="*/ 398626 w 1562663"/>
              <a:gd name="connsiteY4" fmla="*/ 13016 h 1413340"/>
              <a:gd name="connsiteX5" fmla="*/ 379102 w 1562663"/>
              <a:gd name="connsiteY5" fmla="*/ 372593 h 1413340"/>
              <a:gd name="connsiteX6" fmla="*/ 357950 w 1562663"/>
              <a:gd name="connsiteY6" fmla="*/ 543433 h 1413340"/>
              <a:gd name="connsiteX7" fmla="*/ 346561 w 1562663"/>
              <a:gd name="connsiteY7" fmla="*/ 727289 h 1413340"/>
              <a:gd name="connsiteX8" fmla="*/ 400253 w 1562663"/>
              <a:gd name="connsiteY8" fmla="*/ 955076 h 1413340"/>
              <a:gd name="connsiteX9" fmla="*/ 514147 w 1562663"/>
              <a:gd name="connsiteY9" fmla="*/ 1023412 h 1413340"/>
              <a:gd name="connsiteX10" fmla="*/ 698003 w 1562663"/>
              <a:gd name="connsiteY10" fmla="*/ 1049444 h 1413340"/>
              <a:gd name="connsiteX11" fmla="*/ 821658 w 1562663"/>
              <a:gd name="connsiteY11" fmla="*/ 1101510 h 1413340"/>
              <a:gd name="connsiteX12" fmla="*/ 916027 w 1562663"/>
              <a:gd name="connsiteY12" fmla="*/ 1238182 h 1413340"/>
              <a:gd name="connsiteX13" fmla="*/ 1042937 w 1562663"/>
              <a:gd name="connsiteY13" fmla="*/ 1233301 h 1413340"/>
              <a:gd name="connsiteX14" fmla="*/ 1202387 w 1562663"/>
              <a:gd name="connsiteY14" fmla="*/ 1238182 h 1413340"/>
              <a:gd name="connsiteX15" fmla="*/ 1286994 w 1562663"/>
              <a:gd name="connsiteY15" fmla="*/ 1311399 h 1413340"/>
              <a:gd name="connsiteX16" fmla="*/ 1448071 w 1562663"/>
              <a:gd name="connsiteY16" fmla="*/ 1350448 h 1413340"/>
              <a:gd name="connsiteX17" fmla="*/ 1553828 w 1562663"/>
              <a:gd name="connsiteY17" fmla="*/ 1407394 h 1413340"/>
              <a:gd name="connsiteX18" fmla="*/ 1557082 w 1562663"/>
              <a:gd name="connsiteY18" fmla="*/ 1412275 h 1413340"/>
              <a:gd name="connsiteX0" fmla="*/ 0 w 1708398"/>
              <a:gd name="connsiteY0" fmla="*/ 0 h 1470848"/>
              <a:gd name="connsiteX1" fmla="*/ 105758 w 1708398"/>
              <a:gd name="connsiteY1" fmla="*/ 8135 h 1470848"/>
              <a:gd name="connsiteX2" fmla="*/ 198500 w 1708398"/>
              <a:gd name="connsiteY2" fmla="*/ 9762 h 1470848"/>
              <a:gd name="connsiteX3" fmla="*/ 310766 w 1708398"/>
              <a:gd name="connsiteY3" fmla="*/ 13016 h 1470848"/>
              <a:gd name="connsiteX4" fmla="*/ 398626 w 1708398"/>
              <a:gd name="connsiteY4" fmla="*/ 13016 h 1470848"/>
              <a:gd name="connsiteX5" fmla="*/ 379102 w 1708398"/>
              <a:gd name="connsiteY5" fmla="*/ 372593 h 1470848"/>
              <a:gd name="connsiteX6" fmla="*/ 357950 w 1708398"/>
              <a:gd name="connsiteY6" fmla="*/ 543433 h 1470848"/>
              <a:gd name="connsiteX7" fmla="*/ 346561 w 1708398"/>
              <a:gd name="connsiteY7" fmla="*/ 727289 h 1470848"/>
              <a:gd name="connsiteX8" fmla="*/ 400253 w 1708398"/>
              <a:gd name="connsiteY8" fmla="*/ 955076 h 1470848"/>
              <a:gd name="connsiteX9" fmla="*/ 514147 w 1708398"/>
              <a:gd name="connsiteY9" fmla="*/ 1023412 h 1470848"/>
              <a:gd name="connsiteX10" fmla="*/ 698003 w 1708398"/>
              <a:gd name="connsiteY10" fmla="*/ 1049444 h 1470848"/>
              <a:gd name="connsiteX11" fmla="*/ 821658 w 1708398"/>
              <a:gd name="connsiteY11" fmla="*/ 1101510 h 1470848"/>
              <a:gd name="connsiteX12" fmla="*/ 916027 w 1708398"/>
              <a:gd name="connsiteY12" fmla="*/ 1238182 h 1470848"/>
              <a:gd name="connsiteX13" fmla="*/ 1042937 w 1708398"/>
              <a:gd name="connsiteY13" fmla="*/ 1233301 h 1470848"/>
              <a:gd name="connsiteX14" fmla="*/ 1202387 w 1708398"/>
              <a:gd name="connsiteY14" fmla="*/ 1238182 h 1470848"/>
              <a:gd name="connsiteX15" fmla="*/ 1286994 w 1708398"/>
              <a:gd name="connsiteY15" fmla="*/ 1311399 h 1470848"/>
              <a:gd name="connsiteX16" fmla="*/ 1448071 w 1708398"/>
              <a:gd name="connsiteY16" fmla="*/ 1350448 h 1470848"/>
              <a:gd name="connsiteX17" fmla="*/ 1553828 w 1708398"/>
              <a:gd name="connsiteY17" fmla="*/ 1407394 h 1470848"/>
              <a:gd name="connsiteX18" fmla="*/ 1708398 w 1708398"/>
              <a:gd name="connsiteY18" fmla="*/ 1470848 h 1470848"/>
              <a:gd name="connsiteX0" fmla="*/ 0 w 1705144"/>
              <a:gd name="connsiteY0" fmla="*/ 0 h 1451324"/>
              <a:gd name="connsiteX1" fmla="*/ 105758 w 1705144"/>
              <a:gd name="connsiteY1" fmla="*/ 8135 h 1451324"/>
              <a:gd name="connsiteX2" fmla="*/ 198500 w 1705144"/>
              <a:gd name="connsiteY2" fmla="*/ 9762 h 1451324"/>
              <a:gd name="connsiteX3" fmla="*/ 310766 w 1705144"/>
              <a:gd name="connsiteY3" fmla="*/ 13016 h 1451324"/>
              <a:gd name="connsiteX4" fmla="*/ 398626 w 1705144"/>
              <a:gd name="connsiteY4" fmla="*/ 13016 h 1451324"/>
              <a:gd name="connsiteX5" fmla="*/ 379102 w 1705144"/>
              <a:gd name="connsiteY5" fmla="*/ 372593 h 1451324"/>
              <a:gd name="connsiteX6" fmla="*/ 357950 w 1705144"/>
              <a:gd name="connsiteY6" fmla="*/ 543433 h 1451324"/>
              <a:gd name="connsiteX7" fmla="*/ 346561 w 1705144"/>
              <a:gd name="connsiteY7" fmla="*/ 727289 h 1451324"/>
              <a:gd name="connsiteX8" fmla="*/ 400253 w 1705144"/>
              <a:gd name="connsiteY8" fmla="*/ 955076 h 1451324"/>
              <a:gd name="connsiteX9" fmla="*/ 514147 w 1705144"/>
              <a:gd name="connsiteY9" fmla="*/ 1023412 h 1451324"/>
              <a:gd name="connsiteX10" fmla="*/ 698003 w 1705144"/>
              <a:gd name="connsiteY10" fmla="*/ 1049444 h 1451324"/>
              <a:gd name="connsiteX11" fmla="*/ 821658 w 1705144"/>
              <a:gd name="connsiteY11" fmla="*/ 1101510 h 1451324"/>
              <a:gd name="connsiteX12" fmla="*/ 916027 w 1705144"/>
              <a:gd name="connsiteY12" fmla="*/ 1238182 h 1451324"/>
              <a:gd name="connsiteX13" fmla="*/ 1042937 w 1705144"/>
              <a:gd name="connsiteY13" fmla="*/ 1233301 h 1451324"/>
              <a:gd name="connsiteX14" fmla="*/ 1202387 w 1705144"/>
              <a:gd name="connsiteY14" fmla="*/ 1238182 h 1451324"/>
              <a:gd name="connsiteX15" fmla="*/ 1286994 w 1705144"/>
              <a:gd name="connsiteY15" fmla="*/ 1311399 h 1451324"/>
              <a:gd name="connsiteX16" fmla="*/ 1448071 w 1705144"/>
              <a:gd name="connsiteY16" fmla="*/ 1350448 h 1451324"/>
              <a:gd name="connsiteX17" fmla="*/ 1553828 w 1705144"/>
              <a:gd name="connsiteY17" fmla="*/ 1407394 h 1451324"/>
              <a:gd name="connsiteX18" fmla="*/ 1705144 w 1705144"/>
              <a:gd name="connsiteY18" fmla="*/ 1451324 h 1451324"/>
              <a:gd name="connsiteX0" fmla="*/ 0 w 1716830"/>
              <a:gd name="connsiteY0" fmla="*/ 0 h 1454146"/>
              <a:gd name="connsiteX1" fmla="*/ 105758 w 1716830"/>
              <a:gd name="connsiteY1" fmla="*/ 8135 h 1454146"/>
              <a:gd name="connsiteX2" fmla="*/ 198500 w 1716830"/>
              <a:gd name="connsiteY2" fmla="*/ 9762 h 1454146"/>
              <a:gd name="connsiteX3" fmla="*/ 310766 w 1716830"/>
              <a:gd name="connsiteY3" fmla="*/ 13016 h 1454146"/>
              <a:gd name="connsiteX4" fmla="*/ 398626 w 1716830"/>
              <a:gd name="connsiteY4" fmla="*/ 13016 h 1454146"/>
              <a:gd name="connsiteX5" fmla="*/ 379102 w 1716830"/>
              <a:gd name="connsiteY5" fmla="*/ 372593 h 1454146"/>
              <a:gd name="connsiteX6" fmla="*/ 357950 w 1716830"/>
              <a:gd name="connsiteY6" fmla="*/ 543433 h 1454146"/>
              <a:gd name="connsiteX7" fmla="*/ 346561 w 1716830"/>
              <a:gd name="connsiteY7" fmla="*/ 727289 h 1454146"/>
              <a:gd name="connsiteX8" fmla="*/ 400253 w 1716830"/>
              <a:gd name="connsiteY8" fmla="*/ 955076 h 1454146"/>
              <a:gd name="connsiteX9" fmla="*/ 514147 w 1716830"/>
              <a:gd name="connsiteY9" fmla="*/ 1023412 h 1454146"/>
              <a:gd name="connsiteX10" fmla="*/ 698003 w 1716830"/>
              <a:gd name="connsiteY10" fmla="*/ 1049444 h 1454146"/>
              <a:gd name="connsiteX11" fmla="*/ 821658 w 1716830"/>
              <a:gd name="connsiteY11" fmla="*/ 1101510 h 1454146"/>
              <a:gd name="connsiteX12" fmla="*/ 916027 w 1716830"/>
              <a:gd name="connsiteY12" fmla="*/ 1238182 h 1454146"/>
              <a:gd name="connsiteX13" fmla="*/ 1042937 w 1716830"/>
              <a:gd name="connsiteY13" fmla="*/ 1233301 h 1454146"/>
              <a:gd name="connsiteX14" fmla="*/ 1202387 w 1716830"/>
              <a:gd name="connsiteY14" fmla="*/ 1238182 h 1454146"/>
              <a:gd name="connsiteX15" fmla="*/ 1286994 w 1716830"/>
              <a:gd name="connsiteY15" fmla="*/ 1311399 h 1454146"/>
              <a:gd name="connsiteX16" fmla="*/ 1448071 w 1716830"/>
              <a:gd name="connsiteY16" fmla="*/ 1350448 h 1454146"/>
              <a:gd name="connsiteX17" fmla="*/ 1553828 w 1716830"/>
              <a:gd name="connsiteY17" fmla="*/ 1407394 h 1454146"/>
              <a:gd name="connsiteX18" fmla="*/ 1705144 w 1716830"/>
              <a:gd name="connsiteY18" fmla="*/ 1451324 h 1454146"/>
              <a:gd name="connsiteX19" fmla="*/ 1706770 w 1716830"/>
              <a:gd name="connsiteY19" fmla="*/ 1449696 h 1454146"/>
              <a:gd name="connsiteX0" fmla="*/ 0 w 1788122"/>
              <a:gd name="connsiteY0" fmla="*/ 0 h 1485494"/>
              <a:gd name="connsiteX1" fmla="*/ 105758 w 1788122"/>
              <a:gd name="connsiteY1" fmla="*/ 8135 h 1485494"/>
              <a:gd name="connsiteX2" fmla="*/ 198500 w 1788122"/>
              <a:gd name="connsiteY2" fmla="*/ 9762 h 1485494"/>
              <a:gd name="connsiteX3" fmla="*/ 310766 w 1788122"/>
              <a:gd name="connsiteY3" fmla="*/ 13016 h 1485494"/>
              <a:gd name="connsiteX4" fmla="*/ 398626 w 1788122"/>
              <a:gd name="connsiteY4" fmla="*/ 13016 h 1485494"/>
              <a:gd name="connsiteX5" fmla="*/ 379102 w 1788122"/>
              <a:gd name="connsiteY5" fmla="*/ 372593 h 1485494"/>
              <a:gd name="connsiteX6" fmla="*/ 357950 w 1788122"/>
              <a:gd name="connsiteY6" fmla="*/ 543433 h 1485494"/>
              <a:gd name="connsiteX7" fmla="*/ 346561 w 1788122"/>
              <a:gd name="connsiteY7" fmla="*/ 727289 h 1485494"/>
              <a:gd name="connsiteX8" fmla="*/ 400253 w 1788122"/>
              <a:gd name="connsiteY8" fmla="*/ 955076 h 1485494"/>
              <a:gd name="connsiteX9" fmla="*/ 514147 w 1788122"/>
              <a:gd name="connsiteY9" fmla="*/ 1023412 h 1485494"/>
              <a:gd name="connsiteX10" fmla="*/ 698003 w 1788122"/>
              <a:gd name="connsiteY10" fmla="*/ 1049444 h 1485494"/>
              <a:gd name="connsiteX11" fmla="*/ 821658 w 1788122"/>
              <a:gd name="connsiteY11" fmla="*/ 1101510 h 1485494"/>
              <a:gd name="connsiteX12" fmla="*/ 916027 w 1788122"/>
              <a:gd name="connsiteY12" fmla="*/ 1238182 h 1485494"/>
              <a:gd name="connsiteX13" fmla="*/ 1042937 w 1788122"/>
              <a:gd name="connsiteY13" fmla="*/ 1233301 h 1485494"/>
              <a:gd name="connsiteX14" fmla="*/ 1202387 w 1788122"/>
              <a:gd name="connsiteY14" fmla="*/ 1238182 h 1485494"/>
              <a:gd name="connsiteX15" fmla="*/ 1286994 w 1788122"/>
              <a:gd name="connsiteY15" fmla="*/ 1311399 h 1485494"/>
              <a:gd name="connsiteX16" fmla="*/ 1448071 w 1788122"/>
              <a:gd name="connsiteY16" fmla="*/ 1350448 h 1485494"/>
              <a:gd name="connsiteX17" fmla="*/ 1553828 w 1788122"/>
              <a:gd name="connsiteY17" fmla="*/ 1407394 h 1485494"/>
              <a:gd name="connsiteX18" fmla="*/ 1705144 w 1788122"/>
              <a:gd name="connsiteY18" fmla="*/ 1451324 h 1485494"/>
              <a:gd name="connsiteX19" fmla="*/ 1788122 w 1788122"/>
              <a:gd name="connsiteY19" fmla="*/ 1485491 h 1485494"/>
              <a:gd name="connsiteX0" fmla="*/ 0 w 1788122"/>
              <a:gd name="connsiteY0" fmla="*/ 0 h 1485494"/>
              <a:gd name="connsiteX1" fmla="*/ 105758 w 1788122"/>
              <a:gd name="connsiteY1" fmla="*/ 8135 h 1485494"/>
              <a:gd name="connsiteX2" fmla="*/ 198500 w 1788122"/>
              <a:gd name="connsiteY2" fmla="*/ 9762 h 1485494"/>
              <a:gd name="connsiteX3" fmla="*/ 310766 w 1788122"/>
              <a:gd name="connsiteY3" fmla="*/ 13016 h 1485494"/>
              <a:gd name="connsiteX4" fmla="*/ 379102 w 1788122"/>
              <a:gd name="connsiteY4" fmla="*/ 372593 h 1485494"/>
              <a:gd name="connsiteX5" fmla="*/ 357950 w 1788122"/>
              <a:gd name="connsiteY5" fmla="*/ 543433 h 1485494"/>
              <a:gd name="connsiteX6" fmla="*/ 346561 w 1788122"/>
              <a:gd name="connsiteY6" fmla="*/ 727289 h 1485494"/>
              <a:gd name="connsiteX7" fmla="*/ 400253 w 1788122"/>
              <a:gd name="connsiteY7" fmla="*/ 955076 h 1485494"/>
              <a:gd name="connsiteX8" fmla="*/ 514147 w 1788122"/>
              <a:gd name="connsiteY8" fmla="*/ 1023412 h 1485494"/>
              <a:gd name="connsiteX9" fmla="*/ 698003 w 1788122"/>
              <a:gd name="connsiteY9" fmla="*/ 1049444 h 1485494"/>
              <a:gd name="connsiteX10" fmla="*/ 821658 w 1788122"/>
              <a:gd name="connsiteY10" fmla="*/ 1101510 h 1485494"/>
              <a:gd name="connsiteX11" fmla="*/ 916027 w 1788122"/>
              <a:gd name="connsiteY11" fmla="*/ 1238182 h 1485494"/>
              <a:gd name="connsiteX12" fmla="*/ 1042937 w 1788122"/>
              <a:gd name="connsiteY12" fmla="*/ 1233301 h 1485494"/>
              <a:gd name="connsiteX13" fmla="*/ 1202387 w 1788122"/>
              <a:gd name="connsiteY13" fmla="*/ 1238182 h 1485494"/>
              <a:gd name="connsiteX14" fmla="*/ 1286994 w 1788122"/>
              <a:gd name="connsiteY14" fmla="*/ 1311399 h 1485494"/>
              <a:gd name="connsiteX15" fmla="*/ 1448071 w 1788122"/>
              <a:gd name="connsiteY15" fmla="*/ 1350448 h 1485494"/>
              <a:gd name="connsiteX16" fmla="*/ 1553828 w 1788122"/>
              <a:gd name="connsiteY16" fmla="*/ 1407394 h 1485494"/>
              <a:gd name="connsiteX17" fmla="*/ 1705144 w 1788122"/>
              <a:gd name="connsiteY17" fmla="*/ 1451324 h 1485494"/>
              <a:gd name="connsiteX18" fmla="*/ 1788122 w 1788122"/>
              <a:gd name="connsiteY18" fmla="*/ 1485491 h 1485494"/>
              <a:gd name="connsiteX0" fmla="*/ 0 w 1788122"/>
              <a:gd name="connsiteY0" fmla="*/ 0 h 1485494"/>
              <a:gd name="connsiteX1" fmla="*/ 105758 w 1788122"/>
              <a:gd name="connsiteY1" fmla="*/ 8135 h 1485494"/>
              <a:gd name="connsiteX2" fmla="*/ 198500 w 1788122"/>
              <a:gd name="connsiteY2" fmla="*/ 9762 h 1485494"/>
              <a:gd name="connsiteX3" fmla="*/ 310766 w 1788122"/>
              <a:gd name="connsiteY3" fmla="*/ 13016 h 1485494"/>
              <a:gd name="connsiteX4" fmla="*/ 312391 w 1788122"/>
              <a:gd name="connsiteY4" fmla="*/ 13014 h 1485494"/>
              <a:gd name="connsiteX5" fmla="*/ 379102 w 1788122"/>
              <a:gd name="connsiteY5" fmla="*/ 372593 h 1485494"/>
              <a:gd name="connsiteX6" fmla="*/ 357950 w 1788122"/>
              <a:gd name="connsiteY6" fmla="*/ 543433 h 1485494"/>
              <a:gd name="connsiteX7" fmla="*/ 346561 w 1788122"/>
              <a:gd name="connsiteY7" fmla="*/ 727289 h 1485494"/>
              <a:gd name="connsiteX8" fmla="*/ 400253 w 1788122"/>
              <a:gd name="connsiteY8" fmla="*/ 955076 h 1485494"/>
              <a:gd name="connsiteX9" fmla="*/ 514147 w 1788122"/>
              <a:gd name="connsiteY9" fmla="*/ 1023412 h 1485494"/>
              <a:gd name="connsiteX10" fmla="*/ 698003 w 1788122"/>
              <a:gd name="connsiteY10" fmla="*/ 1049444 h 1485494"/>
              <a:gd name="connsiteX11" fmla="*/ 821658 w 1788122"/>
              <a:gd name="connsiteY11" fmla="*/ 1101510 h 1485494"/>
              <a:gd name="connsiteX12" fmla="*/ 916027 w 1788122"/>
              <a:gd name="connsiteY12" fmla="*/ 1238182 h 1485494"/>
              <a:gd name="connsiteX13" fmla="*/ 1042937 w 1788122"/>
              <a:gd name="connsiteY13" fmla="*/ 1233301 h 1485494"/>
              <a:gd name="connsiteX14" fmla="*/ 1202387 w 1788122"/>
              <a:gd name="connsiteY14" fmla="*/ 1238182 h 1485494"/>
              <a:gd name="connsiteX15" fmla="*/ 1286994 w 1788122"/>
              <a:gd name="connsiteY15" fmla="*/ 1311399 h 1485494"/>
              <a:gd name="connsiteX16" fmla="*/ 1448071 w 1788122"/>
              <a:gd name="connsiteY16" fmla="*/ 1350448 h 1485494"/>
              <a:gd name="connsiteX17" fmla="*/ 1553828 w 1788122"/>
              <a:gd name="connsiteY17" fmla="*/ 1407394 h 1485494"/>
              <a:gd name="connsiteX18" fmla="*/ 1705144 w 1788122"/>
              <a:gd name="connsiteY18" fmla="*/ 1451324 h 1485494"/>
              <a:gd name="connsiteX19" fmla="*/ 1788122 w 1788122"/>
              <a:gd name="connsiteY19" fmla="*/ 1485491 h 1485494"/>
              <a:gd name="connsiteX0" fmla="*/ 0 w 1788122"/>
              <a:gd name="connsiteY0" fmla="*/ 0 h 1485494"/>
              <a:gd name="connsiteX1" fmla="*/ 105758 w 1788122"/>
              <a:gd name="connsiteY1" fmla="*/ 8135 h 1485494"/>
              <a:gd name="connsiteX2" fmla="*/ 198500 w 1788122"/>
              <a:gd name="connsiteY2" fmla="*/ 9762 h 1485494"/>
              <a:gd name="connsiteX3" fmla="*/ 310766 w 1788122"/>
              <a:gd name="connsiteY3" fmla="*/ 13016 h 1485494"/>
              <a:gd name="connsiteX4" fmla="*/ 379102 w 1788122"/>
              <a:gd name="connsiteY4" fmla="*/ 372593 h 1485494"/>
              <a:gd name="connsiteX5" fmla="*/ 357950 w 1788122"/>
              <a:gd name="connsiteY5" fmla="*/ 543433 h 1485494"/>
              <a:gd name="connsiteX6" fmla="*/ 346561 w 1788122"/>
              <a:gd name="connsiteY6" fmla="*/ 727289 h 1485494"/>
              <a:gd name="connsiteX7" fmla="*/ 400253 w 1788122"/>
              <a:gd name="connsiteY7" fmla="*/ 955076 h 1485494"/>
              <a:gd name="connsiteX8" fmla="*/ 514147 w 1788122"/>
              <a:gd name="connsiteY8" fmla="*/ 1023412 h 1485494"/>
              <a:gd name="connsiteX9" fmla="*/ 698003 w 1788122"/>
              <a:gd name="connsiteY9" fmla="*/ 1049444 h 1485494"/>
              <a:gd name="connsiteX10" fmla="*/ 821658 w 1788122"/>
              <a:gd name="connsiteY10" fmla="*/ 1101510 h 1485494"/>
              <a:gd name="connsiteX11" fmla="*/ 916027 w 1788122"/>
              <a:gd name="connsiteY11" fmla="*/ 1238182 h 1485494"/>
              <a:gd name="connsiteX12" fmla="*/ 1042937 w 1788122"/>
              <a:gd name="connsiteY12" fmla="*/ 1233301 h 1485494"/>
              <a:gd name="connsiteX13" fmla="*/ 1202387 w 1788122"/>
              <a:gd name="connsiteY13" fmla="*/ 1238182 h 1485494"/>
              <a:gd name="connsiteX14" fmla="*/ 1286994 w 1788122"/>
              <a:gd name="connsiteY14" fmla="*/ 1311399 h 1485494"/>
              <a:gd name="connsiteX15" fmla="*/ 1448071 w 1788122"/>
              <a:gd name="connsiteY15" fmla="*/ 1350448 h 1485494"/>
              <a:gd name="connsiteX16" fmla="*/ 1553828 w 1788122"/>
              <a:gd name="connsiteY16" fmla="*/ 1407394 h 1485494"/>
              <a:gd name="connsiteX17" fmla="*/ 1705144 w 1788122"/>
              <a:gd name="connsiteY17" fmla="*/ 1451324 h 1485494"/>
              <a:gd name="connsiteX18" fmla="*/ 1788122 w 1788122"/>
              <a:gd name="connsiteY18" fmla="*/ 1485491 h 1485494"/>
              <a:gd name="connsiteX0" fmla="*/ 0 w 1788122"/>
              <a:gd name="connsiteY0" fmla="*/ 0 h 1485494"/>
              <a:gd name="connsiteX1" fmla="*/ 105758 w 1788122"/>
              <a:gd name="connsiteY1" fmla="*/ 8135 h 1485494"/>
              <a:gd name="connsiteX2" fmla="*/ 198500 w 1788122"/>
              <a:gd name="connsiteY2" fmla="*/ 9762 h 1485494"/>
              <a:gd name="connsiteX3" fmla="*/ 379102 w 1788122"/>
              <a:gd name="connsiteY3" fmla="*/ 372593 h 1485494"/>
              <a:gd name="connsiteX4" fmla="*/ 357950 w 1788122"/>
              <a:gd name="connsiteY4" fmla="*/ 543433 h 1485494"/>
              <a:gd name="connsiteX5" fmla="*/ 346561 w 1788122"/>
              <a:gd name="connsiteY5" fmla="*/ 727289 h 1485494"/>
              <a:gd name="connsiteX6" fmla="*/ 400253 w 1788122"/>
              <a:gd name="connsiteY6" fmla="*/ 955076 h 1485494"/>
              <a:gd name="connsiteX7" fmla="*/ 514147 w 1788122"/>
              <a:gd name="connsiteY7" fmla="*/ 1023412 h 1485494"/>
              <a:gd name="connsiteX8" fmla="*/ 698003 w 1788122"/>
              <a:gd name="connsiteY8" fmla="*/ 1049444 h 1485494"/>
              <a:gd name="connsiteX9" fmla="*/ 821658 w 1788122"/>
              <a:gd name="connsiteY9" fmla="*/ 1101510 h 1485494"/>
              <a:gd name="connsiteX10" fmla="*/ 916027 w 1788122"/>
              <a:gd name="connsiteY10" fmla="*/ 1238182 h 1485494"/>
              <a:gd name="connsiteX11" fmla="*/ 1042937 w 1788122"/>
              <a:gd name="connsiteY11" fmla="*/ 1233301 h 1485494"/>
              <a:gd name="connsiteX12" fmla="*/ 1202387 w 1788122"/>
              <a:gd name="connsiteY12" fmla="*/ 1238182 h 1485494"/>
              <a:gd name="connsiteX13" fmla="*/ 1286994 w 1788122"/>
              <a:gd name="connsiteY13" fmla="*/ 1311399 h 1485494"/>
              <a:gd name="connsiteX14" fmla="*/ 1448071 w 1788122"/>
              <a:gd name="connsiteY14" fmla="*/ 1350448 h 1485494"/>
              <a:gd name="connsiteX15" fmla="*/ 1553828 w 1788122"/>
              <a:gd name="connsiteY15" fmla="*/ 1407394 h 1485494"/>
              <a:gd name="connsiteX16" fmla="*/ 1705144 w 1788122"/>
              <a:gd name="connsiteY16" fmla="*/ 1451324 h 1485494"/>
              <a:gd name="connsiteX17" fmla="*/ 1788122 w 1788122"/>
              <a:gd name="connsiteY17" fmla="*/ 1485491 h 1485494"/>
              <a:gd name="connsiteX0" fmla="*/ 0 w 1788122"/>
              <a:gd name="connsiteY0" fmla="*/ 18262 h 1503756"/>
              <a:gd name="connsiteX1" fmla="*/ 105758 w 1788122"/>
              <a:gd name="connsiteY1" fmla="*/ 26397 h 1503756"/>
              <a:gd name="connsiteX2" fmla="*/ 198500 w 1788122"/>
              <a:gd name="connsiteY2" fmla="*/ 28024 h 1503756"/>
              <a:gd name="connsiteX3" fmla="*/ 341679 w 1788122"/>
              <a:gd name="connsiteY3" fmla="*/ 400617 h 1503756"/>
              <a:gd name="connsiteX4" fmla="*/ 357950 w 1788122"/>
              <a:gd name="connsiteY4" fmla="*/ 561695 h 1503756"/>
              <a:gd name="connsiteX5" fmla="*/ 346561 w 1788122"/>
              <a:gd name="connsiteY5" fmla="*/ 745551 h 1503756"/>
              <a:gd name="connsiteX6" fmla="*/ 400253 w 1788122"/>
              <a:gd name="connsiteY6" fmla="*/ 973338 h 1503756"/>
              <a:gd name="connsiteX7" fmla="*/ 514147 w 1788122"/>
              <a:gd name="connsiteY7" fmla="*/ 1041674 h 1503756"/>
              <a:gd name="connsiteX8" fmla="*/ 698003 w 1788122"/>
              <a:gd name="connsiteY8" fmla="*/ 1067706 h 1503756"/>
              <a:gd name="connsiteX9" fmla="*/ 821658 w 1788122"/>
              <a:gd name="connsiteY9" fmla="*/ 1119772 h 1503756"/>
              <a:gd name="connsiteX10" fmla="*/ 916027 w 1788122"/>
              <a:gd name="connsiteY10" fmla="*/ 1256444 h 1503756"/>
              <a:gd name="connsiteX11" fmla="*/ 1042937 w 1788122"/>
              <a:gd name="connsiteY11" fmla="*/ 1251563 h 1503756"/>
              <a:gd name="connsiteX12" fmla="*/ 1202387 w 1788122"/>
              <a:gd name="connsiteY12" fmla="*/ 1256444 h 1503756"/>
              <a:gd name="connsiteX13" fmla="*/ 1286994 w 1788122"/>
              <a:gd name="connsiteY13" fmla="*/ 1329661 h 1503756"/>
              <a:gd name="connsiteX14" fmla="*/ 1448071 w 1788122"/>
              <a:gd name="connsiteY14" fmla="*/ 1368710 h 1503756"/>
              <a:gd name="connsiteX15" fmla="*/ 1553828 w 1788122"/>
              <a:gd name="connsiteY15" fmla="*/ 1425656 h 1503756"/>
              <a:gd name="connsiteX16" fmla="*/ 1705144 w 1788122"/>
              <a:gd name="connsiteY16" fmla="*/ 1469586 h 1503756"/>
              <a:gd name="connsiteX17" fmla="*/ 1788122 w 1788122"/>
              <a:gd name="connsiteY17" fmla="*/ 1503753 h 1503756"/>
              <a:gd name="connsiteX0" fmla="*/ 0 w 1788122"/>
              <a:gd name="connsiteY0" fmla="*/ 0 h 1485494"/>
              <a:gd name="connsiteX1" fmla="*/ 105758 w 1788122"/>
              <a:gd name="connsiteY1" fmla="*/ 8135 h 1485494"/>
              <a:gd name="connsiteX2" fmla="*/ 203381 w 1788122"/>
              <a:gd name="connsiteY2" fmla="*/ 82979 h 1485494"/>
              <a:gd name="connsiteX3" fmla="*/ 341679 w 1788122"/>
              <a:gd name="connsiteY3" fmla="*/ 382355 h 1485494"/>
              <a:gd name="connsiteX4" fmla="*/ 357950 w 1788122"/>
              <a:gd name="connsiteY4" fmla="*/ 543433 h 1485494"/>
              <a:gd name="connsiteX5" fmla="*/ 346561 w 1788122"/>
              <a:gd name="connsiteY5" fmla="*/ 727289 h 1485494"/>
              <a:gd name="connsiteX6" fmla="*/ 400253 w 1788122"/>
              <a:gd name="connsiteY6" fmla="*/ 955076 h 1485494"/>
              <a:gd name="connsiteX7" fmla="*/ 514147 w 1788122"/>
              <a:gd name="connsiteY7" fmla="*/ 1023412 h 1485494"/>
              <a:gd name="connsiteX8" fmla="*/ 698003 w 1788122"/>
              <a:gd name="connsiteY8" fmla="*/ 1049444 h 1485494"/>
              <a:gd name="connsiteX9" fmla="*/ 821658 w 1788122"/>
              <a:gd name="connsiteY9" fmla="*/ 1101510 h 1485494"/>
              <a:gd name="connsiteX10" fmla="*/ 916027 w 1788122"/>
              <a:gd name="connsiteY10" fmla="*/ 1238182 h 1485494"/>
              <a:gd name="connsiteX11" fmla="*/ 1042937 w 1788122"/>
              <a:gd name="connsiteY11" fmla="*/ 1233301 h 1485494"/>
              <a:gd name="connsiteX12" fmla="*/ 1202387 w 1788122"/>
              <a:gd name="connsiteY12" fmla="*/ 1238182 h 1485494"/>
              <a:gd name="connsiteX13" fmla="*/ 1286994 w 1788122"/>
              <a:gd name="connsiteY13" fmla="*/ 1311399 h 1485494"/>
              <a:gd name="connsiteX14" fmla="*/ 1448071 w 1788122"/>
              <a:gd name="connsiteY14" fmla="*/ 1350448 h 1485494"/>
              <a:gd name="connsiteX15" fmla="*/ 1553828 w 1788122"/>
              <a:gd name="connsiteY15" fmla="*/ 1407394 h 1485494"/>
              <a:gd name="connsiteX16" fmla="*/ 1705144 w 1788122"/>
              <a:gd name="connsiteY16" fmla="*/ 1451324 h 1485494"/>
              <a:gd name="connsiteX17" fmla="*/ 1788122 w 1788122"/>
              <a:gd name="connsiteY17" fmla="*/ 1485491 h 148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8122" h="1485494">
                <a:moveTo>
                  <a:pt x="0" y="0"/>
                </a:moveTo>
                <a:lnTo>
                  <a:pt x="105758" y="8135"/>
                </a:lnTo>
                <a:cubicBezTo>
                  <a:pt x="136672" y="8677"/>
                  <a:pt x="164061" y="20609"/>
                  <a:pt x="203381" y="82979"/>
                </a:cubicBezTo>
                <a:cubicBezTo>
                  <a:pt x="242701" y="145349"/>
                  <a:pt x="293953" y="258157"/>
                  <a:pt x="341679" y="382355"/>
                </a:cubicBezTo>
                <a:lnTo>
                  <a:pt x="357950" y="543433"/>
                </a:lnTo>
                <a:lnTo>
                  <a:pt x="346561" y="727289"/>
                </a:lnTo>
                <a:lnTo>
                  <a:pt x="400253" y="955076"/>
                </a:lnTo>
                <a:lnTo>
                  <a:pt x="514147" y="1023412"/>
                </a:lnTo>
                <a:lnTo>
                  <a:pt x="698003" y="1049444"/>
                </a:lnTo>
                <a:lnTo>
                  <a:pt x="821658" y="1101510"/>
                </a:lnTo>
                <a:lnTo>
                  <a:pt x="916027" y="1238182"/>
                </a:lnTo>
                <a:lnTo>
                  <a:pt x="1042937" y="1233301"/>
                </a:lnTo>
                <a:lnTo>
                  <a:pt x="1202387" y="1238182"/>
                </a:lnTo>
                <a:lnTo>
                  <a:pt x="1286994" y="1311399"/>
                </a:lnTo>
                <a:cubicBezTo>
                  <a:pt x="1302451" y="1324686"/>
                  <a:pt x="1446376" y="1349092"/>
                  <a:pt x="1448071" y="1350448"/>
                </a:cubicBezTo>
                <a:cubicBezTo>
                  <a:pt x="1475460" y="1356685"/>
                  <a:pt x="1553150" y="1407733"/>
                  <a:pt x="1553828" y="1407394"/>
                </a:cubicBezTo>
                <a:cubicBezTo>
                  <a:pt x="1571997" y="1417699"/>
                  <a:pt x="1704466" y="1450307"/>
                  <a:pt x="1705144" y="1451324"/>
                </a:cubicBezTo>
                <a:cubicBezTo>
                  <a:pt x="1730634" y="1458374"/>
                  <a:pt x="1787783" y="1485830"/>
                  <a:pt x="1788122" y="1485491"/>
                </a:cubicBezTo>
              </a:path>
            </a:pathLst>
          </a:custGeom>
          <a:noFill/>
          <a:ln w="28575">
            <a:solidFill>
              <a:srgbClr val="FFFF00"/>
            </a:solidFill>
            <a:prstDash val="sysDash"/>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51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1000"/>
                                        <p:tgtEl>
                                          <p:spTgt spid="1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animBg="1"/>
      <p:bldP spid="6" grpId="0" animBg="1"/>
      <p:bldP spid="15"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249358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04" name="Picture 8" descr="Image result for pillar of cloud and fire">
            <a:extLst>
              <a:ext uri="{FF2B5EF4-FFF2-40B4-BE49-F238E27FC236}">
                <a16:creationId xmlns:a16="http://schemas.microsoft.com/office/drawing/2014/main" id="{D2B0EAD9-B9D3-4B00-9901-EB8F1F164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50" t="48" r="7611"/>
          <a:stretch/>
        </p:blipFill>
        <p:spPr bwMode="auto">
          <a:xfrm rot="246784">
            <a:off x="3684104" y="1464364"/>
            <a:ext cx="4943061" cy="34521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pic>
        <p:nvPicPr>
          <p:cNvPr id="4102" name="Picture 6" descr="Image result for pillar of cloud and fire">
            <a:extLst>
              <a:ext uri="{FF2B5EF4-FFF2-40B4-BE49-F238E27FC236}">
                <a16:creationId xmlns:a16="http://schemas.microsoft.com/office/drawing/2014/main" id="{4DED6BAD-1AED-4FD4-B467-89A9D8D40E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04" r="13587"/>
          <a:stretch/>
        </p:blipFill>
        <p:spPr bwMode="auto">
          <a:xfrm rot="21352118">
            <a:off x="530087" y="1535595"/>
            <a:ext cx="488342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1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5380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67FF6F-2C1A-4517-9BDF-E8B2446D35A7}"/>
              </a:ext>
            </a:extLst>
          </p:cNvPr>
          <p:cNvGrpSpPr/>
          <p:nvPr/>
        </p:nvGrpSpPr>
        <p:grpSpPr>
          <a:xfrm>
            <a:off x="468461" y="2894610"/>
            <a:ext cx="8268345" cy="785363"/>
            <a:chOff x="468461" y="2894610"/>
            <a:chExt cx="9132348" cy="785363"/>
          </a:xfrm>
        </p:grpSpPr>
        <p:grpSp>
          <p:nvGrpSpPr>
            <p:cNvPr id="67" name="Group 66">
              <a:extLst>
                <a:ext uri="{FF2B5EF4-FFF2-40B4-BE49-F238E27FC236}">
                  <a16:creationId xmlns:a16="http://schemas.microsoft.com/office/drawing/2014/main" id="{723F5D6D-DDCF-4391-9333-3961B9BD99AA}"/>
                </a:ext>
              </a:extLst>
            </p:cNvPr>
            <p:cNvGrpSpPr/>
            <p:nvPr/>
          </p:nvGrpSpPr>
          <p:grpSpPr>
            <a:xfrm>
              <a:off x="468461" y="2894610"/>
              <a:ext cx="8218339" cy="785363"/>
              <a:chOff x="468461" y="2890546"/>
              <a:chExt cx="14726408" cy="785363"/>
            </a:xfrm>
          </p:grpSpPr>
          <p:sp>
            <p:nvSpPr>
              <p:cNvPr id="69" name="Rectangle 68">
                <a:extLst>
                  <a:ext uri="{FF2B5EF4-FFF2-40B4-BE49-F238E27FC236}">
                    <a16:creationId xmlns:a16="http://schemas.microsoft.com/office/drawing/2014/main" id="{79AE8C95-BC07-418A-AF22-47903113433A}"/>
                  </a:ext>
                </a:extLst>
              </p:cNvPr>
              <p:cNvSpPr/>
              <p:nvPr/>
            </p:nvSpPr>
            <p:spPr>
              <a:xfrm>
                <a:off x="468461" y="2892144"/>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D4FE00F-305D-42E5-AF5C-C336AFDBF0FC}"/>
                  </a:ext>
                </a:extLst>
              </p:cNvPr>
              <p:cNvSpPr/>
              <p:nvPr/>
            </p:nvSpPr>
            <p:spPr>
              <a:xfrm>
                <a:off x="2111392" y="2891075"/>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73CA338-11DB-4EAC-AE72-3DB6A9162104}"/>
                  </a:ext>
                </a:extLst>
              </p:cNvPr>
              <p:cNvSpPr/>
              <p:nvPr/>
            </p:nvSpPr>
            <p:spPr>
              <a:xfrm>
                <a:off x="3754613" y="2893856"/>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4138C67-DC07-4E76-925C-6DDB91F6DF00}"/>
                  </a:ext>
                </a:extLst>
              </p:cNvPr>
              <p:cNvSpPr/>
              <p:nvPr/>
            </p:nvSpPr>
            <p:spPr>
              <a:xfrm>
                <a:off x="5397544" y="2892787"/>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8945094-9B0A-49B7-98CF-CAD504E4425F}"/>
                  </a:ext>
                </a:extLst>
              </p:cNvPr>
              <p:cNvSpPr/>
              <p:nvPr/>
            </p:nvSpPr>
            <p:spPr>
              <a:xfrm>
                <a:off x="7026943" y="2894572"/>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36A6858-3A25-427D-A578-555826A24CC3}"/>
                  </a:ext>
                </a:extLst>
              </p:cNvPr>
              <p:cNvSpPr/>
              <p:nvPr/>
            </p:nvSpPr>
            <p:spPr>
              <a:xfrm>
                <a:off x="8663444" y="2894012"/>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357C09B-0970-4728-89ED-703A1FD066CA}"/>
                  </a:ext>
                </a:extLst>
              </p:cNvPr>
              <p:cNvSpPr/>
              <p:nvPr/>
            </p:nvSpPr>
            <p:spPr>
              <a:xfrm>
                <a:off x="10296322" y="2894604"/>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14E2837-8543-481D-BE1E-0EEE9FC04705}"/>
                  </a:ext>
                </a:extLst>
              </p:cNvPr>
              <p:cNvSpPr/>
              <p:nvPr/>
            </p:nvSpPr>
            <p:spPr>
              <a:xfrm>
                <a:off x="11932825" y="2896642"/>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897BAF5-0405-4D53-9CF2-4CB78BE16810}"/>
                  </a:ext>
                </a:extLst>
              </p:cNvPr>
              <p:cNvSpPr/>
              <p:nvPr/>
            </p:nvSpPr>
            <p:spPr>
              <a:xfrm>
                <a:off x="13548264" y="2890546"/>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Rectangle 100">
              <a:extLst>
                <a:ext uri="{FF2B5EF4-FFF2-40B4-BE49-F238E27FC236}">
                  <a16:creationId xmlns:a16="http://schemas.microsoft.com/office/drawing/2014/main" id="{DCAB2603-A704-4154-A3E4-DC778C03D2F7}"/>
                </a:ext>
              </a:extLst>
            </p:cNvPr>
            <p:cNvSpPr/>
            <p:nvPr/>
          </p:nvSpPr>
          <p:spPr>
            <a:xfrm>
              <a:off x="8681891" y="2896238"/>
              <a:ext cx="918918"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p:nvSpPr>
          <p:cNvPr id="66" name="TextBox 65">
            <a:extLst>
              <a:ext uri="{FF2B5EF4-FFF2-40B4-BE49-F238E27FC236}">
                <a16:creationId xmlns:a16="http://schemas.microsoft.com/office/drawing/2014/main" id="{F10B208B-202A-48AE-B924-719B4DEA0F83}"/>
              </a:ext>
            </a:extLst>
          </p:cNvPr>
          <p:cNvSpPr txBox="1"/>
          <p:nvPr/>
        </p:nvSpPr>
        <p:spPr>
          <a:xfrm>
            <a:off x="4239784" y="2436220"/>
            <a:ext cx="2369127" cy="400110"/>
          </a:xfrm>
          <a:prstGeom prst="rect">
            <a:avLst/>
          </a:prstGeom>
          <a:noFill/>
        </p:spPr>
        <p:txBody>
          <a:bodyPr wrap="square" rtlCol="0">
            <a:spAutoFit/>
          </a:bodyPr>
          <a:lstStyle/>
          <a:p>
            <a:pPr algn="ctr"/>
            <a:r>
              <a:rPr lang="en-US" sz="2000" dirty="0"/>
              <a:t>1447 BC | 1446 BC</a:t>
            </a:r>
          </a:p>
        </p:txBody>
      </p:sp>
      <p:sp>
        <p:nvSpPr>
          <p:cNvPr id="107" name="Rectangle 106">
            <a:extLst>
              <a:ext uri="{FF2B5EF4-FFF2-40B4-BE49-F238E27FC236}">
                <a16:creationId xmlns:a16="http://schemas.microsoft.com/office/drawing/2014/main" id="{58F5E94F-B9E2-4605-A29C-319B9C118ECA}"/>
              </a:ext>
            </a:extLst>
          </p:cNvPr>
          <p:cNvSpPr/>
          <p:nvPr/>
        </p:nvSpPr>
        <p:spPr>
          <a:xfrm>
            <a:off x="855618" y="2906486"/>
            <a:ext cx="7393578" cy="790303"/>
          </a:xfrm>
          <a:prstGeom prst="rect">
            <a:avLst/>
          </a:prstGeom>
          <a:solidFill>
            <a:srgbClr val="447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TextBox 78">
            <a:extLst>
              <a:ext uri="{FF2B5EF4-FFF2-40B4-BE49-F238E27FC236}">
                <a16:creationId xmlns:a16="http://schemas.microsoft.com/office/drawing/2014/main" id="{85B1C64A-098D-4892-8AC5-88917376EAE2}"/>
              </a:ext>
            </a:extLst>
          </p:cNvPr>
          <p:cNvSpPr txBox="1"/>
          <p:nvPr/>
        </p:nvSpPr>
        <p:spPr>
          <a:xfrm>
            <a:off x="5047730" y="3145758"/>
            <a:ext cx="757028" cy="307777"/>
          </a:xfrm>
          <a:prstGeom prst="rect">
            <a:avLst/>
          </a:prstGeom>
        </p:spPr>
        <p:txBody>
          <a:bodyPr wrap="square" rtlCol="0">
            <a:spAutoFit/>
          </a:bodyPr>
          <a:lstStyle/>
          <a:p>
            <a:pPr algn="ctr"/>
            <a:r>
              <a:rPr lang="en-US" sz="1400" b="1" dirty="0"/>
              <a:t>Tevet</a:t>
            </a:r>
          </a:p>
        </p:txBody>
      </p:sp>
      <p:sp useBgFill="1">
        <p:nvSpPr>
          <p:cNvPr id="80" name="TextBox 79">
            <a:extLst>
              <a:ext uri="{FF2B5EF4-FFF2-40B4-BE49-F238E27FC236}">
                <a16:creationId xmlns:a16="http://schemas.microsoft.com/office/drawing/2014/main" id="{AF7B1DFB-ACB1-472F-AFB5-1B301C7232C7}"/>
              </a:ext>
            </a:extLst>
          </p:cNvPr>
          <p:cNvSpPr txBox="1"/>
          <p:nvPr/>
        </p:nvSpPr>
        <p:spPr>
          <a:xfrm>
            <a:off x="5877163" y="3148014"/>
            <a:ext cx="757028" cy="307777"/>
          </a:xfrm>
          <a:prstGeom prst="rect">
            <a:avLst/>
          </a:prstGeom>
        </p:spPr>
        <p:txBody>
          <a:bodyPr wrap="square" rtlCol="0">
            <a:spAutoFit/>
          </a:bodyPr>
          <a:lstStyle/>
          <a:p>
            <a:pPr algn="ctr"/>
            <a:r>
              <a:rPr lang="en-US" sz="1400" b="1" dirty="0"/>
              <a:t>Shevat</a:t>
            </a:r>
          </a:p>
        </p:txBody>
      </p:sp>
      <p:sp useBgFill="1">
        <p:nvSpPr>
          <p:cNvPr id="81" name="TextBox 80">
            <a:extLst>
              <a:ext uri="{FF2B5EF4-FFF2-40B4-BE49-F238E27FC236}">
                <a16:creationId xmlns:a16="http://schemas.microsoft.com/office/drawing/2014/main" id="{45179354-A68E-4ECC-947E-B6FF9309B0BD}"/>
              </a:ext>
            </a:extLst>
          </p:cNvPr>
          <p:cNvSpPr txBox="1"/>
          <p:nvPr/>
        </p:nvSpPr>
        <p:spPr>
          <a:xfrm>
            <a:off x="6696500" y="3152587"/>
            <a:ext cx="757028" cy="307777"/>
          </a:xfrm>
          <a:prstGeom prst="rect">
            <a:avLst/>
          </a:prstGeom>
        </p:spPr>
        <p:txBody>
          <a:bodyPr wrap="square" rtlCol="0">
            <a:spAutoFit/>
          </a:bodyPr>
          <a:lstStyle/>
          <a:p>
            <a:pPr algn="ctr"/>
            <a:r>
              <a:rPr lang="en-US" sz="1400" b="1" dirty="0"/>
              <a:t>Adar</a:t>
            </a:r>
          </a:p>
        </p:txBody>
      </p:sp>
      <p:sp useBgFill="1">
        <p:nvSpPr>
          <p:cNvPr id="82" name="TextBox 81">
            <a:extLst>
              <a:ext uri="{FF2B5EF4-FFF2-40B4-BE49-F238E27FC236}">
                <a16:creationId xmlns:a16="http://schemas.microsoft.com/office/drawing/2014/main" id="{56C63AF2-6DAD-4715-9379-FFB7E62DDDCF}"/>
              </a:ext>
            </a:extLst>
          </p:cNvPr>
          <p:cNvSpPr txBox="1"/>
          <p:nvPr/>
        </p:nvSpPr>
        <p:spPr>
          <a:xfrm>
            <a:off x="7551306" y="3149166"/>
            <a:ext cx="688207" cy="307777"/>
          </a:xfrm>
          <a:prstGeom prst="rect">
            <a:avLst/>
          </a:prstGeom>
        </p:spPr>
        <p:txBody>
          <a:bodyPr wrap="square" rtlCol="0">
            <a:spAutoFit/>
          </a:bodyPr>
          <a:lstStyle/>
          <a:p>
            <a:pPr algn="ctr"/>
            <a:r>
              <a:rPr lang="en-US" sz="1400" b="1" dirty="0"/>
              <a:t>Nisan</a:t>
            </a:r>
          </a:p>
        </p:txBody>
      </p:sp>
      <p:sp useBgFill="1">
        <p:nvSpPr>
          <p:cNvPr id="102" name="TextBox 101">
            <a:extLst>
              <a:ext uri="{FF2B5EF4-FFF2-40B4-BE49-F238E27FC236}">
                <a16:creationId xmlns:a16="http://schemas.microsoft.com/office/drawing/2014/main" id="{F952883D-BB5C-4AF2-8E89-9055CE0446BE}"/>
              </a:ext>
            </a:extLst>
          </p:cNvPr>
          <p:cNvSpPr txBox="1"/>
          <p:nvPr/>
        </p:nvSpPr>
        <p:spPr>
          <a:xfrm>
            <a:off x="4213576" y="3145764"/>
            <a:ext cx="783300" cy="307777"/>
          </a:xfrm>
          <a:prstGeom prst="rect">
            <a:avLst/>
          </a:prstGeom>
        </p:spPr>
        <p:txBody>
          <a:bodyPr wrap="square" rtlCol="0">
            <a:spAutoFit/>
          </a:bodyPr>
          <a:lstStyle/>
          <a:p>
            <a:pPr algn="ctr"/>
            <a:r>
              <a:rPr lang="en-US" sz="1400" b="1" dirty="0"/>
              <a:t>Chislev</a:t>
            </a:r>
          </a:p>
        </p:txBody>
      </p:sp>
      <p:sp useBgFill="1">
        <p:nvSpPr>
          <p:cNvPr id="103" name="TextBox 102">
            <a:extLst>
              <a:ext uri="{FF2B5EF4-FFF2-40B4-BE49-F238E27FC236}">
                <a16:creationId xmlns:a16="http://schemas.microsoft.com/office/drawing/2014/main" id="{2F37045A-913F-404E-9605-E19A9422C152}"/>
              </a:ext>
            </a:extLst>
          </p:cNvPr>
          <p:cNvSpPr txBox="1"/>
          <p:nvPr/>
        </p:nvSpPr>
        <p:spPr>
          <a:xfrm>
            <a:off x="3340780" y="3151414"/>
            <a:ext cx="1088652" cy="307777"/>
          </a:xfrm>
          <a:prstGeom prst="rect">
            <a:avLst/>
          </a:prstGeom>
        </p:spPr>
        <p:txBody>
          <a:bodyPr wrap="square" rtlCol="0">
            <a:spAutoFit/>
          </a:bodyPr>
          <a:lstStyle/>
          <a:p>
            <a:pPr algn="ctr"/>
            <a:r>
              <a:rPr lang="en-US" sz="1400" b="1" dirty="0"/>
              <a:t>Heshvan</a:t>
            </a:r>
          </a:p>
        </p:txBody>
      </p:sp>
      <p:sp useBgFill="1">
        <p:nvSpPr>
          <p:cNvPr id="104" name="TextBox 103">
            <a:extLst>
              <a:ext uri="{FF2B5EF4-FFF2-40B4-BE49-F238E27FC236}">
                <a16:creationId xmlns:a16="http://schemas.microsoft.com/office/drawing/2014/main" id="{28F7C134-B358-4A5C-B21D-3BF5A38197BA}"/>
              </a:ext>
            </a:extLst>
          </p:cNvPr>
          <p:cNvSpPr txBox="1"/>
          <p:nvPr/>
        </p:nvSpPr>
        <p:spPr>
          <a:xfrm>
            <a:off x="2591513" y="3152680"/>
            <a:ext cx="711942" cy="307777"/>
          </a:xfrm>
          <a:prstGeom prst="rect">
            <a:avLst/>
          </a:prstGeom>
        </p:spPr>
        <p:txBody>
          <a:bodyPr wrap="square" rtlCol="0">
            <a:spAutoFit/>
          </a:bodyPr>
          <a:lstStyle/>
          <a:p>
            <a:pPr algn="ctr"/>
            <a:r>
              <a:rPr lang="en-US" sz="1400" b="1" dirty="0"/>
              <a:t>Tishri</a:t>
            </a:r>
          </a:p>
        </p:txBody>
      </p:sp>
      <p:sp useBgFill="1">
        <p:nvSpPr>
          <p:cNvPr id="105" name="TextBox 104">
            <a:extLst>
              <a:ext uri="{FF2B5EF4-FFF2-40B4-BE49-F238E27FC236}">
                <a16:creationId xmlns:a16="http://schemas.microsoft.com/office/drawing/2014/main" id="{E7A9181A-7065-4E1E-9068-6C93FBD6F92D}"/>
              </a:ext>
            </a:extLst>
          </p:cNvPr>
          <p:cNvSpPr txBox="1"/>
          <p:nvPr/>
        </p:nvSpPr>
        <p:spPr>
          <a:xfrm>
            <a:off x="1759094" y="3157056"/>
            <a:ext cx="711942" cy="307777"/>
          </a:xfrm>
          <a:prstGeom prst="rect">
            <a:avLst/>
          </a:prstGeom>
        </p:spPr>
        <p:txBody>
          <a:bodyPr wrap="square" rtlCol="0">
            <a:spAutoFit/>
          </a:bodyPr>
          <a:lstStyle/>
          <a:p>
            <a:pPr algn="ctr"/>
            <a:r>
              <a:rPr lang="en-US" sz="1400" b="1" dirty="0"/>
              <a:t>Elul</a:t>
            </a:r>
          </a:p>
        </p:txBody>
      </p:sp>
      <p:sp useBgFill="1">
        <p:nvSpPr>
          <p:cNvPr id="106" name="TextBox 105">
            <a:extLst>
              <a:ext uri="{FF2B5EF4-FFF2-40B4-BE49-F238E27FC236}">
                <a16:creationId xmlns:a16="http://schemas.microsoft.com/office/drawing/2014/main" id="{9BC6FCAA-3009-4E5C-82A5-A34B5C7BB589}"/>
              </a:ext>
            </a:extLst>
          </p:cNvPr>
          <p:cNvSpPr txBox="1"/>
          <p:nvPr/>
        </p:nvSpPr>
        <p:spPr>
          <a:xfrm>
            <a:off x="933805" y="3157056"/>
            <a:ext cx="711942" cy="307777"/>
          </a:xfrm>
          <a:prstGeom prst="rect">
            <a:avLst/>
          </a:prstGeom>
        </p:spPr>
        <p:txBody>
          <a:bodyPr wrap="square" rtlCol="0">
            <a:spAutoFit/>
          </a:bodyPr>
          <a:lstStyle/>
          <a:p>
            <a:pPr algn="ctr"/>
            <a:r>
              <a:rPr lang="en-US" sz="1400" b="1" dirty="0"/>
              <a:t>Av</a:t>
            </a:r>
          </a:p>
        </p:txBody>
      </p:sp>
      <p:cxnSp>
        <p:nvCxnSpPr>
          <p:cNvPr id="110" name="Straight Arrow Connector 109">
            <a:extLst>
              <a:ext uri="{FF2B5EF4-FFF2-40B4-BE49-F238E27FC236}">
                <a16:creationId xmlns:a16="http://schemas.microsoft.com/office/drawing/2014/main" id="{234C1169-D857-4475-8B9B-5ED5474AC420}"/>
              </a:ext>
            </a:extLst>
          </p:cNvPr>
          <p:cNvCxnSpPr/>
          <p:nvPr/>
        </p:nvCxnSpPr>
        <p:spPr>
          <a:xfrm>
            <a:off x="868680" y="3964572"/>
            <a:ext cx="7367451" cy="0"/>
          </a:xfrm>
          <a:prstGeom prst="straightConnector1">
            <a:avLst/>
          </a:prstGeom>
          <a:ln w="38100">
            <a:solidFill>
              <a:schemeClr val="bg1"/>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108" name="TextBox 107">
            <a:extLst>
              <a:ext uri="{FF2B5EF4-FFF2-40B4-BE49-F238E27FC236}">
                <a16:creationId xmlns:a16="http://schemas.microsoft.com/office/drawing/2014/main" id="{0515DBF0-5DCB-4F56-BEC4-21A0BC65B14E}"/>
              </a:ext>
            </a:extLst>
          </p:cNvPr>
          <p:cNvSpPr txBox="1"/>
          <p:nvPr/>
        </p:nvSpPr>
        <p:spPr>
          <a:xfrm>
            <a:off x="3838704" y="3742515"/>
            <a:ext cx="1531916" cy="461665"/>
          </a:xfrm>
          <a:prstGeom prst="rect">
            <a:avLst/>
          </a:prstGeom>
        </p:spPr>
        <p:txBody>
          <a:bodyPr wrap="square" rtlCol="0">
            <a:spAutoFit/>
          </a:bodyPr>
          <a:lstStyle/>
          <a:p>
            <a:pPr algn="ctr"/>
            <a:r>
              <a:rPr lang="en-US" sz="2400" dirty="0"/>
              <a:t>9 months</a:t>
            </a:r>
          </a:p>
        </p:txBody>
      </p:sp>
    </p:spTree>
    <p:extLst>
      <p:ext uri="{BB962C8B-B14F-4D97-AF65-F5344CB8AC3E}">
        <p14:creationId xmlns:p14="http://schemas.microsoft.com/office/powerpoint/2010/main" val="1460529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500"/>
                                        <p:tgtEl>
                                          <p:spTgt spid="10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childTnLst>
                          </p:cTn>
                        </p:par>
                        <p:par>
                          <p:cTn id="39" fill="hold">
                            <p:stCondLst>
                              <p:cond delay="1000"/>
                            </p:stCondLst>
                            <p:childTnLst>
                              <p:par>
                                <p:cTn id="40" presetID="16" presetClass="entr" presetSubtype="37" fill="hold" grpId="0"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barn(outVertical)">
                                      <p:cBhvr>
                                        <p:cTn id="42" dur="500"/>
                                        <p:tgtEl>
                                          <p:spTgt spid="66"/>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500"/>
                                        <p:tgtEl>
                                          <p:spTgt spid="108"/>
                                        </p:tgtEl>
                                      </p:cBhvr>
                                    </p:animEffect>
                                  </p:childTnLst>
                                </p:cTn>
                              </p:par>
                            </p:childTnLst>
                          </p:cTn>
                        </p:par>
                        <p:par>
                          <p:cTn id="47" fill="hold">
                            <p:stCondLst>
                              <p:cond delay="2000"/>
                            </p:stCondLst>
                            <p:childTnLst>
                              <p:par>
                                <p:cTn id="48" presetID="16" presetClass="entr" presetSubtype="37" fill="hold" nodeType="after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barn(outVertical)">
                                      <p:cBhvr>
                                        <p:cTn id="5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07" grpId="0" animBg="1"/>
      <p:bldP spid="79" grpId="0" animBg="1"/>
      <p:bldP spid="80" grpId="0" animBg="1"/>
      <p:bldP spid="81" grpId="0" animBg="1"/>
      <p:bldP spid="82" grpId="0" animBg="1"/>
      <p:bldP spid="102" grpId="0" animBg="1"/>
      <p:bldP spid="103" grpId="0" animBg="1"/>
      <p:bldP spid="104" grpId="0" animBg="1"/>
      <p:bldP spid="105" grpId="0" animBg="1"/>
      <p:bldP spid="106" grpId="0" animBg="1"/>
      <p:bldP spid="1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159211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unleavened bread </a:t>
            </a:r>
            <a:r>
              <a:rPr lang="en-US" sz="3200" dirty="0">
                <a:effectLst>
                  <a:outerShdw blurRad="38100" dist="38100" dir="2700000" algn="tl">
                    <a:srgbClr val="000000">
                      <a:alpha val="43137"/>
                    </a:srgbClr>
                  </a:outerShdw>
                </a:effectLst>
              </a:rPr>
              <a:t>~ leaven is a type of sin</a:t>
            </a:r>
            <a:endParaRPr lang="en-US" sz="7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8D8E8E-AC01-4CCC-8C34-C2C966D73DF5}"/>
              </a:ext>
            </a:extLst>
          </p:cNvPr>
          <p:cNvSpPr txBox="1"/>
          <p:nvPr/>
        </p:nvSpPr>
        <p:spPr>
          <a:xfrm>
            <a:off x="491613" y="1289870"/>
            <a:ext cx="8210128"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cs typeface="Times New Roman" panose="02020603050405020304" pitchFamily="18" charset="0"/>
              </a:rPr>
              <a:t>bitter </a:t>
            </a:r>
            <a:r>
              <a:rPr lang="en-US" sz="3200" i="1" dirty="0">
                <a:solidFill>
                  <a:srgbClr val="FFFF00"/>
                </a:solidFill>
                <a:effectLst>
                  <a:outerShdw blurRad="38100" dist="38100" dir="2700000" algn="tl">
                    <a:srgbClr val="000000">
                      <a:alpha val="43137"/>
                    </a:srgbClr>
                  </a:outerShdw>
                </a:effectLst>
                <a:cs typeface="Times New Roman" panose="02020603050405020304" pitchFamily="18" charset="0"/>
              </a:rPr>
              <a:t>herbs </a:t>
            </a:r>
            <a:r>
              <a:rPr lang="en-US" sz="3200" i="1" dirty="0">
                <a:effectLst>
                  <a:outerShdw blurRad="38100" dist="38100" dir="2700000" algn="tl">
                    <a:srgbClr val="000000">
                      <a:alpha val="43137"/>
                    </a:srgbClr>
                  </a:outerShdw>
                </a:effectLst>
                <a:cs typeface="Times New Roman" panose="02020603050405020304" pitchFamily="18" charset="0"/>
              </a:rPr>
              <a:t>~ </a:t>
            </a:r>
            <a:r>
              <a:rPr lang="en-US" sz="3200" dirty="0">
                <a:effectLst>
                  <a:outerShdw blurRad="38100" dist="38100" dir="2700000" algn="tl">
                    <a:srgbClr val="000000">
                      <a:alpha val="43137"/>
                    </a:srgbClr>
                  </a:outerShdw>
                </a:effectLst>
                <a:cs typeface="Times New Roman" panose="02020603050405020304" pitchFamily="18" charset="0"/>
              </a:rPr>
              <a:t>endive or horseradish</a:t>
            </a:r>
          </a:p>
        </p:txBody>
      </p:sp>
    </p:spTree>
    <p:extLst>
      <p:ext uri="{BB962C8B-B14F-4D97-AF65-F5344CB8AC3E}">
        <p14:creationId xmlns:p14="http://schemas.microsoft.com/office/powerpoint/2010/main" val="429080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76426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p:nvSpPr>
          <p:cNvPr id="4" name="TextBox 3">
            <a:extLst>
              <a:ext uri="{FF2B5EF4-FFF2-40B4-BE49-F238E27FC236}">
                <a16:creationId xmlns:a16="http://schemas.microsoft.com/office/drawing/2014/main" id="{60AE064A-2071-4CC1-8572-23AFC5E5012E}"/>
              </a:ext>
            </a:extLst>
          </p:cNvPr>
          <p:cNvSpPr txBox="1"/>
          <p:nvPr/>
        </p:nvSpPr>
        <p:spPr>
          <a:xfrm>
            <a:off x="467248" y="783771"/>
            <a:ext cx="8234625" cy="1077218"/>
          </a:xfrm>
          <a:prstGeom prst="rect">
            <a:avLst/>
          </a:prstGeom>
          <a:noFill/>
        </p:spPr>
        <p:txBody>
          <a:bodyPr wrap="square" rtlCol="0">
            <a:spAutoFit/>
          </a:bodyPr>
          <a:lstStyle/>
          <a:p>
            <a:r>
              <a:rPr lang="en-US" sz="3200" dirty="0">
                <a:solidFill>
                  <a:srgbClr val="FFFF00"/>
                </a:solidFill>
              </a:rPr>
              <a:t>entrails</a:t>
            </a:r>
            <a:r>
              <a:rPr lang="en-US" sz="3200" dirty="0"/>
              <a:t> ~ KJV, </a:t>
            </a:r>
            <a:r>
              <a:rPr lang="en-US" sz="3200" dirty="0">
                <a:solidFill>
                  <a:srgbClr val="FFFF00"/>
                </a:solidFill>
              </a:rPr>
              <a:t>purtenance</a:t>
            </a:r>
            <a:r>
              <a:rPr lang="en-US" sz="3200" dirty="0"/>
              <a:t> – literally, </a:t>
            </a:r>
            <a:r>
              <a:rPr lang="en-US" sz="3200" i="1" dirty="0"/>
              <a:t>midst</a:t>
            </a:r>
            <a:r>
              <a:rPr lang="en-US" sz="3200" dirty="0"/>
              <a:t> (innards)</a:t>
            </a:r>
            <a:endParaRPr lang="en-US" sz="4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8D8E8E-AC01-4CCC-8C34-C2C966D73DF5}"/>
              </a:ext>
            </a:extLst>
          </p:cNvPr>
          <p:cNvSpPr txBox="1"/>
          <p:nvPr/>
        </p:nvSpPr>
        <p:spPr>
          <a:xfrm>
            <a:off x="447368" y="1796229"/>
            <a:ext cx="8254373" cy="1077218"/>
          </a:xfrm>
          <a:prstGeom prst="rect">
            <a:avLst/>
          </a:prstGeom>
          <a:noFill/>
        </p:spPr>
        <p:txBody>
          <a:bodyPr wrap="square" rtlCol="0">
            <a:spAutoFit/>
          </a:bodyPr>
          <a:lstStyle/>
          <a:p>
            <a:r>
              <a:rPr lang="en-US" sz="3200" dirty="0"/>
              <a:t>Psalm 34:20 ~ </a:t>
            </a:r>
            <a:r>
              <a:rPr lang="en-US" sz="3200" dirty="0">
                <a:solidFill>
                  <a:srgbClr val="FFFF00"/>
                </a:solidFill>
              </a:rPr>
              <a:t>He guards all his bones;</a:t>
            </a:r>
            <a:endParaRPr lang="en-US" dirty="0"/>
          </a:p>
          <a:p>
            <a:r>
              <a:rPr lang="en-US" sz="3200" dirty="0">
                <a:solidFill>
                  <a:srgbClr val="FFFF00"/>
                </a:solidFill>
              </a:rPr>
              <a:t>Not one of them is broken.</a:t>
            </a:r>
            <a:endPar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FD1FAB-C91E-4C3B-B82F-368DF89D4B01}"/>
              </a:ext>
            </a:extLst>
          </p:cNvPr>
          <p:cNvSpPr txBox="1"/>
          <p:nvPr/>
        </p:nvSpPr>
        <p:spPr>
          <a:xfrm>
            <a:off x="674285" y="2813868"/>
            <a:ext cx="8022347"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t>John 19:36 ~ </a:t>
            </a:r>
            <a:r>
              <a:rPr lang="en-US" sz="3200" dirty="0">
                <a:solidFill>
                  <a:srgbClr val="FFFF00"/>
                </a:solidFill>
              </a:rPr>
              <a:t>For these things were done that the Scripture should be fulfilled, “Not one of His bones shall be broken.”</a:t>
            </a:r>
          </a:p>
        </p:txBody>
      </p:sp>
    </p:spTree>
    <p:extLst>
      <p:ext uri="{BB962C8B-B14F-4D97-AF65-F5344CB8AC3E}">
        <p14:creationId xmlns:p14="http://schemas.microsoft.com/office/powerpoint/2010/main" val="305258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4"/>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AB732-F718-45A1-BC2F-56E0A3ACC05D}"/>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4" name="TextBox 3">
            <a:extLst>
              <a:ext uri="{FF2B5EF4-FFF2-40B4-BE49-F238E27FC236}">
                <a16:creationId xmlns:a16="http://schemas.microsoft.com/office/drawing/2014/main" id="{0C938A61-B3A3-4E46-AFFF-1D91C068F535}"/>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Tree>
    <p:extLst>
      <p:ext uri="{BB962C8B-B14F-4D97-AF65-F5344CB8AC3E}">
        <p14:creationId xmlns:p14="http://schemas.microsoft.com/office/powerpoint/2010/main" val="216938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509D795-6D7B-462B-A5C4-2D0DA9F1C228}"/>
              </a:ext>
            </a:extLst>
          </p:cNvPr>
          <p:cNvGrpSpPr/>
          <p:nvPr/>
        </p:nvGrpSpPr>
        <p:grpSpPr>
          <a:xfrm>
            <a:off x="468461" y="2894610"/>
            <a:ext cx="8218339" cy="785363"/>
            <a:chOff x="468461" y="2890546"/>
            <a:chExt cx="14726408" cy="785363"/>
          </a:xfrm>
        </p:grpSpPr>
        <p:sp>
          <p:nvSpPr>
            <p:cNvPr id="9" name="Rectangle 8">
              <a:extLst>
                <a:ext uri="{FF2B5EF4-FFF2-40B4-BE49-F238E27FC236}">
                  <a16:creationId xmlns:a16="http://schemas.microsoft.com/office/drawing/2014/main" id="{87509264-DBC5-4BA9-9492-DA1102CB8C7F}"/>
                </a:ext>
              </a:extLst>
            </p:cNvPr>
            <p:cNvSpPr/>
            <p:nvPr/>
          </p:nvSpPr>
          <p:spPr>
            <a:xfrm>
              <a:off x="468461" y="2892144"/>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C8F93B-4548-4820-8E0F-4A036E7C53A2}"/>
                </a:ext>
              </a:extLst>
            </p:cNvPr>
            <p:cNvSpPr/>
            <p:nvPr/>
          </p:nvSpPr>
          <p:spPr>
            <a:xfrm>
              <a:off x="2111392" y="2891075"/>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738993-9FC2-478D-9F9E-A5629AAA167C}"/>
                </a:ext>
              </a:extLst>
            </p:cNvPr>
            <p:cNvSpPr/>
            <p:nvPr/>
          </p:nvSpPr>
          <p:spPr>
            <a:xfrm>
              <a:off x="3754613" y="2893856"/>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6E8F1A-C05E-4368-9E14-8A6FB963E71A}"/>
                </a:ext>
              </a:extLst>
            </p:cNvPr>
            <p:cNvSpPr/>
            <p:nvPr/>
          </p:nvSpPr>
          <p:spPr>
            <a:xfrm>
              <a:off x="5397544" y="2892787"/>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F22255-E8F4-4805-9795-E035E467AD09}"/>
                </a:ext>
              </a:extLst>
            </p:cNvPr>
            <p:cNvSpPr/>
            <p:nvPr/>
          </p:nvSpPr>
          <p:spPr>
            <a:xfrm>
              <a:off x="7026943" y="2894572"/>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98775B-A0F9-4C62-B190-D5DFE6CBE511}"/>
                </a:ext>
              </a:extLst>
            </p:cNvPr>
            <p:cNvSpPr/>
            <p:nvPr/>
          </p:nvSpPr>
          <p:spPr>
            <a:xfrm>
              <a:off x="8663444" y="2894012"/>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F00BF1-3CC5-47B9-B800-36C803C4D639}"/>
                </a:ext>
              </a:extLst>
            </p:cNvPr>
            <p:cNvSpPr/>
            <p:nvPr/>
          </p:nvSpPr>
          <p:spPr>
            <a:xfrm>
              <a:off x="10296322" y="2894604"/>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AAEEAF-3D1A-4B50-A209-8BB23696E88A}"/>
                </a:ext>
              </a:extLst>
            </p:cNvPr>
            <p:cNvSpPr/>
            <p:nvPr/>
          </p:nvSpPr>
          <p:spPr>
            <a:xfrm>
              <a:off x="11932825" y="2896642"/>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D58874-07BC-41D8-8B7D-98BF7C67B7BF}"/>
                </a:ext>
              </a:extLst>
            </p:cNvPr>
            <p:cNvSpPr/>
            <p:nvPr/>
          </p:nvSpPr>
          <p:spPr>
            <a:xfrm>
              <a:off x="13548264" y="2890546"/>
              <a:ext cx="1646605" cy="77926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16915D8-F92F-4570-8439-CEACCFF06043}"/>
              </a:ext>
            </a:extLst>
          </p:cNvPr>
          <p:cNvSpPr txBox="1"/>
          <p:nvPr/>
        </p:nvSpPr>
        <p:spPr>
          <a:xfrm>
            <a:off x="90623" y="-245327"/>
            <a:ext cx="5046451" cy="119184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spc="3500" dirty="0">
                <a:solidFill>
                  <a:srgbClr val="FFFFFF"/>
                </a:solidFill>
                <a:latin typeface="KG Tangled Up In You " panose="02000000000000000000" pitchFamily="2" charset="0"/>
                <a:ea typeface="+mj-ea"/>
                <a:cs typeface="+mj-cs"/>
              </a:rPr>
              <a:t>EXODUS</a:t>
            </a:r>
          </a:p>
        </p:txBody>
      </p:sp>
      <p:sp>
        <p:nvSpPr>
          <p:cNvPr id="3" name="TextBox 2">
            <a:extLst>
              <a:ext uri="{FF2B5EF4-FFF2-40B4-BE49-F238E27FC236}">
                <a16:creationId xmlns:a16="http://schemas.microsoft.com/office/drawing/2014/main" id="{4154B5E1-63FF-4551-9080-56BDAC18518E}"/>
              </a:ext>
            </a:extLst>
          </p:cNvPr>
          <p:cNvSpPr txBox="1"/>
          <p:nvPr/>
        </p:nvSpPr>
        <p:spPr>
          <a:xfrm>
            <a:off x="4611690" y="-161477"/>
            <a:ext cx="1720343" cy="1107996"/>
          </a:xfrm>
          <a:prstGeom prst="rect">
            <a:avLst/>
          </a:prstGeom>
          <a:noFill/>
        </p:spPr>
        <p:txBody>
          <a:bodyPr wrap="none" rtlCol="0">
            <a:spAutoFit/>
          </a:bodyPr>
          <a:lstStyle/>
          <a:p>
            <a:pPr>
              <a:spcAft>
                <a:spcPts val="600"/>
              </a:spcAft>
            </a:pPr>
            <a:r>
              <a:rPr lang="en-US" sz="6600" spc="600" dirty="0">
                <a:solidFill>
                  <a:schemeClr val="bg1"/>
                </a:solidFill>
                <a:latin typeface="KG Tangled Up In You " panose="02000000000000000000" pitchFamily="2" charset="0"/>
              </a:rPr>
              <a:t>12-13</a:t>
            </a:r>
          </a:p>
        </p:txBody>
      </p:sp>
      <p:sp useBgFill="1">
        <p:nvSpPr>
          <p:cNvPr id="14" name="TextBox 13">
            <a:extLst>
              <a:ext uri="{FF2B5EF4-FFF2-40B4-BE49-F238E27FC236}">
                <a16:creationId xmlns:a16="http://schemas.microsoft.com/office/drawing/2014/main" id="{E69DEE7D-24B6-4600-A0E9-2835EC4A5BF8}"/>
              </a:ext>
            </a:extLst>
          </p:cNvPr>
          <p:cNvSpPr txBox="1"/>
          <p:nvPr/>
        </p:nvSpPr>
        <p:spPr>
          <a:xfrm>
            <a:off x="807319" y="3083539"/>
            <a:ext cx="1108364" cy="400110"/>
          </a:xfrm>
          <a:prstGeom prst="rect">
            <a:avLst/>
          </a:prstGeom>
        </p:spPr>
        <p:txBody>
          <a:bodyPr wrap="square" rtlCol="0">
            <a:spAutoFit/>
          </a:bodyPr>
          <a:lstStyle/>
          <a:p>
            <a:pPr algn="ctr"/>
            <a:r>
              <a:rPr lang="en-US" sz="2000" b="1" dirty="0"/>
              <a:t>1400 BC</a:t>
            </a:r>
          </a:p>
        </p:txBody>
      </p:sp>
      <p:sp useBgFill="1">
        <p:nvSpPr>
          <p:cNvPr id="15" name="TextBox 14">
            <a:extLst>
              <a:ext uri="{FF2B5EF4-FFF2-40B4-BE49-F238E27FC236}">
                <a16:creationId xmlns:a16="http://schemas.microsoft.com/office/drawing/2014/main" id="{497870B5-EDE8-476E-95C0-8DECD3A43D3B}"/>
              </a:ext>
            </a:extLst>
          </p:cNvPr>
          <p:cNvSpPr txBox="1"/>
          <p:nvPr/>
        </p:nvSpPr>
        <p:spPr>
          <a:xfrm>
            <a:off x="2682804" y="3076915"/>
            <a:ext cx="1108364" cy="400110"/>
          </a:xfrm>
          <a:prstGeom prst="rect">
            <a:avLst/>
          </a:prstGeom>
        </p:spPr>
        <p:txBody>
          <a:bodyPr wrap="square" rtlCol="0">
            <a:spAutoFit/>
          </a:bodyPr>
          <a:lstStyle/>
          <a:p>
            <a:pPr algn="ctr"/>
            <a:r>
              <a:rPr lang="en-US" sz="2000" b="1" dirty="0"/>
              <a:t>1000 BC</a:t>
            </a:r>
          </a:p>
        </p:txBody>
      </p:sp>
      <p:sp useBgFill="1">
        <p:nvSpPr>
          <p:cNvPr id="16" name="TextBox 15">
            <a:extLst>
              <a:ext uri="{FF2B5EF4-FFF2-40B4-BE49-F238E27FC236}">
                <a16:creationId xmlns:a16="http://schemas.microsoft.com/office/drawing/2014/main" id="{D1370593-213B-41BD-B8D0-BCCC75846788}"/>
              </a:ext>
            </a:extLst>
          </p:cNvPr>
          <p:cNvSpPr txBox="1"/>
          <p:nvPr/>
        </p:nvSpPr>
        <p:spPr>
          <a:xfrm>
            <a:off x="4478476" y="3078810"/>
            <a:ext cx="1108364" cy="400110"/>
          </a:xfrm>
          <a:prstGeom prst="rect">
            <a:avLst/>
          </a:prstGeom>
        </p:spPr>
        <p:txBody>
          <a:bodyPr wrap="square" rtlCol="0">
            <a:spAutoFit/>
          </a:bodyPr>
          <a:lstStyle/>
          <a:p>
            <a:pPr algn="ctr"/>
            <a:r>
              <a:rPr lang="en-US" sz="2000" b="1" dirty="0"/>
              <a:t>600 BC</a:t>
            </a:r>
          </a:p>
        </p:txBody>
      </p:sp>
      <p:sp useBgFill="1">
        <p:nvSpPr>
          <p:cNvPr id="17" name="TextBox 16">
            <a:extLst>
              <a:ext uri="{FF2B5EF4-FFF2-40B4-BE49-F238E27FC236}">
                <a16:creationId xmlns:a16="http://schemas.microsoft.com/office/drawing/2014/main" id="{7AE58C61-1640-4942-84FE-A5815B365665}"/>
              </a:ext>
            </a:extLst>
          </p:cNvPr>
          <p:cNvSpPr txBox="1"/>
          <p:nvPr/>
        </p:nvSpPr>
        <p:spPr>
          <a:xfrm>
            <a:off x="6309166" y="3070924"/>
            <a:ext cx="1108364" cy="400110"/>
          </a:xfrm>
          <a:prstGeom prst="rect">
            <a:avLst/>
          </a:prstGeom>
        </p:spPr>
        <p:txBody>
          <a:bodyPr wrap="square" rtlCol="0">
            <a:spAutoFit/>
          </a:bodyPr>
          <a:lstStyle/>
          <a:p>
            <a:pPr algn="ctr"/>
            <a:r>
              <a:rPr lang="en-US" sz="2000" b="1" dirty="0"/>
              <a:t>200 BC</a:t>
            </a:r>
          </a:p>
        </p:txBody>
      </p:sp>
      <p:cxnSp>
        <p:nvCxnSpPr>
          <p:cNvPr id="22" name="Straight Arrow Connector 21">
            <a:extLst>
              <a:ext uri="{FF2B5EF4-FFF2-40B4-BE49-F238E27FC236}">
                <a16:creationId xmlns:a16="http://schemas.microsoft.com/office/drawing/2014/main" id="{35241C67-2143-4FAF-A313-3490F84918B6}"/>
              </a:ext>
            </a:extLst>
          </p:cNvPr>
          <p:cNvCxnSpPr>
            <a:cxnSpLocks/>
            <a:stCxn id="23" idx="0"/>
          </p:cNvCxnSpPr>
          <p:nvPr/>
        </p:nvCxnSpPr>
        <p:spPr>
          <a:xfrm flipH="1" flipV="1">
            <a:off x="1197198" y="3736258"/>
            <a:ext cx="223477" cy="557450"/>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23" name="TextBox 22">
            <a:extLst>
              <a:ext uri="{FF2B5EF4-FFF2-40B4-BE49-F238E27FC236}">
                <a16:creationId xmlns:a16="http://schemas.microsoft.com/office/drawing/2014/main" id="{0DB3D364-949D-4676-8998-58EBD957AB7F}"/>
              </a:ext>
            </a:extLst>
          </p:cNvPr>
          <p:cNvSpPr txBox="1"/>
          <p:nvPr/>
        </p:nvSpPr>
        <p:spPr>
          <a:xfrm>
            <a:off x="653922" y="4293708"/>
            <a:ext cx="1533505" cy="707886"/>
          </a:xfrm>
          <a:prstGeom prst="rect">
            <a:avLst/>
          </a:prstGeom>
        </p:spPr>
        <p:txBody>
          <a:bodyPr wrap="square" rtlCol="0">
            <a:spAutoFit/>
          </a:bodyPr>
          <a:lstStyle/>
          <a:p>
            <a:pPr algn="ctr"/>
            <a:r>
              <a:rPr lang="en-US" sz="2000" dirty="0"/>
              <a:t>Passover</a:t>
            </a:r>
          </a:p>
          <a:p>
            <a:pPr algn="ctr"/>
            <a:r>
              <a:rPr lang="en-US" sz="2000" dirty="0"/>
              <a:t>(c. 1450 BC)</a:t>
            </a:r>
          </a:p>
        </p:txBody>
      </p:sp>
      <p:cxnSp>
        <p:nvCxnSpPr>
          <p:cNvPr id="24" name="Straight Arrow Connector 23">
            <a:extLst>
              <a:ext uri="{FF2B5EF4-FFF2-40B4-BE49-F238E27FC236}">
                <a16:creationId xmlns:a16="http://schemas.microsoft.com/office/drawing/2014/main" id="{68185627-5F1F-404C-9B8F-05D7C621A540}"/>
              </a:ext>
            </a:extLst>
          </p:cNvPr>
          <p:cNvCxnSpPr>
            <a:cxnSpLocks/>
          </p:cNvCxnSpPr>
          <p:nvPr/>
        </p:nvCxnSpPr>
        <p:spPr>
          <a:xfrm flipV="1">
            <a:off x="7634249" y="3779803"/>
            <a:ext cx="223477" cy="557450"/>
          </a:xfrm>
          <a:prstGeom prst="straightConnector1">
            <a:avLst/>
          </a:prstGeom>
          <a:ln w="57150" cap="rnd">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25" name="TextBox 24">
            <a:extLst>
              <a:ext uri="{FF2B5EF4-FFF2-40B4-BE49-F238E27FC236}">
                <a16:creationId xmlns:a16="http://schemas.microsoft.com/office/drawing/2014/main" id="{B6BAE36E-41D5-445F-B1E7-93E89052D1C8}"/>
              </a:ext>
            </a:extLst>
          </p:cNvPr>
          <p:cNvSpPr txBox="1"/>
          <p:nvPr/>
        </p:nvSpPr>
        <p:spPr>
          <a:xfrm>
            <a:off x="6655549" y="4337253"/>
            <a:ext cx="1533505" cy="707886"/>
          </a:xfrm>
          <a:prstGeom prst="rect">
            <a:avLst/>
          </a:prstGeom>
        </p:spPr>
        <p:txBody>
          <a:bodyPr wrap="square" rtlCol="0">
            <a:spAutoFit/>
          </a:bodyPr>
          <a:lstStyle/>
          <a:p>
            <a:pPr algn="ctr"/>
            <a:r>
              <a:rPr lang="en-US" sz="2000" dirty="0"/>
              <a:t>Calvary</a:t>
            </a:r>
          </a:p>
          <a:p>
            <a:pPr algn="ctr"/>
            <a:r>
              <a:rPr lang="en-US" sz="2000" dirty="0"/>
              <a:t>(AD 33)</a:t>
            </a:r>
          </a:p>
        </p:txBody>
      </p:sp>
      <p:pic>
        <p:nvPicPr>
          <p:cNvPr id="33" name="Picture 32" descr="A picture containing table&#10;&#10;Description automatically generated">
            <a:extLst>
              <a:ext uri="{FF2B5EF4-FFF2-40B4-BE49-F238E27FC236}">
                <a16:creationId xmlns:a16="http://schemas.microsoft.com/office/drawing/2014/main" id="{DFBDBCD9-CFC2-4FF5-9B1D-605697444F4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2" b="96289" l="8803" r="93310">
                        <a14:foregroundMark x1="8803" y1="28660" x2="8803" y2="28660"/>
                        <a14:foregroundMark x1="50704" y1="5567" x2="50704" y2="5567"/>
                        <a14:foregroundMark x1="51056" y1="2474" x2="51056" y2="2474"/>
                        <a14:foregroundMark x1="93310" y1="30309" x2="93310" y2="30309"/>
                        <a14:foregroundMark x1="49296" y1="96289" x2="49296" y2="96289"/>
                        <a14:foregroundMark x1="93310" y1="25773" x2="93310" y2="25773"/>
                        <a14:foregroundMark x1="93310" y1="25155" x2="93310" y2="25155"/>
                        <a14:foregroundMark x1="89085" y1="23299" x2="89085" y2="23299"/>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55217" y="2455481"/>
            <a:ext cx="648715" cy="1107840"/>
          </a:xfrm>
          <a:prstGeom prst="rect">
            <a:avLst/>
          </a:prstGeom>
          <a:effectLst>
            <a:outerShdw blurRad="50800" dist="266700" dir="8100000" algn="tr" rotWithShape="0">
              <a:prstClr val="black">
                <a:alpha val="40000"/>
              </a:prstClr>
            </a:outerShdw>
          </a:effectLst>
        </p:spPr>
      </p:pic>
      <p:sp>
        <p:nvSpPr>
          <p:cNvPr id="34" name="TextBox 33">
            <a:extLst>
              <a:ext uri="{FF2B5EF4-FFF2-40B4-BE49-F238E27FC236}">
                <a16:creationId xmlns:a16="http://schemas.microsoft.com/office/drawing/2014/main" id="{1777F4B8-6FE2-46C7-A989-5EE74F7935C8}"/>
              </a:ext>
            </a:extLst>
          </p:cNvPr>
          <p:cNvSpPr txBox="1"/>
          <p:nvPr/>
        </p:nvSpPr>
        <p:spPr>
          <a:xfrm>
            <a:off x="3068600" y="6808750"/>
            <a:ext cx="3606800" cy="230832"/>
          </a:xfrm>
          <a:prstGeom prst="rect">
            <a:avLst/>
          </a:prstGeom>
          <a:noFill/>
        </p:spPr>
        <p:txBody>
          <a:bodyPr wrap="square" rtlCol="0">
            <a:spAutoFit/>
          </a:bodyPr>
          <a:lstStyle/>
          <a:p>
            <a:r>
              <a:rPr lang="en-US" sz="900">
                <a:hlinkClick r:id="rId6" tooltip="http://pumabydesign001.com/2010/12/24/christmas-in-bethlehem-the-cross-banished-from-souvenirs-shops-to-appease-islamic-fanatics/"/>
              </a:rPr>
              <a:t>This Photo</a:t>
            </a:r>
            <a:r>
              <a:rPr lang="en-US" sz="900"/>
              <a:t> by Unknown Author is licensed under </a:t>
            </a:r>
            <a:r>
              <a:rPr lang="en-US" sz="900">
                <a:hlinkClick r:id="rId7" tooltip="https://creativecommons.org/licenses/by-sa/3.0/"/>
              </a:rPr>
              <a:t>CC BY-SA</a:t>
            </a:r>
            <a:endParaRPr lang="en-US" sz="900"/>
          </a:p>
        </p:txBody>
      </p:sp>
      <p:sp>
        <p:nvSpPr>
          <p:cNvPr id="35" name="Arrow: Circular 34">
            <a:extLst>
              <a:ext uri="{FF2B5EF4-FFF2-40B4-BE49-F238E27FC236}">
                <a16:creationId xmlns:a16="http://schemas.microsoft.com/office/drawing/2014/main" id="{0FF30594-12DE-4E0C-8BC8-CFDCD8DB8250}"/>
              </a:ext>
            </a:extLst>
          </p:cNvPr>
          <p:cNvSpPr/>
          <p:nvPr/>
        </p:nvSpPr>
        <p:spPr>
          <a:xfrm rot="21377049">
            <a:off x="1134134" y="1725141"/>
            <a:ext cx="6447992" cy="868318"/>
          </a:xfrm>
          <a:custGeom>
            <a:avLst/>
            <a:gdLst>
              <a:gd name="connsiteX0" fmla="*/ 100724 w 5644343"/>
              <a:gd name="connsiteY0" fmla="*/ 565496 h 1429789"/>
              <a:gd name="connsiteX1" fmla="*/ 2793276 w 5644343"/>
              <a:gd name="connsiteY1" fmla="*/ 33000 h 1429789"/>
              <a:gd name="connsiteX2" fmla="*/ 5240679 w 5644343"/>
              <a:gd name="connsiteY2" fmla="*/ 375194 h 1429789"/>
              <a:gd name="connsiteX3" fmla="*/ 5240677 w 5644343"/>
              <a:gd name="connsiteY3" fmla="*/ 375195 h 1429789"/>
              <a:gd name="connsiteX4" fmla="*/ 5332771 w 5644343"/>
              <a:gd name="connsiteY4" fmla="*/ 966344 h 1429789"/>
              <a:gd name="connsiteX5" fmla="*/ 4856302 w 5644343"/>
              <a:gd name="connsiteY5" fmla="*/ 336697 h 1429789"/>
              <a:gd name="connsiteX6" fmla="*/ 4856302 w 5644343"/>
              <a:gd name="connsiteY6" fmla="*/ 336697 h 1429789"/>
              <a:gd name="connsiteX7" fmla="*/ 2784781 w 5644343"/>
              <a:gd name="connsiteY7" fmla="*/ 135921 h 1429789"/>
              <a:gd name="connsiteX8" fmla="*/ 218967 w 5644343"/>
              <a:gd name="connsiteY8" fmla="*/ 571986 h 1429789"/>
              <a:gd name="connsiteX9" fmla="*/ 100724 w 5644343"/>
              <a:gd name="connsiteY9" fmla="*/ 565496 h 1429789"/>
              <a:gd name="connsiteX0" fmla="*/ 0 w 5232047"/>
              <a:gd name="connsiteY0" fmla="*/ 532533 h 933381"/>
              <a:gd name="connsiteX1" fmla="*/ 2692552 w 5232047"/>
              <a:gd name="connsiteY1" fmla="*/ 37 h 933381"/>
              <a:gd name="connsiteX2" fmla="*/ 5139955 w 5232047"/>
              <a:gd name="connsiteY2" fmla="*/ 342231 h 933381"/>
              <a:gd name="connsiteX3" fmla="*/ 5139953 w 5232047"/>
              <a:gd name="connsiteY3" fmla="*/ 342232 h 933381"/>
              <a:gd name="connsiteX4" fmla="*/ 5232047 w 5232047"/>
              <a:gd name="connsiteY4" fmla="*/ 933381 h 933381"/>
              <a:gd name="connsiteX5" fmla="*/ 4755578 w 5232047"/>
              <a:gd name="connsiteY5" fmla="*/ 303734 h 933381"/>
              <a:gd name="connsiteX6" fmla="*/ 4755578 w 5232047"/>
              <a:gd name="connsiteY6" fmla="*/ 602992 h 933381"/>
              <a:gd name="connsiteX7" fmla="*/ 2684057 w 5232047"/>
              <a:gd name="connsiteY7" fmla="*/ 102958 h 933381"/>
              <a:gd name="connsiteX8" fmla="*/ 118243 w 5232047"/>
              <a:gd name="connsiteY8" fmla="*/ 539023 h 933381"/>
              <a:gd name="connsiteX9" fmla="*/ 0 w 5232047"/>
              <a:gd name="connsiteY9" fmla="*/ 532533 h 933381"/>
              <a:gd name="connsiteX0" fmla="*/ 0 w 5232047"/>
              <a:gd name="connsiteY0" fmla="*/ 532533 h 933381"/>
              <a:gd name="connsiteX1" fmla="*/ 2692552 w 5232047"/>
              <a:gd name="connsiteY1" fmla="*/ 37 h 933381"/>
              <a:gd name="connsiteX2" fmla="*/ 5139955 w 5232047"/>
              <a:gd name="connsiteY2" fmla="*/ 342231 h 933381"/>
              <a:gd name="connsiteX3" fmla="*/ 5139953 w 5232047"/>
              <a:gd name="connsiteY3" fmla="*/ 342232 h 933381"/>
              <a:gd name="connsiteX4" fmla="*/ 5232047 w 5232047"/>
              <a:gd name="connsiteY4" fmla="*/ 933381 h 933381"/>
              <a:gd name="connsiteX5" fmla="*/ 4763891 w 5232047"/>
              <a:gd name="connsiteY5" fmla="*/ 677806 h 933381"/>
              <a:gd name="connsiteX6" fmla="*/ 4755578 w 5232047"/>
              <a:gd name="connsiteY6" fmla="*/ 602992 h 933381"/>
              <a:gd name="connsiteX7" fmla="*/ 2684057 w 5232047"/>
              <a:gd name="connsiteY7" fmla="*/ 102958 h 933381"/>
              <a:gd name="connsiteX8" fmla="*/ 118243 w 5232047"/>
              <a:gd name="connsiteY8" fmla="*/ 539023 h 933381"/>
              <a:gd name="connsiteX9" fmla="*/ 0 w 5232047"/>
              <a:gd name="connsiteY9" fmla="*/ 532533 h 933381"/>
              <a:gd name="connsiteX0" fmla="*/ 0 w 5232047"/>
              <a:gd name="connsiteY0" fmla="*/ 532533 h 933381"/>
              <a:gd name="connsiteX1" fmla="*/ 2692552 w 5232047"/>
              <a:gd name="connsiteY1" fmla="*/ 37 h 933381"/>
              <a:gd name="connsiteX2" fmla="*/ 5139955 w 5232047"/>
              <a:gd name="connsiteY2" fmla="*/ 342231 h 933381"/>
              <a:gd name="connsiteX3" fmla="*/ 5139953 w 5232047"/>
              <a:gd name="connsiteY3" fmla="*/ 342232 h 933381"/>
              <a:gd name="connsiteX4" fmla="*/ 5232047 w 5232047"/>
              <a:gd name="connsiteY4" fmla="*/ 933381 h 933381"/>
              <a:gd name="connsiteX5" fmla="*/ 4763891 w 5232047"/>
              <a:gd name="connsiteY5" fmla="*/ 677806 h 933381"/>
              <a:gd name="connsiteX6" fmla="*/ 4714014 w 5232047"/>
              <a:gd name="connsiteY6" fmla="*/ 328672 h 933381"/>
              <a:gd name="connsiteX7" fmla="*/ 2684057 w 5232047"/>
              <a:gd name="connsiteY7" fmla="*/ 102958 h 933381"/>
              <a:gd name="connsiteX8" fmla="*/ 118243 w 5232047"/>
              <a:gd name="connsiteY8" fmla="*/ 539023 h 933381"/>
              <a:gd name="connsiteX9" fmla="*/ 0 w 5232047"/>
              <a:gd name="connsiteY9" fmla="*/ 532533 h 933381"/>
              <a:gd name="connsiteX0" fmla="*/ 0 w 5322833"/>
              <a:gd name="connsiteY0" fmla="*/ 532533 h 933381"/>
              <a:gd name="connsiteX1" fmla="*/ 2692552 w 5322833"/>
              <a:gd name="connsiteY1" fmla="*/ 37 h 933381"/>
              <a:gd name="connsiteX2" fmla="*/ 5139955 w 5322833"/>
              <a:gd name="connsiteY2" fmla="*/ 342231 h 933381"/>
              <a:gd name="connsiteX3" fmla="*/ 5322833 w 5322833"/>
              <a:gd name="connsiteY3" fmla="*/ 308981 h 933381"/>
              <a:gd name="connsiteX4" fmla="*/ 5232047 w 5322833"/>
              <a:gd name="connsiteY4" fmla="*/ 933381 h 933381"/>
              <a:gd name="connsiteX5" fmla="*/ 4763891 w 5322833"/>
              <a:gd name="connsiteY5" fmla="*/ 677806 h 933381"/>
              <a:gd name="connsiteX6" fmla="*/ 4714014 w 5322833"/>
              <a:gd name="connsiteY6" fmla="*/ 328672 h 933381"/>
              <a:gd name="connsiteX7" fmla="*/ 2684057 w 5322833"/>
              <a:gd name="connsiteY7" fmla="*/ 102958 h 933381"/>
              <a:gd name="connsiteX8" fmla="*/ 118243 w 5322833"/>
              <a:gd name="connsiteY8" fmla="*/ 539023 h 933381"/>
              <a:gd name="connsiteX9" fmla="*/ 0 w 5322833"/>
              <a:gd name="connsiteY9" fmla="*/ 532533 h 933381"/>
              <a:gd name="connsiteX0" fmla="*/ 0 w 5322833"/>
              <a:gd name="connsiteY0" fmla="*/ 569252 h 970100"/>
              <a:gd name="connsiteX1" fmla="*/ 2692552 w 5322833"/>
              <a:gd name="connsiteY1" fmla="*/ 36756 h 970100"/>
              <a:gd name="connsiteX2" fmla="*/ 4915511 w 5322833"/>
              <a:gd name="connsiteY2" fmla="*/ 187757 h 970100"/>
              <a:gd name="connsiteX3" fmla="*/ 5322833 w 5322833"/>
              <a:gd name="connsiteY3" fmla="*/ 345700 h 970100"/>
              <a:gd name="connsiteX4" fmla="*/ 5232047 w 5322833"/>
              <a:gd name="connsiteY4" fmla="*/ 970100 h 970100"/>
              <a:gd name="connsiteX5" fmla="*/ 4763891 w 5322833"/>
              <a:gd name="connsiteY5" fmla="*/ 714525 h 970100"/>
              <a:gd name="connsiteX6" fmla="*/ 4714014 w 5322833"/>
              <a:gd name="connsiteY6" fmla="*/ 365391 h 970100"/>
              <a:gd name="connsiteX7" fmla="*/ 2684057 w 5322833"/>
              <a:gd name="connsiteY7" fmla="*/ 139677 h 970100"/>
              <a:gd name="connsiteX8" fmla="*/ 118243 w 5322833"/>
              <a:gd name="connsiteY8" fmla="*/ 575742 h 970100"/>
              <a:gd name="connsiteX9" fmla="*/ 0 w 5322833"/>
              <a:gd name="connsiteY9" fmla="*/ 569252 h 970100"/>
              <a:gd name="connsiteX0" fmla="*/ 0 w 5322833"/>
              <a:gd name="connsiteY0" fmla="*/ 704614 h 1105462"/>
              <a:gd name="connsiteX1" fmla="*/ 2650989 w 5322833"/>
              <a:gd name="connsiteY1" fmla="*/ 14177 h 1105462"/>
              <a:gd name="connsiteX2" fmla="*/ 4915511 w 5322833"/>
              <a:gd name="connsiteY2" fmla="*/ 323119 h 1105462"/>
              <a:gd name="connsiteX3" fmla="*/ 5322833 w 5322833"/>
              <a:gd name="connsiteY3" fmla="*/ 481062 h 1105462"/>
              <a:gd name="connsiteX4" fmla="*/ 5232047 w 5322833"/>
              <a:gd name="connsiteY4" fmla="*/ 1105462 h 1105462"/>
              <a:gd name="connsiteX5" fmla="*/ 4763891 w 5322833"/>
              <a:gd name="connsiteY5" fmla="*/ 849887 h 1105462"/>
              <a:gd name="connsiteX6" fmla="*/ 4714014 w 5322833"/>
              <a:gd name="connsiteY6" fmla="*/ 500753 h 1105462"/>
              <a:gd name="connsiteX7" fmla="*/ 2684057 w 5322833"/>
              <a:gd name="connsiteY7" fmla="*/ 275039 h 1105462"/>
              <a:gd name="connsiteX8" fmla="*/ 118243 w 5322833"/>
              <a:gd name="connsiteY8" fmla="*/ 711104 h 1105462"/>
              <a:gd name="connsiteX9" fmla="*/ 0 w 5322833"/>
              <a:gd name="connsiteY9" fmla="*/ 704614 h 1105462"/>
              <a:gd name="connsiteX0" fmla="*/ 0 w 5538964"/>
              <a:gd name="connsiteY0" fmla="*/ 608398 h 1100686"/>
              <a:gd name="connsiteX1" fmla="*/ 2867120 w 5538964"/>
              <a:gd name="connsiteY1" fmla="*/ 9401 h 1100686"/>
              <a:gd name="connsiteX2" fmla="*/ 5131642 w 5538964"/>
              <a:gd name="connsiteY2" fmla="*/ 318343 h 1100686"/>
              <a:gd name="connsiteX3" fmla="*/ 5538964 w 5538964"/>
              <a:gd name="connsiteY3" fmla="*/ 476286 h 1100686"/>
              <a:gd name="connsiteX4" fmla="*/ 5448178 w 5538964"/>
              <a:gd name="connsiteY4" fmla="*/ 1100686 h 1100686"/>
              <a:gd name="connsiteX5" fmla="*/ 4980022 w 5538964"/>
              <a:gd name="connsiteY5" fmla="*/ 845111 h 1100686"/>
              <a:gd name="connsiteX6" fmla="*/ 4930145 w 5538964"/>
              <a:gd name="connsiteY6" fmla="*/ 495977 h 1100686"/>
              <a:gd name="connsiteX7" fmla="*/ 2900188 w 5538964"/>
              <a:gd name="connsiteY7" fmla="*/ 270263 h 1100686"/>
              <a:gd name="connsiteX8" fmla="*/ 334374 w 5538964"/>
              <a:gd name="connsiteY8" fmla="*/ 706328 h 1100686"/>
              <a:gd name="connsiteX9" fmla="*/ 0 w 5538964"/>
              <a:gd name="connsiteY9" fmla="*/ 608398 h 1100686"/>
              <a:gd name="connsiteX0" fmla="*/ 0 w 5448178"/>
              <a:gd name="connsiteY0" fmla="*/ 608398 h 1100686"/>
              <a:gd name="connsiteX1" fmla="*/ 2867120 w 5448178"/>
              <a:gd name="connsiteY1" fmla="*/ 9401 h 1100686"/>
              <a:gd name="connsiteX2" fmla="*/ 5131642 w 5448178"/>
              <a:gd name="connsiteY2" fmla="*/ 318343 h 1100686"/>
              <a:gd name="connsiteX3" fmla="*/ 5422586 w 5448178"/>
              <a:gd name="connsiteY3" fmla="*/ 201966 h 1100686"/>
              <a:gd name="connsiteX4" fmla="*/ 5448178 w 5448178"/>
              <a:gd name="connsiteY4" fmla="*/ 1100686 h 1100686"/>
              <a:gd name="connsiteX5" fmla="*/ 4980022 w 5448178"/>
              <a:gd name="connsiteY5" fmla="*/ 845111 h 1100686"/>
              <a:gd name="connsiteX6" fmla="*/ 4930145 w 5448178"/>
              <a:gd name="connsiteY6" fmla="*/ 495977 h 1100686"/>
              <a:gd name="connsiteX7" fmla="*/ 2900188 w 5448178"/>
              <a:gd name="connsiteY7" fmla="*/ 270263 h 1100686"/>
              <a:gd name="connsiteX8" fmla="*/ 334374 w 5448178"/>
              <a:gd name="connsiteY8" fmla="*/ 706328 h 1100686"/>
              <a:gd name="connsiteX9" fmla="*/ 0 w 5448178"/>
              <a:gd name="connsiteY9" fmla="*/ 608398 h 1100686"/>
              <a:gd name="connsiteX0" fmla="*/ 0 w 5448178"/>
              <a:gd name="connsiteY0" fmla="*/ 608398 h 1100686"/>
              <a:gd name="connsiteX1" fmla="*/ 2867120 w 5448178"/>
              <a:gd name="connsiteY1" fmla="*/ 9401 h 1100686"/>
              <a:gd name="connsiteX2" fmla="*/ 5131642 w 5448178"/>
              <a:gd name="connsiteY2" fmla="*/ 318343 h 1100686"/>
              <a:gd name="connsiteX3" fmla="*/ 5422586 w 5448178"/>
              <a:gd name="connsiteY3" fmla="*/ 201966 h 1100686"/>
              <a:gd name="connsiteX4" fmla="*/ 5448178 w 5448178"/>
              <a:gd name="connsiteY4" fmla="*/ 1100686 h 1100686"/>
              <a:gd name="connsiteX5" fmla="*/ 4714014 w 5448178"/>
              <a:gd name="connsiteY5" fmla="*/ 845111 h 1100686"/>
              <a:gd name="connsiteX6" fmla="*/ 4930145 w 5448178"/>
              <a:gd name="connsiteY6" fmla="*/ 495977 h 1100686"/>
              <a:gd name="connsiteX7" fmla="*/ 2900188 w 5448178"/>
              <a:gd name="connsiteY7" fmla="*/ 270263 h 1100686"/>
              <a:gd name="connsiteX8" fmla="*/ 334374 w 5448178"/>
              <a:gd name="connsiteY8" fmla="*/ 706328 h 1100686"/>
              <a:gd name="connsiteX9" fmla="*/ 0 w 5448178"/>
              <a:gd name="connsiteY9" fmla="*/ 608398 h 1100686"/>
              <a:gd name="connsiteX0" fmla="*/ 0 w 5664309"/>
              <a:gd name="connsiteY0" fmla="*/ 608398 h 859617"/>
              <a:gd name="connsiteX1" fmla="*/ 2867120 w 5664309"/>
              <a:gd name="connsiteY1" fmla="*/ 9401 h 859617"/>
              <a:gd name="connsiteX2" fmla="*/ 5131642 w 5664309"/>
              <a:gd name="connsiteY2" fmla="*/ 318343 h 859617"/>
              <a:gd name="connsiteX3" fmla="*/ 5422586 w 5664309"/>
              <a:gd name="connsiteY3" fmla="*/ 201966 h 859617"/>
              <a:gd name="connsiteX4" fmla="*/ 5664309 w 5664309"/>
              <a:gd name="connsiteY4" fmla="*/ 859617 h 859617"/>
              <a:gd name="connsiteX5" fmla="*/ 4714014 w 5664309"/>
              <a:gd name="connsiteY5" fmla="*/ 845111 h 859617"/>
              <a:gd name="connsiteX6" fmla="*/ 4930145 w 5664309"/>
              <a:gd name="connsiteY6" fmla="*/ 495977 h 859617"/>
              <a:gd name="connsiteX7" fmla="*/ 2900188 w 5664309"/>
              <a:gd name="connsiteY7" fmla="*/ 270263 h 859617"/>
              <a:gd name="connsiteX8" fmla="*/ 334374 w 5664309"/>
              <a:gd name="connsiteY8" fmla="*/ 706328 h 859617"/>
              <a:gd name="connsiteX9" fmla="*/ 0 w 5664309"/>
              <a:gd name="connsiteY9" fmla="*/ 608398 h 859617"/>
              <a:gd name="connsiteX0" fmla="*/ 0 w 5664309"/>
              <a:gd name="connsiteY0" fmla="*/ 608398 h 859617"/>
              <a:gd name="connsiteX1" fmla="*/ 2867120 w 5664309"/>
              <a:gd name="connsiteY1" fmla="*/ 9401 h 859617"/>
              <a:gd name="connsiteX2" fmla="*/ 5131642 w 5664309"/>
              <a:gd name="connsiteY2" fmla="*/ 318343 h 859617"/>
              <a:gd name="connsiteX3" fmla="*/ 5422586 w 5664309"/>
              <a:gd name="connsiteY3" fmla="*/ 201966 h 859617"/>
              <a:gd name="connsiteX4" fmla="*/ 5664309 w 5664309"/>
              <a:gd name="connsiteY4" fmla="*/ 859617 h 859617"/>
              <a:gd name="connsiteX5" fmla="*/ 4996647 w 5664309"/>
              <a:gd name="connsiteY5" fmla="*/ 845111 h 859617"/>
              <a:gd name="connsiteX6" fmla="*/ 4930145 w 5664309"/>
              <a:gd name="connsiteY6" fmla="*/ 495977 h 859617"/>
              <a:gd name="connsiteX7" fmla="*/ 2900188 w 5664309"/>
              <a:gd name="connsiteY7" fmla="*/ 270263 h 859617"/>
              <a:gd name="connsiteX8" fmla="*/ 334374 w 5664309"/>
              <a:gd name="connsiteY8" fmla="*/ 706328 h 859617"/>
              <a:gd name="connsiteX9" fmla="*/ 0 w 5664309"/>
              <a:gd name="connsiteY9" fmla="*/ 608398 h 859617"/>
              <a:gd name="connsiteX0" fmla="*/ 0 w 5664309"/>
              <a:gd name="connsiteY0" fmla="*/ 608398 h 859617"/>
              <a:gd name="connsiteX1" fmla="*/ 2867120 w 5664309"/>
              <a:gd name="connsiteY1" fmla="*/ 9401 h 859617"/>
              <a:gd name="connsiteX2" fmla="*/ 5131642 w 5664309"/>
              <a:gd name="connsiteY2" fmla="*/ 318343 h 859617"/>
              <a:gd name="connsiteX3" fmla="*/ 5314520 w 5664309"/>
              <a:gd name="connsiteY3" fmla="*/ 152090 h 859617"/>
              <a:gd name="connsiteX4" fmla="*/ 5664309 w 5664309"/>
              <a:gd name="connsiteY4" fmla="*/ 859617 h 859617"/>
              <a:gd name="connsiteX5" fmla="*/ 4996647 w 5664309"/>
              <a:gd name="connsiteY5" fmla="*/ 845111 h 859617"/>
              <a:gd name="connsiteX6" fmla="*/ 4930145 w 5664309"/>
              <a:gd name="connsiteY6" fmla="*/ 495977 h 859617"/>
              <a:gd name="connsiteX7" fmla="*/ 2900188 w 5664309"/>
              <a:gd name="connsiteY7" fmla="*/ 270263 h 859617"/>
              <a:gd name="connsiteX8" fmla="*/ 334374 w 5664309"/>
              <a:gd name="connsiteY8" fmla="*/ 706328 h 859617"/>
              <a:gd name="connsiteX9" fmla="*/ 0 w 5664309"/>
              <a:gd name="connsiteY9" fmla="*/ 608398 h 859617"/>
              <a:gd name="connsiteX0" fmla="*/ 0 w 5664309"/>
              <a:gd name="connsiteY0" fmla="*/ 608398 h 859617"/>
              <a:gd name="connsiteX1" fmla="*/ 2867120 w 5664309"/>
              <a:gd name="connsiteY1" fmla="*/ 9401 h 859617"/>
              <a:gd name="connsiteX2" fmla="*/ 5131642 w 5664309"/>
              <a:gd name="connsiteY2" fmla="*/ 318343 h 859617"/>
              <a:gd name="connsiteX3" fmla="*/ 5314520 w 5664309"/>
              <a:gd name="connsiteY3" fmla="*/ 152090 h 859617"/>
              <a:gd name="connsiteX4" fmla="*/ 5664309 w 5664309"/>
              <a:gd name="connsiteY4" fmla="*/ 859617 h 859617"/>
              <a:gd name="connsiteX5" fmla="*/ 4996647 w 5664309"/>
              <a:gd name="connsiteY5" fmla="*/ 845111 h 859617"/>
              <a:gd name="connsiteX6" fmla="*/ 5029897 w 5664309"/>
              <a:gd name="connsiteY6" fmla="*/ 520916 h 859617"/>
              <a:gd name="connsiteX7" fmla="*/ 2900188 w 5664309"/>
              <a:gd name="connsiteY7" fmla="*/ 270263 h 859617"/>
              <a:gd name="connsiteX8" fmla="*/ 334374 w 5664309"/>
              <a:gd name="connsiteY8" fmla="*/ 706328 h 859617"/>
              <a:gd name="connsiteX9" fmla="*/ 0 w 5664309"/>
              <a:gd name="connsiteY9" fmla="*/ 608398 h 859617"/>
              <a:gd name="connsiteX0" fmla="*/ 0 w 5664309"/>
              <a:gd name="connsiteY0" fmla="*/ 601985 h 853204"/>
              <a:gd name="connsiteX1" fmla="*/ 2867120 w 5664309"/>
              <a:gd name="connsiteY1" fmla="*/ 2988 h 853204"/>
              <a:gd name="connsiteX2" fmla="*/ 5206456 w 5664309"/>
              <a:gd name="connsiteY2" fmla="*/ 411683 h 853204"/>
              <a:gd name="connsiteX3" fmla="*/ 5314520 w 5664309"/>
              <a:gd name="connsiteY3" fmla="*/ 145677 h 853204"/>
              <a:gd name="connsiteX4" fmla="*/ 5664309 w 5664309"/>
              <a:gd name="connsiteY4" fmla="*/ 853204 h 853204"/>
              <a:gd name="connsiteX5" fmla="*/ 4996647 w 5664309"/>
              <a:gd name="connsiteY5" fmla="*/ 838698 h 853204"/>
              <a:gd name="connsiteX6" fmla="*/ 5029897 w 5664309"/>
              <a:gd name="connsiteY6" fmla="*/ 514503 h 853204"/>
              <a:gd name="connsiteX7" fmla="*/ 2900188 w 5664309"/>
              <a:gd name="connsiteY7" fmla="*/ 263850 h 853204"/>
              <a:gd name="connsiteX8" fmla="*/ 334374 w 5664309"/>
              <a:gd name="connsiteY8" fmla="*/ 699915 h 853204"/>
              <a:gd name="connsiteX9" fmla="*/ 0 w 5664309"/>
              <a:gd name="connsiteY9" fmla="*/ 601985 h 853204"/>
              <a:gd name="connsiteX0" fmla="*/ 0 w 5664309"/>
              <a:gd name="connsiteY0" fmla="*/ 601985 h 853204"/>
              <a:gd name="connsiteX1" fmla="*/ 2867120 w 5664309"/>
              <a:gd name="connsiteY1" fmla="*/ 2988 h 853204"/>
              <a:gd name="connsiteX2" fmla="*/ 5206456 w 5664309"/>
              <a:gd name="connsiteY2" fmla="*/ 411683 h 853204"/>
              <a:gd name="connsiteX3" fmla="*/ 5314520 w 5664309"/>
              <a:gd name="connsiteY3" fmla="*/ 145677 h 853204"/>
              <a:gd name="connsiteX4" fmla="*/ 5664309 w 5664309"/>
              <a:gd name="connsiteY4" fmla="*/ 853204 h 853204"/>
              <a:gd name="connsiteX5" fmla="*/ 4996647 w 5664309"/>
              <a:gd name="connsiteY5" fmla="*/ 838698 h 853204"/>
              <a:gd name="connsiteX6" fmla="*/ 5088086 w 5664309"/>
              <a:gd name="connsiteY6" fmla="*/ 581005 h 853204"/>
              <a:gd name="connsiteX7" fmla="*/ 2900188 w 5664309"/>
              <a:gd name="connsiteY7" fmla="*/ 263850 h 853204"/>
              <a:gd name="connsiteX8" fmla="*/ 334374 w 5664309"/>
              <a:gd name="connsiteY8" fmla="*/ 699915 h 853204"/>
              <a:gd name="connsiteX9" fmla="*/ 0 w 5664309"/>
              <a:gd name="connsiteY9" fmla="*/ 601985 h 853204"/>
              <a:gd name="connsiteX0" fmla="*/ 0 w 5664309"/>
              <a:gd name="connsiteY0" fmla="*/ 602325 h 853544"/>
              <a:gd name="connsiteX1" fmla="*/ 2867120 w 5664309"/>
              <a:gd name="connsiteY1" fmla="*/ 3328 h 853544"/>
              <a:gd name="connsiteX2" fmla="*/ 5214768 w 5664309"/>
              <a:gd name="connsiteY2" fmla="*/ 403710 h 853544"/>
              <a:gd name="connsiteX3" fmla="*/ 5314520 w 5664309"/>
              <a:gd name="connsiteY3" fmla="*/ 146017 h 853544"/>
              <a:gd name="connsiteX4" fmla="*/ 5664309 w 5664309"/>
              <a:gd name="connsiteY4" fmla="*/ 853544 h 853544"/>
              <a:gd name="connsiteX5" fmla="*/ 4996647 w 5664309"/>
              <a:gd name="connsiteY5" fmla="*/ 839038 h 853544"/>
              <a:gd name="connsiteX6" fmla="*/ 5088086 w 5664309"/>
              <a:gd name="connsiteY6" fmla="*/ 581345 h 853544"/>
              <a:gd name="connsiteX7" fmla="*/ 2900188 w 5664309"/>
              <a:gd name="connsiteY7" fmla="*/ 264190 h 853544"/>
              <a:gd name="connsiteX8" fmla="*/ 334374 w 5664309"/>
              <a:gd name="connsiteY8" fmla="*/ 700255 h 853544"/>
              <a:gd name="connsiteX9" fmla="*/ 0 w 5664309"/>
              <a:gd name="connsiteY9" fmla="*/ 602325 h 853544"/>
              <a:gd name="connsiteX0" fmla="*/ 0 w 5664309"/>
              <a:gd name="connsiteY0" fmla="*/ 602325 h 853544"/>
              <a:gd name="connsiteX1" fmla="*/ 2867120 w 5664309"/>
              <a:gd name="connsiteY1" fmla="*/ 3328 h 853544"/>
              <a:gd name="connsiteX2" fmla="*/ 5214768 w 5664309"/>
              <a:gd name="connsiteY2" fmla="*/ 403710 h 853544"/>
              <a:gd name="connsiteX3" fmla="*/ 5314520 w 5664309"/>
              <a:gd name="connsiteY3" fmla="*/ 146017 h 853544"/>
              <a:gd name="connsiteX4" fmla="*/ 5664309 w 5664309"/>
              <a:gd name="connsiteY4" fmla="*/ 853544 h 853544"/>
              <a:gd name="connsiteX5" fmla="*/ 4996647 w 5664309"/>
              <a:gd name="connsiteY5" fmla="*/ 839038 h 853544"/>
              <a:gd name="connsiteX6" fmla="*/ 5096398 w 5664309"/>
              <a:gd name="connsiteY6" fmla="*/ 597971 h 853544"/>
              <a:gd name="connsiteX7" fmla="*/ 2900188 w 5664309"/>
              <a:gd name="connsiteY7" fmla="*/ 264190 h 853544"/>
              <a:gd name="connsiteX8" fmla="*/ 334374 w 5664309"/>
              <a:gd name="connsiteY8" fmla="*/ 700255 h 853544"/>
              <a:gd name="connsiteX9" fmla="*/ 0 w 5664309"/>
              <a:gd name="connsiteY9" fmla="*/ 602325 h 853544"/>
              <a:gd name="connsiteX0" fmla="*/ 0 w 5664309"/>
              <a:gd name="connsiteY0" fmla="*/ 602325 h 853544"/>
              <a:gd name="connsiteX1" fmla="*/ 2867120 w 5664309"/>
              <a:gd name="connsiteY1" fmla="*/ 3328 h 853544"/>
              <a:gd name="connsiteX2" fmla="*/ 5214768 w 5664309"/>
              <a:gd name="connsiteY2" fmla="*/ 403710 h 853544"/>
              <a:gd name="connsiteX3" fmla="*/ 5314520 w 5664309"/>
              <a:gd name="connsiteY3" fmla="*/ 146017 h 853544"/>
              <a:gd name="connsiteX4" fmla="*/ 5664309 w 5664309"/>
              <a:gd name="connsiteY4" fmla="*/ 853544 h 853544"/>
              <a:gd name="connsiteX5" fmla="*/ 4996647 w 5664309"/>
              <a:gd name="connsiteY5" fmla="*/ 839038 h 853544"/>
              <a:gd name="connsiteX6" fmla="*/ 5117251 w 5664309"/>
              <a:gd name="connsiteY6" fmla="*/ 628370 h 853544"/>
              <a:gd name="connsiteX7" fmla="*/ 5096398 w 5664309"/>
              <a:gd name="connsiteY7" fmla="*/ 597971 h 853544"/>
              <a:gd name="connsiteX8" fmla="*/ 2900188 w 5664309"/>
              <a:gd name="connsiteY8" fmla="*/ 264190 h 853544"/>
              <a:gd name="connsiteX9" fmla="*/ 334374 w 5664309"/>
              <a:gd name="connsiteY9" fmla="*/ 700255 h 853544"/>
              <a:gd name="connsiteX10" fmla="*/ 0 w 5664309"/>
              <a:gd name="connsiteY10" fmla="*/ 602325 h 853544"/>
              <a:gd name="connsiteX0" fmla="*/ 0 w 5664309"/>
              <a:gd name="connsiteY0" fmla="*/ 602004 h 853223"/>
              <a:gd name="connsiteX1" fmla="*/ 2867120 w 5664309"/>
              <a:gd name="connsiteY1" fmla="*/ 3007 h 853223"/>
              <a:gd name="connsiteX2" fmla="*/ 5214768 w 5664309"/>
              <a:gd name="connsiteY2" fmla="*/ 411218 h 853223"/>
              <a:gd name="connsiteX3" fmla="*/ 5314520 w 5664309"/>
              <a:gd name="connsiteY3" fmla="*/ 145696 h 853223"/>
              <a:gd name="connsiteX4" fmla="*/ 5664309 w 5664309"/>
              <a:gd name="connsiteY4" fmla="*/ 853223 h 853223"/>
              <a:gd name="connsiteX5" fmla="*/ 4996647 w 5664309"/>
              <a:gd name="connsiteY5" fmla="*/ 838717 h 853223"/>
              <a:gd name="connsiteX6" fmla="*/ 5117251 w 5664309"/>
              <a:gd name="connsiteY6" fmla="*/ 628049 h 853223"/>
              <a:gd name="connsiteX7" fmla="*/ 5096398 w 5664309"/>
              <a:gd name="connsiteY7" fmla="*/ 597650 h 853223"/>
              <a:gd name="connsiteX8" fmla="*/ 2900188 w 5664309"/>
              <a:gd name="connsiteY8" fmla="*/ 263869 h 853223"/>
              <a:gd name="connsiteX9" fmla="*/ 334374 w 5664309"/>
              <a:gd name="connsiteY9" fmla="*/ 699934 h 853223"/>
              <a:gd name="connsiteX10" fmla="*/ 0 w 5664309"/>
              <a:gd name="connsiteY10" fmla="*/ 602004 h 853223"/>
              <a:gd name="connsiteX0" fmla="*/ 0 w 5664309"/>
              <a:gd name="connsiteY0" fmla="*/ 602066 h 853285"/>
              <a:gd name="connsiteX1" fmla="*/ 2867120 w 5664309"/>
              <a:gd name="connsiteY1" fmla="*/ 3069 h 853285"/>
              <a:gd name="connsiteX2" fmla="*/ 5208505 w 5664309"/>
              <a:gd name="connsiteY2" fmla="*/ 409714 h 853285"/>
              <a:gd name="connsiteX3" fmla="*/ 5314520 w 5664309"/>
              <a:gd name="connsiteY3" fmla="*/ 145758 h 853285"/>
              <a:gd name="connsiteX4" fmla="*/ 5664309 w 5664309"/>
              <a:gd name="connsiteY4" fmla="*/ 853285 h 853285"/>
              <a:gd name="connsiteX5" fmla="*/ 4996647 w 5664309"/>
              <a:gd name="connsiteY5" fmla="*/ 838779 h 853285"/>
              <a:gd name="connsiteX6" fmla="*/ 5117251 w 5664309"/>
              <a:gd name="connsiteY6" fmla="*/ 628111 h 853285"/>
              <a:gd name="connsiteX7" fmla="*/ 5096398 w 5664309"/>
              <a:gd name="connsiteY7" fmla="*/ 597712 h 853285"/>
              <a:gd name="connsiteX8" fmla="*/ 2900188 w 5664309"/>
              <a:gd name="connsiteY8" fmla="*/ 263931 h 853285"/>
              <a:gd name="connsiteX9" fmla="*/ 334374 w 5664309"/>
              <a:gd name="connsiteY9" fmla="*/ 699996 h 853285"/>
              <a:gd name="connsiteX10" fmla="*/ 0 w 5664309"/>
              <a:gd name="connsiteY10" fmla="*/ 602066 h 853285"/>
              <a:gd name="connsiteX0" fmla="*/ 0 w 5664309"/>
              <a:gd name="connsiteY0" fmla="*/ 602066 h 853285"/>
              <a:gd name="connsiteX1" fmla="*/ 2867120 w 5664309"/>
              <a:gd name="connsiteY1" fmla="*/ 3069 h 853285"/>
              <a:gd name="connsiteX2" fmla="*/ 5208505 w 5664309"/>
              <a:gd name="connsiteY2" fmla="*/ 409714 h 853285"/>
              <a:gd name="connsiteX3" fmla="*/ 5305125 w 5664309"/>
              <a:gd name="connsiteY3" fmla="*/ 147324 h 853285"/>
              <a:gd name="connsiteX4" fmla="*/ 5664309 w 5664309"/>
              <a:gd name="connsiteY4" fmla="*/ 853285 h 853285"/>
              <a:gd name="connsiteX5" fmla="*/ 4996647 w 5664309"/>
              <a:gd name="connsiteY5" fmla="*/ 838779 h 853285"/>
              <a:gd name="connsiteX6" fmla="*/ 5117251 w 5664309"/>
              <a:gd name="connsiteY6" fmla="*/ 628111 h 853285"/>
              <a:gd name="connsiteX7" fmla="*/ 5096398 w 5664309"/>
              <a:gd name="connsiteY7" fmla="*/ 597712 h 853285"/>
              <a:gd name="connsiteX8" fmla="*/ 2900188 w 5664309"/>
              <a:gd name="connsiteY8" fmla="*/ 263931 h 853285"/>
              <a:gd name="connsiteX9" fmla="*/ 334374 w 5664309"/>
              <a:gd name="connsiteY9" fmla="*/ 699996 h 853285"/>
              <a:gd name="connsiteX10" fmla="*/ 0 w 5664309"/>
              <a:gd name="connsiteY10" fmla="*/ 602066 h 853285"/>
              <a:gd name="connsiteX0" fmla="*/ 0 w 5664309"/>
              <a:gd name="connsiteY0" fmla="*/ 602066 h 853285"/>
              <a:gd name="connsiteX1" fmla="*/ 2867120 w 5664309"/>
              <a:gd name="connsiteY1" fmla="*/ 3069 h 853285"/>
              <a:gd name="connsiteX2" fmla="*/ 5208505 w 5664309"/>
              <a:gd name="connsiteY2" fmla="*/ 409714 h 853285"/>
              <a:gd name="connsiteX3" fmla="*/ 5298862 w 5664309"/>
              <a:gd name="connsiteY3" fmla="*/ 147324 h 853285"/>
              <a:gd name="connsiteX4" fmla="*/ 5664309 w 5664309"/>
              <a:gd name="connsiteY4" fmla="*/ 853285 h 853285"/>
              <a:gd name="connsiteX5" fmla="*/ 4996647 w 5664309"/>
              <a:gd name="connsiteY5" fmla="*/ 838779 h 853285"/>
              <a:gd name="connsiteX6" fmla="*/ 5117251 w 5664309"/>
              <a:gd name="connsiteY6" fmla="*/ 628111 h 853285"/>
              <a:gd name="connsiteX7" fmla="*/ 5096398 w 5664309"/>
              <a:gd name="connsiteY7" fmla="*/ 597712 h 853285"/>
              <a:gd name="connsiteX8" fmla="*/ 2900188 w 5664309"/>
              <a:gd name="connsiteY8" fmla="*/ 263931 h 853285"/>
              <a:gd name="connsiteX9" fmla="*/ 334374 w 5664309"/>
              <a:gd name="connsiteY9" fmla="*/ 699996 h 853285"/>
              <a:gd name="connsiteX10" fmla="*/ 0 w 5664309"/>
              <a:gd name="connsiteY10" fmla="*/ 602066 h 853285"/>
              <a:gd name="connsiteX0" fmla="*/ 0 w 5664309"/>
              <a:gd name="connsiteY0" fmla="*/ 599221 h 850440"/>
              <a:gd name="connsiteX1" fmla="*/ 2900472 w 5664309"/>
              <a:gd name="connsiteY1" fmla="*/ 3105 h 850440"/>
              <a:gd name="connsiteX2" fmla="*/ 5208505 w 5664309"/>
              <a:gd name="connsiteY2" fmla="*/ 406869 h 850440"/>
              <a:gd name="connsiteX3" fmla="*/ 5298862 w 5664309"/>
              <a:gd name="connsiteY3" fmla="*/ 144479 h 850440"/>
              <a:gd name="connsiteX4" fmla="*/ 5664309 w 5664309"/>
              <a:gd name="connsiteY4" fmla="*/ 850440 h 850440"/>
              <a:gd name="connsiteX5" fmla="*/ 4996647 w 5664309"/>
              <a:gd name="connsiteY5" fmla="*/ 835934 h 850440"/>
              <a:gd name="connsiteX6" fmla="*/ 5117251 w 5664309"/>
              <a:gd name="connsiteY6" fmla="*/ 625266 h 850440"/>
              <a:gd name="connsiteX7" fmla="*/ 5096398 w 5664309"/>
              <a:gd name="connsiteY7" fmla="*/ 594867 h 850440"/>
              <a:gd name="connsiteX8" fmla="*/ 2900188 w 5664309"/>
              <a:gd name="connsiteY8" fmla="*/ 261086 h 850440"/>
              <a:gd name="connsiteX9" fmla="*/ 334374 w 5664309"/>
              <a:gd name="connsiteY9" fmla="*/ 697151 h 850440"/>
              <a:gd name="connsiteX10" fmla="*/ 0 w 5664309"/>
              <a:gd name="connsiteY10" fmla="*/ 599221 h 850440"/>
              <a:gd name="connsiteX0" fmla="*/ 0 w 5619351"/>
              <a:gd name="connsiteY0" fmla="*/ 555745 h 849325"/>
              <a:gd name="connsiteX1" fmla="*/ 2855514 w 5619351"/>
              <a:gd name="connsiteY1" fmla="*/ 1990 h 849325"/>
              <a:gd name="connsiteX2" fmla="*/ 5163547 w 5619351"/>
              <a:gd name="connsiteY2" fmla="*/ 405754 h 849325"/>
              <a:gd name="connsiteX3" fmla="*/ 5253904 w 5619351"/>
              <a:gd name="connsiteY3" fmla="*/ 143364 h 849325"/>
              <a:gd name="connsiteX4" fmla="*/ 5619351 w 5619351"/>
              <a:gd name="connsiteY4" fmla="*/ 849325 h 849325"/>
              <a:gd name="connsiteX5" fmla="*/ 4951689 w 5619351"/>
              <a:gd name="connsiteY5" fmla="*/ 834819 h 849325"/>
              <a:gd name="connsiteX6" fmla="*/ 5072293 w 5619351"/>
              <a:gd name="connsiteY6" fmla="*/ 624151 h 849325"/>
              <a:gd name="connsiteX7" fmla="*/ 5051440 w 5619351"/>
              <a:gd name="connsiteY7" fmla="*/ 593752 h 849325"/>
              <a:gd name="connsiteX8" fmla="*/ 2855230 w 5619351"/>
              <a:gd name="connsiteY8" fmla="*/ 259971 h 849325"/>
              <a:gd name="connsiteX9" fmla="*/ 289416 w 5619351"/>
              <a:gd name="connsiteY9" fmla="*/ 696036 h 849325"/>
              <a:gd name="connsiteX10" fmla="*/ 0 w 5619351"/>
              <a:gd name="connsiteY10" fmla="*/ 555745 h 84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351" h="849325">
                <a:moveTo>
                  <a:pt x="0" y="555745"/>
                </a:moveTo>
                <a:cubicBezTo>
                  <a:pt x="283533" y="247017"/>
                  <a:pt x="1994923" y="26988"/>
                  <a:pt x="2855514" y="1990"/>
                </a:cubicBezTo>
                <a:cubicBezTo>
                  <a:pt x="3716105" y="-23008"/>
                  <a:pt x="4660941" y="191861"/>
                  <a:pt x="5163547" y="405754"/>
                </a:cubicBezTo>
                <a:cubicBezTo>
                  <a:pt x="5163546" y="405754"/>
                  <a:pt x="5253905" y="143364"/>
                  <a:pt x="5253904" y="143364"/>
                </a:cubicBezTo>
                <a:lnTo>
                  <a:pt x="5619351" y="849325"/>
                </a:lnTo>
                <a:lnTo>
                  <a:pt x="4951689" y="834819"/>
                </a:lnTo>
                <a:cubicBezTo>
                  <a:pt x="4981452" y="764596"/>
                  <a:pt x="5042530" y="694374"/>
                  <a:pt x="5072293" y="624151"/>
                </a:cubicBezTo>
                <a:lnTo>
                  <a:pt x="5051440" y="593752"/>
                </a:lnTo>
                <a:cubicBezTo>
                  <a:pt x="4532611" y="464102"/>
                  <a:pt x="3649492" y="257588"/>
                  <a:pt x="2855230" y="259971"/>
                </a:cubicBezTo>
                <a:cubicBezTo>
                  <a:pt x="1641011" y="263614"/>
                  <a:pt x="589121" y="442385"/>
                  <a:pt x="289416" y="696036"/>
                </a:cubicBezTo>
                <a:lnTo>
                  <a:pt x="0" y="555745"/>
                </a:lnTo>
                <a:close/>
              </a:path>
            </a:pathLst>
          </a:custGeom>
          <a:solidFill>
            <a:schemeClr val="accent4">
              <a:lumMod val="60000"/>
              <a:lumOff val="4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00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1000"/>
                                        <p:tgtEl>
                                          <p:spTgt spid="35"/>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30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3" grpId="0" animBg="1"/>
      <p:bldP spid="25" grpId="0" animBg="1"/>
      <p:bldP spid="35" grpId="0" animBg="1"/>
    </p:bldLst>
  </p:timing>
</p:sld>
</file>

<file path=ppt/theme/theme1.xml><?xml version="1.0" encoding="utf-8"?>
<a:theme xmlns:a="http://schemas.openxmlformats.org/drawingml/2006/main" name="Office Theme">
  <a:themeElements>
    <a:clrScheme name="Exodu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xodu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CD591E2-1B62-4FA6-98E6-51E7B8F12825}" vid="{43D1ECBE-401F-495A-8E28-F465504FE26C}"/>
    </a:ext>
  </a:extLst>
</a:theme>
</file>

<file path=docProps/app.xml><?xml version="1.0" encoding="utf-8"?>
<Properties xmlns="http://schemas.openxmlformats.org/officeDocument/2006/extended-properties" xmlns:vt="http://schemas.openxmlformats.org/officeDocument/2006/docPropsVTypes">
  <Template>Exodus</Template>
  <TotalTime>3324</TotalTime>
  <Words>403</Words>
  <Application>Microsoft Office PowerPoint</Application>
  <PresentationFormat>On-screen Show (4:3)</PresentationFormat>
  <Paragraphs>128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KG Tangled Up In You </vt:lpstr>
      <vt:lpstr>Cuneiforme</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9</cp:revision>
  <dcterms:created xsi:type="dcterms:W3CDTF">2020-03-09T14:44:51Z</dcterms:created>
  <dcterms:modified xsi:type="dcterms:W3CDTF">2020-03-11T22:19:18Z</dcterms:modified>
</cp:coreProperties>
</file>