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64" r:id="rId6"/>
    <p:sldId id="265" r:id="rId7"/>
    <p:sldId id="288" r:id="rId8"/>
    <p:sldId id="289" r:id="rId9"/>
    <p:sldId id="266" r:id="rId10"/>
    <p:sldId id="268" r:id="rId11"/>
    <p:sldId id="267" r:id="rId12"/>
    <p:sldId id="269" r:id="rId13"/>
    <p:sldId id="270" r:id="rId14"/>
    <p:sldId id="291" r:id="rId15"/>
    <p:sldId id="292" r:id="rId16"/>
    <p:sldId id="293" r:id="rId17"/>
    <p:sldId id="294" r:id="rId18"/>
    <p:sldId id="271" r:id="rId19"/>
    <p:sldId id="272" r:id="rId20"/>
    <p:sldId id="273" r:id="rId21"/>
    <p:sldId id="274" r:id="rId22"/>
    <p:sldId id="290" r:id="rId23"/>
    <p:sldId id="287" r:id="rId24"/>
    <p:sldId id="275" r:id="rId25"/>
    <p:sldId id="276" r:id="rId26"/>
    <p:sldId id="261" r:id="rId27"/>
    <p:sldId id="262" r:id="rId28"/>
    <p:sldId id="279" r:id="rId29"/>
    <p:sldId id="280" r:id="rId30"/>
    <p:sldId id="281" r:id="rId31"/>
    <p:sldId id="259" r:id="rId32"/>
    <p:sldId id="260" r:id="rId33"/>
    <p:sldId id="282" r:id="rId34"/>
    <p:sldId id="283" r:id="rId35"/>
    <p:sldId id="277" r:id="rId36"/>
    <p:sldId id="278" r:id="rId3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KG Tangled Up In You " panose="02000000000000000000" pitchFamily="2" charset="0"/>
      <p:regular r:id="rId4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7399BA-9342-48A9-A3E5-8799ADAC6346}" v="806" dt="2020-02-19T22:54:30.3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>
        <p:scale>
          <a:sx n="144" d="100"/>
          <a:sy n="144" d="100"/>
        </p:scale>
        <p:origin x="243" y="-2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FC7399BA-9342-48A9-A3E5-8799ADAC6346}"/>
    <pc:docChg chg="undo redo custSel addSld delSld modSld sldOrd">
      <pc:chgData name="Ken Merrihew" userId="bcb7a1e886d99f07" providerId="LiveId" clId="{FC7399BA-9342-48A9-A3E5-8799ADAC6346}" dt="2020-02-19T22:54:30.332" v="2186"/>
      <pc:docMkLst>
        <pc:docMk/>
      </pc:docMkLst>
      <pc:sldChg chg="addSp modSp mod modTransition modAnim">
        <pc:chgData name="Ken Merrihew" userId="bcb7a1e886d99f07" providerId="LiveId" clId="{FC7399BA-9342-48A9-A3E5-8799ADAC6346}" dt="2020-02-18T21:26:49.371" v="751" actId="20577"/>
        <pc:sldMkLst>
          <pc:docMk/>
          <pc:sldMk cId="3562129907" sldId="257"/>
        </pc:sldMkLst>
        <pc:spChg chg="mod">
          <ac:chgData name="Ken Merrihew" userId="bcb7a1e886d99f07" providerId="LiveId" clId="{FC7399BA-9342-48A9-A3E5-8799ADAC6346}" dt="2020-02-18T21:26:49.371" v="751" actId="20577"/>
          <ac:spMkLst>
            <pc:docMk/>
            <pc:sldMk cId="3562129907" sldId="257"/>
            <ac:spMk id="4" creationId="{60AE064A-2071-4CC1-8572-23AFC5E5012E}"/>
          </ac:spMkLst>
        </pc:spChg>
        <pc:spChg chg="add mod ord">
          <ac:chgData name="Ken Merrihew" userId="bcb7a1e886d99f07" providerId="LiveId" clId="{FC7399BA-9342-48A9-A3E5-8799ADAC6346}" dt="2020-02-18T19:27:07.340" v="749" actId="166"/>
          <ac:spMkLst>
            <pc:docMk/>
            <pc:sldMk cId="3562129907" sldId="257"/>
            <ac:spMk id="7" creationId="{745D83B1-2703-4724-9CBE-187985D68875}"/>
          </ac:spMkLst>
        </pc:spChg>
        <pc:picChg chg="mod">
          <ac:chgData name="Ken Merrihew" userId="bcb7a1e886d99f07" providerId="LiveId" clId="{FC7399BA-9342-48A9-A3E5-8799ADAC6346}" dt="2020-02-18T18:18:01.377" v="588" actId="167"/>
          <ac:picMkLst>
            <pc:docMk/>
            <pc:sldMk cId="3562129907" sldId="257"/>
            <ac:picMk id="2050" creationId="{F53E8F7E-3AA1-4C18-9DF2-5059ED73E752}"/>
          </ac:picMkLst>
        </pc:picChg>
      </pc:sldChg>
      <pc:sldChg chg="addSp modSp mod modAnim">
        <pc:chgData name="Ken Merrihew" userId="bcb7a1e886d99f07" providerId="LiveId" clId="{FC7399BA-9342-48A9-A3E5-8799ADAC6346}" dt="2020-02-18T18:45:31.507" v="664"/>
        <pc:sldMkLst>
          <pc:docMk/>
          <pc:sldMk cId="2719280816" sldId="259"/>
        </pc:sldMkLst>
        <pc:spChg chg="add mod ord">
          <ac:chgData name="Ken Merrihew" userId="bcb7a1e886d99f07" providerId="LiveId" clId="{FC7399BA-9342-48A9-A3E5-8799ADAC6346}" dt="2020-02-18T18:45:22.812" v="661" actId="164"/>
          <ac:spMkLst>
            <pc:docMk/>
            <pc:sldMk cId="2719280816" sldId="259"/>
            <ac:spMk id="4" creationId="{97BCABB0-99F4-4A0F-B1BA-939801CCA209}"/>
          </ac:spMkLst>
        </pc:spChg>
        <pc:spChg chg="mod">
          <ac:chgData name="Ken Merrihew" userId="bcb7a1e886d99f07" providerId="LiveId" clId="{FC7399BA-9342-48A9-A3E5-8799ADAC6346}" dt="2020-02-18T18:42:20.490" v="595" actId="1076"/>
          <ac:spMkLst>
            <pc:docMk/>
            <pc:sldMk cId="2719280816" sldId="259"/>
            <ac:spMk id="8" creationId="{C998B669-B544-4218-A650-059E4BDE7BC3}"/>
          </ac:spMkLst>
        </pc:spChg>
        <pc:spChg chg="mod">
          <ac:chgData name="Ken Merrihew" userId="bcb7a1e886d99f07" providerId="LiveId" clId="{FC7399BA-9342-48A9-A3E5-8799ADAC6346}" dt="2020-02-18T18:42:20.490" v="595" actId="1076"/>
          <ac:spMkLst>
            <pc:docMk/>
            <pc:sldMk cId="2719280816" sldId="259"/>
            <ac:spMk id="12" creationId="{705047C0-3141-4B00-9AB8-357B9981525B}"/>
          </ac:spMkLst>
        </pc:spChg>
        <pc:grpChg chg="add mod">
          <ac:chgData name="Ken Merrihew" userId="bcb7a1e886d99f07" providerId="LiveId" clId="{FC7399BA-9342-48A9-A3E5-8799ADAC6346}" dt="2020-02-18T18:45:22.812" v="661" actId="164"/>
          <ac:grpSpMkLst>
            <pc:docMk/>
            <pc:sldMk cId="2719280816" sldId="259"/>
            <ac:grpSpMk id="5" creationId="{35A1291F-04F7-4E6F-9498-DA210A54D55A}"/>
          </ac:grpSpMkLst>
        </pc:grpChg>
        <pc:picChg chg="mod ord">
          <ac:chgData name="Ken Merrihew" userId="bcb7a1e886d99f07" providerId="LiveId" clId="{FC7399BA-9342-48A9-A3E5-8799ADAC6346}" dt="2020-02-18T18:45:22.812" v="661" actId="164"/>
          <ac:picMkLst>
            <pc:docMk/>
            <pc:sldMk cId="2719280816" sldId="259"/>
            <ac:picMk id="1028" creationId="{9505A095-9AD9-4A6B-B3FA-2F4DC70CCD84}"/>
          </ac:picMkLst>
        </pc:picChg>
        <pc:picChg chg="mod">
          <ac:chgData name="Ken Merrihew" userId="bcb7a1e886d99f07" providerId="LiveId" clId="{FC7399BA-9342-48A9-A3E5-8799ADAC6346}" dt="2020-02-18T18:42:20.490" v="595" actId="1076"/>
          <ac:picMkLst>
            <pc:docMk/>
            <pc:sldMk cId="2719280816" sldId="259"/>
            <ac:picMk id="1030" creationId="{1A1B9F9F-B78B-4736-9F84-D6256F291AF6}"/>
          </ac:picMkLst>
        </pc:picChg>
      </pc:sldChg>
      <pc:sldChg chg="addSp modSp mod modAnim">
        <pc:chgData name="Ken Merrihew" userId="bcb7a1e886d99f07" providerId="LiveId" clId="{FC7399BA-9342-48A9-A3E5-8799ADAC6346}" dt="2020-02-19T22:10:40.649" v="1932"/>
        <pc:sldMkLst>
          <pc:docMk/>
          <pc:sldMk cId="3772379328" sldId="264"/>
        </pc:sldMkLst>
        <pc:spChg chg="mod">
          <ac:chgData name="Ken Merrihew" userId="bcb7a1e886d99f07" providerId="LiveId" clId="{FC7399BA-9342-48A9-A3E5-8799ADAC6346}" dt="2020-02-19T22:09:24.942" v="1929" actId="1036"/>
          <ac:spMkLst>
            <pc:docMk/>
            <pc:sldMk cId="3772379328" sldId="264"/>
            <ac:spMk id="5" creationId="{E5B3A850-5538-48BA-A2B5-EC084EA913F9}"/>
          </ac:spMkLst>
        </pc:spChg>
        <pc:spChg chg="add mod ord">
          <ac:chgData name="Ken Merrihew" userId="bcb7a1e886d99f07" providerId="LiveId" clId="{FC7399BA-9342-48A9-A3E5-8799ADAC6346}" dt="2020-02-19T22:09:17.159" v="1896" actId="1036"/>
          <ac:spMkLst>
            <pc:docMk/>
            <pc:sldMk cId="3772379328" sldId="264"/>
            <ac:spMk id="6" creationId="{EE1DBEBC-C51D-49E7-AF93-6300D7B0C438}"/>
          </ac:spMkLst>
        </pc:spChg>
      </pc:sldChg>
      <pc:sldChg chg="modSp mod modAnim">
        <pc:chgData name="Ken Merrihew" userId="bcb7a1e886d99f07" providerId="LiveId" clId="{FC7399BA-9342-48A9-A3E5-8799ADAC6346}" dt="2020-02-18T16:11:45.111" v="47"/>
        <pc:sldMkLst>
          <pc:docMk/>
          <pc:sldMk cId="529186251" sldId="266"/>
        </pc:sldMkLst>
        <pc:spChg chg="mod ord">
          <ac:chgData name="Ken Merrihew" userId="bcb7a1e886d99f07" providerId="LiveId" clId="{FC7399BA-9342-48A9-A3E5-8799ADAC6346}" dt="2020-02-18T16:11:15.234" v="44" actId="167"/>
          <ac:spMkLst>
            <pc:docMk/>
            <pc:sldMk cId="529186251" sldId="266"/>
            <ac:spMk id="6" creationId="{A4969A31-C9FC-448E-A57A-4EA90DD98ACC}"/>
          </ac:spMkLst>
        </pc:spChg>
      </pc:sldChg>
      <pc:sldChg chg="modSp mod modAnim">
        <pc:chgData name="Ken Merrihew" userId="bcb7a1e886d99f07" providerId="LiveId" clId="{FC7399BA-9342-48A9-A3E5-8799ADAC6346}" dt="2020-02-18T16:19:09.040" v="158" actId="1036"/>
        <pc:sldMkLst>
          <pc:docMk/>
          <pc:sldMk cId="2885593426" sldId="268"/>
        </pc:sldMkLst>
        <pc:spChg chg="ord">
          <ac:chgData name="Ken Merrihew" userId="bcb7a1e886d99f07" providerId="LiveId" clId="{FC7399BA-9342-48A9-A3E5-8799ADAC6346}" dt="2020-02-18T16:14:27.314" v="146" actId="167"/>
          <ac:spMkLst>
            <pc:docMk/>
            <pc:sldMk cId="2885593426" sldId="268"/>
            <ac:spMk id="4" creationId="{60AE064A-2071-4CC1-8572-23AFC5E5012E}"/>
          </ac:spMkLst>
        </pc:spChg>
        <pc:spChg chg="mod ord">
          <ac:chgData name="Ken Merrihew" userId="bcb7a1e886d99f07" providerId="LiveId" clId="{FC7399BA-9342-48A9-A3E5-8799ADAC6346}" dt="2020-02-18T16:13:59.537" v="142" actId="167"/>
          <ac:spMkLst>
            <pc:docMk/>
            <pc:sldMk cId="2885593426" sldId="268"/>
            <ac:spMk id="6" creationId="{A4969A31-C9FC-448E-A57A-4EA90DD98ACC}"/>
          </ac:spMkLst>
        </pc:spChg>
        <pc:spChg chg="mod">
          <ac:chgData name="Ken Merrihew" userId="bcb7a1e886d99f07" providerId="LiveId" clId="{FC7399BA-9342-48A9-A3E5-8799ADAC6346}" dt="2020-02-18T16:19:09.040" v="158" actId="1036"/>
          <ac:spMkLst>
            <pc:docMk/>
            <pc:sldMk cId="2885593426" sldId="268"/>
            <ac:spMk id="7" creationId="{F9C165FD-FDDE-4C28-B47B-89AA71EEE81E}"/>
          </ac:spMkLst>
        </pc:spChg>
      </pc:sldChg>
      <pc:sldChg chg="modSp mod">
        <pc:chgData name="Ken Merrihew" userId="bcb7a1e886d99f07" providerId="LiveId" clId="{FC7399BA-9342-48A9-A3E5-8799ADAC6346}" dt="2020-02-19T19:43:16.646" v="1666"/>
        <pc:sldMkLst>
          <pc:docMk/>
          <pc:sldMk cId="1658711544" sldId="271"/>
        </pc:sldMkLst>
        <pc:picChg chg="mod modCrop">
          <ac:chgData name="Ken Merrihew" userId="bcb7a1e886d99f07" providerId="LiveId" clId="{FC7399BA-9342-48A9-A3E5-8799ADAC6346}" dt="2020-02-19T19:43:16.646" v="1666"/>
          <ac:picMkLst>
            <pc:docMk/>
            <pc:sldMk cId="1658711544" sldId="271"/>
            <ac:picMk id="9" creationId="{625CD955-0F64-4C47-86DE-7C71F9E30414}"/>
          </ac:picMkLst>
        </pc:picChg>
      </pc:sldChg>
      <pc:sldChg chg="addSp delSp modSp mod ord">
        <pc:chgData name="Ken Merrihew" userId="bcb7a1e886d99f07" providerId="LiveId" clId="{FC7399BA-9342-48A9-A3E5-8799ADAC6346}" dt="2020-02-19T17:52:26.069" v="848"/>
        <pc:sldMkLst>
          <pc:docMk/>
          <pc:sldMk cId="1248856736" sldId="274"/>
        </pc:sldMkLst>
        <pc:spChg chg="add del mod">
          <ac:chgData name="Ken Merrihew" userId="bcb7a1e886d99f07" providerId="LiveId" clId="{FC7399BA-9342-48A9-A3E5-8799ADAC6346}" dt="2020-02-18T16:36:43.450" v="249" actId="478"/>
          <ac:spMkLst>
            <pc:docMk/>
            <pc:sldMk cId="1248856736" sldId="274"/>
            <ac:spMk id="6" creationId="{59E608B1-33D6-46CD-A3E6-C9F9292B666C}"/>
          </ac:spMkLst>
        </pc:spChg>
        <pc:spChg chg="add del mod">
          <ac:chgData name="Ken Merrihew" userId="bcb7a1e886d99f07" providerId="LiveId" clId="{FC7399BA-9342-48A9-A3E5-8799ADAC6346}" dt="2020-02-18T16:36:40.786" v="247" actId="478"/>
          <ac:spMkLst>
            <pc:docMk/>
            <pc:sldMk cId="1248856736" sldId="274"/>
            <ac:spMk id="9" creationId="{B325CC83-D77B-4B98-9001-48A749099F9B}"/>
          </ac:spMkLst>
        </pc:spChg>
        <pc:spChg chg="add del mod">
          <ac:chgData name="Ken Merrihew" userId="bcb7a1e886d99f07" providerId="LiveId" clId="{FC7399BA-9342-48A9-A3E5-8799ADAC6346}" dt="2020-02-18T16:36:42.632" v="248" actId="478"/>
          <ac:spMkLst>
            <pc:docMk/>
            <pc:sldMk cId="1248856736" sldId="274"/>
            <ac:spMk id="12" creationId="{D8DC4F12-17BB-4B05-B826-A55E20FE57F3}"/>
          </ac:spMkLst>
        </pc:spChg>
        <pc:picChg chg="add del mod">
          <ac:chgData name="Ken Merrihew" userId="bcb7a1e886d99f07" providerId="LiveId" clId="{FC7399BA-9342-48A9-A3E5-8799ADAC6346}" dt="2020-02-18T16:36:43.450" v="249" actId="478"/>
          <ac:picMkLst>
            <pc:docMk/>
            <pc:sldMk cId="1248856736" sldId="274"/>
            <ac:picMk id="5" creationId="{C14F1272-03B3-433E-8E97-B2EE150A088F}"/>
          </ac:picMkLst>
        </pc:picChg>
        <pc:picChg chg="add del mod">
          <ac:chgData name="Ken Merrihew" userId="bcb7a1e886d99f07" providerId="LiveId" clId="{FC7399BA-9342-48A9-A3E5-8799ADAC6346}" dt="2020-02-18T16:36:40.786" v="247" actId="478"/>
          <ac:picMkLst>
            <pc:docMk/>
            <pc:sldMk cId="1248856736" sldId="274"/>
            <ac:picMk id="8" creationId="{45E4C931-E5EE-484E-8781-EC49306F7E03}"/>
          </ac:picMkLst>
        </pc:picChg>
        <pc:picChg chg="add del mod">
          <ac:chgData name="Ken Merrihew" userId="bcb7a1e886d99f07" providerId="LiveId" clId="{FC7399BA-9342-48A9-A3E5-8799ADAC6346}" dt="2020-02-18T16:36:42.632" v="248" actId="478"/>
          <ac:picMkLst>
            <pc:docMk/>
            <pc:sldMk cId="1248856736" sldId="274"/>
            <ac:picMk id="11" creationId="{765D5B16-4653-4EA3-A074-F8B15541C64A}"/>
          </ac:picMkLst>
        </pc:picChg>
      </pc:sldChg>
      <pc:sldChg chg="addSp delSp modSp mod addAnim delAnim">
        <pc:chgData name="Ken Merrihew" userId="bcb7a1e886d99f07" providerId="LiveId" clId="{FC7399BA-9342-48A9-A3E5-8799ADAC6346}" dt="2020-02-18T18:41:37.007" v="594" actId="1035"/>
        <pc:sldMkLst>
          <pc:docMk/>
          <pc:sldMk cId="1066946122" sldId="275"/>
        </pc:sldMkLst>
        <pc:picChg chg="add del mod">
          <ac:chgData name="Ken Merrihew" userId="bcb7a1e886d99f07" providerId="LiveId" clId="{FC7399BA-9342-48A9-A3E5-8799ADAC6346}" dt="2020-02-18T18:41:37.007" v="594" actId="1035"/>
          <ac:picMkLst>
            <pc:docMk/>
            <pc:sldMk cId="1066946122" sldId="275"/>
            <ac:picMk id="10244" creationId="{54927C05-229D-4108-8054-7E791C996F3D}"/>
          </ac:picMkLst>
        </pc:picChg>
        <pc:picChg chg="mod">
          <ac:chgData name="Ken Merrihew" userId="bcb7a1e886d99f07" providerId="LiveId" clId="{FC7399BA-9342-48A9-A3E5-8799ADAC6346}" dt="2020-02-18T16:55:50.060" v="568"/>
          <ac:picMkLst>
            <pc:docMk/>
            <pc:sldMk cId="1066946122" sldId="275"/>
            <ac:picMk id="10246" creationId="{8FAAE859-6051-402B-840D-0D3C2832B41F}"/>
          </ac:picMkLst>
        </pc:picChg>
      </pc:sldChg>
      <pc:sldChg chg="modSp mod">
        <pc:chgData name="Ken Merrihew" userId="bcb7a1e886d99f07" providerId="LiveId" clId="{FC7399BA-9342-48A9-A3E5-8799ADAC6346}" dt="2020-02-18T18:46:11.081" v="665" actId="196"/>
        <pc:sldMkLst>
          <pc:docMk/>
          <pc:sldMk cId="2521370941" sldId="282"/>
        </pc:sldMkLst>
        <pc:picChg chg="mod">
          <ac:chgData name="Ken Merrihew" userId="bcb7a1e886d99f07" providerId="LiveId" clId="{FC7399BA-9342-48A9-A3E5-8799ADAC6346}" dt="2020-02-18T18:46:11.081" v="665" actId="196"/>
          <ac:picMkLst>
            <pc:docMk/>
            <pc:sldMk cId="2521370941" sldId="282"/>
            <ac:picMk id="11266" creationId="{2A452FE6-A5DB-459E-B25D-12AA3C5F9C4B}"/>
          </ac:picMkLst>
        </pc:picChg>
      </pc:sldChg>
      <pc:sldChg chg="del">
        <pc:chgData name="Ken Merrihew" userId="bcb7a1e886d99f07" providerId="LiveId" clId="{FC7399BA-9342-48A9-A3E5-8799ADAC6346}" dt="2020-02-19T19:56:02.607" v="1686" actId="47"/>
        <pc:sldMkLst>
          <pc:docMk/>
          <pc:sldMk cId="123427114" sldId="284"/>
        </pc:sldMkLst>
      </pc:sldChg>
      <pc:sldChg chg="del">
        <pc:chgData name="Ken Merrihew" userId="bcb7a1e886d99f07" providerId="LiveId" clId="{FC7399BA-9342-48A9-A3E5-8799ADAC6346}" dt="2020-02-19T19:56:03.738" v="1687" actId="47"/>
        <pc:sldMkLst>
          <pc:docMk/>
          <pc:sldMk cId="2243371399" sldId="285"/>
        </pc:sldMkLst>
      </pc:sldChg>
      <pc:sldChg chg="addSp delSp modSp add del mod ord addAnim delAnim modAnim">
        <pc:chgData name="Ken Merrihew" userId="bcb7a1e886d99f07" providerId="LiveId" clId="{FC7399BA-9342-48A9-A3E5-8799ADAC6346}" dt="2020-02-19T19:48:52.160" v="1678" actId="47"/>
        <pc:sldMkLst>
          <pc:docMk/>
          <pc:sldMk cId="144954503" sldId="286"/>
        </pc:sldMkLst>
        <pc:spChg chg="mod ord">
          <ac:chgData name="Ken Merrihew" userId="bcb7a1e886d99f07" providerId="LiveId" clId="{FC7399BA-9342-48A9-A3E5-8799ADAC6346}" dt="2020-02-19T17:57:34.429" v="929" actId="167"/>
          <ac:spMkLst>
            <pc:docMk/>
            <pc:sldMk cId="144954503" sldId="286"/>
            <ac:spMk id="4" creationId="{60AE064A-2071-4CC1-8572-23AFC5E5012E}"/>
          </ac:spMkLst>
        </pc:spChg>
        <pc:spChg chg="mod ord">
          <ac:chgData name="Ken Merrihew" userId="bcb7a1e886d99f07" providerId="LiveId" clId="{FC7399BA-9342-48A9-A3E5-8799ADAC6346}" dt="2020-02-19T17:57:45.503" v="944" actId="6549"/>
          <ac:spMkLst>
            <pc:docMk/>
            <pc:sldMk cId="144954503" sldId="286"/>
            <ac:spMk id="6" creationId="{A4969A31-C9FC-448E-A57A-4EA90DD98ACC}"/>
          </ac:spMkLst>
        </pc:spChg>
        <pc:spChg chg="mod">
          <ac:chgData name="Ken Merrihew" userId="bcb7a1e886d99f07" providerId="LiveId" clId="{FC7399BA-9342-48A9-A3E5-8799ADAC6346}" dt="2020-02-19T17:56:18.574" v="887" actId="20577"/>
          <ac:spMkLst>
            <pc:docMk/>
            <pc:sldMk cId="144954503" sldId="286"/>
            <ac:spMk id="7" creationId="{F9C165FD-FDDE-4C28-B47B-89AA71EEE81E}"/>
          </ac:spMkLst>
        </pc:spChg>
        <pc:spChg chg="add del mod">
          <ac:chgData name="Ken Merrihew" userId="bcb7a1e886d99f07" providerId="LiveId" clId="{FC7399BA-9342-48A9-A3E5-8799ADAC6346}" dt="2020-02-19T17:58:49.641" v="959" actId="478"/>
          <ac:spMkLst>
            <pc:docMk/>
            <pc:sldMk cId="144954503" sldId="286"/>
            <ac:spMk id="9" creationId="{C9FC39CA-52F5-41C7-9A8D-677891F56EF1}"/>
          </ac:spMkLst>
        </pc:spChg>
        <pc:spChg chg="add mod">
          <ac:chgData name="Ken Merrihew" userId="bcb7a1e886d99f07" providerId="LiveId" clId="{FC7399BA-9342-48A9-A3E5-8799ADAC6346}" dt="2020-02-19T18:02:19.582" v="985" actId="1076"/>
          <ac:spMkLst>
            <pc:docMk/>
            <pc:sldMk cId="144954503" sldId="286"/>
            <ac:spMk id="10" creationId="{3609674D-9F81-4069-9E1E-B2B558D30D3E}"/>
          </ac:spMkLst>
        </pc:spChg>
        <pc:spChg chg="add mod">
          <ac:chgData name="Ken Merrihew" userId="bcb7a1e886d99f07" providerId="LiveId" clId="{FC7399BA-9342-48A9-A3E5-8799ADAC6346}" dt="2020-02-19T18:02:13.560" v="984" actId="14861"/>
          <ac:spMkLst>
            <pc:docMk/>
            <pc:sldMk cId="144954503" sldId="286"/>
            <ac:spMk id="13" creationId="{E0A64308-1368-4B30-99C1-90CD55C6F5FB}"/>
          </ac:spMkLst>
        </pc:spChg>
        <pc:spChg chg="add del mod">
          <ac:chgData name="Ken Merrihew" userId="bcb7a1e886d99f07" providerId="LiveId" clId="{FC7399BA-9342-48A9-A3E5-8799ADAC6346}" dt="2020-02-19T18:04:45.260" v="1005" actId="478"/>
          <ac:spMkLst>
            <pc:docMk/>
            <pc:sldMk cId="144954503" sldId="286"/>
            <ac:spMk id="18" creationId="{0D0A93B7-4F8B-4D45-BA79-FFDA7A03FCAE}"/>
          </ac:spMkLst>
        </pc:spChg>
        <pc:spChg chg="add mod">
          <ac:chgData name="Ken Merrihew" userId="bcb7a1e886d99f07" providerId="LiveId" clId="{FC7399BA-9342-48A9-A3E5-8799ADAC6346}" dt="2020-02-19T18:06:28.787" v="1040" actId="14100"/>
          <ac:spMkLst>
            <pc:docMk/>
            <pc:sldMk cId="144954503" sldId="286"/>
            <ac:spMk id="19" creationId="{72A4A8FF-565F-457E-A8AC-5DD85184D02E}"/>
          </ac:spMkLst>
        </pc:spChg>
        <pc:spChg chg="add mod">
          <ac:chgData name="Ken Merrihew" userId="bcb7a1e886d99f07" providerId="LiveId" clId="{FC7399BA-9342-48A9-A3E5-8799ADAC6346}" dt="2020-02-19T18:06:28.787" v="1040" actId="14100"/>
          <ac:spMkLst>
            <pc:docMk/>
            <pc:sldMk cId="144954503" sldId="286"/>
            <ac:spMk id="20" creationId="{BC94DB33-A98A-4500-B6ED-29B75FF3388C}"/>
          </ac:spMkLst>
        </pc:spChg>
        <pc:picChg chg="add del mod ord">
          <ac:chgData name="Ken Merrihew" userId="bcb7a1e886d99f07" providerId="LiveId" clId="{FC7399BA-9342-48A9-A3E5-8799ADAC6346}" dt="2020-02-19T18:01:05.389" v="978" actId="478"/>
          <ac:picMkLst>
            <pc:docMk/>
            <pc:sldMk cId="144954503" sldId="286"/>
            <ac:picMk id="8" creationId="{F2CBBCB3-A496-4527-A797-EFF3E0D71E6B}"/>
          </ac:picMkLst>
        </pc:picChg>
        <pc:picChg chg="add mod modCrop">
          <ac:chgData name="Ken Merrihew" userId="bcb7a1e886d99f07" providerId="LiveId" clId="{FC7399BA-9342-48A9-A3E5-8799ADAC6346}" dt="2020-02-19T18:06:11.724" v="1035" actId="1076"/>
          <ac:picMkLst>
            <pc:docMk/>
            <pc:sldMk cId="144954503" sldId="286"/>
            <ac:picMk id="15" creationId="{4D1528B6-F4F9-4AE4-B879-1384323498D7}"/>
          </ac:picMkLst>
        </pc:picChg>
        <pc:picChg chg="add del mod">
          <ac:chgData name="Ken Merrihew" userId="bcb7a1e886d99f07" providerId="LiveId" clId="{FC7399BA-9342-48A9-A3E5-8799ADAC6346}" dt="2020-02-19T18:06:08.692" v="1034" actId="478"/>
          <ac:picMkLst>
            <pc:docMk/>
            <pc:sldMk cId="144954503" sldId="286"/>
            <ac:picMk id="17" creationId="{66AD3107-7420-411D-9544-A8E1A40021CC}"/>
          </ac:picMkLst>
        </pc:picChg>
        <pc:cxnChg chg="add del mod">
          <ac:chgData name="Ken Merrihew" userId="bcb7a1e886d99f07" providerId="LiveId" clId="{FC7399BA-9342-48A9-A3E5-8799ADAC6346}" dt="2020-02-19T18:01:07.630" v="979" actId="478"/>
          <ac:cxnSpMkLst>
            <pc:docMk/>
            <pc:sldMk cId="144954503" sldId="286"/>
            <ac:cxnSpMk id="12" creationId="{9A6E4348-D9D0-42AB-BC17-3A5993595E29}"/>
          </ac:cxnSpMkLst>
        </pc:cxnChg>
      </pc:sldChg>
      <pc:sldChg chg="addSp delSp modSp add del mod delAnim modAnim">
        <pc:chgData name="Ken Merrihew" userId="bcb7a1e886d99f07" providerId="LiveId" clId="{FC7399BA-9342-48A9-A3E5-8799ADAC6346}" dt="2020-02-18T16:48:58.896" v="544" actId="47"/>
        <pc:sldMkLst>
          <pc:docMk/>
          <pc:sldMk cId="3897290137" sldId="286"/>
        </pc:sldMkLst>
        <pc:spChg chg="del">
          <ac:chgData name="Ken Merrihew" userId="bcb7a1e886d99f07" providerId="LiveId" clId="{FC7399BA-9342-48A9-A3E5-8799ADAC6346}" dt="2020-02-18T16:36:46.572" v="251" actId="478"/>
          <ac:spMkLst>
            <pc:docMk/>
            <pc:sldMk cId="3897290137" sldId="286"/>
            <ac:spMk id="4" creationId="{BC8E5A2D-EF81-4D8D-B32F-9544723AED49}"/>
          </ac:spMkLst>
        </pc:spChg>
        <pc:spChg chg="add mod">
          <ac:chgData name="Ken Merrihew" userId="bcb7a1e886d99f07" providerId="LiveId" clId="{FC7399BA-9342-48A9-A3E5-8799ADAC6346}" dt="2020-02-18T16:41:45.736" v="432" actId="164"/>
          <ac:spMkLst>
            <pc:docMk/>
            <pc:sldMk cId="3897290137" sldId="286"/>
            <ac:spMk id="5" creationId="{9EC60A8D-BB15-4D07-A114-F3D4C3C0FF2F}"/>
          </ac:spMkLst>
        </pc:spChg>
        <pc:spChg chg="add del">
          <ac:chgData name="Ken Merrihew" userId="bcb7a1e886d99f07" providerId="LiveId" clId="{FC7399BA-9342-48A9-A3E5-8799ADAC6346}" dt="2020-02-18T16:38:40.461" v="283" actId="478"/>
          <ac:spMkLst>
            <pc:docMk/>
            <pc:sldMk cId="3897290137" sldId="286"/>
            <ac:spMk id="9" creationId="{71245155-3F0C-4876-8F63-B68379C304C1}"/>
          </ac:spMkLst>
        </pc:spChg>
        <pc:spChg chg="del">
          <ac:chgData name="Ken Merrihew" userId="bcb7a1e886d99f07" providerId="LiveId" clId="{FC7399BA-9342-48A9-A3E5-8799ADAC6346}" dt="2020-02-18T16:36:48.342" v="252" actId="478"/>
          <ac:spMkLst>
            <pc:docMk/>
            <pc:sldMk cId="3897290137" sldId="286"/>
            <ac:spMk id="11" creationId="{44CF71F5-E657-4B7D-A42B-D657CAA0970B}"/>
          </ac:spMkLst>
        </pc:spChg>
        <pc:spChg chg="add del">
          <ac:chgData name="Ken Merrihew" userId="bcb7a1e886d99f07" providerId="LiveId" clId="{FC7399BA-9342-48A9-A3E5-8799ADAC6346}" dt="2020-02-18T16:37:13.037" v="259" actId="478"/>
          <ac:spMkLst>
            <pc:docMk/>
            <pc:sldMk cId="3897290137" sldId="286"/>
            <ac:spMk id="13" creationId="{872181F4-415E-413A-A11B-BA5F01C4CE8D}"/>
          </ac:spMkLst>
        </pc:spChg>
        <pc:spChg chg="add del">
          <ac:chgData name="Ken Merrihew" userId="bcb7a1e886d99f07" providerId="LiveId" clId="{FC7399BA-9342-48A9-A3E5-8799ADAC6346}" dt="2020-02-18T16:37:11.966" v="258" actId="478"/>
          <ac:spMkLst>
            <pc:docMk/>
            <pc:sldMk cId="3897290137" sldId="286"/>
            <ac:spMk id="15" creationId="{33631435-8112-450A-B530-C503F4BBB108}"/>
          </ac:spMkLst>
        </pc:spChg>
        <pc:grpChg chg="add mod">
          <ac:chgData name="Ken Merrihew" userId="bcb7a1e886d99f07" providerId="LiveId" clId="{FC7399BA-9342-48A9-A3E5-8799ADAC6346}" dt="2020-02-18T16:46:38.667" v="526" actId="1076"/>
          <ac:grpSpMkLst>
            <pc:docMk/>
            <pc:sldMk cId="3897290137" sldId="286"/>
            <ac:grpSpMk id="6" creationId="{216F79FF-A0F8-4E24-81B8-6D3BD84B9F85}"/>
          </ac:grpSpMkLst>
        </pc:grpChg>
        <pc:grpChg chg="add mod">
          <ac:chgData name="Ken Merrihew" userId="bcb7a1e886d99f07" providerId="LiveId" clId="{FC7399BA-9342-48A9-A3E5-8799ADAC6346}" dt="2020-02-18T16:46:38.667" v="526" actId="1076"/>
          <ac:grpSpMkLst>
            <pc:docMk/>
            <pc:sldMk cId="3897290137" sldId="286"/>
            <ac:grpSpMk id="16" creationId="{708A9B99-1F9D-4EFA-B4CB-7B653A5EFF81}"/>
          </ac:grpSpMkLst>
        </pc:grpChg>
        <pc:grpChg chg="add mod">
          <ac:chgData name="Ken Merrihew" userId="bcb7a1e886d99f07" providerId="LiveId" clId="{FC7399BA-9342-48A9-A3E5-8799ADAC6346}" dt="2020-02-18T16:42:26.664" v="485" actId="1076"/>
          <ac:grpSpMkLst>
            <pc:docMk/>
            <pc:sldMk cId="3897290137" sldId="286"/>
            <ac:grpSpMk id="19" creationId="{AD9B26B4-D774-4934-888D-D87DAC3BE9A5}"/>
          </ac:grpSpMkLst>
        </pc:grpChg>
        <pc:grpChg chg="add mod">
          <ac:chgData name="Ken Merrihew" userId="bcb7a1e886d99f07" providerId="LiveId" clId="{FC7399BA-9342-48A9-A3E5-8799ADAC6346}" dt="2020-02-18T16:42:23.322" v="483" actId="688"/>
          <ac:grpSpMkLst>
            <pc:docMk/>
            <pc:sldMk cId="3897290137" sldId="286"/>
            <ac:grpSpMk id="22" creationId="{EED143D9-30CD-4260-B41F-6AACDD8F216D}"/>
          </ac:grpSpMkLst>
        </pc:grpChg>
        <pc:grpChg chg="add mod">
          <ac:chgData name="Ken Merrihew" userId="bcb7a1e886d99f07" providerId="LiveId" clId="{FC7399BA-9342-48A9-A3E5-8799ADAC6346}" dt="2020-02-18T16:47:01.911" v="528" actId="688"/>
          <ac:grpSpMkLst>
            <pc:docMk/>
            <pc:sldMk cId="3897290137" sldId="286"/>
            <ac:grpSpMk id="33" creationId="{68E64BC9-2F7F-4851-9753-646F6A2E49A1}"/>
          </ac:grpSpMkLst>
        </pc:grpChg>
        <pc:grpChg chg="add mod">
          <ac:chgData name="Ken Merrihew" userId="bcb7a1e886d99f07" providerId="LiveId" clId="{FC7399BA-9342-48A9-A3E5-8799ADAC6346}" dt="2020-02-18T16:47:01.911" v="528" actId="688"/>
          <ac:grpSpMkLst>
            <pc:docMk/>
            <pc:sldMk cId="3897290137" sldId="286"/>
            <ac:grpSpMk id="36" creationId="{1CB6AA04-F8A6-4A82-921D-A6BA829CA1C6}"/>
          </ac:grpSpMkLst>
        </pc:grpChg>
        <pc:grpChg chg="add mod">
          <ac:chgData name="Ken Merrihew" userId="bcb7a1e886d99f07" providerId="LiveId" clId="{FC7399BA-9342-48A9-A3E5-8799ADAC6346}" dt="2020-02-18T16:47:01.911" v="528" actId="688"/>
          <ac:grpSpMkLst>
            <pc:docMk/>
            <pc:sldMk cId="3897290137" sldId="286"/>
            <ac:grpSpMk id="39" creationId="{09293524-BE6A-4618-AFEE-B1A3632611AB}"/>
          </ac:grpSpMkLst>
        </pc:grpChg>
        <pc:grpChg chg="add mod">
          <ac:chgData name="Ken Merrihew" userId="bcb7a1e886d99f07" providerId="LiveId" clId="{FC7399BA-9342-48A9-A3E5-8799ADAC6346}" dt="2020-02-18T16:47:10.964" v="531" actId="688"/>
          <ac:grpSpMkLst>
            <pc:docMk/>
            <pc:sldMk cId="3897290137" sldId="286"/>
            <ac:grpSpMk id="49" creationId="{AB584C3F-D341-4470-B28D-5EC688DC96AF}"/>
          </ac:grpSpMkLst>
        </pc:grpChg>
        <pc:grpChg chg="add mod">
          <ac:chgData name="Ken Merrihew" userId="bcb7a1e886d99f07" providerId="LiveId" clId="{FC7399BA-9342-48A9-A3E5-8799ADAC6346}" dt="2020-02-18T16:47:10.964" v="531" actId="688"/>
          <ac:grpSpMkLst>
            <pc:docMk/>
            <pc:sldMk cId="3897290137" sldId="286"/>
            <ac:grpSpMk id="52" creationId="{D31FB6B1-7C6A-4AA0-86B0-93C33D53B732}"/>
          </ac:grpSpMkLst>
        </pc:grpChg>
        <pc:grpChg chg="add mod">
          <ac:chgData name="Ken Merrihew" userId="bcb7a1e886d99f07" providerId="LiveId" clId="{FC7399BA-9342-48A9-A3E5-8799ADAC6346}" dt="2020-02-18T16:47:10.964" v="531" actId="688"/>
          <ac:grpSpMkLst>
            <pc:docMk/>
            <pc:sldMk cId="3897290137" sldId="286"/>
            <ac:grpSpMk id="55" creationId="{CD892D81-061A-49DF-9B99-F2F1A65E6A10}"/>
          </ac:grpSpMkLst>
        </pc:grpChg>
        <pc:grpChg chg="add mod">
          <ac:chgData name="Ken Merrihew" userId="bcb7a1e886d99f07" providerId="LiveId" clId="{FC7399BA-9342-48A9-A3E5-8799ADAC6346}" dt="2020-02-18T16:47:21.130" v="533" actId="688"/>
          <ac:grpSpMkLst>
            <pc:docMk/>
            <pc:sldMk cId="3897290137" sldId="286"/>
            <ac:grpSpMk id="65" creationId="{3C9D26C5-B7AB-4C18-A833-D18779FC4450}"/>
          </ac:grpSpMkLst>
        </pc:grpChg>
        <pc:grpChg chg="add mod">
          <ac:chgData name="Ken Merrihew" userId="bcb7a1e886d99f07" providerId="LiveId" clId="{FC7399BA-9342-48A9-A3E5-8799ADAC6346}" dt="2020-02-18T16:47:21.130" v="533" actId="688"/>
          <ac:grpSpMkLst>
            <pc:docMk/>
            <pc:sldMk cId="3897290137" sldId="286"/>
            <ac:grpSpMk id="68" creationId="{A1B75510-878C-4580-9137-7316165A09B7}"/>
          </ac:grpSpMkLst>
        </pc:grpChg>
        <pc:grpChg chg="add mod">
          <ac:chgData name="Ken Merrihew" userId="bcb7a1e886d99f07" providerId="LiveId" clId="{FC7399BA-9342-48A9-A3E5-8799ADAC6346}" dt="2020-02-18T16:47:21.130" v="533" actId="688"/>
          <ac:grpSpMkLst>
            <pc:docMk/>
            <pc:sldMk cId="3897290137" sldId="286"/>
            <ac:grpSpMk id="71" creationId="{2DE7A6A1-0FFF-4A92-9434-1AA184BAC2B9}"/>
          </ac:grpSpMkLst>
        </pc:grpChg>
        <pc:grpChg chg="add mod">
          <ac:chgData name="Ken Merrihew" userId="bcb7a1e886d99f07" providerId="LiveId" clId="{FC7399BA-9342-48A9-A3E5-8799ADAC6346}" dt="2020-02-18T16:47:26.916" v="535" actId="1076"/>
          <ac:grpSpMkLst>
            <pc:docMk/>
            <pc:sldMk cId="3897290137" sldId="286"/>
            <ac:grpSpMk id="81" creationId="{9919E71C-31C2-4A4D-AD5E-A2C50FF344A6}"/>
          </ac:grpSpMkLst>
        </pc:grpChg>
        <pc:grpChg chg="add mod">
          <ac:chgData name="Ken Merrihew" userId="bcb7a1e886d99f07" providerId="LiveId" clId="{FC7399BA-9342-48A9-A3E5-8799ADAC6346}" dt="2020-02-18T16:47:26.916" v="535" actId="1076"/>
          <ac:grpSpMkLst>
            <pc:docMk/>
            <pc:sldMk cId="3897290137" sldId="286"/>
            <ac:grpSpMk id="84" creationId="{F627A9B7-69CB-4A7E-8A9E-12F4BDFB2FA5}"/>
          </ac:grpSpMkLst>
        </pc:grpChg>
        <pc:grpChg chg="add mod">
          <ac:chgData name="Ken Merrihew" userId="bcb7a1e886d99f07" providerId="LiveId" clId="{FC7399BA-9342-48A9-A3E5-8799ADAC6346}" dt="2020-02-18T16:47:26.916" v="535" actId="1076"/>
          <ac:grpSpMkLst>
            <pc:docMk/>
            <pc:sldMk cId="3897290137" sldId="286"/>
            <ac:grpSpMk id="87" creationId="{9B55ADF9-7271-4381-9D44-D79E96B069C4}"/>
          </ac:grpSpMkLst>
        </pc:grpChg>
        <pc:grpChg chg="add mod">
          <ac:chgData name="Ken Merrihew" userId="bcb7a1e886d99f07" providerId="LiveId" clId="{FC7399BA-9342-48A9-A3E5-8799ADAC6346}" dt="2020-02-18T16:47:39.039" v="539" actId="1076"/>
          <ac:grpSpMkLst>
            <pc:docMk/>
            <pc:sldMk cId="3897290137" sldId="286"/>
            <ac:grpSpMk id="97" creationId="{904AB1DD-FDC2-48A1-9F95-13173C5A2D6C}"/>
          </ac:grpSpMkLst>
        </pc:grpChg>
        <pc:grpChg chg="add mod">
          <ac:chgData name="Ken Merrihew" userId="bcb7a1e886d99f07" providerId="LiveId" clId="{FC7399BA-9342-48A9-A3E5-8799ADAC6346}" dt="2020-02-18T16:47:39.039" v="539" actId="1076"/>
          <ac:grpSpMkLst>
            <pc:docMk/>
            <pc:sldMk cId="3897290137" sldId="286"/>
            <ac:grpSpMk id="100" creationId="{4CA97CAA-A81F-4056-BCC3-5DF7456D18E8}"/>
          </ac:grpSpMkLst>
        </pc:grpChg>
        <pc:grpChg chg="add mod">
          <ac:chgData name="Ken Merrihew" userId="bcb7a1e886d99f07" providerId="LiveId" clId="{FC7399BA-9342-48A9-A3E5-8799ADAC6346}" dt="2020-02-18T16:47:39.039" v="539" actId="1076"/>
          <ac:grpSpMkLst>
            <pc:docMk/>
            <pc:sldMk cId="3897290137" sldId="286"/>
            <ac:grpSpMk id="103" creationId="{BB5242CA-F963-476C-9D08-3B2147F8CB39}"/>
          </ac:grpSpMkLst>
        </pc:grpChg>
        <pc:grpChg chg="add mod">
          <ac:chgData name="Ken Merrihew" userId="bcb7a1e886d99f07" providerId="LiveId" clId="{FC7399BA-9342-48A9-A3E5-8799ADAC6346}" dt="2020-02-18T16:47:48.079" v="541" actId="1076"/>
          <ac:grpSpMkLst>
            <pc:docMk/>
            <pc:sldMk cId="3897290137" sldId="286"/>
            <ac:grpSpMk id="113" creationId="{784B30C7-DF92-4FEF-810B-F695234ABD8D}"/>
          </ac:grpSpMkLst>
        </pc:grpChg>
        <pc:grpChg chg="add mod">
          <ac:chgData name="Ken Merrihew" userId="bcb7a1e886d99f07" providerId="LiveId" clId="{FC7399BA-9342-48A9-A3E5-8799ADAC6346}" dt="2020-02-18T16:47:48.079" v="541" actId="1076"/>
          <ac:grpSpMkLst>
            <pc:docMk/>
            <pc:sldMk cId="3897290137" sldId="286"/>
            <ac:grpSpMk id="116" creationId="{BEB30630-1981-4EA3-96DE-464740A92F98}"/>
          </ac:grpSpMkLst>
        </pc:grpChg>
        <pc:grpChg chg="add mod">
          <ac:chgData name="Ken Merrihew" userId="bcb7a1e886d99f07" providerId="LiveId" clId="{FC7399BA-9342-48A9-A3E5-8799ADAC6346}" dt="2020-02-18T16:47:48.079" v="541" actId="1076"/>
          <ac:grpSpMkLst>
            <pc:docMk/>
            <pc:sldMk cId="3897290137" sldId="286"/>
            <ac:grpSpMk id="119" creationId="{F0E86004-F625-4AE3-8741-DD37AACB8BFC}"/>
          </ac:grpSpMkLst>
        </pc:grpChg>
        <pc:grpChg chg="add mod">
          <ac:chgData name="Ken Merrihew" userId="bcb7a1e886d99f07" providerId="LiveId" clId="{FC7399BA-9342-48A9-A3E5-8799ADAC6346}" dt="2020-02-18T16:47:53.404" v="543" actId="1076"/>
          <ac:grpSpMkLst>
            <pc:docMk/>
            <pc:sldMk cId="3897290137" sldId="286"/>
            <ac:grpSpMk id="129" creationId="{6F2A291D-834D-44B9-BB99-E3363A8FFE28}"/>
          </ac:grpSpMkLst>
        </pc:grpChg>
        <pc:grpChg chg="add mod">
          <ac:chgData name="Ken Merrihew" userId="bcb7a1e886d99f07" providerId="LiveId" clId="{FC7399BA-9342-48A9-A3E5-8799ADAC6346}" dt="2020-02-18T16:47:53.404" v="543" actId="1076"/>
          <ac:grpSpMkLst>
            <pc:docMk/>
            <pc:sldMk cId="3897290137" sldId="286"/>
            <ac:grpSpMk id="132" creationId="{B801BF0C-4A69-4659-A607-0DA6AE057949}"/>
          </ac:grpSpMkLst>
        </pc:grpChg>
        <pc:grpChg chg="add mod">
          <ac:chgData name="Ken Merrihew" userId="bcb7a1e886d99f07" providerId="LiveId" clId="{FC7399BA-9342-48A9-A3E5-8799ADAC6346}" dt="2020-02-18T16:47:53.404" v="543" actId="1076"/>
          <ac:grpSpMkLst>
            <pc:docMk/>
            <pc:sldMk cId="3897290137" sldId="286"/>
            <ac:grpSpMk id="135" creationId="{B83EF7C9-6DDE-40E8-BE8F-AE1ED8BBD67D}"/>
          </ac:grpSpMkLst>
        </pc:grpChg>
        <pc:picChg chg="add mod">
          <ac:chgData name="Ken Merrihew" userId="bcb7a1e886d99f07" providerId="LiveId" clId="{FC7399BA-9342-48A9-A3E5-8799ADAC6346}" dt="2020-02-18T16:43:12.063" v="510" actId="1076"/>
          <ac:picMkLst>
            <pc:docMk/>
            <pc:sldMk cId="3897290137" sldId="286"/>
            <ac:picMk id="8" creationId="{DADB8B9C-96A3-4E96-82F8-9D44C01ABA06}"/>
          </ac:picMkLst>
        </pc:picChg>
        <pc:picChg chg="del">
          <ac:chgData name="Ken Merrihew" userId="bcb7a1e886d99f07" providerId="LiveId" clId="{FC7399BA-9342-48A9-A3E5-8799ADAC6346}" dt="2020-02-18T16:36:49.033" v="253" actId="478"/>
          <ac:picMkLst>
            <pc:docMk/>
            <pc:sldMk cId="3897290137" sldId="286"/>
            <ac:picMk id="10" creationId="{4D8037D8-B2B2-4A91-9CE5-C875E12404AD}"/>
          </ac:picMkLst>
        </pc:picChg>
        <pc:picChg chg="add mod modCrop">
          <ac:chgData name="Ken Merrihew" userId="bcb7a1e886d99f07" providerId="LiveId" clId="{FC7399BA-9342-48A9-A3E5-8799ADAC6346}" dt="2020-02-18T16:41:45.736" v="432" actId="164"/>
          <ac:picMkLst>
            <pc:docMk/>
            <pc:sldMk cId="3897290137" sldId="286"/>
            <ac:picMk id="12" creationId="{45EA08D5-4D49-4F44-B39B-817D58B0DAF5}"/>
          </ac:picMkLst>
        </pc:picChg>
        <pc:picChg chg="add mod">
          <ac:chgData name="Ken Merrihew" userId="bcb7a1e886d99f07" providerId="LiveId" clId="{FC7399BA-9342-48A9-A3E5-8799ADAC6346}" dt="2020-02-18T16:46:38.667" v="526" actId="1076"/>
          <ac:picMkLst>
            <pc:docMk/>
            <pc:sldMk cId="3897290137" sldId="286"/>
            <ac:picMk id="14" creationId="{6AA450B2-4C6E-4220-B1B8-CDCA8585DBD3}"/>
          </ac:picMkLst>
        </pc:picChg>
        <pc:picChg chg="add mod">
          <ac:chgData name="Ken Merrihew" userId="bcb7a1e886d99f07" providerId="LiveId" clId="{FC7399BA-9342-48A9-A3E5-8799ADAC6346}" dt="2020-02-18T16:43:09.073" v="509" actId="1076"/>
          <ac:picMkLst>
            <pc:docMk/>
            <pc:sldMk cId="3897290137" sldId="286"/>
            <ac:picMk id="25" creationId="{86AE235C-88F4-423B-B274-71EB2E7EC46E}"/>
          </ac:picMkLst>
        </pc:picChg>
        <pc:picChg chg="add mod">
          <ac:chgData name="Ken Merrihew" userId="bcb7a1e886d99f07" providerId="LiveId" clId="{FC7399BA-9342-48A9-A3E5-8799ADAC6346}" dt="2020-02-18T16:46:38.667" v="526" actId="1076"/>
          <ac:picMkLst>
            <pc:docMk/>
            <pc:sldMk cId="3897290137" sldId="286"/>
            <ac:picMk id="26" creationId="{F973A257-D8DF-4F9D-80BE-2D9B0EF14CD5}"/>
          </ac:picMkLst>
        </pc:picChg>
        <pc:picChg chg="add mod">
          <ac:chgData name="Ken Merrihew" userId="bcb7a1e886d99f07" providerId="LiveId" clId="{FC7399BA-9342-48A9-A3E5-8799ADAC6346}" dt="2020-02-18T16:43:02.980" v="506" actId="1076"/>
          <ac:picMkLst>
            <pc:docMk/>
            <pc:sldMk cId="3897290137" sldId="286"/>
            <ac:picMk id="27" creationId="{4718B61D-1FFF-4132-B3D8-A798A489DA9E}"/>
          </ac:picMkLst>
        </pc:picChg>
        <pc:picChg chg="add mod">
          <ac:chgData name="Ken Merrihew" userId="bcb7a1e886d99f07" providerId="LiveId" clId="{FC7399BA-9342-48A9-A3E5-8799ADAC6346}" dt="2020-02-18T16:43:01.843" v="505" actId="1076"/>
          <ac:picMkLst>
            <pc:docMk/>
            <pc:sldMk cId="3897290137" sldId="286"/>
            <ac:picMk id="28" creationId="{99D437EA-A5F1-4D8A-911A-196AE7EB3858}"/>
          </ac:picMkLst>
        </pc:picChg>
        <pc:picChg chg="add mod">
          <ac:chgData name="Ken Merrihew" userId="bcb7a1e886d99f07" providerId="LiveId" clId="{FC7399BA-9342-48A9-A3E5-8799ADAC6346}" dt="2020-02-18T16:46:38.667" v="526" actId="1076"/>
          <ac:picMkLst>
            <pc:docMk/>
            <pc:sldMk cId="3897290137" sldId="286"/>
            <ac:picMk id="29" creationId="{B007B290-0398-40D9-8631-91E3390A3448}"/>
          </ac:picMkLst>
        </pc:picChg>
        <pc:picChg chg="add mod">
          <ac:chgData name="Ken Merrihew" userId="bcb7a1e886d99f07" providerId="LiveId" clId="{FC7399BA-9342-48A9-A3E5-8799ADAC6346}" dt="2020-02-18T16:42:51.204" v="501" actId="1076"/>
          <ac:picMkLst>
            <pc:docMk/>
            <pc:sldMk cId="3897290137" sldId="286"/>
            <ac:picMk id="30" creationId="{30A73B24-6DD7-4BAE-B4A2-3D3F2483D1D1}"/>
          </ac:picMkLst>
        </pc:picChg>
        <pc:picChg chg="add mod">
          <ac:chgData name="Ken Merrihew" userId="bcb7a1e886d99f07" providerId="LiveId" clId="{FC7399BA-9342-48A9-A3E5-8799ADAC6346}" dt="2020-02-18T16:47:01.911" v="528" actId="688"/>
          <ac:picMkLst>
            <pc:docMk/>
            <pc:sldMk cId="3897290137" sldId="286"/>
            <ac:picMk id="31" creationId="{1CE42B7E-8B44-481F-8763-28FCED7318EC}"/>
          </ac:picMkLst>
        </pc:picChg>
        <pc:picChg chg="add mod">
          <ac:chgData name="Ken Merrihew" userId="bcb7a1e886d99f07" providerId="LiveId" clId="{FC7399BA-9342-48A9-A3E5-8799ADAC6346}" dt="2020-02-18T16:47:01.911" v="528" actId="688"/>
          <ac:picMkLst>
            <pc:docMk/>
            <pc:sldMk cId="3897290137" sldId="286"/>
            <ac:picMk id="32" creationId="{EF770258-57BE-4FA5-912B-7D2BA185DC41}"/>
          </ac:picMkLst>
        </pc:picChg>
        <pc:picChg chg="add mod">
          <ac:chgData name="Ken Merrihew" userId="bcb7a1e886d99f07" providerId="LiveId" clId="{FC7399BA-9342-48A9-A3E5-8799ADAC6346}" dt="2020-02-18T16:47:01.911" v="528" actId="688"/>
          <ac:picMkLst>
            <pc:docMk/>
            <pc:sldMk cId="3897290137" sldId="286"/>
            <ac:picMk id="42" creationId="{48E0B335-6218-4FDF-A30E-809133DBE429}"/>
          </ac:picMkLst>
        </pc:picChg>
        <pc:picChg chg="add mod">
          <ac:chgData name="Ken Merrihew" userId="bcb7a1e886d99f07" providerId="LiveId" clId="{FC7399BA-9342-48A9-A3E5-8799ADAC6346}" dt="2020-02-18T16:47:01.911" v="528" actId="688"/>
          <ac:picMkLst>
            <pc:docMk/>
            <pc:sldMk cId="3897290137" sldId="286"/>
            <ac:picMk id="43" creationId="{7737A97A-D1EE-44CB-97AE-DD4D1F810ACC}"/>
          </ac:picMkLst>
        </pc:picChg>
        <pc:picChg chg="add mod">
          <ac:chgData name="Ken Merrihew" userId="bcb7a1e886d99f07" providerId="LiveId" clId="{FC7399BA-9342-48A9-A3E5-8799ADAC6346}" dt="2020-02-18T16:47:01.911" v="528" actId="688"/>
          <ac:picMkLst>
            <pc:docMk/>
            <pc:sldMk cId="3897290137" sldId="286"/>
            <ac:picMk id="44" creationId="{9C0D2D0A-76C6-4354-A1EB-79DF3E64D121}"/>
          </ac:picMkLst>
        </pc:picChg>
        <pc:picChg chg="add mod">
          <ac:chgData name="Ken Merrihew" userId="bcb7a1e886d99f07" providerId="LiveId" clId="{FC7399BA-9342-48A9-A3E5-8799ADAC6346}" dt="2020-02-18T16:47:01.911" v="528" actId="688"/>
          <ac:picMkLst>
            <pc:docMk/>
            <pc:sldMk cId="3897290137" sldId="286"/>
            <ac:picMk id="45" creationId="{42F4B364-9AE9-4BFF-AA92-E255D1592BBD}"/>
          </ac:picMkLst>
        </pc:picChg>
        <pc:picChg chg="add mod">
          <ac:chgData name="Ken Merrihew" userId="bcb7a1e886d99f07" providerId="LiveId" clId="{FC7399BA-9342-48A9-A3E5-8799ADAC6346}" dt="2020-02-18T16:47:01.911" v="528" actId="688"/>
          <ac:picMkLst>
            <pc:docMk/>
            <pc:sldMk cId="3897290137" sldId="286"/>
            <ac:picMk id="46" creationId="{F414BFDA-A416-4FA2-8724-30D1D6277DF6}"/>
          </ac:picMkLst>
        </pc:picChg>
        <pc:picChg chg="add mod">
          <ac:chgData name="Ken Merrihew" userId="bcb7a1e886d99f07" providerId="LiveId" clId="{FC7399BA-9342-48A9-A3E5-8799ADAC6346}" dt="2020-02-18T16:47:10.964" v="531" actId="688"/>
          <ac:picMkLst>
            <pc:docMk/>
            <pc:sldMk cId="3897290137" sldId="286"/>
            <ac:picMk id="47" creationId="{D894F60E-9EBF-4966-9090-854A1C457F17}"/>
          </ac:picMkLst>
        </pc:picChg>
        <pc:picChg chg="add mod">
          <ac:chgData name="Ken Merrihew" userId="bcb7a1e886d99f07" providerId="LiveId" clId="{FC7399BA-9342-48A9-A3E5-8799ADAC6346}" dt="2020-02-18T16:47:10.964" v="531" actId="688"/>
          <ac:picMkLst>
            <pc:docMk/>
            <pc:sldMk cId="3897290137" sldId="286"/>
            <ac:picMk id="48" creationId="{C74B9016-A625-478C-89C2-35D38D586FB4}"/>
          </ac:picMkLst>
        </pc:picChg>
        <pc:picChg chg="add mod">
          <ac:chgData name="Ken Merrihew" userId="bcb7a1e886d99f07" providerId="LiveId" clId="{FC7399BA-9342-48A9-A3E5-8799ADAC6346}" dt="2020-02-18T16:47:10.964" v="531" actId="688"/>
          <ac:picMkLst>
            <pc:docMk/>
            <pc:sldMk cId="3897290137" sldId="286"/>
            <ac:picMk id="58" creationId="{6415D83C-6F55-4949-A130-008F2118DF20}"/>
          </ac:picMkLst>
        </pc:picChg>
        <pc:picChg chg="add mod">
          <ac:chgData name="Ken Merrihew" userId="bcb7a1e886d99f07" providerId="LiveId" clId="{FC7399BA-9342-48A9-A3E5-8799ADAC6346}" dt="2020-02-18T16:47:10.964" v="531" actId="688"/>
          <ac:picMkLst>
            <pc:docMk/>
            <pc:sldMk cId="3897290137" sldId="286"/>
            <ac:picMk id="59" creationId="{78A9B814-6BD9-4130-A599-572CD6CF0E9A}"/>
          </ac:picMkLst>
        </pc:picChg>
        <pc:picChg chg="add mod">
          <ac:chgData name="Ken Merrihew" userId="bcb7a1e886d99f07" providerId="LiveId" clId="{FC7399BA-9342-48A9-A3E5-8799ADAC6346}" dt="2020-02-18T16:47:10.964" v="531" actId="688"/>
          <ac:picMkLst>
            <pc:docMk/>
            <pc:sldMk cId="3897290137" sldId="286"/>
            <ac:picMk id="60" creationId="{A40F173F-229E-4865-8A36-EE4609BB2F75}"/>
          </ac:picMkLst>
        </pc:picChg>
        <pc:picChg chg="add mod">
          <ac:chgData name="Ken Merrihew" userId="bcb7a1e886d99f07" providerId="LiveId" clId="{FC7399BA-9342-48A9-A3E5-8799ADAC6346}" dt="2020-02-18T16:47:10.964" v="531" actId="688"/>
          <ac:picMkLst>
            <pc:docMk/>
            <pc:sldMk cId="3897290137" sldId="286"/>
            <ac:picMk id="61" creationId="{0C0EA880-B76C-4A63-B797-7D61F9A85CEB}"/>
          </ac:picMkLst>
        </pc:picChg>
        <pc:picChg chg="add mod">
          <ac:chgData name="Ken Merrihew" userId="bcb7a1e886d99f07" providerId="LiveId" clId="{FC7399BA-9342-48A9-A3E5-8799ADAC6346}" dt="2020-02-18T16:47:10.964" v="531" actId="688"/>
          <ac:picMkLst>
            <pc:docMk/>
            <pc:sldMk cId="3897290137" sldId="286"/>
            <ac:picMk id="62" creationId="{325343F3-3D5E-46EF-B9BC-48407114A48E}"/>
          </ac:picMkLst>
        </pc:picChg>
        <pc:picChg chg="add mod">
          <ac:chgData name="Ken Merrihew" userId="bcb7a1e886d99f07" providerId="LiveId" clId="{FC7399BA-9342-48A9-A3E5-8799ADAC6346}" dt="2020-02-18T16:47:21.130" v="533" actId="688"/>
          <ac:picMkLst>
            <pc:docMk/>
            <pc:sldMk cId="3897290137" sldId="286"/>
            <ac:picMk id="63" creationId="{B5AEBE96-5F22-46C1-9B3A-01A4FEE12355}"/>
          </ac:picMkLst>
        </pc:picChg>
        <pc:picChg chg="add mod">
          <ac:chgData name="Ken Merrihew" userId="bcb7a1e886d99f07" providerId="LiveId" clId="{FC7399BA-9342-48A9-A3E5-8799ADAC6346}" dt="2020-02-18T16:47:21.130" v="533" actId="688"/>
          <ac:picMkLst>
            <pc:docMk/>
            <pc:sldMk cId="3897290137" sldId="286"/>
            <ac:picMk id="64" creationId="{D9EFA6BF-DA94-4FAE-90F3-C8BB86FAEACE}"/>
          </ac:picMkLst>
        </pc:picChg>
        <pc:picChg chg="add mod">
          <ac:chgData name="Ken Merrihew" userId="bcb7a1e886d99f07" providerId="LiveId" clId="{FC7399BA-9342-48A9-A3E5-8799ADAC6346}" dt="2020-02-18T16:47:21.130" v="533" actId="688"/>
          <ac:picMkLst>
            <pc:docMk/>
            <pc:sldMk cId="3897290137" sldId="286"/>
            <ac:picMk id="74" creationId="{27D7FE09-5C45-4176-ACA9-F9164E482F16}"/>
          </ac:picMkLst>
        </pc:picChg>
        <pc:picChg chg="add mod">
          <ac:chgData name="Ken Merrihew" userId="bcb7a1e886d99f07" providerId="LiveId" clId="{FC7399BA-9342-48A9-A3E5-8799ADAC6346}" dt="2020-02-18T16:47:21.130" v="533" actId="688"/>
          <ac:picMkLst>
            <pc:docMk/>
            <pc:sldMk cId="3897290137" sldId="286"/>
            <ac:picMk id="75" creationId="{C4F39174-EB54-4C5E-9F84-081ABCA49B1A}"/>
          </ac:picMkLst>
        </pc:picChg>
        <pc:picChg chg="add mod">
          <ac:chgData name="Ken Merrihew" userId="bcb7a1e886d99f07" providerId="LiveId" clId="{FC7399BA-9342-48A9-A3E5-8799ADAC6346}" dt="2020-02-18T16:47:21.130" v="533" actId="688"/>
          <ac:picMkLst>
            <pc:docMk/>
            <pc:sldMk cId="3897290137" sldId="286"/>
            <ac:picMk id="76" creationId="{E0D1C1F7-37A6-47E6-806B-DB72622541F7}"/>
          </ac:picMkLst>
        </pc:picChg>
        <pc:picChg chg="add mod">
          <ac:chgData name="Ken Merrihew" userId="bcb7a1e886d99f07" providerId="LiveId" clId="{FC7399BA-9342-48A9-A3E5-8799ADAC6346}" dt="2020-02-18T16:47:21.130" v="533" actId="688"/>
          <ac:picMkLst>
            <pc:docMk/>
            <pc:sldMk cId="3897290137" sldId="286"/>
            <ac:picMk id="77" creationId="{D0BDC957-B867-40F1-83A7-78CFCDB7F32F}"/>
          </ac:picMkLst>
        </pc:picChg>
        <pc:picChg chg="add mod">
          <ac:chgData name="Ken Merrihew" userId="bcb7a1e886d99f07" providerId="LiveId" clId="{FC7399BA-9342-48A9-A3E5-8799ADAC6346}" dt="2020-02-18T16:47:21.130" v="533" actId="688"/>
          <ac:picMkLst>
            <pc:docMk/>
            <pc:sldMk cId="3897290137" sldId="286"/>
            <ac:picMk id="78" creationId="{71A8ED88-CAF9-4BF4-8B1A-5C9802AF04A3}"/>
          </ac:picMkLst>
        </pc:picChg>
        <pc:picChg chg="add mod">
          <ac:chgData name="Ken Merrihew" userId="bcb7a1e886d99f07" providerId="LiveId" clId="{FC7399BA-9342-48A9-A3E5-8799ADAC6346}" dt="2020-02-18T16:47:26.916" v="535" actId="1076"/>
          <ac:picMkLst>
            <pc:docMk/>
            <pc:sldMk cId="3897290137" sldId="286"/>
            <ac:picMk id="79" creationId="{D70A4735-C7B8-4BD7-94F2-3D1616864E3D}"/>
          </ac:picMkLst>
        </pc:picChg>
        <pc:picChg chg="add mod">
          <ac:chgData name="Ken Merrihew" userId="bcb7a1e886d99f07" providerId="LiveId" clId="{FC7399BA-9342-48A9-A3E5-8799ADAC6346}" dt="2020-02-18T16:47:26.916" v="535" actId="1076"/>
          <ac:picMkLst>
            <pc:docMk/>
            <pc:sldMk cId="3897290137" sldId="286"/>
            <ac:picMk id="80" creationId="{08015045-68BC-4C8D-9AF2-FCAA06EC128E}"/>
          </ac:picMkLst>
        </pc:picChg>
        <pc:picChg chg="add mod">
          <ac:chgData name="Ken Merrihew" userId="bcb7a1e886d99f07" providerId="LiveId" clId="{FC7399BA-9342-48A9-A3E5-8799ADAC6346}" dt="2020-02-18T16:47:26.916" v="535" actId="1076"/>
          <ac:picMkLst>
            <pc:docMk/>
            <pc:sldMk cId="3897290137" sldId="286"/>
            <ac:picMk id="90" creationId="{FDEC03DA-0918-4024-A64F-30F860E8D5F1}"/>
          </ac:picMkLst>
        </pc:picChg>
        <pc:picChg chg="add mod">
          <ac:chgData name="Ken Merrihew" userId="bcb7a1e886d99f07" providerId="LiveId" clId="{FC7399BA-9342-48A9-A3E5-8799ADAC6346}" dt="2020-02-18T16:47:26.916" v="535" actId="1076"/>
          <ac:picMkLst>
            <pc:docMk/>
            <pc:sldMk cId="3897290137" sldId="286"/>
            <ac:picMk id="91" creationId="{E8A48D12-4520-4BD8-9D4E-02100AAD4972}"/>
          </ac:picMkLst>
        </pc:picChg>
        <pc:picChg chg="add mod">
          <ac:chgData name="Ken Merrihew" userId="bcb7a1e886d99f07" providerId="LiveId" clId="{FC7399BA-9342-48A9-A3E5-8799ADAC6346}" dt="2020-02-18T16:47:26.916" v="535" actId="1076"/>
          <ac:picMkLst>
            <pc:docMk/>
            <pc:sldMk cId="3897290137" sldId="286"/>
            <ac:picMk id="92" creationId="{9F18D358-F259-493E-8E1D-7A0660DB3E4E}"/>
          </ac:picMkLst>
        </pc:picChg>
        <pc:picChg chg="add mod">
          <ac:chgData name="Ken Merrihew" userId="bcb7a1e886d99f07" providerId="LiveId" clId="{FC7399BA-9342-48A9-A3E5-8799ADAC6346}" dt="2020-02-18T16:47:26.916" v="535" actId="1076"/>
          <ac:picMkLst>
            <pc:docMk/>
            <pc:sldMk cId="3897290137" sldId="286"/>
            <ac:picMk id="93" creationId="{59F8E6E6-730A-4E92-888B-475B8EB3FC58}"/>
          </ac:picMkLst>
        </pc:picChg>
        <pc:picChg chg="add mod">
          <ac:chgData name="Ken Merrihew" userId="bcb7a1e886d99f07" providerId="LiveId" clId="{FC7399BA-9342-48A9-A3E5-8799ADAC6346}" dt="2020-02-18T16:47:26.916" v="535" actId="1076"/>
          <ac:picMkLst>
            <pc:docMk/>
            <pc:sldMk cId="3897290137" sldId="286"/>
            <ac:picMk id="94" creationId="{21E5393C-140D-4D11-93A6-208A7F9FAC5D}"/>
          </ac:picMkLst>
        </pc:picChg>
        <pc:picChg chg="add mod">
          <ac:chgData name="Ken Merrihew" userId="bcb7a1e886d99f07" providerId="LiveId" clId="{FC7399BA-9342-48A9-A3E5-8799ADAC6346}" dt="2020-02-18T16:47:39.039" v="539" actId="1076"/>
          <ac:picMkLst>
            <pc:docMk/>
            <pc:sldMk cId="3897290137" sldId="286"/>
            <ac:picMk id="95" creationId="{7692CC78-B770-4D08-A228-5D55540FC318}"/>
          </ac:picMkLst>
        </pc:picChg>
        <pc:picChg chg="add mod">
          <ac:chgData name="Ken Merrihew" userId="bcb7a1e886d99f07" providerId="LiveId" clId="{FC7399BA-9342-48A9-A3E5-8799ADAC6346}" dt="2020-02-18T16:47:39.039" v="539" actId="1076"/>
          <ac:picMkLst>
            <pc:docMk/>
            <pc:sldMk cId="3897290137" sldId="286"/>
            <ac:picMk id="96" creationId="{6A5021E8-7692-4D80-9327-EAA6F800AA4B}"/>
          </ac:picMkLst>
        </pc:picChg>
        <pc:picChg chg="add mod">
          <ac:chgData name="Ken Merrihew" userId="bcb7a1e886d99f07" providerId="LiveId" clId="{FC7399BA-9342-48A9-A3E5-8799ADAC6346}" dt="2020-02-18T16:47:39.039" v="539" actId="1076"/>
          <ac:picMkLst>
            <pc:docMk/>
            <pc:sldMk cId="3897290137" sldId="286"/>
            <ac:picMk id="106" creationId="{6D1948E4-ADBF-42DD-B53D-3DB718B2B536}"/>
          </ac:picMkLst>
        </pc:picChg>
        <pc:picChg chg="add mod">
          <ac:chgData name="Ken Merrihew" userId="bcb7a1e886d99f07" providerId="LiveId" clId="{FC7399BA-9342-48A9-A3E5-8799ADAC6346}" dt="2020-02-18T16:47:39.039" v="539" actId="1076"/>
          <ac:picMkLst>
            <pc:docMk/>
            <pc:sldMk cId="3897290137" sldId="286"/>
            <ac:picMk id="107" creationId="{1BDE3EBD-011D-44B0-A33F-5CD045853737}"/>
          </ac:picMkLst>
        </pc:picChg>
        <pc:picChg chg="add mod">
          <ac:chgData name="Ken Merrihew" userId="bcb7a1e886d99f07" providerId="LiveId" clId="{FC7399BA-9342-48A9-A3E5-8799ADAC6346}" dt="2020-02-18T16:47:39.039" v="539" actId="1076"/>
          <ac:picMkLst>
            <pc:docMk/>
            <pc:sldMk cId="3897290137" sldId="286"/>
            <ac:picMk id="108" creationId="{B3E60225-74EC-44DD-9D40-C8EDF3441FAD}"/>
          </ac:picMkLst>
        </pc:picChg>
        <pc:picChg chg="add mod">
          <ac:chgData name="Ken Merrihew" userId="bcb7a1e886d99f07" providerId="LiveId" clId="{FC7399BA-9342-48A9-A3E5-8799ADAC6346}" dt="2020-02-18T16:47:39.039" v="539" actId="1076"/>
          <ac:picMkLst>
            <pc:docMk/>
            <pc:sldMk cId="3897290137" sldId="286"/>
            <ac:picMk id="109" creationId="{723D401B-9108-4F20-A781-BA2263D45AC8}"/>
          </ac:picMkLst>
        </pc:picChg>
        <pc:picChg chg="add mod">
          <ac:chgData name="Ken Merrihew" userId="bcb7a1e886d99f07" providerId="LiveId" clId="{FC7399BA-9342-48A9-A3E5-8799ADAC6346}" dt="2020-02-18T16:47:39.039" v="539" actId="1076"/>
          <ac:picMkLst>
            <pc:docMk/>
            <pc:sldMk cId="3897290137" sldId="286"/>
            <ac:picMk id="110" creationId="{891A7D5A-7118-4C6D-8852-F825D8D8D6FD}"/>
          </ac:picMkLst>
        </pc:picChg>
        <pc:picChg chg="add mod">
          <ac:chgData name="Ken Merrihew" userId="bcb7a1e886d99f07" providerId="LiveId" clId="{FC7399BA-9342-48A9-A3E5-8799ADAC6346}" dt="2020-02-18T16:47:48.079" v="541" actId="1076"/>
          <ac:picMkLst>
            <pc:docMk/>
            <pc:sldMk cId="3897290137" sldId="286"/>
            <ac:picMk id="111" creationId="{0510DFEE-506B-4DC1-8E16-4FB40719D90B}"/>
          </ac:picMkLst>
        </pc:picChg>
        <pc:picChg chg="add mod">
          <ac:chgData name="Ken Merrihew" userId="bcb7a1e886d99f07" providerId="LiveId" clId="{FC7399BA-9342-48A9-A3E5-8799ADAC6346}" dt="2020-02-18T16:47:48.079" v="541" actId="1076"/>
          <ac:picMkLst>
            <pc:docMk/>
            <pc:sldMk cId="3897290137" sldId="286"/>
            <ac:picMk id="112" creationId="{6D45F3E4-0267-42C3-B9BA-0BAF8132E47F}"/>
          </ac:picMkLst>
        </pc:picChg>
        <pc:picChg chg="add mod">
          <ac:chgData name="Ken Merrihew" userId="bcb7a1e886d99f07" providerId="LiveId" clId="{FC7399BA-9342-48A9-A3E5-8799ADAC6346}" dt="2020-02-18T16:47:48.079" v="541" actId="1076"/>
          <ac:picMkLst>
            <pc:docMk/>
            <pc:sldMk cId="3897290137" sldId="286"/>
            <ac:picMk id="122" creationId="{197E2C81-BD54-4E04-90D5-A92838F1B4AB}"/>
          </ac:picMkLst>
        </pc:picChg>
        <pc:picChg chg="add mod">
          <ac:chgData name="Ken Merrihew" userId="bcb7a1e886d99f07" providerId="LiveId" clId="{FC7399BA-9342-48A9-A3E5-8799ADAC6346}" dt="2020-02-18T16:47:48.079" v="541" actId="1076"/>
          <ac:picMkLst>
            <pc:docMk/>
            <pc:sldMk cId="3897290137" sldId="286"/>
            <ac:picMk id="123" creationId="{BDA9C620-3EAD-491F-90DA-96B109261B3E}"/>
          </ac:picMkLst>
        </pc:picChg>
        <pc:picChg chg="add mod">
          <ac:chgData name="Ken Merrihew" userId="bcb7a1e886d99f07" providerId="LiveId" clId="{FC7399BA-9342-48A9-A3E5-8799ADAC6346}" dt="2020-02-18T16:47:48.079" v="541" actId="1076"/>
          <ac:picMkLst>
            <pc:docMk/>
            <pc:sldMk cId="3897290137" sldId="286"/>
            <ac:picMk id="124" creationId="{1F69F46A-3D92-4284-94E2-58CA0BF60DEA}"/>
          </ac:picMkLst>
        </pc:picChg>
        <pc:picChg chg="add mod">
          <ac:chgData name="Ken Merrihew" userId="bcb7a1e886d99f07" providerId="LiveId" clId="{FC7399BA-9342-48A9-A3E5-8799ADAC6346}" dt="2020-02-18T16:47:48.079" v="541" actId="1076"/>
          <ac:picMkLst>
            <pc:docMk/>
            <pc:sldMk cId="3897290137" sldId="286"/>
            <ac:picMk id="125" creationId="{C8FC0B0E-6F2E-4983-A01B-0FC275412A2D}"/>
          </ac:picMkLst>
        </pc:picChg>
        <pc:picChg chg="add mod">
          <ac:chgData name="Ken Merrihew" userId="bcb7a1e886d99f07" providerId="LiveId" clId="{FC7399BA-9342-48A9-A3E5-8799ADAC6346}" dt="2020-02-18T16:47:48.079" v="541" actId="1076"/>
          <ac:picMkLst>
            <pc:docMk/>
            <pc:sldMk cId="3897290137" sldId="286"/>
            <ac:picMk id="126" creationId="{A86660AA-B5AA-409B-B7AB-4DC53FAA438E}"/>
          </ac:picMkLst>
        </pc:picChg>
        <pc:picChg chg="add mod">
          <ac:chgData name="Ken Merrihew" userId="bcb7a1e886d99f07" providerId="LiveId" clId="{FC7399BA-9342-48A9-A3E5-8799ADAC6346}" dt="2020-02-18T16:47:53.404" v="543" actId="1076"/>
          <ac:picMkLst>
            <pc:docMk/>
            <pc:sldMk cId="3897290137" sldId="286"/>
            <ac:picMk id="127" creationId="{C6891BC7-3725-4910-835D-BE29F6BB398D}"/>
          </ac:picMkLst>
        </pc:picChg>
        <pc:picChg chg="add mod">
          <ac:chgData name="Ken Merrihew" userId="bcb7a1e886d99f07" providerId="LiveId" clId="{FC7399BA-9342-48A9-A3E5-8799ADAC6346}" dt="2020-02-18T16:47:53.404" v="543" actId="1076"/>
          <ac:picMkLst>
            <pc:docMk/>
            <pc:sldMk cId="3897290137" sldId="286"/>
            <ac:picMk id="128" creationId="{3A27F8DA-78C0-4082-B4B0-46513F4988B1}"/>
          </ac:picMkLst>
        </pc:picChg>
        <pc:picChg chg="add mod">
          <ac:chgData name="Ken Merrihew" userId="bcb7a1e886d99f07" providerId="LiveId" clId="{FC7399BA-9342-48A9-A3E5-8799ADAC6346}" dt="2020-02-18T16:47:53.404" v="543" actId="1076"/>
          <ac:picMkLst>
            <pc:docMk/>
            <pc:sldMk cId="3897290137" sldId="286"/>
            <ac:picMk id="138" creationId="{43A799A5-D020-411D-97CF-46987007E5ED}"/>
          </ac:picMkLst>
        </pc:picChg>
        <pc:picChg chg="add mod">
          <ac:chgData name="Ken Merrihew" userId="bcb7a1e886d99f07" providerId="LiveId" clId="{FC7399BA-9342-48A9-A3E5-8799ADAC6346}" dt="2020-02-18T16:47:53.404" v="543" actId="1076"/>
          <ac:picMkLst>
            <pc:docMk/>
            <pc:sldMk cId="3897290137" sldId="286"/>
            <ac:picMk id="139" creationId="{124D1A73-44F1-4475-88AE-9EEE8AFC9C52}"/>
          </ac:picMkLst>
        </pc:picChg>
        <pc:picChg chg="add mod">
          <ac:chgData name="Ken Merrihew" userId="bcb7a1e886d99f07" providerId="LiveId" clId="{FC7399BA-9342-48A9-A3E5-8799ADAC6346}" dt="2020-02-18T16:47:53.404" v="543" actId="1076"/>
          <ac:picMkLst>
            <pc:docMk/>
            <pc:sldMk cId="3897290137" sldId="286"/>
            <ac:picMk id="140" creationId="{93FB41B9-6947-44BE-B0CF-E8EA7388971C}"/>
          </ac:picMkLst>
        </pc:picChg>
        <pc:picChg chg="add mod">
          <ac:chgData name="Ken Merrihew" userId="bcb7a1e886d99f07" providerId="LiveId" clId="{FC7399BA-9342-48A9-A3E5-8799ADAC6346}" dt="2020-02-18T16:47:53.404" v="543" actId="1076"/>
          <ac:picMkLst>
            <pc:docMk/>
            <pc:sldMk cId="3897290137" sldId="286"/>
            <ac:picMk id="141" creationId="{8DB05258-CC3F-424D-B8BA-7010E44716E5}"/>
          </ac:picMkLst>
        </pc:picChg>
        <pc:picChg chg="add mod">
          <ac:chgData name="Ken Merrihew" userId="bcb7a1e886d99f07" providerId="LiveId" clId="{FC7399BA-9342-48A9-A3E5-8799ADAC6346}" dt="2020-02-18T16:47:53.404" v="543" actId="1076"/>
          <ac:picMkLst>
            <pc:docMk/>
            <pc:sldMk cId="3897290137" sldId="286"/>
            <ac:picMk id="142" creationId="{0C4FA955-E82B-4C7B-9590-E8DCEBFFC8FD}"/>
          </ac:picMkLst>
        </pc:picChg>
        <pc:picChg chg="del">
          <ac:chgData name="Ken Merrihew" userId="bcb7a1e886d99f07" providerId="LiveId" clId="{FC7399BA-9342-48A9-A3E5-8799ADAC6346}" dt="2020-02-18T16:36:45.939" v="250" actId="478"/>
          <ac:picMkLst>
            <pc:docMk/>
            <pc:sldMk cId="3897290137" sldId="286"/>
            <ac:picMk id="9218" creationId="{F35EB1C1-992B-4C52-9696-5C151B2AA342}"/>
          </ac:picMkLst>
        </pc:picChg>
      </pc:sldChg>
      <pc:sldChg chg="add">
        <pc:chgData name="Ken Merrihew" userId="bcb7a1e886d99f07" providerId="LiveId" clId="{FC7399BA-9342-48A9-A3E5-8799ADAC6346}" dt="2020-02-19T17:52:24.108" v="846"/>
        <pc:sldMkLst>
          <pc:docMk/>
          <pc:sldMk cId="3076237079" sldId="287"/>
        </pc:sldMkLst>
      </pc:sldChg>
      <pc:sldChg chg="delSp add del">
        <pc:chgData name="Ken Merrihew" userId="bcb7a1e886d99f07" providerId="LiveId" clId="{FC7399BA-9342-48A9-A3E5-8799ADAC6346}" dt="2020-02-18T16:48:58.896" v="544" actId="47"/>
        <pc:sldMkLst>
          <pc:docMk/>
          <pc:sldMk cId="3533262596" sldId="287"/>
        </pc:sldMkLst>
        <pc:spChg chg="del">
          <ac:chgData name="Ken Merrihew" userId="bcb7a1e886d99f07" providerId="LiveId" clId="{FC7399BA-9342-48A9-A3E5-8799ADAC6346}" dt="2020-02-18T16:36:57.200" v="254"/>
          <ac:spMkLst>
            <pc:docMk/>
            <pc:sldMk cId="3533262596" sldId="287"/>
            <ac:spMk id="6" creationId="{59E608B1-33D6-46CD-A3E6-C9F9292B666C}"/>
          </ac:spMkLst>
        </pc:spChg>
        <pc:spChg chg="del">
          <ac:chgData name="Ken Merrihew" userId="bcb7a1e886d99f07" providerId="LiveId" clId="{FC7399BA-9342-48A9-A3E5-8799ADAC6346}" dt="2020-02-18T16:36:57.200" v="254"/>
          <ac:spMkLst>
            <pc:docMk/>
            <pc:sldMk cId="3533262596" sldId="287"/>
            <ac:spMk id="9" creationId="{B325CC83-D77B-4B98-9001-48A749099F9B}"/>
          </ac:spMkLst>
        </pc:spChg>
        <pc:spChg chg="del">
          <ac:chgData name="Ken Merrihew" userId="bcb7a1e886d99f07" providerId="LiveId" clId="{FC7399BA-9342-48A9-A3E5-8799ADAC6346}" dt="2020-02-18T16:36:57.200" v="254"/>
          <ac:spMkLst>
            <pc:docMk/>
            <pc:sldMk cId="3533262596" sldId="287"/>
            <ac:spMk id="12" creationId="{D8DC4F12-17BB-4B05-B826-A55E20FE57F3}"/>
          </ac:spMkLst>
        </pc:spChg>
        <pc:picChg chg="del">
          <ac:chgData name="Ken Merrihew" userId="bcb7a1e886d99f07" providerId="LiveId" clId="{FC7399BA-9342-48A9-A3E5-8799ADAC6346}" dt="2020-02-18T16:36:57.200" v="254"/>
          <ac:picMkLst>
            <pc:docMk/>
            <pc:sldMk cId="3533262596" sldId="287"/>
            <ac:picMk id="5" creationId="{C14F1272-03B3-433E-8E97-B2EE150A088F}"/>
          </ac:picMkLst>
        </pc:picChg>
        <pc:picChg chg="del">
          <ac:chgData name="Ken Merrihew" userId="bcb7a1e886d99f07" providerId="LiveId" clId="{FC7399BA-9342-48A9-A3E5-8799ADAC6346}" dt="2020-02-18T16:36:57.200" v="254"/>
          <ac:picMkLst>
            <pc:docMk/>
            <pc:sldMk cId="3533262596" sldId="287"/>
            <ac:picMk id="8" creationId="{45E4C931-E5EE-484E-8781-EC49306F7E03}"/>
          </ac:picMkLst>
        </pc:picChg>
        <pc:picChg chg="del">
          <ac:chgData name="Ken Merrihew" userId="bcb7a1e886d99f07" providerId="LiveId" clId="{FC7399BA-9342-48A9-A3E5-8799ADAC6346}" dt="2020-02-18T16:36:57.200" v="254"/>
          <ac:picMkLst>
            <pc:docMk/>
            <pc:sldMk cId="3533262596" sldId="287"/>
            <ac:picMk id="11" creationId="{765D5B16-4653-4EA3-A074-F8B15541C64A}"/>
          </ac:picMkLst>
        </pc:picChg>
      </pc:sldChg>
      <pc:sldChg chg="add del">
        <pc:chgData name="Ken Merrihew" userId="bcb7a1e886d99f07" providerId="LiveId" clId="{FC7399BA-9342-48A9-A3E5-8799ADAC6346}" dt="2020-02-19T18:43:44.327" v="1064"/>
        <pc:sldMkLst>
          <pc:docMk/>
          <pc:sldMk cId="669739436" sldId="288"/>
        </pc:sldMkLst>
      </pc:sldChg>
      <pc:sldChg chg="addSp delSp modSp add mod delAnim modAnim">
        <pc:chgData name="Ken Merrihew" userId="bcb7a1e886d99f07" providerId="LiveId" clId="{FC7399BA-9342-48A9-A3E5-8799ADAC6346}" dt="2020-02-19T22:54:30.332" v="2186"/>
        <pc:sldMkLst>
          <pc:docMk/>
          <pc:sldMk cId="3557009684" sldId="288"/>
        </pc:sldMkLst>
        <pc:spChg chg="del">
          <ac:chgData name="Ken Merrihew" userId="bcb7a1e886d99f07" providerId="LiveId" clId="{FC7399BA-9342-48A9-A3E5-8799ADAC6346}" dt="2020-02-19T18:43:55.520" v="1066" actId="478"/>
          <ac:spMkLst>
            <pc:docMk/>
            <pc:sldMk cId="3557009684" sldId="288"/>
            <ac:spMk id="4" creationId="{60AE064A-2071-4CC1-8572-23AFC5E5012E}"/>
          </ac:spMkLst>
        </pc:spChg>
        <pc:spChg chg="del">
          <ac:chgData name="Ken Merrihew" userId="bcb7a1e886d99f07" providerId="LiveId" clId="{FC7399BA-9342-48A9-A3E5-8799ADAC6346}" dt="2020-02-19T18:43:55.520" v="1066" actId="478"/>
          <ac:spMkLst>
            <pc:docMk/>
            <pc:sldMk cId="3557009684" sldId="288"/>
            <ac:spMk id="5" creationId="{E5B3A850-5538-48BA-A2B5-EC084EA913F9}"/>
          </ac:spMkLst>
        </pc:spChg>
        <pc:spChg chg="del">
          <ac:chgData name="Ken Merrihew" userId="bcb7a1e886d99f07" providerId="LiveId" clId="{FC7399BA-9342-48A9-A3E5-8799ADAC6346}" dt="2020-02-19T18:43:55.520" v="1066" actId="478"/>
          <ac:spMkLst>
            <pc:docMk/>
            <pc:sldMk cId="3557009684" sldId="288"/>
            <ac:spMk id="6" creationId="{EE1DBEBC-C51D-49E7-AF93-6300D7B0C438}"/>
          </ac:spMkLst>
        </pc:spChg>
        <pc:spChg chg="add del mod">
          <ac:chgData name="Ken Merrihew" userId="bcb7a1e886d99f07" providerId="LiveId" clId="{FC7399BA-9342-48A9-A3E5-8799ADAC6346}" dt="2020-02-19T18:44:43.708" v="1072" actId="478"/>
          <ac:spMkLst>
            <pc:docMk/>
            <pc:sldMk cId="3557009684" sldId="288"/>
            <ac:spMk id="9" creationId="{80A2CBDE-D3FA-4CC8-BFF8-C63BAAED793C}"/>
          </ac:spMkLst>
        </pc:spChg>
        <pc:spChg chg="add del mod">
          <ac:chgData name="Ken Merrihew" userId="bcb7a1e886d99f07" providerId="LiveId" clId="{FC7399BA-9342-48A9-A3E5-8799ADAC6346}" dt="2020-02-19T18:44:44.789" v="1073" actId="478"/>
          <ac:spMkLst>
            <pc:docMk/>
            <pc:sldMk cId="3557009684" sldId="288"/>
            <ac:spMk id="12" creationId="{CFE48833-0249-42C7-99E9-426E66E74925}"/>
          </ac:spMkLst>
        </pc:spChg>
        <pc:spChg chg="add mod">
          <ac:chgData name="Ken Merrihew" userId="bcb7a1e886d99f07" providerId="LiveId" clId="{FC7399BA-9342-48A9-A3E5-8799ADAC6346}" dt="2020-02-19T22:48:22.700" v="2165" actId="1076"/>
          <ac:spMkLst>
            <pc:docMk/>
            <pc:sldMk cId="3557009684" sldId="288"/>
            <ac:spMk id="21" creationId="{7D7BB9C0-C303-4A44-8601-AB0AE02CD552}"/>
          </ac:spMkLst>
        </pc:spChg>
        <pc:spChg chg="add del mod">
          <ac:chgData name="Ken Merrihew" userId="bcb7a1e886d99f07" providerId="LiveId" clId="{FC7399BA-9342-48A9-A3E5-8799ADAC6346}" dt="2020-02-19T22:48:15.844" v="2163" actId="478"/>
          <ac:spMkLst>
            <pc:docMk/>
            <pc:sldMk cId="3557009684" sldId="288"/>
            <ac:spMk id="22" creationId="{0A1A84DD-8354-4D13-92E1-7A1888ED540F}"/>
          </ac:spMkLst>
        </pc:spChg>
        <pc:spChg chg="add mod">
          <ac:chgData name="Ken Merrihew" userId="bcb7a1e886d99f07" providerId="LiveId" clId="{FC7399BA-9342-48A9-A3E5-8799ADAC6346}" dt="2020-02-19T19:10:26.157" v="1597" actId="1036"/>
          <ac:spMkLst>
            <pc:docMk/>
            <pc:sldMk cId="3557009684" sldId="288"/>
            <ac:spMk id="23" creationId="{54F34874-AE07-4130-9328-CE31FAEAC554}"/>
          </ac:spMkLst>
        </pc:spChg>
        <pc:spChg chg="add del mod">
          <ac:chgData name="Ken Merrihew" userId="bcb7a1e886d99f07" providerId="LiveId" clId="{FC7399BA-9342-48A9-A3E5-8799ADAC6346}" dt="2020-02-19T19:03:21.059" v="1518" actId="478"/>
          <ac:spMkLst>
            <pc:docMk/>
            <pc:sldMk cId="3557009684" sldId="288"/>
            <ac:spMk id="24" creationId="{F27403C9-970B-4C5A-AB33-7AD85E6E5C0B}"/>
          </ac:spMkLst>
        </pc:spChg>
        <pc:spChg chg="add mod ord">
          <ac:chgData name="Ken Merrihew" userId="bcb7a1e886d99f07" providerId="LiveId" clId="{FC7399BA-9342-48A9-A3E5-8799ADAC6346}" dt="2020-02-19T22:44:58.029" v="1933" actId="1076"/>
          <ac:spMkLst>
            <pc:docMk/>
            <pc:sldMk cId="3557009684" sldId="288"/>
            <ac:spMk id="25" creationId="{D3514DB2-8114-4CC7-AE0D-D6467C03AC42}"/>
          </ac:spMkLst>
        </pc:spChg>
        <pc:spChg chg="add mod ord">
          <ac:chgData name="Ken Merrihew" userId="bcb7a1e886d99f07" providerId="LiveId" clId="{FC7399BA-9342-48A9-A3E5-8799ADAC6346}" dt="2020-02-19T22:44:58.029" v="1933" actId="1076"/>
          <ac:spMkLst>
            <pc:docMk/>
            <pc:sldMk cId="3557009684" sldId="288"/>
            <ac:spMk id="26" creationId="{BB5AB491-AD25-46AA-AC23-CC8038EAA4BD}"/>
          </ac:spMkLst>
        </pc:spChg>
        <pc:grpChg chg="add mod ord">
          <ac:chgData name="Ken Merrihew" userId="bcb7a1e886d99f07" providerId="LiveId" clId="{FC7399BA-9342-48A9-A3E5-8799ADAC6346}" dt="2020-02-19T19:01:54.007" v="1514" actId="1076"/>
          <ac:grpSpMkLst>
            <pc:docMk/>
            <pc:sldMk cId="3557009684" sldId="288"/>
            <ac:grpSpMk id="17" creationId="{EFD35A73-DB4B-4E46-8D73-C80B0B08253D}"/>
          </ac:grpSpMkLst>
        </pc:grpChg>
        <pc:grpChg chg="add mod">
          <ac:chgData name="Ken Merrihew" userId="bcb7a1e886d99f07" providerId="LiveId" clId="{FC7399BA-9342-48A9-A3E5-8799ADAC6346}" dt="2020-02-19T19:01:54.007" v="1514" actId="1076"/>
          <ac:grpSpMkLst>
            <pc:docMk/>
            <pc:sldMk cId="3557009684" sldId="288"/>
            <ac:grpSpMk id="20" creationId="{16259F50-D4CC-4794-96C3-755CFBAAB882}"/>
          </ac:grpSpMkLst>
        </pc:grpChg>
        <pc:grpChg chg="add mod">
          <ac:chgData name="Ken Merrihew" userId="bcb7a1e886d99f07" providerId="LiveId" clId="{FC7399BA-9342-48A9-A3E5-8799ADAC6346}" dt="2020-02-19T22:48:06.695" v="2160" actId="1076"/>
          <ac:grpSpMkLst>
            <pc:docMk/>
            <pc:sldMk cId="3557009684" sldId="288"/>
            <ac:grpSpMk id="32" creationId="{FE885554-5C4E-4BE4-B505-A0F24854ABE1}"/>
          </ac:grpSpMkLst>
        </pc:grpChg>
        <pc:grpChg chg="add mod">
          <ac:chgData name="Ken Merrihew" userId="bcb7a1e886d99f07" providerId="LiveId" clId="{FC7399BA-9342-48A9-A3E5-8799ADAC6346}" dt="2020-02-19T22:48:21.121" v="2164" actId="1076"/>
          <ac:grpSpMkLst>
            <pc:docMk/>
            <pc:sldMk cId="3557009684" sldId="288"/>
            <ac:grpSpMk id="33" creationId="{F56CA0A1-ECA1-4F23-B258-2176A95DFD6E}"/>
          </ac:grpSpMkLst>
        </pc:grpChg>
        <pc:picChg chg="add del mod">
          <ac:chgData name="Ken Merrihew" userId="bcb7a1e886d99f07" providerId="LiveId" clId="{FC7399BA-9342-48A9-A3E5-8799ADAC6346}" dt="2020-02-19T19:09:03.168" v="1576" actId="478"/>
          <ac:picMkLst>
            <pc:docMk/>
            <pc:sldMk cId="3557009684" sldId="288"/>
            <ac:picMk id="8" creationId="{C28E8A9C-3281-44B9-80AE-09D90073D649}"/>
          </ac:picMkLst>
        </pc:picChg>
        <pc:picChg chg="add mod ord">
          <ac:chgData name="Ken Merrihew" userId="bcb7a1e886d99f07" providerId="LiveId" clId="{FC7399BA-9342-48A9-A3E5-8799ADAC6346}" dt="2020-02-19T19:01:36.567" v="1513" actId="1076"/>
          <ac:picMkLst>
            <pc:docMk/>
            <pc:sldMk cId="3557009684" sldId="288"/>
            <ac:picMk id="11" creationId="{18793A77-245C-4C81-ADA7-2EB0256A1F7B}"/>
          </ac:picMkLst>
        </pc:picChg>
        <pc:picChg chg="add mod modCrop">
          <ac:chgData name="Ken Merrihew" userId="bcb7a1e886d99f07" providerId="LiveId" clId="{FC7399BA-9342-48A9-A3E5-8799ADAC6346}" dt="2020-02-19T18:53:04.491" v="1336" actId="164"/>
          <ac:picMkLst>
            <pc:docMk/>
            <pc:sldMk cId="3557009684" sldId="288"/>
            <ac:picMk id="13" creationId="{888400C3-7020-4902-B440-68C2F0D73AAF}"/>
          </ac:picMkLst>
        </pc:picChg>
        <pc:picChg chg="add mod modCrop">
          <ac:chgData name="Ken Merrihew" userId="bcb7a1e886d99f07" providerId="LiveId" clId="{FC7399BA-9342-48A9-A3E5-8799ADAC6346}" dt="2020-02-19T18:57:16.506" v="1373" actId="1076"/>
          <ac:picMkLst>
            <pc:docMk/>
            <pc:sldMk cId="3557009684" sldId="288"/>
            <ac:picMk id="14" creationId="{FB92FF83-9F96-4D36-84AF-4FE29AEC90F4}"/>
          </ac:picMkLst>
        </pc:picChg>
        <pc:cxnChg chg="add mod">
          <ac:chgData name="Ken Merrihew" userId="bcb7a1e886d99f07" providerId="LiveId" clId="{FC7399BA-9342-48A9-A3E5-8799ADAC6346}" dt="2020-02-19T18:51:14.171" v="1235" actId="164"/>
          <ac:cxnSpMkLst>
            <pc:docMk/>
            <pc:sldMk cId="3557009684" sldId="288"/>
            <ac:cxnSpMk id="16" creationId="{49E32A17-AA76-42B7-B2C3-03D724D1DDC3}"/>
          </ac:cxnSpMkLst>
        </pc:cxnChg>
        <pc:cxnChg chg="add mod">
          <ac:chgData name="Ken Merrihew" userId="bcb7a1e886d99f07" providerId="LiveId" clId="{FC7399BA-9342-48A9-A3E5-8799ADAC6346}" dt="2020-02-19T18:53:04.491" v="1336" actId="164"/>
          <ac:cxnSpMkLst>
            <pc:docMk/>
            <pc:sldMk cId="3557009684" sldId="288"/>
            <ac:cxnSpMk id="19" creationId="{BB59CCE2-D7E2-46C2-A48F-EEC373C5A0E5}"/>
          </ac:cxnSpMkLst>
        </pc:cxnChg>
        <pc:cxnChg chg="add mod">
          <ac:chgData name="Ken Merrihew" userId="bcb7a1e886d99f07" providerId="LiveId" clId="{FC7399BA-9342-48A9-A3E5-8799ADAC6346}" dt="2020-02-19T22:47:52.802" v="2154" actId="164"/>
          <ac:cxnSpMkLst>
            <pc:docMk/>
            <pc:sldMk cId="3557009684" sldId="288"/>
            <ac:cxnSpMk id="28" creationId="{19775B48-A3E4-407E-BEF0-DEEC7778BF13}"/>
          </ac:cxnSpMkLst>
        </pc:cxnChg>
        <pc:cxnChg chg="add mod">
          <ac:chgData name="Ken Merrihew" userId="bcb7a1e886d99f07" providerId="LiveId" clId="{FC7399BA-9342-48A9-A3E5-8799ADAC6346}" dt="2020-02-19T22:47:52.802" v="2154" actId="164"/>
          <ac:cxnSpMkLst>
            <pc:docMk/>
            <pc:sldMk cId="3557009684" sldId="288"/>
            <ac:cxnSpMk id="30" creationId="{FE9D34ED-2860-4025-BEFA-231F85E2F7DA}"/>
          </ac:cxnSpMkLst>
        </pc:cxnChg>
        <pc:cxnChg chg="add mod">
          <ac:chgData name="Ken Merrihew" userId="bcb7a1e886d99f07" providerId="LiveId" clId="{FC7399BA-9342-48A9-A3E5-8799ADAC6346}" dt="2020-02-19T22:47:52.802" v="2154" actId="164"/>
          <ac:cxnSpMkLst>
            <pc:docMk/>
            <pc:sldMk cId="3557009684" sldId="288"/>
            <ac:cxnSpMk id="31" creationId="{7CE83B36-C789-4700-97DB-70AEA11A6C3C}"/>
          </ac:cxnSpMkLst>
        </pc:cxnChg>
      </pc:sldChg>
      <pc:sldChg chg="add">
        <pc:chgData name="Ken Merrihew" userId="bcb7a1e886d99f07" providerId="LiveId" clId="{FC7399BA-9342-48A9-A3E5-8799ADAC6346}" dt="2020-02-19T18:43:49.653" v="1065"/>
        <pc:sldMkLst>
          <pc:docMk/>
          <pc:sldMk cId="878570762" sldId="289"/>
        </pc:sldMkLst>
      </pc:sldChg>
      <pc:sldChg chg="modSp add mod modAnim">
        <pc:chgData name="Ken Merrihew" userId="bcb7a1e886d99f07" providerId="LiveId" clId="{FC7399BA-9342-48A9-A3E5-8799ADAC6346}" dt="2020-02-19T19:51:32.415" v="1685" actId="166"/>
        <pc:sldMkLst>
          <pc:docMk/>
          <pc:sldMk cId="1587337083" sldId="290"/>
        </pc:sldMkLst>
        <pc:spChg chg="mod ord">
          <ac:chgData name="Ken Merrihew" userId="bcb7a1e886d99f07" providerId="LiveId" clId="{FC7399BA-9342-48A9-A3E5-8799ADAC6346}" dt="2020-02-19T19:51:32.415" v="1685" actId="166"/>
          <ac:spMkLst>
            <pc:docMk/>
            <pc:sldMk cId="1587337083" sldId="290"/>
            <ac:spMk id="7" creationId="{F9C165FD-FDDE-4C28-B47B-89AA71EEE81E}"/>
          </ac:spMkLst>
        </pc:spChg>
      </pc:sldChg>
      <pc:sldChg chg="addSp delSp modSp add mod delAnim modAnim">
        <pc:chgData name="Ken Merrihew" userId="bcb7a1e886d99f07" providerId="LiveId" clId="{FC7399BA-9342-48A9-A3E5-8799ADAC6346}" dt="2020-02-19T21:15:34.283" v="1735"/>
        <pc:sldMkLst>
          <pc:docMk/>
          <pc:sldMk cId="1414192718" sldId="291"/>
        </pc:sldMkLst>
        <pc:spChg chg="add mod">
          <ac:chgData name="Ken Merrihew" userId="bcb7a1e886d99f07" providerId="LiveId" clId="{FC7399BA-9342-48A9-A3E5-8799ADAC6346}" dt="2020-02-19T21:15:22.486" v="1733" actId="1035"/>
          <ac:spMkLst>
            <pc:docMk/>
            <pc:sldMk cId="1414192718" sldId="291"/>
            <ac:spMk id="4" creationId="{95BC79A1-7B88-4B77-9810-56822CC251AC}"/>
          </ac:spMkLst>
        </pc:spChg>
        <pc:spChg chg="del">
          <ac:chgData name="Ken Merrihew" userId="bcb7a1e886d99f07" providerId="LiveId" clId="{FC7399BA-9342-48A9-A3E5-8799ADAC6346}" dt="2020-02-19T21:14:38.177" v="1689" actId="478"/>
          <ac:spMkLst>
            <pc:docMk/>
            <pc:sldMk cId="1414192718" sldId="291"/>
            <ac:spMk id="5" creationId="{FD8C00D6-C7C7-45D1-8456-23EAA91E4BF5}"/>
          </ac:spMkLst>
        </pc:spChg>
        <pc:picChg chg="add mod">
          <ac:chgData name="Ken Merrihew" userId="bcb7a1e886d99f07" providerId="LiveId" clId="{FC7399BA-9342-48A9-A3E5-8799ADAC6346}" dt="2020-02-19T21:14:50.835" v="1696" actId="1076"/>
          <ac:picMkLst>
            <pc:docMk/>
            <pc:sldMk cId="1414192718" sldId="291"/>
            <ac:picMk id="1026" creationId="{83AA4CA2-1DF4-4523-A631-76FDAC2F11C8}"/>
          </ac:picMkLst>
        </pc:picChg>
        <pc:picChg chg="del">
          <ac:chgData name="Ken Merrihew" userId="bcb7a1e886d99f07" providerId="LiveId" clId="{FC7399BA-9342-48A9-A3E5-8799ADAC6346}" dt="2020-02-19T21:14:38.177" v="1689" actId="478"/>
          <ac:picMkLst>
            <pc:docMk/>
            <pc:sldMk cId="1414192718" sldId="291"/>
            <ac:picMk id="3074" creationId="{D18B904F-FFDA-42C8-83E5-55286757434D}"/>
          </ac:picMkLst>
        </pc:picChg>
      </pc:sldChg>
      <pc:sldChg chg="add">
        <pc:chgData name="Ken Merrihew" userId="bcb7a1e886d99f07" providerId="LiveId" clId="{FC7399BA-9342-48A9-A3E5-8799ADAC6346}" dt="2020-02-19T21:14:33.141" v="1688"/>
        <pc:sldMkLst>
          <pc:docMk/>
          <pc:sldMk cId="3520554708" sldId="292"/>
        </pc:sldMkLst>
      </pc:sldChg>
      <pc:sldChg chg="addSp delSp modSp add mod delAnim modAnim">
        <pc:chgData name="Ken Merrihew" userId="bcb7a1e886d99f07" providerId="LiveId" clId="{FC7399BA-9342-48A9-A3E5-8799ADAC6346}" dt="2020-02-19T21:55:27.700" v="1851" actId="1076"/>
        <pc:sldMkLst>
          <pc:docMk/>
          <pc:sldMk cId="2357013264" sldId="293"/>
        </pc:sldMkLst>
        <pc:spChg chg="del">
          <ac:chgData name="Ken Merrihew" userId="bcb7a1e886d99f07" providerId="LiveId" clId="{FC7399BA-9342-48A9-A3E5-8799ADAC6346}" dt="2020-02-19T21:46:32.694" v="1738" actId="478"/>
          <ac:spMkLst>
            <pc:docMk/>
            <pc:sldMk cId="2357013264" sldId="293"/>
            <ac:spMk id="4" creationId="{95BC79A1-7B88-4B77-9810-56822CC251AC}"/>
          </ac:spMkLst>
        </pc:spChg>
        <pc:spChg chg="add mod">
          <ac:chgData name="Ken Merrihew" userId="bcb7a1e886d99f07" providerId="LiveId" clId="{FC7399BA-9342-48A9-A3E5-8799ADAC6346}" dt="2020-02-19T21:47:25.567" v="1746" actId="14100"/>
          <ac:spMkLst>
            <pc:docMk/>
            <pc:sldMk cId="2357013264" sldId="293"/>
            <ac:spMk id="7" creationId="{44F73B76-AAA9-49E1-8FA0-29B0E6D66F4D}"/>
          </ac:spMkLst>
        </pc:spChg>
        <pc:spChg chg="add mod">
          <ac:chgData name="Ken Merrihew" userId="bcb7a1e886d99f07" providerId="LiveId" clId="{FC7399BA-9342-48A9-A3E5-8799ADAC6346}" dt="2020-02-19T21:53:11.995" v="1837" actId="1037"/>
          <ac:spMkLst>
            <pc:docMk/>
            <pc:sldMk cId="2357013264" sldId="293"/>
            <ac:spMk id="8" creationId="{510A8089-E38C-4BC8-BA66-E63BAB245F7E}"/>
          </ac:spMkLst>
        </pc:spChg>
        <pc:spChg chg="add mod">
          <ac:chgData name="Ken Merrihew" userId="bcb7a1e886d99f07" providerId="LiveId" clId="{FC7399BA-9342-48A9-A3E5-8799ADAC6346}" dt="2020-02-19T21:53:11.995" v="1837" actId="1037"/>
          <ac:spMkLst>
            <pc:docMk/>
            <pc:sldMk cId="2357013264" sldId="293"/>
            <ac:spMk id="9" creationId="{5F82B4DD-AE47-4185-BC17-9CCCF9E9BC5B}"/>
          </ac:spMkLst>
        </pc:spChg>
        <pc:picChg chg="add mod modCrop">
          <ac:chgData name="Ken Merrihew" userId="bcb7a1e886d99f07" providerId="LiveId" clId="{FC7399BA-9342-48A9-A3E5-8799ADAC6346}" dt="2020-02-19T21:55:27.700" v="1851" actId="1076"/>
          <ac:picMkLst>
            <pc:docMk/>
            <pc:sldMk cId="2357013264" sldId="293"/>
            <ac:picMk id="6" creationId="{A2662119-0C8F-47E2-98E7-B320F429A10F}"/>
          </ac:picMkLst>
        </pc:picChg>
        <pc:picChg chg="del">
          <ac:chgData name="Ken Merrihew" userId="bcb7a1e886d99f07" providerId="LiveId" clId="{FC7399BA-9342-48A9-A3E5-8799ADAC6346}" dt="2020-02-19T21:46:29.328" v="1737" actId="478"/>
          <ac:picMkLst>
            <pc:docMk/>
            <pc:sldMk cId="2357013264" sldId="293"/>
            <ac:picMk id="1026" creationId="{83AA4CA2-1DF4-4523-A631-76FDAC2F11C8}"/>
          </ac:picMkLst>
        </pc:picChg>
        <pc:picChg chg="add mod">
          <ac:chgData name="Ken Merrihew" userId="bcb7a1e886d99f07" providerId="LiveId" clId="{FC7399BA-9342-48A9-A3E5-8799ADAC6346}" dt="2020-02-19T21:53:53.900" v="1843" actId="167"/>
          <ac:picMkLst>
            <pc:docMk/>
            <pc:sldMk cId="2357013264" sldId="293"/>
            <ac:picMk id="2050" creationId="{CB3975E9-1145-43BB-8764-C3F74985C244}"/>
          </ac:picMkLst>
        </pc:picChg>
      </pc:sldChg>
      <pc:sldChg chg="add">
        <pc:chgData name="Ken Merrihew" userId="bcb7a1e886d99f07" providerId="LiveId" clId="{FC7399BA-9342-48A9-A3E5-8799ADAC6346}" dt="2020-02-19T21:46:26.249" v="1736"/>
        <pc:sldMkLst>
          <pc:docMk/>
          <pc:sldMk cId="1266422259" sldId="29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2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1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7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7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5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3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6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2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1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66BBA-0A56-4903-BF17-2A28D9447EF1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9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://www.ibamendes.com/2010/09/o-que-e-ciencia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hyperlink" Target="https://pixabay.com/en/bell-desk-table-leisure-booking-214297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openxmlformats.org/officeDocument/2006/relationships/hyperlink" Target="https://dayz.gamepedia.com/Flaregun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0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openxmlformats.org/officeDocument/2006/relationships/image" Target="../media/image10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0.jpg"/><Relationship Id="rId4" Type="http://schemas.microsoft.com/office/2007/relationships/hdphoto" Target="../media/hdphoto7.wd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://www.pngall.com/snake-png" TargetMode="Externa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D75A0C-E027-4DEE-8890-6261296AD1D1}"/>
              </a:ext>
            </a:extLst>
          </p:cNvPr>
          <p:cNvSpPr txBox="1"/>
          <p:nvPr/>
        </p:nvSpPr>
        <p:spPr>
          <a:xfrm>
            <a:off x="676589" y="3076388"/>
            <a:ext cx="8616462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spc="7500" dirty="0">
                <a:solidFill>
                  <a:schemeClr val="bg1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22B85A-98EB-4441-85B1-687EB069335E}"/>
              </a:ext>
            </a:extLst>
          </p:cNvPr>
          <p:cNvSpPr txBox="1"/>
          <p:nvPr/>
        </p:nvSpPr>
        <p:spPr>
          <a:xfrm>
            <a:off x="6438425" y="3937343"/>
            <a:ext cx="1705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3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7:8-9:7</a:t>
            </a:r>
          </a:p>
        </p:txBody>
      </p:sp>
    </p:spTree>
    <p:extLst>
      <p:ext uri="{BB962C8B-B14F-4D97-AF65-F5344CB8AC3E}">
        <p14:creationId xmlns:p14="http://schemas.microsoft.com/office/powerpoint/2010/main" val="73236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AE064A-2071-4CC1-8572-23AFC5E5012E}"/>
              </a:ext>
            </a:extLst>
          </p:cNvPr>
          <p:cNvSpPr txBox="1"/>
          <p:nvPr/>
        </p:nvSpPr>
        <p:spPr>
          <a:xfrm>
            <a:off x="467248" y="783771"/>
            <a:ext cx="823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Nile was the bloodstream of Osiris</a:t>
            </a:r>
            <a:endParaRPr lang="en-US" sz="7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969A31-C9FC-448E-A57A-4EA90DD98ACC}"/>
              </a:ext>
            </a:extLst>
          </p:cNvPr>
          <p:cNvSpPr txBox="1"/>
          <p:nvPr/>
        </p:nvSpPr>
        <p:spPr>
          <a:xfrm>
            <a:off x="468055" y="781989"/>
            <a:ext cx="823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Horus was incarnation of Osiris</a:t>
            </a:r>
            <a:endParaRPr lang="en-US" sz="7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25274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7:8-9:7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C165FD-FDDE-4C28-B47B-89AA71EEE81E}"/>
              </a:ext>
            </a:extLst>
          </p:cNvPr>
          <p:cNvSpPr txBox="1"/>
          <p:nvPr/>
        </p:nvSpPr>
        <p:spPr>
          <a:xfrm>
            <a:off x="454687" y="1269309"/>
            <a:ext cx="823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Pharaoh was incarnation of Horus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288559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-0.00139 0.070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00087 0.0722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6" grpId="2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64D984-F7A8-42A4-8BCE-14E1416807F7}"/>
              </a:ext>
            </a:extLst>
          </p:cNvPr>
          <p:cNvSpPr txBox="1"/>
          <p:nvPr/>
        </p:nvSpPr>
        <p:spPr>
          <a:xfrm>
            <a:off x="4611690" y="-161477"/>
            <a:ext cx="25274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7:8-9:7</a:t>
            </a:r>
          </a:p>
        </p:txBody>
      </p:sp>
    </p:spTree>
    <p:extLst>
      <p:ext uri="{BB962C8B-B14F-4D97-AF65-F5344CB8AC3E}">
        <p14:creationId xmlns:p14="http://schemas.microsoft.com/office/powerpoint/2010/main" val="156925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25274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7:8-9:7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18B904F-FFDA-42C8-83E5-552867574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740">
            <a:off x="928396" y="1816056"/>
            <a:ext cx="4494850" cy="425827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8C00D6-C7C7-45D1-8456-23EAA91E4BF5}"/>
              </a:ext>
            </a:extLst>
          </p:cNvPr>
          <p:cNvSpPr txBox="1"/>
          <p:nvPr/>
        </p:nvSpPr>
        <p:spPr>
          <a:xfrm>
            <a:off x="5451408" y="4286384"/>
            <a:ext cx="26208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Hapi</a:t>
            </a:r>
            <a:r>
              <a:rPr lang="en-US" sz="2800" dirty="0"/>
              <a:t>, god of the annual flooding of the Nile</a:t>
            </a:r>
          </a:p>
        </p:txBody>
      </p:sp>
    </p:spTree>
    <p:extLst>
      <p:ext uri="{BB962C8B-B14F-4D97-AF65-F5344CB8AC3E}">
        <p14:creationId xmlns:p14="http://schemas.microsoft.com/office/powerpoint/2010/main" val="30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64D984-F7A8-42A4-8BCE-14E1416807F7}"/>
              </a:ext>
            </a:extLst>
          </p:cNvPr>
          <p:cNvSpPr txBox="1"/>
          <p:nvPr/>
        </p:nvSpPr>
        <p:spPr>
          <a:xfrm>
            <a:off x="4611690" y="-161477"/>
            <a:ext cx="25274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7:8-9:7</a:t>
            </a:r>
          </a:p>
        </p:txBody>
      </p:sp>
    </p:spTree>
    <p:extLst>
      <p:ext uri="{BB962C8B-B14F-4D97-AF65-F5344CB8AC3E}">
        <p14:creationId xmlns:p14="http://schemas.microsoft.com/office/powerpoint/2010/main" val="245748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25274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7:8-9:7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AA4CA2-1DF4-4523-A631-76FDAC2F1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6938">
            <a:off x="1552502" y="929633"/>
            <a:ext cx="6245475" cy="468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BC79A1-7B88-4B77-9810-56822CC251AC}"/>
              </a:ext>
            </a:extLst>
          </p:cNvPr>
          <p:cNvSpPr txBox="1"/>
          <p:nvPr/>
        </p:nvSpPr>
        <p:spPr>
          <a:xfrm>
            <a:off x="4242619" y="1509253"/>
            <a:ext cx="2767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Red Tide</a:t>
            </a:r>
          </a:p>
        </p:txBody>
      </p:sp>
    </p:spTree>
    <p:extLst>
      <p:ext uri="{BB962C8B-B14F-4D97-AF65-F5344CB8AC3E}">
        <p14:creationId xmlns:p14="http://schemas.microsoft.com/office/powerpoint/2010/main" val="141419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64D984-F7A8-42A4-8BCE-14E1416807F7}"/>
              </a:ext>
            </a:extLst>
          </p:cNvPr>
          <p:cNvSpPr txBox="1"/>
          <p:nvPr/>
        </p:nvSpPr>
        <p:spPr>
          <a:xfrm>
            <a:off x="4611690" y="-161477"/>
            <a:ext cx="25274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7:8-9:7</a:t>
            </a:r>
          </a:p>
        </p:txBody>
      </p:sp>
    </p:spTree>
    <p:extLst>
      <p:ext uri="{BB962C8B-B14F-4D97-AF65-F5344CB8AC3E}">
        <p14:creationId xmlns:p14="http://schemas.microsoft.com/office/powerpoint/2010/main" val="352055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harles darwin clipart">
            <a:extLst>
              <a:ext uri="{FF2B5EF4-FFF2-40B4-BE49-F238E27FC236}">
                <a16:creationId xmlns:a16="http://schemas.microsoft.com/office/drawing/2014/main" id="{CB3975E9-1145-43BB-8764-C3F74985C2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72" b="98828" l="54023" r="96935">
                        <a14:foregroundMark x1="72797" y1="7422" x2="85824" y2="6250"/>
                        <a14:foregroundMark x1="86850" y1="7422" x2="95402" y2="17188"/>
                        <a14:foregroundMark x1="85824" y1="6250" x2="86850" y2="7422"/>
                        <a14:foregroundMark x1="95402" y1="17188" x2="94253" y2="21094"/>
                        <a14:foregroundMark x1="76628" y1="4688" x2="89272" y2="5859"/>
                        <a14:foregroundMark x1="81609" y1="1172" x2="81609" y2="1172"/>
                        <a14:foregroundMark x1="98084" y1="12109" x2="98084" y2="12109"/>
                        <a14:foregroundMark x1="72414" y1="91016" x2="72414" y2="91016"/>
                        <a14:foregroundMark x1="73563" y1="98047" x2="73563" y2="98047"/>
                        <a14:foregroundMark x1="68966" y1="98828" x2="68966" y2="98828"/>
                        <a14:foregroundMark x1="78544" y1="98438" x2="78544" y2="98438"/>
                        <a14:backgroundMark x1="95785" y1="29688" x2="95785" y2="29688"/>
                        <a14:backgroundMark x1="93103" y1="33594" x2="93103" y2="33594"/>
                        <a14:backgroundMark x1="93870" y1="4297" x2="93870" y2="4297"/>
                        <a14:backgroundMark x1="97701" y1="7422" x2="97701" y2="74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95"/>
          <a:stretch/>
        </p:blipFill>
        <p:spPr bwMode="auto">
          <a:xfrm>
            <a:off x="3836688" y="2158641"/>
            <a:ext cx="1986050" cy="392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25274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7:8-9:7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2662119-0C8F-47E2-98E7-B320F429A1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" b="97917" l="5226" r="93587">
                        <a14:foregroundMark x1="13302" y1="12222" x2="33254" y2="8611"/>
                        <a14:foregroundMark x1="33254" y1="8611" x2="38242" y2="8472"/>
                        <a14:foregroundMark x1="31354" y1="3611" x2="37292" y2="4028"/>
                        <a14:foregroundMark x1="5463" y1="13333" x2="11401" y2="16806"/>
                        <a14:foregroundMark x1="30404" y1="95833" x2="51781" y2="94583"/>
                        <a14:foregroundMark x1="51781" y1="94583" x2="68884" y2="97917"/>
                        <a14:foregroundMark x1="84323" y1="47083" x2="93587" y2="47639"/>
                        <a14:foregroundMark x1="32542" y1="2222" x2="32542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b="876"/>
          <a:stretch/>
        </p:blipFill>
        <p:spPr>
          <a:xfrm flipH="1">
            <a:off x="3405702" y="2120856"/>
            <a:ext cx="2489910" cy="42209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F73B76-AAA9-49E1-8FA0-29B0E6D66F4D}"/>
              </a:ext>
            </a:extLst>
          </p:cNvPr>
          <p:cNvSpPr txBox="1"/>
          <p:nvPr/>
        </p:nvSpPr>
        <p:spPr>
          <a:xfrm>
            <a:off x="3327044" y="6858000"/>
            <a:ext cx="24899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7" tooltip="http://www.ibamendes.com/2010/09/o-que-e-ciencia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8" tooltip="https://creativecommons.org/licenses/by-nc-nd/3.0/"/>
              </a:rPr>
              <a:t>CC BY-NC-ND</a:t>
            </a:r>
            <a:endParaRPr lang="en-US" sz="900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510A8089-E38C-4BC8-BA66-E63BAB245F7E}"/>
              </a:ext>
            </a:extLst>
          </p:cNvPr>
          <p:cNvSpPr/>
          <p:nvPr/>
        </p:nvSpPr>
        <p:spPr>
          <a:xfrm>
            <a:off x="2271252" y="1125794"/>
            <a:ext cx="2222091" cy="1317522"/>
          </a:xfrm>
          <a:prstGeom prst="wedgeEllipseCallout">
            <a:avLst>
              <a:gd name="adj1" fmla="val 41556"/>
              <a:gd name="adj2" fmla="val 52425"/>
            </a:avLst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82B4DD-AE47-4185-BC17-9CCCF9E9BC5B}"/>
              </a:ext>
            </a:extLst>
          </p:cNvPr>
          <p:cNvSpPr txBox="1"/>
          <p:nvPr/>
        </p:nvSpPr>
        <p:spPr>
          <a:xfrm>
            <a:off x="2502311" y="1179871"/>
            <a:ext cx="1705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This … is proof of evolution</a:t>
            </a:r>
          </a:p>
        </p:txBody>
      </p:sp>
    </p:spTree>
    <p:extLst>
      <p:ext uri="{BB962C8B-B14F-4D97-AF65-F5344CB8AC3E}">
        <p14:creationId xmlns:p14="http://schemas.microsoft.com/office/powerpoint/2010/main" val="235701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64D984-F7A8-42A4-8BCE-14E1416807F7}"/>
              </a:ext>
            </a:extLst>
          </p:cNvPr>
          <p:cNvSpPr txBox="1"/>
          <p:nvPr/>
        </p:nvSpPr>
        <p:spPr>
          <a:xfrm>
            <a:off x="4611690" y="-161477"/>
            <a:ext cx="25274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7:8-9:7</a:t>
            </a:r>
          </a:p>
        </p:txBody>
      </p:sp>
    </p:spTree>
    <p:extLst>
      <p:ext uri="{BB962C8B-B14F-4D97-AF65-F5344CB8AC3E}">
        <p14:creationId xmlns:p14="http://schemas.microsoft.com/office/powerpoint/2010/main" val="126642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 shot of a computer&#10;&#10;Description automatically generated">
            <a:extLst>
              <a:ext uri="{FF2B5EF4-FFF2-40B4-BE49-F238E27FC236}">
                <a16:creationId xmlns:a16="http://schemas.microsoft.com/office/drawing/2014/main" id="{625CD955-0F64-4C47-86DE-7C71F9E304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050" b="74900" l="35967" r="63633">
                        <a14:foregroundMark x1="47700" y1="72540" x2="47633" y2="73900"/>
                        <a14:foregroundMark x1="47747" y1="71600" x2="47711" y2="72320"/>
                        <a14:foregroundMark x1="47833" y1="69850" x2="47747" y2="71600"/>
                        <a14:foregroundMark x1="51459" y1="62447" x2="51500" y2="63250"/>
                        <a14:foregroundMark x1="51501" y1="63600" x2="51533" y2="64150"/>
                        <a14:foregroundMark x1="51395" y1="61763" x2="51501" y2="63600"/>
                        <a14:foregroundMark x1="51333" y1="59750" x2="51333" y2="59750"/>
                        <a14:foregroundMark x1="44067" y1="57300" x2="44067" y2="57300"/>
                        <a14:foregroundMark x1="44033" y1="55600" x2="43867" y2="56750"/>
                        <a14:foregroundMark x1="46733" y1="51350" x2="46533" y2="53500"/>
                        <a14:foregroundMark x1="46533" y1="53400" x2="46467" y2="54650"/>
                        <a14:foregroundMark x1="51555" y1="73182" x2="52460" y2="74540"/>
                        <a14:foregroundMark x1="50433" y1="71500" x2="50893" y2="72190"/>
                        <a14:backgroundMark x1="41167" y1="39750" x2="41167" y2="39750"/>
                        <a14:backgroundMark x1="40800" y1="39300" x2="42333" y2="46300"/>
                        <a14:backgroundMark x1="42333" y1="46300" x2="41300" y2="52950"/>
                        <a14:backgroundMark x1="45867" y1="49350" x2="45740" y2="51143"/>
                        <a14:backgroundMark x1="46100" y1="44700" x2="46100" y2="44700"/>
                        <a14:backgroundMark x1="51067" y1="48550" x2="53467" y2="56550"/>
                        <a14:backgroundMark x1="53400" y1="39800" x2="55233" y2="47000"/>
                        <a14:backgroundMark x1="55233" y1="47000" x2="55200" y2="48750"/>
                        <a14:backgroundMark x1="58433" y1="39750" x2="61433" y2="46350"/>
                        <a14:backgroundMark x1="40500" y1="71900" x2="41900" y2="70350"/>
                        <a14:backgroundMark x1="38867" y1="73950" x2="42533" y2="71000"/>
                        <a14:backgroundMark x1="57700" y1="74400" x2="61567" y2="71200"/>
                        <a14:backgroundMark x1="54267" y1="68650" x2="54267" y2="68650"/>
                        <a14:backgroundMark x1="54467" y1="71550" x2="54467" y2="71550"/>
                        <a14:backgroundMark x1="54367" y1="73550" x2="54367" y2="73550"/>
                        <a14:backgroundMark x1="54467" y1="74350" x2="54467" y2="74350"/>
                        <a14:backgroundMark x1="52800" y1="72200" x2="52800" y2="72200"/>
                        <a14:backgroundMark x1="57800" y1="70800" x2="57800" y2="70800"/>
                        <a14:backgroundMark x1="57400" y1="70800" x2="57400" y2="70800"/>
                        <a14:backgroundMark x1="49333" y1="72100" x2="49333" y2="72100"/>
                        <a14:backgroundMark x1="48467" y1="71600" x2="48467" y2="71600"/>
                        <a14:backgroundMark x1="44033" y1="67450" x2="44033" y2="67450"/>
                        <a14:backgroundMark x1="44000" y1="64650" x2="44067" y2="67650"/>
                        <a14:backgroundMark x1="42533" y1="66850" x2="42567" y2="69600"/>
                        <a14:backgroundMark x1="42600" y1="67500" x2="42500" y2="71050"/>
                        <a14:backgroundMark x1="42633" y1="66300" x2="42767" y2="69300"/>
                        <a14:backgroundMark x1="57700" y1="56000" x2="57700" y2="56000"/>
                        <a14:backgroundMark x1="48567" y1="71450" x2="49533" y2="73250"/>
                        <a14:backgroundMark x1="48500" y1="72300" x2="49200" y2="72950"/>
                        <a14:backgroundMark x1="42667" y1="64850" x2="42633" y2="66950"/>
                        <a14:backgroundMark x1="42533" y1="61950" x2="42133" y2="65100"/>
                        <a14:backgroundMark x1="42733" y1="57600" x2="42233" y2="59300"/>
                        <a14:backgroundMark x1="42533" y1="60350" x2="42533" y2="60350"/>
                        <a14:backgroundMark x1="44200" y1="60600" x2="44200" y2="60600"/>
                        <a14:backgroundMark x1="43500" y1="59200" x2="43500" y2="59200"/>
                        <a14:backgroundMark x1="42733" y1="62250" x2="42733" y2="62250"/>
                        <a14:backgroundMark x1="42633" y1="60350" x2="42633" y2="60350"/>
                        <a14:backgroundMark x1="45705" y1="59950" x2="45666" y2="61450"/>
                        <a14:backgroundMark x1="45733" y1="58900" x2="45705" y2="59950"/>
                        <a14:backgroundMark x1="57467" y1="69500" x2="57533" y2="70800"/>
                        <a14:backgroundMark x1="57667" y1="55850" x2="57867" y2="57750"/>
                        <a14:backgroundMark x1="57767" y1="57200" x2="57900" y2="63700"/>
                        <a14:backgroundMark x1="57633" y1="57700" x2="57700" y2="60300"/>
                        <a14:backgroundMark x1="57667" y1="60800" x2="57767" y2="64800"/>
                        <a14:backgroundMark x1="57700" y1="64750" x2="57700" y2="64750"/>
                        <a14:backgroundMark x1="57633" y1="64150" x2="57633" y2="64150"/>
                        <a14:backgroundMark x1="45833" y1="64000" x2="45733" y2="68100"/>
                        <a14:backgroundMark x1="45767" y1="62550" x2="45767" y2="62550"/>
                        <a14:backgroundMark x1="45767" y1="61400" x2="45700" y2="63500"/>
                        <a14:backgroundMark x1="56300" y1="38650" x2="56300" y2="38650"/>
                        <a14:backgroundMark x1="56333" y1="37800" x2="56367" y2="43350"/>
                        <a14:backgroundMark x1="57133" y1="40900" x2="57133" y2="40900"/>
                        <a14:backgroundMark x1="57133" y1="40200" x2="57400" y2="43800"/>
                        <a14:backgroundMark x1="57133" y1="41850" x2="57200" y2="43900"/>
                        <a14:backgroundMark x1="57167" y1="43000" x2="57167" y2="43000"/>
                        <a14:backgroundMark x1="57100" y1="42750" x2="57100" y2="42750"/>
                        <a14:backgroundMark x1="57067" y1="43300" x2="57067" y2="43300"/>
                        <a14:backgroundMark x1="57167" y1="41550" x2="57167" y2="41550"/>
                        <a14:backgroundMark x1="57100" y1="41250" x2="57100" y2="41250"/>
                        <a14:backgroundMark x1="57067" y1="41550" x2="57067" y2="41550"/>
                        <a14:backgroundMark x1="56533" y1="48100" x2="56533" y2="48100"/>
                        <a14:backgroundMark x1="56467" y1="46450" x2="56467" y2="50700"/>
                        <a14:backgroundMark x1="56533" y1="49350" x2="56533" y2="50650"/>
                        <a14:backgroundMark x1="57333" y1="48200" x2="57367" y2="50850"/>
                        <a14:backgroundMark x1="57300" y1="47450" x2="57433" y2="50800"/>
                        <a14:backgroundMark x1="57300" y1="50800" x2="57133" y2="48150"/>
                        <a14:backgroundMark x1="56633" y1="56100" x2="56700" y2="58450"/>
                        <a14:backgroundMark x1="56633" y1="54800" x2="56667" y2="57350"/>
                        <a14:backgroundMark x1="56633" y1="58550" x2="56700" y2="62650"/>
                        <a14:backgroundMark x1="56700" y1="58500" x2="56700" y2="61700"/>
                        <a14:backgroundMark x1="56833" y1="59400" x2="56833" y2="59400"/>
                        <a14:backgroundMark x1="56800" y1="58800" x2="56800" y2="58800"/>
                        <a14:backgroundMark x1="56833" y1="60750" x2="56833" y2="60750"/>
                        <a14:backgroundMark x1="56767" y1="59650" x2="56733" y2="63100"/>
                        <a14:backgroundMark x1="56833" y1="62650" x2="56833" y2="62650"/>
                        <a14:backgroundMark x1="56867" y1="61250" x2="56867" y2="61250"/>
                        <a14:backgroundMark x1="56833" y1="62100" x2="56833" y2="62100"/>
                        <a14:backgroundMark x1="56867" y1="61600" x2="56867" y2="61600"/>
                        <a14:backgroundMark x1="56833" y1="62950" x2="56833" y2="66300"/>
                        <a14:backgroundMark x1="56833" y1="64400" x2="56833" y2="64400"/>
                        <a14:backgroundMark x1="56933" y1="64400" x2="56833" y2="68650"/>
                        <a14:backgroundMark x1="56867" y1="66600" x2="56833" y2="68800"/>
                        <a14:backgroundMark x1="57000" y1="68150" x2="57000" y2="68150"/>
                        <a14:backgroundMark x1="51849" y1="59600" x2="52067" y2="61600"/>
                        <a14:backgroundMark x1="51767" y1="58850" x2="51849" y2="59600"/>
                        <a14:backgroundMark x1="46867" y1="50250" x2="46867" y2="50250"/>
                        <a14:backgroundMark x1="46533" y1="45400" x2="46933" y2="49700"/>
                        <a14:backgroundMark x1="46867" y1="49950" x2="46690" y2="51341"/>
                        <a14:backgroundMark x1="46100" y1="58600" x2="46067" y2="61400"/>
                        <a14:backgroundMark x1="50433" y1="45850" x2="50133" y2="49550"/>
                        <a14:backgroundMark x1="51433" y1="43850" x2="51367" y2="44050"/>
                        <a14:backgroundMark x1="50267" y1="50350" x2="51433" y2="55100"/>
                        <a14:backgroundMark x1="51133" y1="54300" x2="51533" y2="59550"/>
                        <a14:backgroundMark x1="46200" y1="63600" x2="46200" y2="63600"/>
                        <a14:backgroundMark x1="46233" y1="68000" x2="46333" y2="69950"/>
                        <a14:backgroundMark x1="51767" y1="63600" x2="51767" y2="63600"/>
                        <a14:backgroundMark x1="51900" y1="65000" x2="51900" y2="65000"/>
                        <a14:backgroundMark x1="51933" y1="65100" x2="52067" y2="67150"/>
                        <a14:backgroundMark x1="52067" y1="67500" x2="52400" y2="70500"/>
                        <a14:backgroundMark x1="51633" y1="70850" x2="51967" y2="71900"/>
                        <a14:backgroundMark x1="51633" y1="71600" x2="51967" y2="72450"/>
                        <a14:backgroundMark x1="52933" y1="72500" x2="52867" y2="73400"/>
                        <a14:backgroundMark x1="52867" y1="73650" x2="53167" y2="73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17" t="27654" r="39380" b="21954"/>
          <a:stretch/>
        </p:blipFill>
        <p:spPr>
          <a:xfrm rot="21317907">
            <a:off x="4516586" y="1559295"/>
            <a:ext cx="2483160" cy="408860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25274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7:8-9:7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8C00D6-C7C7-45D1-8456-23EAA91E4BF5}"/>
              </a:ext>
            </a:extLst>
          </p:cNvPr>
          <p:cNvSpPr txBox="1"/>
          <p:nvPr/>
        </p:nvSpPr>
        <p:spPr>
          <a:xfrm>
            <a:off x="2059279" y="3429000"/>
            <a:ext cx="24173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Heqet</a:t>
            </a:r>
            <a:r>
              <a:rPr lang="en-US" sz="2800" dirty="0"/>
              <a:t>, the frog goddess of fertility</a:t>
            </a:r>
          </a:p>
        </p:txBody>
      </p:sp>
      <p:sp>
        <p:nvSpPr>
          <p:cNvPr id="7" name="AutoShape 4" descr="Image result for heqet">
            <a:extLst>
              <a:ext uri="{FF2B5EF4-FFF2-40B4-BE49-F238E27FC236}">
                <a16:creationId xmlns:a16="http://schemas.microsoft.com/office/drawing/2014/main" id="{5C9EAD0A-B7CC-4DE8-BFB6-093049B316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1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64D984-F7A8-42A4-8BCE-14E1416807F7}"/>
              </a:ext>
            </a:extLst>
          </p:cNvPr>
          <p:cNvSpPr txBox="1"/>
          <p:nvPr/>
        </p:nvSpPr>
        <p:spPr>
          <a:xfrm>
            <a:off x="4611690" y="-161477"/>
            <a:ext cx="25274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7:8-9:7</a:t>
            </a:r>
          </a:p>
        </p:txBody>
      </p:sp>
    </p:spTree>
    <p:extLst>
      <p:ext uri="{BB962C8B-B14F-4D97-AF65-F5344CB8AC3E}">
        <p14:creationId xmlns:p14="http://schemas.microsoft.com/office/powerpoint/2010/main" val="201798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ieroglyphics">
            <a:extLst>
              <a:ext uri="{FF2B5EF4-FFF2-40B4-BE49-F238E27FC236}">
                <a16:creationId xmlns:a16="http://schemas.microsoft.com/office/drawing/2014/main" id="{F53E8F7E-3AA1-4C18-9DF2-5059ED73E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627">
            <a:off x="4816587" y="1287305"/>
            <a:ext cx="3148760" cy="313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25274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7:8-9:7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E064A-2071-4CC1-8572-23AFC5E5012E}"/>
              </a:ext>
            </a:extLst>
          </p:cNvPr>
          <p:cNvSpPr txBox="1"/>
          <p:nvPr/>
        </p:nvSpPr>
        <p:spPr>
          <a:xfrm>
            <a:off x="467248" y="783771"/>
            <a:ext cx="8234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Hieroglyphics ~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priestly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sacred (</a:t>
            </a:r>
            <a:r>
              <a:rPr lang="en-US" sz="3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hieros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carvings (</a:t>
            </a:r>
            <a:r>
              <a:rPr lang="en-US" sz="3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glyphō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Image result for hieroglyphics">
            <a:extLst>
              <a:ext uri="{FF2B5EF4-FFF2-40B4-BE49-F238E27FC236}">
                <a16:creationId xmlns:a16="http://schemas.microsoft.com/office/drawing/2014/main" id="{57A38BD0-CD14-4FC6-805A-5F5B7825A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0060">
            <a:off x="482508" y="3193120"/>
            <a:ext cx="4265744" cy="275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5D83B1-2703-4724-9CBE-187985D68875}"/>
              </a:ext>
            </a:extLst>
          </p:cNvPr>
          <p:cNvSpPr txBox="1"/>
          <p:nvPr/>
        </p:nvSpPr>
        <p:spPr>
          <a:xfrm>
            <a:off x="669365" y="1801144"/>
            <a:ext cx="45515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Over 2,000 gods in the Egyptian pantheon</a:t>
            </a:r>
            <a:endParaRPr lang="en-US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1299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25274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7:8-9:7</a:t>
            </a:r>
          </a:p>
        </p:txBody>
      </p:sp>
      <p:pic>
        <p:nvPicPr>
          <p:cNvPr id="9218" name="Picture 2" descr="Image result for bewitched esmeralda">
            <a:extLst>
              <a:ext uri="{FF2B5EF4-FFF2-40B4-BE49-F238E27FC236}">
                <a16:creationId xmlns:a16="http://schemas.microsoft.com/office/drawing/2014/main" id="{F35EB1C1-992B-4C52-9696-5C151B2AA3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56"/>
          <a:stretch/>
        </p:blipFill>
        <p:spPr bwMode="auto">
          <a:xfrm>
            <a:off x="2631311" y="1493227"/>
            <a:ext cx="2294650" cy="417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bewitched esmeralda">
            <a:extLst>
              <a:ext uri="{FF2B5EF4-FFF2-40B4-BE49-F238E27FC236}">
                <a16:creationId xmlns:a16="http://schemas.microsoft.com/office/drawing/2014/main" id="{4D8037D8-B2B2-4A91-9CE5-C875E12404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91"/>
          <a:stretch/>
        </p:blipFill>
        <p:spPr bwMode="auto">
          <a:xfrm>
            <a:off x="4916129" y="1493227"/>
            <a:ext cx="1896444" cy="417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8E5A2D-EF81-4D8D-B32F-9544723AED49}"/>
              </a:ext>
            </a:extLst>
          </p:cNvPr>
          <p:cNvSpPr txBox="1"/>
          <p:nvPr/>
        </p:nvSpPr>
        <p:spPr>
          <a:xfrm>
            <a:off x="865237" y="4154129"/>
            <a:ext cx="1823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Esmerelda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CF71F5-E657-4B7D-A42B-D657CAA0970B}"/>
              </a:ext>
            </a:extLst>
          </p:cNvPr>
          <p:cNvSpPr txBox="1"/>
          <p:nvPr/>
        </p:nvSpPr>
        <p:spPr>
          <a:xfrm>
            <a:off x="6843221" y="4159049"/>
            <a:ext cx="1823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Samantha</a:t>
            </a:r>
          </a:p>
        </p:txBody>
      </p:sp>
    </p:spTree>
    <p:extLst>
      <p:ext uri="{BB962C8B-B14F-4D97-AF65-F5344CB8AC3E}">
        <p14:creationId xmlns:p14="http://schemas.microsoft.com/office/powerpoint/2010/main" val="349016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64D984-F7A8-42A4-8BCE-14E1416807F7}"/>
              </a:ext>
            </a:extLst>
          </p:cNvPr>
          <p:cNvSpPr txBox="1"/>
          <p:nvPr/>
        </p:nvSpPr>
        <p:spPr>
          <a:xfrm>
            <a:off x="4611690" y="-161477"/>
            <a:ext cx="25274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7:8-9:7</a:t>
            </a:r>
          </a:p>
        </p:txBody>
      </p:sp>
    </p:spTree>
    <p:extLst>
      <p:ext uri="{BB962C8B-B14F-4D97-AF65-F5344CB8AC3E}">
        <p14:creationId xmlns:p14="http://schemas.microsoft.com/office/powerpoint/2010/main" val="124885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gun&#10;&#10;Description automatically generated">
            <a:extLst>
              <a:ext uri="{FF2B5EF4-FFF2-40B4-BE49-F238E27FC236}">
                <a16:creationId xmlns:a16="http://schemas.microsoft.com/office/drawing/2014/main" id="{F2CBBCB3-A496-4527-A797-EFF3E0D71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535052">
            <a:off x="5173474" y="2712049"/>
            <a:ext cx="2913560" cy="18428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AE064A-2071-4CC1-8572-23AFC5E5012E}"/>
              </a:ext>
            </a:extLst>
          </p:cNvPr>
          <p:cNvSpPr txBox="1"/>
          <p:nvPr/>
        </p:nvSpPr>
        <p:spPr>
          <a:xfrm>
            <a:off x="467248" y="783771"/>
            <a:ext cx="823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Prayer is not the flare gun of the desperate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969A31-C9FC-448E-A57A-4EA90DD98ACC}"/>
              </a:ext>
            </a:extLst>
          </p:cNvPr>
          <p:cNvSpPr txBox="1"/>
          <p:nvPr/>
        </p:nvSpPr>
        <p:spPr>
          <a:xfrm>
            <a:off x="468055" y="781989"/>
            <a:ext cx="823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It is not the room service of the indulgent</a:t>
            </a:r>
            <a:endParaRPr lang="en-US" sz="7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25274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7:8-9:7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609674D-9F81-4069-9E1E-B2B558D30D3E}"/>
              </a:ext>
            </a:extLst>
          </p:cNvPr>
          <p:cNvSpPr/>
          <p:nvPr/>
        </p:nvSpPr>
        <p:spPr>
          <a:xfrm>
            <a:off x="5174027" y="2504661"/>
            <a:ext cx="2714803" cy="2192289"/>
          </a:xfrm>
          <a:custGeom>
            <a:avLst/>
            <a:gdLst>
              <a:gd name="connsiteX0" fmla="*/ 0 w 2714803"/>
              <a:gd name="connsiteY0" fmla="*/ 0 h 2192289"/>
              <a:gd name="connsiteX1" fmla="*/ 1630018 w 2714803"/>
              <a:gd name="connsiteY1" fmla="*/ 834887 h 2192289"/>
              <a:gd name="connsiteX2" fmla="*/ 2714803 w 2714803"/>
              <a:gd name="connsiteY2" fmla="*/ 2192289 h 2192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4803" h="2192289">
                <a:moveTo>
                  <a:pt x="0" y="0"/>
                </a:moveTo>
                <a:cubicBezTo>
                  <a:pt x="588775" y="234753"/>
                  <a:pt x="1177551" y="469506"/>
                  <a:pt x="1630018" y="834887"/>
                </a:cubicBezTo>
                <a:cubicBezTo>
                  <a:pt x="2082485" y="1200268"/>
                  <a:pt x="2398644" y="1696278"/>
                  <a:pt x="2714803" y="2192289"/>
                </a:cubicBezTo>
              </a:path>
            </a:pathLst>
          </a:custGeom>
          <a:noFill/>
          <a:ln w="76200" cap="rnd">
            <a:solidFill>
              <a:srgbClr val="FF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0A64308-1368-4B30-99C1-90CD55C6F5FB}"/>
              </a:ext>
            </a:extLst>
          </p:cNvPr>
          <p:cNvSpPr/>
          <p:nvPr/>
        </p:nvSpPr>
        <p:spPr>
          <a:xfrm>
            <a:off x="5412566" y="2584174"/>
            <a:ext cx="2447866" cy="1789043"/>
          </a:xfrm>
          <a:custGeom>
            <a:avLst/>
            <a:gdLst>
              <a:gd name="connsiteX0" fmla="*/ 2447866 w 2447866"/>
              <a:gd name="connsiteY0" fmla="*/ 0 h 1789043"/>
              <a:gd name="connsiteX1" fmla="*/ 1022311 w 2447866"/>
              <a:gd name="connsiteY1" fmla="*/ 675861 h 1789043"/>
              <a:gd name="connsiteX2" fmla="*/ 0 w 2447866"/>
              <a:gd name="connsiteY2" fmla="*/ 1789043 h 178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7866" h="1789043">
                <a:moveTo>
                  <a:pt x="2447866" y="0"/>
                </a:moveTo>
                <a:cubicBezTo>
                  <a:pt x="1939077" y="188843"/>
                  <a:pt x="1430289" y="377687"/>
                  <a:pt x="1022311" y="675861"/>
                </a:cubicBezTo>
                <a:cubicBezTo>
                  <a:pt x="614333" y="974035"/>
                  <a:pt x="307166" y="1381539"/>
                  <a:pt x="0" y="1789043"/>
                </a:cubicBezTo>
              </a:path>
            </a:pathLst>
          </a:custGeom>
          <a:noFill/>
          <a:ln w="76200" cap="rnd">
            <a:solidFill>
              <a:srgbClr val="FF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picture containing table, sitting, white, black&#10;&#10;Description automatically generated">
            <a:extLst>
              <a:ext uri="{FF2B5EF4-FFF2-40B4-BE49-F238E27FC236}">
                <a16:creationId xmlns:a16="http://schemas.microsoft.com/office/drawing/2014/main" id="{4D1528B6-F4F9-4AE4-B879-1384323498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884" b="79348" l="28193" r="78691">
                        <a14:foregroundMark x1="43021" y1="68819" x2="59271" y2="65197"/>
                        <a14:foregroundMark x1="59271" y1="65197" x2="68125" y2="661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1881" t="10201" r="14997" b="12969"/>
          <a:stretch/>
        </p:blipFill>
        <p:spPr>
          <a:xfrm>
            <a:off x="1686812" y="3429000"/>
            <a:ext cx="2447866" cy="1970789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2A4A8FF-565F-457E-A8AC-5DD85184D02E}"/>
              </a:ext>
            </a:extLst>
          </p:cNvPr>
          <p:cNvSpPr/>
          <p:nvPr/>
        </p:nvSpPr>
        <p:spPr>
          <a:xfrm>
            <a:off x="1610483" y="3773060"/>
            <a:ext cx="2468003" cy="1811809"/>
          </a:xfrm>
          <a:custGeom>
            <a:avLst/>
            <a:gdLst>
              <a:gd name="connsiteX0" fmla="*/ 0 w 2714803"/>
              <a:gd name="connsiteY0" fmla="*/ 0 h 2192289"/>
              <a:gd name="connsiteX1" fmla="*/ 1630018 w 2714803"/>
              <a:gd name="connsiteY1" fmla="*/ 834887 h 2192289"/>
              <a:gd name="connsiteX2" fmla="*/ 2714803 w 2714803"/>
              <a:gd name="connsiteY2" fmla="*/ 2192289 h 2192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4803" h="2192289">
                <a:moveTo>
                  <a:pt x="0" y="0"/>
                </a:moveTo>
                <a:cubicBezTo>
                  <a:pt x="588775" y="234753"/>
                  <a:pt x="1177551" y="469506"/>
                  <a:pt x="1630018" y="834887"/>
                </a:cubicBezTo>
                <a:cubicBezTo>
                  <a:pt x="2082485" y="1200268"/>
                  <a:pt x="2398644" y="1696278"/>
                  <a:pt x="2714803" y="2192289"/>
                </a:cubicBezTo>
              </a:path>
            </a:pathLst>
          </a:custGeom>
          <a:noFill/>
          <a:ln w="76200" cap="rnd">
            <a:solidFill>
              <a:srgbClr val="FF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C94DB33-A98A-4500-B6ED-29B75FF3388C}"/>
              </a:ext>
            </a:extLst>
          </p:cNvPr>
          <p:cNvSpPr/>
          <p:nvPr/>
        </p:nvSpPr>
        <p:spPr>
          <a:xfrm>
            <a:off x="1836889" y="3817580"/>
            <a:ext cx="2225333" cy="1478548"/>
          </a:xfrm>
          <a:custGeom>
            <a:avLst/>
            <a:gdLst>
              <a:gd name="connsiteX0" fmla="*/ 2447866 w 2447866"/>
              <a:gd name="connsiteY0" fmla="*/ 0 h 1789043"/>
              <a:gd name="connsiteX1" fmla="*/ 1022311 w 2447866"/>
              <a:gd name="connsiteY1" fmla="*/ 675861 h 1789043"/>
              <a:gd name="connsiteX2" fmla="*/ 0 w 2447866"/>
              <a:gd name="connsiteY2" fmla="*/ 1789043 h 178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7866" h="1789043">
                <a:moveTo>
                  <a:pt x="2447866" y="0"/>
                </a:moveTo>
                <a:cubicBezTo>
                  <a:pt x="1939077" y="188843"/>
                  <a:pt x="1430289" y="377687"/>
                  <a:pt x="1022311" y="675861"/>
                </a:cubicBezTo>
                <a:cubicBezTo>
                  <a:pt x="614333" y="974035"/>
                  <a:pt x="307166" y="1381539"/>
                  <a:pt x="0" y="1789043"/>
                </a:cubicBezTo>
              </a:path>
            </a:pathLst>
          </a:custGeom>
          <a:noFill/>
          <a:ln w="76200" cap="rnd">
            <a:solidFill>
              <a:srgbClr val="FF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C165FD-FDDE-4C28-B47B-89AA71EEE81E}"/>
              </a:ext>
            </a:extLst>
          </p:cNvPr>
          <p:cNvSpPr txBox="1"/>
          <p:nvPr/>
        </p:nvSpPr>
        <p:spPr>
          <a:xfrm>
            <a:off x="454687" y="1269309"/>
            <a:ext cx="6167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It is the confidence of the adopted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158733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-0.00139 0.070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-0.00087 0.07222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65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42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7222 L 0.13402 0.27222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32" y="1009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6" grpId="2"/>
      <p:bldP spid="10" grpId="0" animBg="1"/>
      <p:bldP spid="10" grpId="1" animBg="1"/>
      <p:bldP spid="10" grpId="2" animBg="1"/>
      <p:bldP spid="13" grpId="0" animBg="1"/>
      <p:bldP spid="13" grpId="1" animBg="1"/>
      <p:bldP spid="13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7" grpId="0"/>
      <p:bldP spid="7" grpId="1"/>
      <p:bldP spid="7" grpId="2"/>
      <p:bldP spid="7" grpId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64D984-F7A8-42A4-8BCE-14E1416807F7}"/>
              </a:ext>
            </a:extLst>
          </p:cNvPr>
          <p:cNvSpPr txBox="1"/>
          <p:nvPr/>
        </p:nvSpPr>
        <p:spPr>
          <a:xfrm>
            <a:off x="4611690" y="-161477"/>
            <a:ext cx="25274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7:8-9:7</a:t>
            </a:r>
          </a:p>
        </p:txBody>
      </p:sp>
    </p:spTree>
    <p:extLst>
      <p:ext uri="{BB962C8B-B14F-4D97-AF65-F5344CB8AC3E}">
        <p14:creationId xmlns:p14="http://schemas.microsoft.com/office/powerpoint/2010/main" val="307623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>
            <a:extLst>
              <a:ext uri="{FF2B5EF4-FFF2-40B4-BE49-F238E27FC236}">
                <a16:creationId xmlns:a16="http://schemas.microsoft.com/office/drawing/2014/main" id="{54927C05-229D-4108-8054-7E791C996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547" y="1207065"/>
            <a:ext cx="2092520" cy="457501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8FAAE859-6051-402B-840D-0D3C2832B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53353" y="1203846"/>
            <a:ext cx="2204221" cy="456874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25274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7:8-9:7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8E5A2D-EF81-4D8D-B32F-9544723AED49}"/>
              </a:ext>
            </a:extLst>
          </p:cNvPr>
          <p:cNvSpPr txBox="1"/>
          <p:nvPr/>
        </p:nvSpPr>
        <p:spPr>
          <a:xfrm>
            <a:off x="865237" y="4154129"/>
            <a:ext cx="1823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Set, god of the desert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CF71F5-E657-4B7D-A42B-D657CAA0970B}"/>
              </a:ext>
            </a:extLst>
          </p:cNvPr>
          <p:cNvSpPr txBox="1"/>
          <p:nvPr/>
        </p:nvSpPr>
        <p:spPr>
          <a:xfrm>
            <a:off x="6774533" y="4159049"/>
            <a:ext cx="1823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Geb, the earth god</a:t>
            </a:r>
          </a:p>
        </p:txBody>
      </p:sp>
    </p:spTree>
    <p:extLst>
      <p:ext uri="{BB962C8B-B14F-4D97-AF65-F5344CB8AC3E}">
        <p14:creationId xmlns:p14="http://schemas.microsoft.com/office/powerpoint/2010/main" val="106694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64D984-F7A8-42A4-8BCE-14E1416807F7}"/>
              </a:ext>
            </a:extLst>
          </p:cNvPr>
          <p:cNvSpPr txBox="1"/>
          <p:nvPr/>
        </p:nvSpPr>
        <p:spPr>
          <a:xfrm>
            <a:off x="4611690" y="-161477"/>
            <a:ext cx="25274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7:8-9:7</a:t>
            </a:r>
          </a:p>
        </p:txBody>
      </p:sp>
    </p:spTree>
    <p:extLst>
      <p:ext uri="{BB962C8B-B14F-4D97-AF65-F5344CB8AC3E}">
        <p14:creationId xmlns:p14="http://schemas.microsoft.com/office/powerpoint/2010/main" val="48420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25274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7:8-9:7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E064A-2071-4CC1-8572-23AFC5E5012E}"/>
              </a:ext>
            </a:extLst>
          </p:cNvPr>
          <p:cNvSpPr txBox="1"/>
          <p:nvPr/>
        </p:nvSpPr>
        <p:spPr>
          <a:xfrm>
            <a:off x="467248" y="783771"/>
            <a:ext cx="823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lice</a:t>
            </a:r>
            <a:r>
              <a:rPr lang="en-US" sz="3200" dirty="0"/>
              <a:t> ~ NIV, NASB – </a:t>
            </a:r>
            <a:r>
              <a:rPr lang="en-US" sz="3200" dirty="0">
                <a:solidFill>
                  <a:srgbClr val="FFFF00"/>
                </a:solidFill>
              </a:rPr>
              <a:t>gnats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8D8E8E-AC01-4CCC-8C34-C2C966D73DF5}"/>
              </a:ext>
            </a:extLst>
          </p:cNvPr>
          <p:cNvSpPr txBox="1"/>
          <p:nvPr/>
        </p:nvSpPr>
        <p:spPr>
          <a:xfrm>
            <a:off x="669365" y="1289242"/>
            <a:ext cx="8032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/>
              <a:t>Hebrew,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kennim</a:t>
            </a:r>
            <a:r>
              <a:rPr lang="en-US" sz="3200" dirty="0"/>
              <a:t> – </a:t>
            </a:r>
            <a:r>
              <a:rPr lang="en-US" sz="3200" i="1" dirty="0"/>
              <a:t>to dig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715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64D984-F7A8-42A4-8BCE-14E1416807F7}"/>
              </a:ext>
            </a:extLst>
          </p:cNvPr>
          <p:cNvSpPr txBox="1"/>
          <p:nvPr/>
        </p:nvSpPr>
        <p:spPr>
          <a:xfrm>
            <a:off x="4611690" y="-161477"/>
            <a:ext cx="25274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7:8-9:7</a:t>
            </a:r>
          </a:p>
        </p:txBody>
      </p:sp>
    </p:spTree>
    <p:extLst>
      <p:ext uri="{BB962C8B-B14F-4D97-AF65-F5344CB8AC3E}">
        <p14:creationId xmlns:p14="http://schemas.microsoft.com/office/powerpoint/2010/main" val="326792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25274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7:8-9:7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E064A-2071-4CC1-8572-23AFC5E5012E}"/>
              </a:ext>
            </a:extLst>
          </p:cNvPr>
          <p:cNvSpPr txBox="1"/>
          <p:nvPr/>
        </p:nvSpPr>
        <p:spPr>
          <a:xfrm>
            <a:off x="467248" y="783771"/>
            <a:ext cx="823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difference</a:t>
            </a:r>
            <a:r>
              <a:rPr lang="en-US" sz="3200" dirty="0"/>
              <a:t> ~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peduth</a:t>
            </a:r>
            <a:r>
              <a:rPr lang="en-US" sz="3200" dirty="0"/>
              <a:t> – </a:t>
            </a:r>
            <a:r>
              <a:rPr lang="en-US" sz="3200" i="1" dirty="0"/>
              <a:t>redeem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527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64D984-F7A8-42A4-8BCE-14E1416807F7}"/>
              </a:ext>
            </a:extLst>
          </p:cNvPr>
          <p:cNvSpPr txBox="1"/>
          <p:nvPr/>
        </p:nvSpPr>
        <p:spPr>
          <a:xfrm>
            <a:off x="4611690" y="-161477"/>
            <a:ext cx="25274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7:8-9:7</a:t>
            </a:r>
          </a:p>
        </p:txBody>
      </p:sp>
    </p:spTree>
    <p:extLst>
      <p:ext uri="{BB962C8B-B14F-4D97-AF65-F5344CB8AC3E}">
        <p14:creationId xmlns:p14="http://schemas.microsoft.com/office/powerpoint/2010/main" val="14082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25274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7:8-9:7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E064A-2071-4CC1-8572-23AFC5E5012E}"/>
              </a:ext>
            </a:extLst>
          </p:cNvPr>
          <p:cNvSpPr txBox="1"/>
          <p:nvPr/>
        </p:nvSpPr>
        <p:spPr>
          <a:xfrm>
            <a:off x="467248" y="783771"/>
            <a:ext cx="8234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Ex. 5:2 ~ </a:t>
            </a:r>
            <a:r>
              <a:rPr lang="en-US" sz="3200" dirty="0">
                <a:solidFill>
                  <a:srgbClr val="FFFF00"/>
                </a:solidFill>
              </a:rPr>
              <a:t>And Pharaoh said, “Who is the </a:t>
            </a:r>
            <a:r>
              <a:rPr lang="en-US" sz="3200" cap="small" dirty="0">
                <a:solidFill>
                  <a:srgbClr val="FFFF00"/>
                </a:solidFill>
              </a:rPr>
              <a:t>Lord</a:t>
            </a:r>
            <a:r>
              <a:rPr lang="en-US" sz="3200" dirty="0">
                <a:solidFill>
                  <a:srgbClr val="FFFF00"/>
                </a:solidFill>
              </a:rPr>
              <a:t>, that I should obey His voice to let Israel go? I do not know the </a:t>
            </a:r>
            <a:r>
              <a:rPr lang="en-US" sz="3200" cap="small" dirty="0">
                <a:solidFill>
                  <a:srgbClr val="FFFF00"/>
                </a:solidFill>
              </a:rPr>
              <a:t>Lord</a:t>
            </a:r>
            <a:r>
              <a:rPr lang="en-US" sz="3200" dirty="0">
                <a:solidFill>
                  <a:srgbClr val="FFFF00"/>
                </a:solidFill>
              </a:rPr>
              <a:t>, nor will I let Israel go.”</a:t>
            </a:r>
          </a:p>
        </p:txBody>
      </p:sp>
    </p:spTree>
    <p:extLst>
      <p:ext uri="{BB962C8B-B14F-4D97-AF65-F5344CB8AC3E}">
        <p14:creationId xmlns:p14="http://schemas.microsoft.com/office/powerpoint/2010/main" val="165353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25274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7:8-9:7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E064A-2071-4CC1-8572-23AFC5E5012E}"/>
              </a:ext>
            </a:extLst>
          </p:cNvPr>
          <p:cNvSpPr txBox="1"/>
          <p:nvPr/>
        </p:nvSpPr>
        <p:spPr>
          <a:xfrm>
            <a:off x="467248" y="783771"/>
            <a:ext cx="823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flies</a:t>
            </a:r>
            <a:r>
              <a:rPr lang="en-US" sz="3200" dirty="0"/>
              <a:t> ~ literally, </a:t>
            </a:r>
            <a:r>
              <a:rPr lang="en-US" sz="3200" i="1" dirty="0"/>
              <a:t>swarms</a:t>
            </a:r>
            <a:r>
              <a:rPr lang="en-US" sz="3200" dirty="0"/>
              <a:t> (NASB, </a:t>
            </a:r>
            <a:r>
              <a:rPr lang="en-US" sz="3200" dirty="0">
                <a:solidFill>
                  <a:srgbClr val="FFFF00"/>
                </a:solidFill>
              </a:rPr>
              <a:t>of insects</a:t>
            </a:r>
            <a:r>
              <a:rPr lang="en-US" sz="3200" dirty="0"/>
              <a:t>)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271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25274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7:8-9:7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1A1B9F9F-B78B-4736-9F84-D6256F291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855" y="937579"/>
            <a:ext cx="1679454" cy="359882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98B669-B544-4218-A650-059E4BDE7BC3}"/>
              </a:ext>
            </a:extLst>
          </p:cNvPr>
          <p:cNvSpPr txBox="1"/>
          <p:nvPr/>
        </p:nvSpPr>
        <p:spPr>
          <a:xfrm>
            <a:off x="699751" y="2969483"/>
            <a:ext cx="1807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Wadjet</a:t>
            </a:r>
            <a:r>
              <a:rPr lang="en-US" dirty="0"/>
              <a:t>, the protector goddess of Lower Egypt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5047C0-3141-4B00-9AB8-357B9981525B}"/>
              </a:ext>
            </a:extLst>
          </p:cNvPr>
          <p:cNvSpPr txBox="1"/>
          <p:nvPr/>
        </p:nvSpPr>
        <p:spPr>
          <a:xfrm>
            <a:off x="6737854" y="2967335"/>
            <a:ext cx="1807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Khepri</a:t>
            </a:r>
            <a:r>
              <a:rPr lang="en-US" dirty="0"/>
              <a:t>, the god of the dung-beetle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5A1291F-04F7-4E6F-9498-DA210A54D55A}"/>
              </a:ext>
            </a:extLst>
          </p:cNvPr>
          <p:cNvGrpSpPr/>
          <p:nvPr/>
        </p:nvGrpSpPr>
        <p:grpSpPr>
          <a:xfrm>
            <a:off x="2562965" y="945660"/>
            <a:ext cx="2429814" cy="3606675"/>
            <a:chOff x="2562965" y="945660"/>
            <a:chExt cx="2429814" cy="36066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7BCABB0-99F4-4A0F-B1BA-939801CCA209}"/>
                </a:ext>
              </a:extLst>
            </p:cNvPr>
            <p:cNvSpPr/>
            <p:nvPr/>
          </p:nvSpPr>
          <p:spPr>
            <a:xfrm>
              <a:off x="2698958" y="948813"/>
              <a:ext cx="2217171" cy="3603522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9505A095-9AD9-4A6B-B3FA-2F4DC70CCD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3400" l="10000" r="90000">
                          <a14:foregroundMark x1="27385" y1="24880" x2="27385" y2="24880"/>
                          <a14:foregroundMark x1="24051" y1="24120" x2="24051" y2="24120"/>
                          <a14:foregroundMark x1="63231" y1="46280" x2="63231" y2="46280"/>
                          <a14:foregroundMark x1="76718" y1="24680" x2="76718" y2="24680"/>
                          <a14:backgroundMark x1="38667" y1="91840" x2="52513" y2="91680"/>
                          <a14:backgroundMark x1="52513" y1="91680" x2="55538" y2="91840"/>
                          <a14:backgroundMark x1="38000" y1="93520" x2="51538" y2="93280"/>
                          <a14:backgroundMark x1="51538" y1="93280" x2="55641" y2="93360"/>
                          <a14:backgroundMark x1="63590" y1="93360" x2="61231" y2="88960"/>
                          <a14:backgroundMark x1="59846" y1="88280" x2="46615" y2="87640"/>
                          <a14:backgroundMark x1="46615" y1="87640" x2="35179" y2="92560"/>
                          <a14:backgroundMark x1="35179" y1="92560" x2="35179" y2="92600"/>
                          <a14:backgroundMark x1="34821" y1="89200" x2="34410" y2="93360"/>
                          <a14:backgroundMark x1="35692" y1="88720" x2="43026" y2="89200"/>
                          <a14:backgroundMark x1="38769" y1="88720" x2="42256" y2="8872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66" t="10709" r="17537" b="12860"/>
            <a:stretch/>
          </p:blipFill>
          <p:spPr bwMode="auto">
            <a:xfrm>
              <a:off x="2562965" y="945660"/>
              <a:ext cx="2429814" cy="358010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71928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64D984-F7A8-42A4-8BCE-14E1416807F7}"/>
              </a:ext>
            </a:extLst>
          </p:cNvPr>
          <p:cNvSpPr txBox="1"/>
          <p:nvPr/>
        </p:nvSpPr>
        <p:spPr>
          <a:xfrm>
            <a:off x="4611690" y="-161477"/>
            <a:ext cx="25274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7:8-9:7</a:t>
            </a:r>
          </a:p>
        </p:txBody>
      </p:sp>
    </p:spTree>
    <p:extLst>
      <p:ext uri="{BB962C8B-B14F-4D97-AF65-F5344CB8AC3E}">
        <p14:creationId xmlns:p14="http://schemas.microsoft.com/office/powerpoint/2010/main" val="39955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Image result for apis god of egypt">
            <a:extLst>
              <a:ext uri="{FF2B5EF4-FFF2-40B4-BE49-F238E27FC236}">
                <a16:creationId xmlns:a16="http://schemas.microsoft.com/office/drawing/2014/main" id="{D3F490AD-F4FB-41D0-A219-898EA4AF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26" b="99307" l="3415" r="98780">
                        <a14:foregroundMark x1="7317" y1="42857" x2="7317" y2="42857"/>
                        <a14:foregroundMark x1="3659" y1="43551" x2="3659" y2="43551"/>
                        <a14:foregroundMark x1="3415" y1="94036" x2="3415" y2="94036"/>
                        <a14:foregroundMark x1="4268" y1="99307" x2="4268" y2="99307"/>
                        <a14:foregroundMark x1="92561" y1="36200" x2="92561" y2="36200"/>
                        <a14:foregroundMark x1="82805" y1="22053" x2="82805" y2="22053"/>
                        <a14:foregroundMark x1="79756" y1="18169" x2="83415" y2="23994"/>
                        <a14:foregroundMark x1="83415" y1="23994" x2="83415" y2="24549"/>
                        <a14:foregroundMark x1="90854" y1="23994" x2="95854" y2="18863"/>
                        <a14:foregroundMark x1="99146" y1="13037" x2="99146" y2="13037"/>
                        <a14:foregroundMark x1="87073" y1="9015" x2="87073" y2="9015"/>
                        <a14:foregroundMark x1="85854" y1="6657" x2="85854" y2="6657"/>
                        <a14:foregroundMark x1="87317" y1="1526" x2="87317" y2="1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106" y="2106972"/>
            <a:ext cx="3007001" cy="264405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25274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7:8-9:7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98B669-B544-4218-A650-059E4BDE7BC3}"/>
              </a:ext>
            </a:extLst>
          </p:cNvPr>
          <p:cNvSpPr txBox="1"/>
          <p:nvPr/>
        </p:nvSpPr>
        <p:spPr>
          <a:xfrm>
            <a:off x="471151" y="2936383"/>
            <a:ext cx="1807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Hathor, the mother goddess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5047C0-3141-4B00-9AB8-357B9981525B}"/>
              </a:ext>
            </a:extLst>
          </p:cNvPr>
          <p:cNvSpPr txBox="1"/>
          <p:nvPr/>
        </p:nvSpPr>
        <p:spPr>
          <a:xfrm>
            <a:off x="6737854" y="4864635"/>
            <a:ext cx="1807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Apis</a:t>
            </a:r>
            <a:r>
              <a:rPr lang="en-US" dirty="0"/>
              <a:t>, the god of bull</a:t>
            </a:r>
          </a:p>
        </p:txBody>
      </p:sp>
      <p:pic>
        <p:nvPicPr>
          <p:cNvPr id="11266" name="Picture 2" descr="Profile of a woman in ancient Egyptian clothing. She has yellow skin and bears on head a pair of cow horns, between which sits a red disk encircled by a cobra. She holds a forked staff in one hand and an ankh sign in the other.">
            <a:extLst>
              <a:ext uri="{FF2B5EF4-FFF2-40B4-BE49-F238E27FC236}">
                <a16:creationId xmlns:a16="http://schemas.microsoft.com/office/drawing/2014/main" id="{2A452FE6-A5DB-459E-B25D-12AA3C5F9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10178" y="1351378"/>
            <a:ext cx="1805825" cy="425827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52137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64D984-F7A8-42A4-8BCE-14E1416807F7}"/>
              </a:ext>
            </a:extLst>
          </p:cNvPr>
          <p:cNvSpPr txBox="1"/>
          <p:nvPr/>
        </p:nvSpPr>
        <p:spPr>
          <a:xfrm>
            <a:off x="4611690" y="-161477"/>
            <a:ext cx="25274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7:8-9:7</a:t>
            </a:r>
          </a:p>
        </p:txBody>
      </p:sp>
    </p:spTree>
    <p:extLst>
      <p:ext uri="{BB962C8B-B14F-4D97-AF65-F5344CB8AC3E}">
        <p14:creationId xmlns:p14="http://schemas.microsoft.com/office/powerpoint/2010/main" val="20176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25274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7:8-9:7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E064A-2071-4CC1-8572-23AFC5E5012E}"/>
              </a:ext>
            </a:extLst>
          </p:cNvPr>
          <p:cNvSpPr txBox="1"/>
          <p:nvPr/>
        </p:nvSpPr>
        <p:spPr>
          <a:xfrm>
            <a:off x="467248" y="783771"/>
            <a:ext cx="823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pestilence</a:t>
            </a:r>
            <a:r>
              <a:rPr lang="en-US" sz="3200" dirty="0"/>
              <a:t> ~ KJV, </a:t>
            </a:r>
            <a:r>
              <a:rPr lang="en-US" sz="3200" dirty="0">
                <a:solidFill>
                  <a:srgbClr val="FFFF00"/>
                </a:solidFill>
              </a:rPr>
              <a:t>murrain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810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64D984-F7A8-42A4-8BCE-14E1416807F7}"/>
              </a:ext>
            </a:extLst>
          </p:cNvPr>
          <p:cNvSpPr txBox="1"/>
          <p:nvPr/>
        </p:nvSpPr>
        <p:spPr>
          <a:xfrm>
            <a:off x="4611690" y="-161477"/>
            <a:ext cx="25274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7:8-9:7</a:t>
            </a:r>
          </a:p>
        </p:txBody>
      </p:sp>
    </p:spTree>
    <p:extLst>
      <p:ext uri="{BB962C8B-B14F-4D97-AF65-F5344CB8AC3E}">
        <p14:creationId xmlns:p14="http://schemas.microsoft.com/office/powerpoint/2010/main" val="244770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64D984-F7A8-42A4-8BCE-14E1416807F7}"/>
              </a:ext>
            </a:extLst>
          </p:cNvPr>
          <p:cNvSpPr txBox="1"/>
          <p:nvPr/>
        </p:nvSpPr>
        <p:spPr>
          <a:xfrm>
            <a:off x="4611690" y="-161477"/>
            <a:ext cx="25274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7:8-9:7</a:t>
            </a:r>
          </a:p>
        </p:txBody>
      </p:sp>
    </p:spTree>
    <p:extLst>
      <p:ext uri="{BB962C8B-B14F-4D97-AF65-F5344CB8AC3E}">
        <p14:creationId xmlns:p14="http://schemas.microsoft.com/office/powerpoint/2010/main" val="159211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E1DBEBC-C51D-49E7-AF93-6300D7B0C438}"/>
              </a:ext>
            </a:extLst>
          </p:cNvPr>
          <p:cNvSpPr txBox="1"/>
          <p:nvPr/>
        </p:nvSpPr>
        <p:spPr>
          <a:xfrm>
            <a:off x="669366" y="1284951"/>
            <a:ext cx="8032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/>
              <a:t>Also translated </a:t>
            </a:r>
            <a:r>
              <a:rPr lang="en-US" sz="3200" dirty="0">
                <a:solidFill>
                  <a:srgbClr val="FFFF00"/>
                </a:solidFill>
              </a:rPr>
              <a:t>sea monster</a:t>
            </a:r>
            <a:endParaRPr lang="en-US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25274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7:8-9:7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E064A-2071-4CC1-8572-23AFC5E5012E}"/>
              </a:ext>
            </a:extLst>
          </p:cNvPr>
          <p:cNvSpPr txBox="1"/>
          <p:nvPr/>
        </p:nvSpPr>
        <p:spPr>
          <a:xfrm>
            <a:off x="467248" y="783771"/>
            <a:ext cx="823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serpent</a:t>
            </a:r>
            <a:r>
              <a:rPr lang="en-US" sz="3200" dirty="0"/>
              <a:t> ~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tanniyn</a:t>
            </a:r>
            <a:r>
              <a:rPr lang="en-US" sz="3200" dirty="0"/>
              <a:t> – could also mean </a:t>
            </a:r>
            <a:r>
              <a:rPr lang="en-US" sz="3200" i="1" dirty="0"/>
              <a:t>crocodile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3A850-5538-48BA-A2B5-EC084EA913F9}"/>
              </a:ext>
            </a:extLst>
          </p:cNvPr>
          <p:cNvSpPr txBox="1"/>
          <p:nvPr/>
        </p:nvSpPr>
        <p:spPr>
          <a:xfrm>
            <a:off x="669365" y="1806058"/>
            <a:ext cx="8032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Gen. 3 and Ex. 4 ~ </a:t>
            </a:r>
            <a:r>
              <a:rPr lang="en-US" sz="3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nachash</a:t>
            </a:r>
            <a:endParaRPr lang="en-US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37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64D984-F7A8-42A4-8BCE-14E1416807F7}"/>
              </a:ext>
            </a:extLst>
          </p:cNvPr>
          <p:cNvSpPr txBox="1"/>
          <p:nvPr/>
        </p:nvSpPr>
        <p:spPr>
          <a:xfrm>
            <a:off x="4611690" y="-161477"/>
            <a:ext cx="25274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7:8-9:7</a:t>
            </a:r>
          </a:p>
        </p:txBody>
      </p:sp>
    </p:spTree>
    <p:extLst>
      <p:ext uri="{BB962C8B-B14F-4D97-AF65-F5344CB8AC3E}">
        <p14:creationId xmlns:p14="http://schemas.microsoft.com/office/powerpoint/2010/main" val="51356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animal, sitting, dark, table&#10;&#10;Description automatically generated">
            <a:extLst>
              <a:ext uri="{FF2B5EF4-FFF2-40B4-BE49-F238E27FC236}">
                <a16:creationId xmlns:a16="http://schemas.microsoft.com/office/drawing/2014/main" id="{18793A77-245C-4C81-ADA7-2EB0256A1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36" b="94336" l="4883" r="94922">
                        <a14:foregroundMark x1="9375" y1="75977" x2="10547" y2="87109"/>
                        <a14:foregroundMark x1="10547" y1="87109" x2="19336" y2="89648"/>
                        <a14:foregroundMark x1="19336" y1="89648" x2="23047" y2="88672"/>
                        <a14:foregroundMark x1="4883" y1="84375" x2="4883" y2="84375"/>
                        <a14:foregroundMark x1="36523" y1="88086" x2="65820" y2="92578"/>
                        <a14:foregroundMark x1="65820" y1="92578" x2="68555" y2="92188"/>
                        <a14:foregroundMark x1="49609" y1="93750" x2="63672" y2="94531"/>
                        <a14:foregroundMark x1="88672" y1="58203" x2="94141" y2="65234"/>
                        <a14:foregroundMark x1="94141" y1="65234" x2="94922" y2="75586"/>
                        <a14:foregroundMark x1="94922" y1="75586" x2="90820" y2="82813"/>
                        <a14:foregroundMark x1="65430" y1="6836" x2="74219" y2="10938"/>
                        <a14:backgroundMark x1="40820" y1="11133" x2="58008" y2="8203"/>
                        <a14:backgroundMark x1="37109" y1="12305" x2="45117" y2="8203"/>
                        <a14:backgroundMark x1="45117" y1="8203" x2="53711" y2="7617"/>
                        <a14:backgroundMark x1="45117" y1="23633" x2="55273" y2="14258"/>
                        <a14:backgroundMark x1="35547" y1="15430" x2="50391" y2="12891"/>
                        <a14:backgroundMark x1="46875" y1="15625" x2="52344" y2="14453"/>
                        <a14:backgroundMark x1="47070" y1="22852" x2="54883" y2="18359"/>
                        <a14:backgroundMark x1="54883" y1="18359" x2="59375" y2="11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885393" y="1257597"/>
            <a:ext cx="5373213" cy="53732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25274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7:8-9:7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6259F50-D4CC-4794-96C3-755CFBAAB882}"/>
              </a:ext>
            </a:extLst>
          </p:cNvPr>
          <p:cNvGrpSpPr/>
          <p:nvPr/>
        </p:nvGrpSpPr>
        <p:grpSpPr>
          <a:xfrm rot="1778641">
            <a:off x="4283779" y="1136365"/>
            <a:ext cx="1853960" cy="1400944"/>
            <a:chOff x="7445229" y="784388"/>
            <a:chExt cx="1853960" cy="1400944"/>
          </a:xfrm>
        </p:grpSpPr>
        <p:pic>
          <p:nvPicPr>
            <p:cNvPr id="13" name="Picture 12" descr="A picture containing animal, sitting, dark, table&#10;&#10;Description automatically generated">
              <a:extLst>
                <a:ext uri="{FF2B5EF4-FFF2-40B4-BE49-F238E27FC236}">
                  <a16:creationId xmlns:a16="http://schemas.microsoft.com/office/drawing/2014/main" id="{888400C3-7020-4902-B440-68C2F0D73A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672" b="29297" l="37305" r="61133">
                          <a14:foregroundMark x1="56641" y1="15234" x2="56641" y2="15234"/>
                          <a14:foregroundMark x1="52734" y1="14063" x2="52734" y2="14063"/>
                          <a14:foregroundMark x1="52148" y1="13672" x2="58008" y2="14453"/>
                          <a14:foregroundMark x1="50000" y1="22461" x2="54297" y2="18555"/>
                          <a14:foregroundMark x1="43750" y1="24023" x2="50195" y2="222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42172" t="12624" r="38781" b="74568"/>
            <a:stretch/>
          </p:blipFill>
          <p:spPr>
            <a:xfrm>
              <a:off x="7445229" y="1497137"/>
              <a:ext cx="1023458" cy="688195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B59CCE2-D7E2-46C2-A48F-EEC373C5A0E5}"/>
                </a:ext>
              </a:extLst>
            </p:cNvPr>
            <p:cNvCxnSpPr/>
            <p:nvPr/>
          </p:nvCxnSpPr>
          <p:spPr>
            <a:xfrm flipV="1">
              <a:off x="8481262" y="784388"/>
              <a:ext cx="817927" cy="578841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D35A73-DB4B-4E46-8D73-C80B0B08253D}"/>
              </a:ext>
            </a:extLst>
          </p:cNvPr>
          <p:cNvGrpSpPr/>
          <p:nvPr/>
        </p:nvGrpSpPr>
        <p:grpSpPr>
          <a:xfrm>
            <a:off x="3228773" y="1242739"/>
            <a:ext cx="3525590" cy="893416"/>
            <a:chOff x="6474073" y="994099"/>
            <a:chExt cx="3525590" cy="893416"/>
          </a:xfrm>
        </p:grpSpPr>
        <p:pic>
          <p:nvPicPr>
            <p:cNvPr id="14" name="Picture 13" descr="A picture containing animal, sitting, dark, table&#10;&#10;Description automatically generated">
              <a:extLst>
                <a:ext uri="{FF2B5EF4-FFF2-40B4-BE49-F238E27FC236}">
                  <a16:creationId xmlns:a16="http://schemas.microsoft.com/office/drawing/2014/main" id="{FB92FF83-9F96-4D36-84AF-4FE29AEC90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469" b="18750" l="27344" r="62109">
                          <a14:foregroundMark x1="41992" y1="14648" x2="42773" y2="17773"/>
                          <a14:foregroundMark x1="38281" y1="16602" x2="38672" y2="18945"/>
                          <a14:foregroundMark x1="54883" y1="9375" x2="54883" y2="9375"/>
                          <a14:foregroundMark x1="54492" y1="8984" x2="57031" y2="8984"/>
                          <a14:foregroundMark x1="60742" y1="7227" x2="60742" y2="7227"/>
                          <a14:foregroundMark x1="62109" y1="5469" x2="62109" y2="5469"/>
                          <a14:backgroundMark x1="52344" y1="17383" x2="52344" y2="17383"/>
                          <a14:backgroundMark x1="52344" y1="15039" x2="54883" y2="16406"/>
                          <a14:backgroundMark x1="57422" y1="15430" x2="57422" y2="15430"/>
                          <a14:backgroundMark x1="53516" y1="15430" x2="56836" y2="14258"/>
                          <a14:backgroundMark x1="56836" y1="15039" x2="58789" y2="150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24229" t="4115" r="36643" b="82842"/>
            <a:stretch/>
          </p:blipFill>
          <p:spPr>
            <a:xfrm>
              <a:off x="6474073" y="1186705"/>
              <a:ext cx="2102428" cy="700810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9E32A17-AA76-42B7-B2C3-03D724D1DDC3}"/>
                </a:ext>
              </a:extLst>
            </p:cNvPr>
            <p:cNvCxnSpPr/>
            <p:nvPr/>
          </p:nvCxnSpPr>
          <p:spPr>
            <a:xfrm flipV="1">
              <a:off x="8548367" y="994099"/>
              <a:ext cx="1451296" cy="352338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7D7BB9C0-C303-4A44-8601-AB0AE02CD552}"/>
              </a:ext>
            </a:extLst>
          </p:cNvPr>
          <p:cNvSpPr/>
          <p:nvPr/>
        </p:nvSpPr>
        <p:spPr>
          <a:xfrm>
            <a:off x="2453688" y="1418046"/>
            <a:ext cx="282029" cy="34939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4F34874-AE07-4130-9328-CE31FAEAC554}"/>
              </a:ext>
            </a:extLst>
          </p:cNvPr>
          <p:cNvSpPr/>
          <p:nvPr/>
        </p:nvSpPr>
        <p:spPr>
          <a:xfrm>
            <a:off x="2004859" y="703243"/>
            <a:ext cx="412919" cy="42276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•</a:t>
            </a:r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BB5AB491-AD25-46AA-AC23-CC8038EAA4BD}"/>
              </a:ext>
            </a:extLst>
          </p:cNvPr>
          <p:cNvSpPr/>
          <p:nvPr/>
        </p:nvSpPr>
        <p:spPr>
          <a:xfrm>
            <a:off x="2253127" y="1865433"/>
            <a:ext cx="1535953" cy="908424"/>
          </a:xfrm>
          <a:prstGeom prst="wedgeEllipseCallout">
            <a:avLst>
              <a:gd name="adj1" fmla="val 66334"/>
              <a:gd name="adj2" fmla="val -31271"/>
            </a:avLst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514DB2-8114-4CC7-AE0D-D6467C03AC42}"/>
              </a:ext>
            </a:extLst>
          </p:cNvPr>
          <p:cNvSpPr txBox="1"/>
          <p:nvPr/>
        </p:nvSpPr>
        <p:spPr>
          <a:xfrm>
            <a:off x="2450350" y="2070516"/>
            <a:ext cx="1159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Belch!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E885554-5C4E-4BE4-B505-A0F24854ABE1}"/>
              </a:ext>
            </a:extLst>
          </p:cNvPr>
          <p:cNvGrpSpPr/>
          <p:nvPr/>
        </p:nvGrpSpPr>
        <p:grpSpPr>
          <a:xfrm>
            <a:off x="2916632" y="1433114"/>
            <a:ext cx="332295" cy="295485"/>
            <a:chOff x="1192088" y="2802194"/>
            <a:chExt cx="402078" cy="39329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9775B48-A3E4-407E-BEF0-DEEC7778BF13}"/>
                </a:ext>
              </a:extLst>
            </p:cNvPr>
            <p:cNvCxnSpPr>
              <a:cxnSpLocks/>
            </p:cNvCxnSpPr>
            <p:nvPr/>
          </p:nvCxnSpPr>
          <p:spPr>
            <a:xfrm>
              <a:off x="1391265" y="2802194"/>
              <a:ext cx="0" cy="393290"/>
            </a:xfrm>
            <a:prstGeom prst="line">
              <a:avLst/>
            </a:prstGeom>
            <a:ln w="95250" cap="rnd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E9D34ED-2860-4025-BEFA-231F85E2F7DA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1388733" y="2802193"/>
              <a:ext cx="0" cy="393290"/>
            </a:xfrm>
            <a:prstGeom prst="line">
              <a:avLst/>
            </a:prstGeom>
            <a:ln w="95250" cap="rnd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CE83B36-C789-4700-97DB-70AEA11A6C3C}"/>
                </a:ext>
              </a:extLst>
            </p:cNvPr>
            <p:cNvCxnSpPr>
              <a:cxnSpLocks/>
            </p:cNvCxnSpPr>
            <p:nvPr/>
          </p:nvCxnSpPr>
          <p:spPr>
            <a:xfrm rot="7200000">
              <a:off x="1397521" y="2802192"/>
              <a:ext cx="0" cy="393290"/>
            </a:xfrm>
            <a:prstGeom prst="line">
              <a:avLst/>
            </a:prstGeom>
            <a:ln w="95250" cap="rnd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56CA0A1-ECA1-4F23-B258-2176A95DFD6E}"/>
              </a:ext>
            </a:extLst>
          </p:cNvPr>
          <p:cNvGrpSpPr/>
          <p:nvPr/>
        </p:nvGrpSpPr>
        <p:grpSpPr>
          <a:xfrm>
            <a:off x="2436240" y="1045488"/>
            <a:ext cx="332295" cy="295485"/>
            <a:chOff x="1192088" y="2802194"/>
            <a:chExt cx="402078" cy="39329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E211000-8381-4BF7-9383-20B7880AA84F}"/>
                </a:ext>
              </a:extLst>
            </p:cNvPr>
            <p:cNvCxnSpPr>
              <a:cxnSpLocks/>
            </p:cNvCxnSpPr>
            <p:nvPr/>
          </p:nvCxnSpPr>
          <p:spPr>
            <a:xfrm>
              <a:off x="1391265" y="2802194"/>
              <a:ext cx="0" cy="393290"/>
            </a:xfrm>
            <a:prstGeom prst="line">
              <a:avLst/>
            </a:prstGeom>
            <a:ln w="95250" cap="rnd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A3CA917-2DBB-4691-A771-1CDDB2966C39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1388733" y="2802193"/>
              <a:ext cx="0" cy="393290"/>
            </a:xfrm>
            <a:prstGeom prst="line">
              <a:avLst/>
            </a:prstGeom>
            <a:ln w="95250" cap="rnd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3AE8D1A-6878-4D2B-BC72-823D4BA4FE74}"/>
                </a:ext>
              </a:extLst>
            </p:cNvPr>
            <p:cNvCxnSpPr>
              <a:cxnSpLocks/>
            </p:cNvCxnSpPr>
            <p:nvPr/>
          </p:nvCxnSpPr>
          <p:spPr>
            <a:xfrm rot="7200000">
              <a:off x="1397521" y="2802192"/>
              <a:ext cx="0" cy="393290"/>
            </a:xfrm>
            <a:prstGeom prst="line">
              <a:avLst/>
            </a:prstGeom>
            <a:ln w="95250" cap="rnd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700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900000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900000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3" grpId="0" animBg="1"/>
      <p:bldP spid="23" grpId="1" animBg="1"/>
      <p:bldP spid="26" grpId="0" animBg="1"/>
      <p:bldP spid="26" grpId="1" animBg="1"/>
      <p:bldP spid="25" grpId="0"/>
      <p:bldP spid="2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64D984-F7A8-42A4-8BCE-14E1416807F7}"/>
              </a:ext>
            </a:extLst>
          </p:cNvPr>
          <p:cNvSpPr txBox="1"/>
          <p:nvPr/>
        </p:nvSpPr>
        <p:spPr>
          <a:xfrm>
            <a:off x="4611690" y="-161477"/>
            <a:ext cx="25274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7:8-9:7</a:t>
            </a:r>
          </a:p>
        </p:txBody>
      </p:sp>
    </p:spTree>
    <p:extLst>
      <p:ext uri="{BB962C8B-B14F-4D97-AF65-F5344CB8AC3E}">
        <p14:creationId xmlns:p14="http://schemas.microsoft.com/office/powerpoint/2010/main" val="87857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4969A31-C9FC-448E-A57A-4EA90DD98ACC}"/>
              </a:ext>
            </a:extLst>
          </p:cNvPr>
          <p:cNvSpPr txBox="1"/>
          <p:nvPr/>
        </p:nvSpPr>
        <p:spPr>
          <a:xfrm>
            <a:off x="466909" y="782918"/>
            <a:ext cx="823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v. 14 ~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kabed</a:t>
            </a:r>
            <a:r>
              <a:rPr lang="en-US" sz="3200" dirty="0"/>
              <a:t> – </a:t>
            </a:r>
            <a:r>
              <a:rPr lang="en-US" sz="3200" i="1" dirty="0"/>
              <a:t>heavy</a:t>
            </a:r>
            <a:endParaRPr lang="en-US" sz="4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25274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7:8-9:7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E064A-2071-4CC1-8572-23AFC5E5012E}"/>
              </a:ext>
            </a:extLst>
          </p:cNvPr>
          <p:cNvSpPr txBox="1"/>
          <p:nvPr/>
        </p:nvSpPr>
        <p:spPr>
          <a:xfrm>
            <a:off x="467248" y="783771"/>
            <a:ext cx="823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v. 13 ~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chazaq</a:t>
            </a:r>
            <a:r>
              <a:rPr lang="en-US" sz="3200" dirty="0"/>
              <a:t> – </a:t>
            </a:r>
            <a:r>
              <a:rPr lang="en-US" sz="3200" i="1" dirty="0"/>
              <a:t>strengthen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2918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296E-6 L -0.00122 0.07523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Exodu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xod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CD591E2-1B62-4FA6-98E6-51E7B8F12825}" vid="{43D1ECBE-401F-495A-8E28-F465504FE26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Exodus</Template>
  <TotalTime>3189</TotalTime>
  <Words>322</Words>
  <Application>Microsoft Office PowerPoint</Application>
  <PresentationFormat>On-screen Show (4:3)</PresentationFormat>
  <Paragraphs>106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Calibri</vt:lpstr>
      <vt:lpstr>KG Tangled Up In You 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17</cp:revision>
  <dcterms:created xsi:type="dcterms:W3CDTF">2020-02-17T16:02:35Z</dcterms:created>
  <dcterms:modified xsi:type="dcterms:W3CDTF">2020-02-19T22:54:42Z</dcterms:modified>
</cp:coreProperties>
</file>