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85" r:id="rId4"/>
    <p:sldId id="258" r:id="rId5"/>
    <p:sldId id="257" r:id="rId6"/>
    <p:sldId id="260" r:id="rId7"/>
    <p:sldId id="283" r:id="rId8"/>
    <p:sldId id="284" r:id="rId9"/>
    <p:sldId id="264" r:id="rId10"/>
    <p:sldId id="265" r:id="rId11"/>
    <p:sldId id="275" r:id="rId12"/>
    <p:sldId id="276" r:id="rId13"/>
    <p:sldId id="262" r:id="rId14"/>
    <p:sldId id="266" r:id="rId15"/>
    <p:sldId id="277" r:id="rId16"/>
    <p:sldId id="278" r:id="rId17"/>
    <p:sldId id="279" r:id="rId18"/>
    <p:sldId id="280" r:id="rId19"/>
    <p:sldId id="281" r:id="rId20"/>
    <p:sldId id="282" r:id="rId21"/>
    <p:sldId id="268" r:id="rId22"/>
    <p:sldId id="269" r:id="rId23"/>
    <p:sldId id="286" r:id="rId24"/>
    <p:sldId id="287" r:id="rId25"/>
    <p:sldId id="270" r:id="rId26"/>
    <p:sldId id="271" r:id="rId27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KG Tangled Up In You " panose="02000000000000000000" pitchFamily="2" charset="0"/>
      <p:regular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4B7C5-1B5F-4F91-B292-F252E7A8AAB8}" v="1371" dt="2020-02-13T00:26:23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howGuides="1">
      <p:cViewPr>
        <p:scale>
          <a:sx n="97" d="100"/>
          <a:sy n="97" d="100"/>
        </p:scale>
        <p:origin x="276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2CD4B7C5-1B5F-4F91-B292-F252E7A8AAB8}"/>
    <pc:docChg chg="undo custSel addSld delSld modSld sldOrd">
      <pc:chgData name="Ken Merrihew" userId="bcb7a1e886d99f07" providerId="LiveId" clId="{2CD4B7C5-1B5F-4F91-B292-F252E7A8AAB8}" dt="2020-02-13T00:26:55.570" v="4315"/>
      <pc:docMkLst>
        <pc:docMk/>
      </pc:docMkLst>
      <pc:sldChg chg="modSp mod">
        <pc:chgData name="Ken Merrihew" userId="bcb7a1e886d99f07" providerId="LiveId" clId="{2CD4B7C5-1B5F-4F91-B292-F252E7A8AAB8}" dt="2020-02-12T17:16:25.302" v="1470" actId="20577"/>
        <pc:sldMkLst>
          <pc:docMk/>
          <pc:sldMk cId="732368702" sldId="256"/>
        </pc:sldMkLst>
        <pc:spChg chg="mod">
          <ac:chgData name="Ken Merrihew" userId="bcb7a1e886d99f07" providerId="LiveId" clId="{2CD4B7C5-1B5F-4F91-B292-F252E7A8AAB8}" dt="2020-02-12T17:16:25.302" v="1470" actId="20577"/>
          <ac:spMkLst>
            <pc:docMk/>
            <pc:sldMk cId="732368702" sldId="256"/>
            <ac:spMk id="5" creationId="{A722B85A-98EB-4441-85B1-687EB069335E}"/>
          </ac:spMkLst>
        </pc:spChg>
      </pc:sldChg>
      <pc:sldChg chg="addSp delSp mod">
        <pc:chgData name="Ken Merrihew" userId="bcb7a1e886d99f07" providerId="LiveId" clId="{2CD4B7C5-1B5F-4F91-B292-F252E7A8AAB8}" dt="2020-02-12T17:16:47.612" v="1476"/>
        <pc:sldMkLst>
          <pc:docMk/>
          <pc:sldMk cId="3562129907" sldId="257"/>
        </pc:sldMkLst>
        <pc:spChg chg="del">
          <ac:chgData name="Ken Merrihew" userId="bcb7a1e886d99f07" providerId="LiveId" clId="{2CD4B7C5-1B5F-4F91-B292-F252E7A8AAB8}" dt="2020-02-12T17:16:46.632" v="1475" actId="478"/>
          <ac:spMkLst>
            <pc:docMk/>
            <pc:sldMk cId="3562129907" sldId="257"/>
            <ac:spMk id="3" creationId="{4154B5E1-63FF-4551-9080-56BDAC18518E}"/>
          </ac:spMkLst>
        </pc:spChg>
        <pc:spChg chg="add">
          <ac:chgData name="Ken Merrihew" userId="bcb7a1e886d99f07" providerId="LiveId" clId="{2CD4B7C5-1B5F-4F91-B292-F252E7A8AAB8}" dt="2020-02-12T17:16:47.612" v="1476"/>
          <ac:spMkLst>
            <pc:docMk/>
            <pc:sldMk cId="3562129907" sldId="257"/>
            <ac:spMk id="5" creationId="{5504A2FB-4582-4AAF-A324-4F2230CB0F85}"/>
          </ac:spMkLst>
        </pc:spChg>
      </pc:sldChg>
      <pc:sldChg chg="addSp delSp mod">
        <pc:chgData name="Ken Merrihew" userId="bcb7a1e886d99f07" providerId="LiveId" clId="{2CD4B7C5-1B5F-4F91-B292-F252E7A8AAB8}" dt="2020-02-12T17:16:43.703" v="1474"/>
        <pc:sldMkLst>
          <pc:docMk/>
          <pc:sldMk cId="1592116369" sldId="258"/>
        </pc:sldMkLst>
        <pc:spChg chg="del">
          <ac:chgData name="Ken Merrihew" userId="bcb7a1e886d99f07" providerId="LiveId" clId="{2CD4B7C5-1B5F-4F91-B292-F252E7A8AAB8}" dt="2020-02-12T17:16:42.882" v="1473" actId="478"/>
          <ac:spMkLst>
            <pc:docMk/>
            <pc:sldMk cId="1592116369" sldId="258"/>
            <ac:spMk id="4" creationId="{C0B864CD-E2B2-4C38-B213-51C372A89ECC}"/>
          </ac:spMkLst>
        </pc:spChg>
        <pc:spChg chg="add">
          <ac:chgData name="Ken Merrihew" userId="bcb7a1e886d99f07" providerId="LiveId" clId="{2CD4B7C5-1B5F-4F91-B292-F252E7A8AAB8}" dt="2020-02-12T17:16:43.703" v="1474"/>
          <ac:spMkLst>
            <pc:docMk/>
            <pc:sldMk cId="1592116369" sldId="258"/>
            <ac:spMk id="5" creationId="{CEF62EB0-1FC3-4712-B524-6B51D58F167A}"/>
          </ac:spMkLst>
        </pc:spChg>
      </pc:sldChg>
      <pc:sldChg chg="addSp delSp modSp mod modTransition modAnim">
        <pc:chgData name="Ken Merrihew" userId="bcb7a1e886d99f07" providerId="LiveId" clId="{2CD4B7C5-1B5F-4F91-B292-F252E7A8AAB8}" dt="2020-02-12T22:51:33.388" v="3946"/>
        <pc:sldMkLst>
          <pc:docMk/>
          <pc:sldMk cId="770653774" sldId="259"/>
        </pc:sldMkLst>
        <pc:spChg chg="mod">
          <ac:chgData name="Ken Merrihew" userId="bcb7a1e886d99f07" providerId="LiveId" clId="{2CD4B7C5-1B5F-4F91-B292-F252E7A8AAB8}" dt="2020-02-12T17:16:20.212" v="1469" actId="20577"/>
          <ac:spMkLst>
            <pc:docMk/>
            <pc:sldMk cId="770653774" sldId="259"/>
            <ac:spMk id="3" creationId="{4154B5E1-63FF-4551-9080-56BDAC18518E}"/>
          </ac:spMkLst>
        </pc:spChg>
        <pc:spChg chg="mod">
          <ac:chgData name="Ken Merrihew" userId="bcb7a1e886d99f07" providerId="LiveId" clId="{2CD4B7C5-1B5F-4F91-B292-F252E7A8AAB8}" dt="2020-02-11T19:49:36.717" v="984" actId="114"/>
          <ac:spMkLst>
            <pc:docMk/>
            <pc:sldMk cId="770653774" sldId="259"/>
            <ac:spMk id="4" creationId="{60AE064A-2071-4CC1-8572-23AFC5E5012E}"/>
          </ac:spMkLst>
        </pc:spChg>
        <pc:spChg chg="add del mod">
          <ac:chgData name="Ken Merrihew" userId="bcb7a1e886d99f07" providerId="LiveId" clId="{2CD4B7C5-1B5F-4F91-B292-F252E7A8AAB8}" dt="2020-02-11T19:54:25.414" v="1005" actId="478"/>
          <ac:spMkLst>
            <pc:docMk/>
            <pc:sldMk cId="770653774" sldId="259"/>
            <ac:spMk id="8" creationId="{C2FD59DE-2E28-48D5-80C5-ECAB57948027}"/>
          </ac:spMkLst>
        </pc:spChg>
        <pc:spChg chg="add del mod">
          <ac:chgData name="Ken Merrihew" userId="bcb7a1e886d99f07" providerId="LiveId" clId="{2CD4B7C5-1B5F-4F91-B292-F252E7A8AAB8}" dt="2020-02-11T19:54:12.449" v="992" actId="478"/>
          <ac:spMkLst>
            <pc:docMk/>
            <pc:sldMk cId="770653774" sldId="259"/>
            <ac:spMk id="11" creationId="{26F40E5E-202C-4A0E-86A8-0A4BCA891B23}"/>
          </ac:spMkLst>
        </pc:spChg>
        <pc:spChg chg="add del mod">
          <ac:chgData name="Ken Merrihew" userId="bcb7a1e886d99f07" providerId="LiveId" clId="{2CD4B7C5-1B5F-4F91-B292-F252E7A8AAB8}" dt="2020-02-11T19:54:13.637" v="993" actId="478"/>
          <ac:spMkLst>
            <pc:docMk/>
            <pc:sldMk cId="770653774" sldId="259"/>
            <ac:spMk id="14" creationId="{E64DB2F1-4D1C-40E3-BAE7-89D52A46CC54}"/>
          </ac:spMkLst>
        </pc:spChg>
        <pc:spChg chg="add del mod">
          <ac:chgData name="Ken Merrihew" userId="bcb7a1e886d99f07" providerId="LiveId" clId="{2CD4B7C5-1B5F-4F91-B292-F252E7A8AAB8}" dt="2020-02-11T19:56:14.748" v="1020" actId="478"/>
          <ac:spMkLst>
            <pc:docMk/>
            <pc:sldMk cId="770653774" sldId="259"/>
            <ac:spMk id="17" creationId="{A74BB00A-F0BC-4408-AA92-02EB26A1C7BF}"/>
          </ac:spMkLst>
        </pc:spChg>
        <pc:spChg chg="add del mod">
          <ac:chgData name="Ken Merrihew" userId="bcb7a1e886d99f07" providerId="LiveId" clId="{2CD4B7C5-1B5F-4F91-B292-F252E7A8AAB8}" dt="2020-02-11T19:56:13.337" v="1019" actId="478"/>
          <ac:spMkLst>
            <pc:docMk/>
            <pc:sldMk cId="770653774" sldId="259"/>
            <ac:spMk id="20" creationId="{4F4BDBED-0803-4218-9D1E-570D2ACAD87F}"/>
          </ac:spMkLst>
        </pc:spChg>
        <pc:spChg chg="add mod">
          <ac:chgData name="Ken Merrihew" userId="bcb7a1e886d99f07" providerId="LiveId" clId="{2CD4B7C5-1B5F-4F91-B292-F252E7A8AAB8}" dt="2020-02-11T19:56:04.142" v="1012" actId="962"/>
          <ac:spMkLst>
            <pc:docMk/>
            <pc:sldMk cId="770653774" sldId="259"/>
            <ac:spMk id="23" creationId="{AEFEC247-64C3-4805-9CCF-3C8FC3EDD5AC}"/>
          </ac:spMkLst>
        </pc:spChg>
        <pc:spChg chg="add mod">
          <ac:chgData name="Ken Merrihew" userId="bcb7a1e886d99f07" providerId="LiveId" clId="{2CD4B7C5-1B5F-4F91-B292-F252E7A8AAB8}" dt="2020-02-11T19:57:56.520" v="1033" actId="962"/>
          <ac:spMkLst>
            <pc:docMk/>
            <pc:sldMk cId="770653774" sldId="259"/>
            <ac:spMk id="26" creationId="{439FC1BD-4DC0-4474-B62C-80437CCA0C1D}"/>
          </ac:spMkLst>
        </pc:spChg>
        <pc:spChg chg="add del mod">
          <ac:chgData name="Ken Merrihew" userId="bcb7a1e886d99f07" providerId="LiveId" clId="{2CD4B7C5-1B5F-4F91-B292-F252E7A8AAB8}" dt="2020-02-11T20:00:37.304" v="1055" actId="478"/>
          <ac:spMkLst>
            <pc:docMk/>
            <pc:sldMk cId="770653774" sldId="259"/>
            <ac:spMk id="29" creationId="{C2835111-FEB4-4FB2-819A-DC5061EB0E99}"/>
          </ac:spMkLst>
        </pc:spChg>
        <pc:spChg chg="add mod ord">
          <ac:chgData name="Ken Merrihew" userId="bcb7a1e886d99f07" providerId="LiveId" clId="{2CD4B7C5-1B5F-4F91-B292-F252E7A8AAB8}" dt="2020-02-11T20:13:17.748" v="1443" actId="14100"/>
          <ac:spMkLst>
            <pc:docMk/>
            <pc:sldMk cId="770653774" sldId="259"/>
            <ac:spMk id="31" creationId="{916CFF92-170E-45D9-A247-63F17A7F0C65}"/>
          </ac:spMkLst>
        </pc:spChg>
        <pc:picChg chg="add del mod">
          <ac:chgData name="Ken Merrihew" userId="bcb7a1e886d99f07" providerId="LiveId" clId="{2CD4B7C5-1B5F-4F91-B292-F252E7A8AAB8}" dt="2020-02-11T19:54:25.414" v="1005" actId="478"/>
          <ac:picMkLst>
            <pc:docMk/>
            <pc:sldMk cId="770653774" sldId="259"/>
            <ac:picMk id="7" creationId="{7FF3DD7A-7425-4061-887C-D9EBB5814424}"/>
          </ac:picMkLst>
        </pc:picChg>
        <pc:picChg chg="add del mod">
          <ac:chgData name="Ken Merrihew" userId="bcb7a1e886d99f07" providerId="LiveId" clId="{2CD4B7C5-1B5F-4F91-B292-F252E7A8AAB8}" dt="2020-02-11T19:54:12.449" v="992" actId="478"/>
          <ac:picMkLst>
            <pc:docMk/>
            <pc:sldMk cId="770653774" sldId="259"/>
            <ac:picMk id="10" creationId="{F6A27DDB-D677-4783-BACD-78DD04AE9437}"/>
          </ac:picMkLst>
        </pc:picChg>
        <pc:picChg chg="add mod">
          <ac:chgData name="Ken Merrihew" userId="bcb7a1e886d99f07" providerId="LiveId" clId="{2CD4B7C5-1B5F-4F91-B292-F252E7A8AAB8}" dt="2020-02-11T20:01:58.869" v="1064" actId="14100"/>
          <ac:picMkLst>
            <pc:docMk/>
            <pc:sldMk cId="770653774" sldId="259"/>
            <ac:picMk id="13" creationId="{346B2801-DE11-4C3F-A51F-0296663524F0}"/>
          </ac:picMkLst>
        </pc:picChg>
        <pc:picChg chg="add del mod">
          <ac:chgData name="Ken Merrihew" userId="bcb7a1e886d99f07" providerId="LiveId" clId="{2CD4B7C5-1B5F-4F91-B292-F252E7A8AAB8}" dt="2020-02-11T19:56:14.748" v="1020" actId="478"/>
          <ac:picMkLst>
            <pc:docMk/>
            <pc:sldMk cId="770653774" sldId="259"/>
            <ac:picMk id="16" creationId="{3A24F2CB-CE0C-4D21-8507-53A5BFDB9A2C}"/>
          </ac:picMkLst>
        </pc:picChg>
        <pc:picChg chg="add del mod">
          <ac:chgData name="Ken Merrihew" userId="bcb7a1e886d99f07" providerId="LiveId" clId="{2CD4B7C5-1B5F-4F91-B292-F252E7A8AAB8}" dt="2020-02-11T19:56:13.337" v="1019" actId="478"/>
          <ac:picMkLst>
            <pc:docMk/>
            <pc:sldMk cId="770653774" sldId="259"/>
            <ac:picMk id="19" creationId="{2103B9C4-4856-49EE-B61C-BDB39886756E}"/>
          </ac:picMkLst>
        </pc:picChg>
        <pc:picChg chg="add mod ord modCrop">
          <ac:chgData name="Ken Merrihew" userId="bcb7a1e886d99f07" providerId="LiveId" clId="{2CD4B7C5-1B5F-4F91-B292-F252E7A8AAB8}" dt="2020-02-12T22:51:33.388" v="3946"/>
          <ac:picMkLst>
            <pc:docMk/>
            <pc:sldMk cId="770653774" sldId="259"/>
            <ac:picMk id="22" creationId="{430E89A8-9A76-4112-A541-A0C988720DF5}"/>
          </ac:picMkLst>
        </pc:picChg>
        <pc:picChg chg="add mod">
          <ac:chgData name="Ken Merrihew" userId="bcb7a1e886d99f07" providerId="LiveId" clId="{2CD4B7C5-1B5F-4F91-B292-F252E7A8AAB8}" dt="2020-02-11T20:05:38.115" v="1077" actId="1076"/>
          <ac:picMkLst>
            <pc:docMk/>
            <pc:sldMk cId="770653774" sldId="259"/>
            <ac:picMk id="25" creationId="{7E2D598B-E8ED-4AEC-B5D2-BE8D814C3C5A}"/>
          </ac:picMkLst>
        </pc:picChg>
        <pc:picChg chg="add del mod">
          <ac:chgData name="Ken Merrihew" userId="bcb7a1e886d99f07" providerId="LiveId" clId="{2CD4B7C5-1B5F-4F91-B292-F252E7A8AAB8}" dt="2020-02-11T20:00:37.304" v="1055" actId="478"/>
          <ac:picMkLst>
            <pc:docMk/>
            <pc:sldMk cId="770653774" sldId="259"/>
            <ac:picMk id="28" creationId="{29950998-7E54-4126-B5B6-2B622A65D830}"/>
          </ac:picMkLst>
        </pc:picChg>
        <pc:picChg chg="add mod">
          <ac:chgData name="Ken Merrihew" userId="bcb7a1e886d99f07" providerId="LiveId" clId="{2CD4B7C5-1B5F-4F91-B292-F252E7A8AAB8}" dt="2020-02-11T20:05:38.115" v="1077" actId="1076"/>
          <ac:picMkLst>
            <pc:docMk/>
            <pc:sldMk cId="770653774" sldId="259"/>
            <ac:picMk id="30" creationId="{2F5A3BB0-E4D1-4A5B-9175-1078051EA97B}"/>
          </ac:picMkLst>
        </pc:picChg>
      </pc:sldChg>
      <pc:sldChg chg="addSp delSp mod">
        <pc:chgData name="Ken Merrihew" userId="bcb7a1e886d99f07" providerId="LiveId" clId="{2CD4B7C5-1B5F-4F91-B292-F252E7A8AAB8}" dt="2020-02-12T17:16:52.042" v="1478"/>
        <pc:sldMkLst>
          <pc:docMk/>
          <pc:sldMk cId="3499487844" sldId="260"/>
        </pc:sldMkLst>
        <pc:spChg chg="del">
          <ac:chgData name="Ken Merrihew" userId="bcb7a1e886d99f07" providerId="LiveId" clId="{2CD4B7C5-1B5F-4F91-B292-F252E7A8AAB8}" dt="2020-02-12T17:16:51.421" v="1477" actId="478"/>
          <ac:spMkLst>
            <pc:docMk/>
            <pc:sldMk cId="3499487844" sldId="260"/>
            <ac:spMk id="4" creationId="{C0B864CD-E2B2-4C38-B213-51C372A89ECC}"/>
          </ac:spMkLst>
        </pc:spChg>
        <pc:spChg chg="add">
          <ac:chgData name="Ken Merrihew" userId="bcb7a1e886d99f07" providerId="LiveId" clId="{2CD4B7C5-1B5F-4F91-B292-F252E7A8AAB8}" dt="2020-02-12T17:16:52.042" v="1478"/>
          <ac:spMkLst>
            <pc:docMk/>
            <pc:sldMk cId="3499487844" sldId="260"/>
            <ac:spMk id="5" creationId="{6B8EC591-6C02-4A20-AA8B-151DC7D1CA62}"/>
          </ac:spMkLst>
        </pc:spChg>
      </pc:sldChg>
      <pc:sldChg chg="modSp del modAnim">
        <pc:chgData name="Ken Merrihew" userId="bcb7a1e886d99f07" providerId="LiveId" clId="{2CD4B7C5-1B5F-4F91-B292-F252E7A8AAB8}" dt="2020-02-03T19:40:27.284" v="618" actId="47"/>
        <pc:sldMkLst>
          <pc:docMk/>
          <pc:sldMk cId="2527516640" sldId="261"/>
        </pc:sldMkLst>
        <pc:grpChg chg="mod">
          <ac:chgData name="Ken Merrihew" userId="bcb7a1e886d99f07" providerId="LiveId" clId="{2CD4B7C5-1B5F-4F91-B292-F252E7A8AAB8}" dt="2020-02-03T18:57:29.760" v="477" actId="1076"/>
          <ac:grpSpMkLst>
            <pc:docMk/>
            <pc:sldMk cId="2527516640" sldId="261"/>
            <ac:grpSpMk id="11" creationId="{180D7BE5-FAB8-431C-AB1A-22F754F37A36}"/>
          </ac:grpSpMkLst>
        </pc:grpChg>
      </pc:sldChg>
      <pc:sldChg chg="addSp delSp modSp mod delAnim">
        <pc:chgData name="Ken Merrihew" userId="bcb7a1e886d99f07" providerId="LiveId" clId="{2CD4B7C5-1B5F-4F91-B292-F252E7A8AAB8}" dt="2020-02-12T17:17:14.482" v="1488"/>
        <pc:sldMkLst>
          <pc:docMk/>
          <pc:sldMk cId="1153835893" sldId="262"/>
        </pc:sldMkLst>
        <pc:spChg chg="del">
          <ac:chgData name="Ken Merrihew" userId="bcb7a1e886d99f07" providerId="LiveId" clId="{2CD4B7C5-1B5F-4F91-B292-F252E7A8AAB8}" dt="2020-02-12T17:17:13.905" v="1487" actId="478"/>
          <ac:spMkLst>
            <pc:docMk/>
            <pc:sldMk cId="1153835893" sldId="262"/>
            <ac:spMk id="3" creationId="{4154B5E1-63FF-4551-9080-56BDAC18518E}"/>
          </ac:spMkLst>
        </pc:spChg>
        <pc:spChg chg="mod">
          <ac:chgData name="Ken Merrihew" userId="bcb7a1e886d99f07" providerId="LiveId" clId="{2CD4B7C5-1B5F-4F91-B292-F252E7A8AAB8}" dt="2020-02-03T18:18:04.722" v="8" actId="2711"/>
          <ac:spMkLst>
            <pc:docMk/>
            <pc:sldMk cId="1153835893" sldId="262"/>
            <ac:spMk id="4" creationId="{60AE064A-2071-4CC1-8572-23AFC5E5012E}"/>
          </ac:spMkLst>
        </pc:spChg>
        <pc:spChg chg="mod">
          <ac:chgData name="Ken Merrihew" userId="bcb7a1e886d99f07" providerId="LiveId" clId="{2CD4B7C5-1B5F-4F91-B292-F252E7A8AAB8}" dt="2020-02-03T18:17:53.883" v="6" actId="207"/>
          <ac:spMkLst>
            <pc:docMk/>
            <pc:sldMk cId="1153835893" sldId="262"/>
            <ac:spMk id="5" creationId="{768D8E8E-AC01-4CCC-8C34-C2C966D73DF5}"/>
          </ac:spMkLst>
        </pc:spChg>
        <pc:spChg chg="add">
          <ac:chgData name="Ken Merrihew" userId="bcb7a1e886d99f07" providerId="LiveId" clId="{2CD4B7C5-1B5F-4F91-B292-F252E7A8AAB8}" dt="2020-02-12T17:17:14.482" v="1488"/>
          <ac:spMkLst>
            <pc:docMk/>
            <pc:sldMk cId="1153835893" sldId="262"/>
            <ac:spMk id="6" creationId="{44BE3F39-FACA-444D-9365-AAA2C6DF2BF2}"/>
          </ac:spMkLst>
        </pc:spChg>
        <pc:spChg chg="del">
          <ac:chgData name="Ken Merrihew" userId="bcb7a1e886d99f07" providerId="LiveId" clId="{2CD4B7C5-1B5F-4F91-B292-F252E7A8AAB8}" dt="2020-02-03T18:17:37.258" v="3" actId="478"/>
          <ac:spMkLst>
            <pc:docMk/>
            <pc:sldMk cId="1153835893" sldId="262"/>
            <ac:spMk id="6" creationId="{BBBB2F1B-76F3-40B6-9F82-CF0DAD4B651A}"/>
          </ac:spMkLst>
        </pc:spChg>
      </pc:sldChg>
      <pc:sldChg chg="addSp delSp del mod">
        <pc:chgData name="Ken Merrihew" userId="bcb7a1e886d99f07" providerId="LiveId" clId="{2CD4B7C5-1B5F-4F91-B292-F252E7A8AAB8}" dt="2020-02-12T23:59:31.675" v="3967" actId="47"/>
        <pc:sldMkLst>
          <pc:docMk/>
          <pc:sldMk cId="2091940693" sldId="263"/>
        </pc:sldMkLst>
        <pc:spChg chg="del">
          <ac:chgData name="Ken Merrihew" userId="bcb7a1e886d99f07" providerId="LiveId" clId="{2CD4B7C5-1B5F-4F91-B292-F252E7A8AAB8}" dt="2020-02-12T17:17:31.364" v="1497" actId="478"/>
          <ac:spMkLst>
            <pc:docMk/>
            <pc:sldMk cId="2091940693" sldId="263"/>
            <ac:spMk id="4" creationId="{C0B864CD-E2B2-4C38-B213-51C372A89ECC}"/>
          </ac:spMkLst>
        </pc:spChg>
        <pc:spChg chg="add">
          <ac:chgData name="Ken Merrihew" userId="bcb7a1e886d99f07" providerId="LiveId" clId="{2CD4B7C5-1B5F-4F91-B292-F252E7A8AAB8}" dt="2020-02-12T17:17:31.782" v="1498"/>
          <ac:spMkLst>
            <pc:docMk/>
            <pc:sldMk cId="2091940693" sldId="263"/>
            <ac:spMk id="5" creationId="{16437F4D-527C-4D97-A2FC-CEC6325B2B2C}"/>
          </ac:spMkLst>
        </pc:spChg>
      </pc:sldChg>
      <pc:sldChg chg="addSp delSp mod">
        <pc:chgData name="Ken Merrihew" userId="bcb7a1e886d99f07" providerId="LiveId" clId="{2CD4B7C5-1B5F-4F91-B292-F252E7A8AAB8}" dt="2020-02-12T17:16:56.472" v="1480"/>
        <pc:sldMkLst>
          <pc:docMk/>
          <pc:sldMk cId="1368337817" sldId="264"/>
        </pc:sldMkLst>
        <pc:spChg chg="del">
          <ac:chgData name="Ken Merrihew" userId="bcb7a1e886d99f07" providerId="LiveId" clId="{2CD4B7C5-1B5F-4F91-B292-F252E7A8AAB8}" dt="2020-02-12T17:16:55.782" v="1479" actId="478"/>
          <ac:spMkLst>
            <pc:docMk/>
            <pc:sldMk cId="1368337817" sldId="264"/>
            <ac:spMk id="3" creationId="{4154B5E1-63FF-4551-9080-56BDAC18518E}"/>
          </ac:spMkLst>
        </pc:spChg>
        <pc:spChg chg="add">
          <ac:chgData name="Ken Merrihew" userId="bcb7a1e886d99f07" providerId="LiveId" clId="{2CD4B7C5-1B5F-4F91-B292-F252E7A8AAB8}" dt="2020-02-12T17:16:56.472" v="1480"/>
          <ac:spMkLst>
            <pc:docMk/>
            <pc:sldMk cId="1368337817" sldId="264"/>
            <ac:spMk id="5" creationId="{EC2B20BA-C93D-40E7-8EC8-1E7E402BB498}"/>
          </ac:spMkLst>
        </pc:spChg>
      </pc:sldChg>
      <pc:sldChg chg="addSp delSp mod">
        <pc:chgData name="Ken Merrihew" userId="bcb7a1e886d99f07" providerId="LiveId" clId="{2CD4B7C5-1B5F-4F91-B292-F252E7A8AAB8}" dt="2020-02-12T17:17:00.762" v="1482"/>
        <pc:sldMkLst>
          <pc:docMk/>
          <pc:sldMk cId="2238717495" sldId="265"/>
        </pc:sldMkLst>
        <pc:spChg chg="del">
          <ac:chgData name="Ken Merrihew" userId="bcb7a1e886d99f07" providerId="LiveId" clId="{2CD4B7C5-1B5F-4F91-B292-F252E7A8AAB8}" dt="2020-02-12T17:17:00.237" v="1481" actId="478"/>
          <ac:spMkLst>
            <pc:docMk/>
            <pc:sldMk cId="2238717495" sldId="265"/>
            <ac:spMk id="4" creationId="{C0B864CD-E2B2-4C38-B213-51C372A89ECC}"/>
          </ac:spMkLst>
        </pc:spChg>
        <pc:spChg chg="add">
          <ac:chgData name="Ken Merrihew" userId="bcb7a1e886d99f07" providerId="LiveId" clId="{2CD4B7C5-1B5F-4F91-B292-F252E7A8AAB8}" dt="2020-02-12T17:17:00.762" v="1482"/>
          <ac:spMkLst>
            <pc:docMk/>
            <pc:sldMk cId="2238717495" sldId="265"/>
            <ac:spMk id="5" creationId="{6C2B4579-1E49-40BA-AA64-DE48086DF285}"/>
          </ac:spMkLst>
        </pc:spChg>
      </pc:sldChg>
      <pc:sldChg chg="addSp delSp add mod">
        <pc:chgData name="Ken Merrihew" userId="bcb7a1e886d99f07" providerId="LiveId" clId="{2CD4B7C5-1B5F-4F91-B292-F252E7A8AAB8}" dt="2020-02-12T17:17:17.885" v="1490"/>
        <pc:sldMkLst>
          <pc:docMk/>
          <pc:sldMk cId="2067527431" sldId="266"/>
        </pc:sldMkLst>
        <pc:spChg chg="del">
          <ac:chgData name="Ken Merrihew" userId="bcb7a1e886d99f07" providerId="LiveId" clId="{2CD4B7C5-1B5F-4F91-B292-F252E7A8AAB8}" dt="2020-02-12T17:17:17.342" v="1489" actId="478"/>
          <ac:spMkLst>
            <pc:docMk/>
            <pc:sldMk cId="2067527431" sldId="266"/>
            <ac:spMk id="4" creationId="{C0B864CD-E2B2-4C38-B213-51C372A89ECC}"/>
          </ac:spMkLst>
        </pc:spChg>
        <pc:spChg chg="add">
          <ac:chgData name="Ken Merrihew" userId="bcb7a1e886d99f07" providerId="LiveId" clId="{2CD4B7C5-1B5F-4F91-B292-F252E7A8AAB8}" dt="2020-02-12T17:17:17.885" v="1490"/>
          <ac:spMkLst>
            <pc:docMk/>
            <pc:sldMk cId="2067527431" sldId="266"/>
            <ac:spMk id="5" creationId="{BC68AABC-FF7C-4F99-A4AE-8196F482567D}"/>
          </ac:spMkLst>
        </pc:spChg>
      </pc:sldChg>
      <pc:sldChg chg="delSp modSp add del delAnim">
        <pc:chgData name="Ken Merrihew" userId="bcb7a1e886d99f07" providerId="LiveId" clId="{2CD4B7C5-1B5F-4F91-B292-F252E7A8AAB8}" dt="2020-02-03T18:34:09.465" v="361" actId="47"/>
        <pc:sldMkLst>
          <pc:docMk/>
          <pc:sldMk cId="1850500767" sldId="267"/>
        </pc:sldMkLst>
        <pc:spChg chg="mod">
          <ac:chgData name="Ken Merrihew" userId="bcb7a1e886d99f07" providerId="LiveId" clId="{2CD4B7C5-1B5F-4F91-B292-F252E7A8AAB8}" dt="2020-02-03T18:30:52.526" v="237" actId="20577"/>
          <ac:spMkLst>
            <pc:docMk/>
            <pc:sldMk cId="1850500767" sldId="267"/>
            <ac:spMk id="4" creationId="{60AE064A-2071-4CC1-8572-23AFC5E5012E}"/>
          </ac:spMkLst>
        </pc:spChg>
        <pc:spChg chg="del">
          <ac:chgData name="Ken Merrihew" userId="bcb7a1e886d99f07" providerId="LiveId" clId="{2CD4B7C5-1B5F-4F91-B292-F252E7A8AAB8}" dt="2020-02-03T18:30:15.392" v="222" actId="478"/>
          <ac:spMkLst>
            <pc:docMk/>
            <pc:sldMk cId="1850500767" sldId="267"/>
            <ac:spMk id="5" creationId="{768D8E8E-AC01-4CCC-8C34-C2C966D73DF5}"/>
          </ac:spMkLst>
        </pc:spChg>
        <pc:spChg chg="mod">
          <ac:chgData name="Ken Merrihew" userId="bcb7a1e886d99f07" providerId="LiveId" clId="{2CD4B7C5-1B5F-4F91-B292-F252E7A8AAB8}" dt="2020-02-03T18:31:03.889" v="239" actId="14100"/>
          <ac:spMkLst>
            <pc:docMk/>
            <pc:sldMk cId="1850500767" sldId="267"/>
            <ac:spMk id="6" creationId="{BBBB2F1B-76F3-40B6-9F82-CF0DAD4B651A}"/>
          </ac:spMkLst>
        </pc:spChg>
      </pc:sldChg>
      <pc:sldChg chg="addSp delSp modSp add mod modAnim">
        <pc:chgData name="Ken Merrihew" userId="bcb7a1e886d99f07" providerId="LiveId" clId="{2CD4B7C5-1B5F-4F91-B292-F252E7A8AAB8}" dt="2020-02-12T23:58:32.631" v="3965" actId="20577"/>
        <pc:sldMkLst>
          <pc:docMk/>
          <pc:sldMk cId="2560040274" sldId="268"/>
        </pc:sldMkLst>
        <pc:spChg chg="del">
          <ac:chgData name="Ken Merrihew" userId="bcb7a1e886d99f07" providerId="LiveId" clId="{2CD4B7C5-1B5F-4F91-B292-F252E7A8AAB8}" dt="2020-02-12T17:17:21.462" v="1491" actId="478"/>
          <ac:spMkLst>
            <pc:docMk/>
            <pc:sldMk cId="2560040274" sldId="268"/>
            <ac:spMk id="3" creationId="{4154B5E1-63FF-4551-9080-56BDAC18518E}"/>
          </ac:spMkLst>
        </pc:spChg>
        <pc:spChg chg="mod">
          <ac:chgData name="Ken Merrihew" userId="bcb7a1e886d99f07" providerId="LiveId" clId="{2CD4B7C5-1B5F-4F91-B292-F252E7A8AAB8}" dt="2020-02-03T18:21:38.671" v="15" actId="14100"/>
          <ac:spMkLst>
            <pc:docMk/>
            <pc:sldMk cId="2560040274" sldId="268"/>
            <ac:spMk id="4" creationId="{60AE064A-2071-4CC1-8572-23AFC5E5012E}"/>
          </ac:spMkLst>
        </pc:spChg>
        <pc:spChg chg="mod">
          <ac:chgData name="Ken Merrihew" userId="bcb7a1e886d99f07" providerId="LiveId" clId="{2CD4B7C5-1B5F-4F91-B292-F252E7A8AAB8}" dt="2020-02-03T18:22:58.788" v="128" actId="14100"/>
          <ac:spMkLst>
            <pc:docMk/>
            <pc:sldMk cId="2560040274" sldId="268"/>
            <ac:spMk id="5" creationId="{768D8E8E-AC01-4CCC-8C34-C2C966D73DF5}"/>
          </ac:spMkLst>
        </pc:spChg>
        <pc:spChg chg="add mod">
          <ac:chgData name="Ken Merrihew" userId="bcb7a1e886d99f07" providerId="LiveId" clId="{2CD4B7C5-1B5F-4F91-B292-F252E7A8AAB8}" dt="2020-02-03T18:22:07.716" v="56" actId="1038"/>
          <ac:spMkLst>
            <pc:docMk/>
            <pc:sldMk cId="2560040274" sldId="268"/>
            <ac:spMk id="6" creationId="{17536EA7-FBDF-4C9B-B01F-F87C7AECD456}"/>
          </ac:spMkLst>
        </pc:spChg>
        <pc:spChg chg="add mod">
          <ac:chgData name="Ken Merrihew" userId="bcb7a1e886d99f07" providerId="LiveId" clId="{2CD4B7C5-1B5F-4F91-B292-F252E7A8AAB8}" dt="2020-02-03T18:22:50.630" v="105" actId="1036"/>
          <ac:spMkLst>
            <pc:docMk/>
            <pc:sldMk cId="2560040274" sldId="268"/>
            <ac:spMk id="7" creationId="{DDBD79AA-AD27-4A3E-83CB-7839D45034B7}"/>
          </ac:spMkLst>
        </pc:spChg>
        <pc:spChg chg="add mod">
          <ac:chgData name="Ken Merrihew" userId="bcb7a1e886d99f07" providerId="LiveId" clId="{2CD4B7C5-1B5F-4F91-B292-F252E7A8AAB8}" dt="2020-02-03T18:28:37.323" v="215" actId="14100"/>
          <ac:spMkLst>
            <pc:docMk/>
            <pc:sldMk cId="2560040274" sldId="268"/>
            <ac:spMk id="8" creationId="{E13C00A6-D620-431A-8042-C666030A2D3B}"/>
          </ac:spMkLst>
        </pc:spChg>
        <pc:spChg chg="add mod">
          <ac:chgData name="Ken Merrihew" userId="bcb7a1e886d99f07" providerId="LiveId" clId="{2CD4B7C5-1B5F-4F91-B292-F252E7A8AAB8}" dt="2020-02-12T23:58:32.631" v="3965" actId="20577"/>
          <ac:spMkLst>
            <pc:docMk/>
            <pc:sldMk cId="2560040274" sldId="268"/>
            <ac:spMk id="9" creationId="{E5D86FF4-0952-4CAD-B78B-D51728F9B359}"/>
          </ac:spMkLst>
        </pc:spChg>
        <pc:spChg chg="add">
          <ac:chgData name="Ken Merrihew" userId="bcb7a1e886d99f07" providerId="LiveId" clId="{2CD4B7C5-1B5F-4F91-B292-F252E7A8AAB8}" dt="2020-02-12T17:17:22.017" v="1492"/>
          <ac:spMkLst>
            <pc:docMk/>
            <pc:sldMk cId="2560040274" sldId="268"/>
            <ac:spMk id="10" creationId="{A77A5298-C840-4DEE-9BBC-6B5FFB548EB2}"/>
          </ac:spMkLst>
        </pc:spChg>
      </pc:sldChg>
      <pc:sldChg chg="addSp delSp modSp add mod">
        <pc:chgData name="Ken Merrihew" userId="bcb7a1e886d99f07" providerId="LiveId" clId="{2CD4B7C5-1B5F-4F91-B292-F252E7A8AAB8}" dt="2020-02-13T00:22:28.614" v="4133"/>
        <pc:sldMkLst>
          <pc:docMk/>
          <pc:sldMk cId="2571284083" sldId="269"/>
        </pc:sldMkLst>
        <pc:spChg chg="add del">
          <ac:chgData name="Ken Merrihew" userId="bcb7a1e886d99f07" providerId="LiveId" clId="{2CD4B7C5-1B5F-4F91-B292-F252E7A8AAB8}" dt="2020-02-13T00:22:22.643" v="4132"/>
          <ac:spMkLst>
            <pc:docMk/>
            <pc:sldMk cId="2571284083" sldId="269"/>
            <ac:spMk id="3" creationId="{DB3151E5-9FA2-4D1A-9847-FBA383E8D4A1}"/>
          </ac:spMkLst>
        </pc:spChg>
        <pc:spChg chg="del">
          <ac:chgData name="Ken Merrihew" userId="bcb7a1e886d99f07" providerId="LiveId" clId="{2CD4B7C5-1B5F-4F91-B292-F252E7A8AAB8}" dt="2020-02-12T17:17:24.622" v="1493" actId="478"/>
          <ac:spMkLst>
            <pc:docMk/>
            <pc:sldMk cId="2571284083" sldId="269"/>
            <ac:spMk id="4" creationId="{C0B864CD-E2B2-4C38-B213-51C372A89ECC}"/>
          </ac:spMkLst>
        </pc:spChg>
        <pc:spChg chg="add del mod">
          <ac:chgData name="Ken Merrihew" userId="bcb7a1e886d99f07" providerId="LiveId" clId="{2CD4B7C5-1B5F-4F91-B292-F252E7A8AAB8}" dt="2020-02-13T00:22:18.594" v="4130" actId="478"/>
          <ac:spMkLst>
            <pc:docMk/>
            <pc:sldMk cId="2571284083" sldId="269"/>
            <ac:spMk id="5" creationId="{C907D5D0-B661-463A-99C3-A9556ADC33A8}"/>
          </ac:spMkLst>
        </pc:spChg>
        <pc:spChg chg="add">
          <ac:chgData name="Ken Merrihew" userId="bcb7a1e886d99f07" providerId="LiveId" clId="{2CD4B7C5-1B5F-4F91-B292-F252E7A8AAB8}" dt="2020-02-13T00:22:28.614" v="4133"/>
          <ac:spMkLst>
            <pc:docMk/>
            <pc:sldMk cId="2571284083" sldId="269"/>
            <ac:spMk id="6" creationId="{2469F2BC-1BF8-420D-B90C-0BF02490110E}"/>
          </ac:spMkLst>
        </pc:spChg>
      </pc:sldChg>
      <pc:sldChg chg="addSp delSp modSp add mod ord delAnim modAnim">
        <pc:chgData name="Ken Merrihew" userId="bcb7a1e886d99f07" providerId="LiveId" clId="{2CD4B7C5-1B5F-4F91-B292-F252E7A8AAB8}" dt="2020-02-13T00:26:55.570" v="4315"/>
        <pc:sldMkLst>
          <pc:docMk/>
          <pc:sldMk cId="3988261277" sldId="270"/>
        </pc:sldMkLst>
        <pc:spChg chg="del">
          <ac:chgData name="Ken Merrihew" userId="bcb7a1e886d99f07" providerId="LiveId" clId="{2CD4B7C5-1B5F-4F91-B292-F252E7A8AAB8}" dt="2020-02-13T00:22:12.715" v="4128" actId="478"/>
          <ac:spMkLst>
            <pc:docMk/>
            <pc:sldMk cId="3988261277" sldId="270"/>
            <ac:spMk id="3" creationId="{4154B5E1-63FF-4551-9080-56BDAC18518E}"/>
          </ac:spMkLst>
        </pc:spChg>
        <pc:spChg chg="mod">
          <ac:chgData name="Ken Merrihew" userId="bcb7a1e886d99f07" providerId="LiveId" clId="{2CD4B7C5-1B5F-4F91-B292-F252E7A8AAB8}" dt="2020-02-03T18:43:03.157" v="468" actId="207"/>
          <ac:spMkLst>
            <pc:docMk/>
            <pc:sldMk cId="3988261277" sldId="270"/>
            <ac:spMk id="4" creationId="{60AE064A-2071-4CC1-8572-23AFC5E5012E}"/>
          </ac:spMkLst>
        </pc:spChg>
        <pc:spChg chg="mod ord">
          <ac:chgData name="Ken Merrihew" userId="bcb7a1e886d99f07" providerId="LiveId" clId="{2CD4B7C5-1B5F-4F91-B292-F252E7A8AAB8}" dt="2020-02-03T18:42:41.349" v="464" actId="167"/>
          <ac:spMkLst>
            <pc:docMk/>
            <pc:sldMk cId="3988261277" sldId="270"/>
            <ac:spMk id="5" creationId="{768D8E8E-AC01-4CCC-8C34-C2C966D73DF5}"/>
          </ac:spMkLst>
        </pc:spChg>
        <pc:spChg chg="add">
          <ac:chgData name="Ken Merrihew" userId="bcb7a1e886d99f07" providerId="LiveId" clId="{2CD4B7C5-1B5F-4F91-B292-F252E7A8AAB8}" dt="2020-02-13T00:22:13.529" v="4129"/>
          <ac:spMkLst>
            <pc:docMk/>
            <pc:sldMk cId="3988261277" sldId="270"/>
            <ac:spMk id="6" creationId="{A49CEF71-1C54-4D9D-B45D-F7123DD37248}"/>
          </ac:spMkLst>
        </pc:spChg>
        <pc:spChg chg="del">
          <ac:chgData name="Ken Merrihew" userId="bcb7a1e886d99f07" providerId="LiveId" clId="{2CD4B7C5-1B5F-4F91-B292-F252E7A8AAB8}" dt="2020-02-03T18:40:48.991" v="374" actId="478"/>
          <ac:spMkLst>
            <pc:docMk/>
            <pc:sldMk cId="3988261277" sldId="270"/>
            <ac:spMk id="6" creationId="{BBBB2F1B-76F3-40B6-9F82-CF0DAD4B651A}"/>
          </ac:spMkLst>
        </pc:spChg>
        <pc:spChg chg="add">
          <ac:chgData name="Ken Merrihew" userId="bcb7a1e886d99f07" providerId="LiveId" clId="{2CD4B7C5-1B5F-4F91-B292-F252E7A8AAB8}" dt="2020-02-13T00:22:32.576" v="4134"/>
          <ac:spMkLst>
            <pc:docMk/>
            <pc:sldMk cId="3988261277" sldId="270"/>
            <ac:spMk id="7" creationId="{78AED19E-C194-4C02-93A7-763CA91304AF}"/>
          </ac:spMkLst>
        </pc:spChg>
      </pc:sldChg>
      <pc:sldChg chg="addSp delSp add mod ord">
        <pc:chgData name="Ken Merrihew" userId="bcb7a1e886d99f07" providerId="LiveId" clId="{2CD4B7C5-1B5F-4F91-B292-F252E7A8AAB8}" dt="2020-02-13T00:26:55.570" v="4315"/>
        <pc:sldMkLst>
          <pc:docMk/>
          <pc:sldMk cId="4293052941" sldId="271"/>
        </pc:sldMkLst>
        <pc:spChg chg="del">
          <ac:chgData name="Ken Merrihew" userId="bcb7a1e886d99f07" providerId="LiveId" clId="{2CD4B7C5-1B5F-4F91-B292-F252E7A8AAB8}" dt="2020-02-13T00:22:37.739" v="4135" actId="478"/>
          <ac:spMkLst>
            <pc:docMk/>
            <pc:sldMk cId="4293052941" sldId="271"/>
            <ac:spMk id="4" creationId="{C0B864CD-E2B2-4C38-B213-51C372A89ECC}"/>
          </ac:spMkLst>
        </pc:spChg>
        <pc:spChg chg="add">
          <ac:chgData name="Ken Merrihew" userId="bcb7a1e886d99f07" providerId="LiveId" clId="{2CD4B7C5-1B5F-4F91-B292-F252E7A8AAB8}" dt="2020-02-13T00:22:38.482" v="4136"/>
          <ac:spMkLst>
            <pc:docMk/>
            <pc:sldMk cId="4293052941" sldId="271"/>
            <ac:spMk id="5" creationId="{01DF11B1-AA12-4896-AAD7-31F2BE963945}"/>
          </ac:spMkLst>
        </pc:spChg>
      </pc:sldChg>
      <pc:sldChg chg="addSp delSp modSp add del mod modAnim">
        <pc:chgData name="Ken Merrihew" userId="bcb7a1e886d99f07" providerId="LiveId" clId="{2CD4B7C5-1B5F-4F91-B292-F252E7A8AAB8}" dt="2020-02-12T23:59:29.541" v="3966" actId="47"/>
        <pc:sldMkLst>
          <pc:docMk/>
          <pc:sldMk cId="2458884533" sldId="272"/>
        </pc:sldMkLst>
        <pc:spChg chg="del">
          <ac:chgData name="Ken Merrihew" userId="bcb7a1e886d99f07" providerId="LiveId" clId="{2CD4B7C5-1B5F-4F91-B292-F252E7A8AAB8}" dt="2020-02-12T17:17:28.373" v="1495" actId="478"/>
          <ac:spMkLst>
            <pc:docMk/>
            <pc:sldMk cId="2458884533" sldId="272"/>
            <ac:spMk id="3" creationId="{4154B5E1-63FF-4551-9080-56BDAC18518E}"/>
          </ac:spMkLst>
        </pc:spChg>
        <pc:spChg chg="mod">
          <ac:chgData name="Ken Merrihew" userId="bcb7a1e886d99f07" providerId="LiveId" clId="{2CD4B7C5-1B5F-4F91-B292-F252E7A8AAB8}" dt="2020-02-03T18:35:07.341" v="368"/>
          <ac:spMkLst>
            <pc:docMk/>
            <pc:sldMk cId="2458884533" sldId="272"/>
            <ac:spMk id="4" creationId="{60AE064A-2071-4CC1-8572-23AFC5E5012E}"/>
          </ac:spMkLst>
        </pc:spChg>
        <pc:spChg chg="mod">
          <ac:chgData name="Ken Merrihew" userId="bcb7a1e886d99f07" providerId="LiveId" clId="{2CD4B7C5-1B5F-4F91-B292-F252E7A8AAB8}" dt="2020-02-03T18:35:20.347" v="372" actId="1038"/>
          <ac:spMkLst>
            <pc:docMk/>
            <pc:sldMk cId="2458884533" sldId="272"/>
            <ac:spMk id="6" creationId="{BBBB2F1B-76F3-40B6-9F82-CF0DAD4B651A}"/>
          </ac:spMkLst>
        </pc:spChg>
        <pc:spChg chg="add mod">
          <ac:chgData name="Ken Merrihew" userId="bcb7a1e886d99f07" providerId="LiveId" clId="{2CD4B7C5-1B5F-4F91-B292-F252E7A8AAB8}" dt="2020-02-03T18:35:07.341" v="368"/>
          <ac:spMkLst>
            <pc:docMk/>
            <pc:sldMk cId="2458884533" sldId="272"/>
            <ac:spMk id="7" creationId="{29C56F38-B197-4196-8FCD-632838A8370A}"/>
          </ac:spMkLst>
        </pc:spChg>
        <pc:spChg chg="add mod ord">
          <ac:chgData name="Ken Merrihew" userId="bcb7a1e886d99f07" providerId="LiveId" clId="{2CD4B7C5-1B5F-4F91-B292-F252E7A8AAB8}" dt="2020-02-03T18:34:02.467" v="360" actId="1038"/>
          <ac:spMkLst>
            <pc:docMk/>
            <pc:sldMk cId="2458884533" sldId="272"/>
            <ac:spMk id="8" creationId="{BEC7A50D-5163-4F88-9621-8FE8F7098B1D}"/>
          </ac:spMkLst>
        </pc:spChg>
        <pc:spChg chg="add">
          <ac:chgData name="Ken Merrihew" userId="bcb7a1e886d99f07" providerId="LiveId" clId="{2CD4B7C5-1B5F-4F91-B292-F252E7A8AAB8}" dt="2020-02-12T17:17:28.912" v="1496"/>
          <ac:spMkLst>
            <pc:docMk/>
            <pc:sldMk cId="2458884533" sldId="272"/>
            <ac:spMk id="9" creationId="{F893C73F-19B2-4FF2-9B08-FDA827B246FC}"/>
          </ac:spMkLst>
        </pc:spChg>
      </pc:sldChg>
      <pc:sldChg chg="addSp delSp modSp add del modAnim">
        <pc:chgData name="Ken Merrihew" userId="bcb7a1e886d99f07" providerId="LiveId" clId="{2CD4B7C5-1B5F-4F91-B292-F252E7A8AAB8}" dt="2020-02-03T19:57:31.601" v="677" actId="47"/>
        <pc:sldMkLst>
          <pc:docMk/>
          <pc:sldMk cId="2631314793" sldId="273"/>
        </pc:sldMkLst>
        <pc:spChg chg="ord">
          <ac:chgData name="Ken Merrihew" userId="bcb7a1e886d99f07" providerId="LiveId" clId="{2CD4B7C5-1B5F-4F91-B292-F252E7A8AAB8}" dt="2020-02-03T19:17:31.683" v="598" actId="166"/>
          <ac:spMkLst>
            <pc:docMk/>
            <pc:sldMk cId="2631314793" sldId="273"/>
            <ac:spMk id="32" creationId="{215B272E-FFE8-4BD2-A939-36E20CCBD9CF}"/>
          </ac:spMkLst>
        </pc:spChg>
        <pc:spChg chg="mod ord topLvl">
          <ac:chgData name="Ken Merrihew" userId="bcb7a1e886d99f07" providerId="LiveId" clId="{2CD4B7C5-1B5F-4F91-B292-F252E7A8AAB8}" dt="2020-02-03T19:15:17.535" v="591" actId="167"/>
          <ac:spMkLst>
            <pc:docMk/>
            <pc:sldMk cId="2631314793" sldId="273"/>
            <ac:spMk id="55" creationId="{5A29040F-14DB-457D-A3F8-1C66CEE93608}"/>
          </ac:spMkLst>
        </pc:spChg>
        <pc:grpChg chg="ord">
          <ac:chgData name="Ken Merrihew" userId="bcb7a1e886d99f07" providerId="LiveId" clId="{2CD4B7C5-1B5F-4F91-B292-F252E7A8AAB8}" dt="2020-02-03T19:12:39.779" v="580" actId="167"/>
          <ac:grpSpMkLst>
            <pc:docMk/>
            <pc:sldMk cId="2631314793" sldId="273"/>
            <ac:grpSpMk id="6" creationId="{09375FE9-CDFE-4F67-9E7F-AF4F8ADE3597}"/>
          </ac:grpSpMkLst>
        </pc:grpChg>
        <pc:grpChg chg="ord">
          <ac:chgData name="Ken Merrihew" userId="bcb7a1e886d99f07" providerId="LiveId" clId="{2CD4B7C5-1B5F-4F91-B292-F252E7A8AAB8}" dt="2020-02-03T19:09:07.826" v="557" actId="167"/>
          <ac:grpSpMkLst>
            <pc:docMk/>
            <pc:sldMk cId="2631314793" sldId="273"/>
            <ac:grpSpMk id="11" creationId="{180D7BE5-FAB8-431C-AB1A-22F754F37A36}"/>
          </ac:grpSpMkLst>
        </pc:grpChg>
        <pc:grpChg chg="ord">
          <ac:chgData name="Ken Merrihew" userId="bcb7a1e886d99f07" providerId="LiveId" clId="{2CD4B7C5-1B5F-4F91-B292-F252E7A8AAB8}" dt="2020-02-03T19:17:27.735" v="597" actId="166"/>
          <ac:grpSpMkLst>
            <pc:docMk/>
            <pc:sldMk cId="2631314793" sldId="273"/>
            <ac:grpSpMk id="33" creationId="{9F58B451-9164-432B-AEB7-0793D9A034EA}"/>
          </ac:grpSpMkLst>
        </pc:grpChg>
        <pc:grpChg chg="add del mod">
          <ac:chgData name="Ken Merrihew" userId="bcb7a1e886d99f07" providerId="LiveId" clId="{2CD4B7C5-1B5F-4F91-B292-F252E7A8AAB8}" dt="2020-02-03T18:58:29.623" v="534" actId="165"/>
          <ac:grpSpMkLst>
            <pc:docMk/>
            <pc:sldMk cId="2631314793" sldId="273"/>
            <ac:grpSpMk id="51" creationId="{77DCB43A-1952-481B-8285-947ADC15A99C}"/>
          </ac:grpSpMkLst>
        </pc:grpChg>
        <pc:picChg chg="mod ord">
          <ac:chgData name="Ken Merrihew" userId="bcb7a1e886d99f07" providerId="LiveId" clId="{2CD4B7C5-1B5F-4F91-B292-F252E7A8AAB8}" dt="2020-02-03T19:17:41.046" v="600" actId="166"/>
          <ac:picMkLst>
            <pc:docMk/>
            <pc:sldMk cId="2631314793" sldId="273"/>
            <ac:picMk id="42" creationId="{AD0E7786-B39C-48D9-8926-266781F25FEC}"/>
          </ac:picMkLst>
        </pc:picChg>
        <pc:picChg chg="mod">
          <ac:chgData name="Ken Merrihew" userId="bcb7a1e886d99f07" providerId="LiveId" clId="{2CD4B7C5-1B5F-4F91-B292-F252E7A8AAB8}" dt="2020-02-03T19:22:40.521" v="607" actId="1076"/>
          <ac:picMkLst>
            <pc:docMk/>
            <pc:sldMk cId="2631314793" sldId="273"/>
            <ac:picMk id="43" creationId="{BF479A26-5461-4BA6-9066-9647DCA4F38A}"/>
          </ac:picMkLst>
        </pc:picChg>
        <pc:picChg chg="mod ord topLvl">
          <ac:chgData name="Ken Merrihew" userId="bcb7a1e886d99f07" providerId="LiveId" clId="{2CD4B7C5-1B5F-4F91-B292-F252E7A8AAB8}" dt="2020-02-03T19:16:51.496" v="594" actId="166"/>
          <ac:picMkLst>
            <pc:docMk/>
            <pc:sldMk cId="2631314793" sldId="273"/>
            <ac:picMk id="56" creationId="{A2B31E1E-CEA0-41D8-A52F-315A91CCEA90}"/>
          </ac:picMkLst>
        </pc:picChg>
        <pc:cxnChg chg="mod topLvl">
          <ac:chgData name="Ken Merrihew" userId="bcb7a1e886d99f07" providerId="LiveId" clId="{2CD4B7C5-1B5F-4F91-B292-F252E7A8AAB8}" dt="2020-02-03T19:12:58.059" v="582" actId="1035"/>
          <ac:cxnSpMkLst>
            <pc:docMk/>
            <pc:sldMk cId="2631314793" sldId="273"/>
            <ac:cxnSpMk id="53" creationId="{F6C75CEF-D8A5-4172-B089-0130ACBAF649}"/>
          </ac:cxnSpMkLst>
        </pc:cxnChg>
        <pc:cxnChg chg="mod topLvl">
          <ac:chgData name="Ken Merrihew" userId="bcb7a1e886d99f07" providerId="LiveId" clId="{2CD4B7C5-1B5F-4F91-B292-F252E7A8AAB8}" dt="2020-02-03T19:12:58.059" v="582" actId="1035"/>
          <ac:cxnSpMkLst>
            <pc:docMk/>
            <pc:sldMk cId="2631314793" sldId="273"/>
            <ac:cxnSpMk id="54" creationId="{5C331381-3B11-4F09-BE46-6E0C9BD0501B}"/>
          </ac:cxnSpMkLst>
        </pc:cxnChg>
        <pc:cxnChg chg="mod ord topLvl">
          <ac:chgData name="Ken Merrihew" userId="bcb7a1e886d99f07" providerId="LiveId" clId="{2CD4B7C5-1B5F-4F91-B292-F252E7A8AAB8}" dt="2020-02-03T19:17:23.716" v="596" actId="166"/>
          <ac:cxnSpMkLst>
            <pc:docMk/>
            <pc:sldMk cId="2631314793" sldId="273"/>
            <ac:cxnSpMk id="57" creationId="{8F579A7D-4277-4B24-83C4-28C97CB2FA0B}"/>
          </ac:cxnSpMkLst>
        </pc:cxnChg>
      </pc:sldChg>
      <pc:sldChg chg="addSp delSp modSp add del mod modAnim">
        <pc:chgData name="Ken Merrihew" userId="bcb7a1e886d99f07" providerId="LiveId" clId="{2CD4B7C5-1B5F-4F91-B292-F252E7A8AAB8}" dt="2020-02-12T22:57:09.728" v="3950" actId="47"/>
        <pc:sldMkLst>
          <pc:docMk/>
          <pc:sldMk cId="3337363228" sldId="274"/>
        </pc:sldMkLst>
        <pc:spChg chg="del">
          <ac:chgData name="Ken Merrihew" userId="bcb7a1e886d99f07" providerId="LiveId" clId="{2CD4B7C5-1B5F-4F91-B292-F252E7A8AAB8}" dt="2020-02-12T17:16:39.647" v="1471" actId="478"/>
          <ac:spMkLst>
            <pc:docMk/>
            <pc:sldMk cId="3337363228" sldId="274"/>
            <ac:spMk id="3" creationId="{4154B5E1-63FF-4551-9080-56BDAC18518E}"/>
          </ac:spMkLst>
        </pc:spChg>
        <pc:spChg chg="add">
          <ac:chgData name="Ken Merrihew" userId="bcb7a1e886d99f07" providerId="LiveId" clId="{2CD4B7C5-1B5F-4F91-B292-F252E7A8AAB8}" dt="2020-02-12T17:16:40.552" v="1472"/>
          <ac:spMkLst>
            <pc:docMk/>
            <pc:sldMk cId="3337363228" sldId="274"/>
            <ac:spMk id="58" creationId="{E7C27D00-06D6-4D63-8375-0203B4520556}"/>
          </ac:spMkLst>
        </pc:spChg>
        <pc:grpChg chg="add mod">
          <ac:chgData name="Ken Merrihew" userId="bcb7a1e886d99f07" providerId="LiveId" clId="{2CD4B7C5-1B5F-4F91-B292-F252E7A8AAB8}" dt="2020-02-12T16:47:12.650" v="1465" actId="1076"/>
          <ac:grpSpMkLst>
            <pc:docMk/>
            <pc:sldMk cId="3337363228" sldId="274"/>
            <ac:grpSpMk id="37" creationId="{D956D327-84CC-4E85-95BA-D062305E271D}"/>
          </ac:grpSpMkLst>
        </pc:grpChg>
        <pc:grpChg chg="mod">
          <ac:chgData name="Ken Merrihew" userId="bcb7a1e886d99f07" providerId="LiveId" clId="{2CD4B7C5-1B5F-4F91-B292-F252E7A8AAB8}" dt="2020-02-12T16:46:39.191" v="1460" actId="14100"/>
          <ac:grpSpMkLst>
            <pc:docMk/>
            <pc:sldMk cId="3337363228" sldId="274"/>
            <ac:grpSpMk id="44" creationId="{80A52475-79BD-4A52-B105-E6723B2FA544}"/>
          </ac:grpSpMkLst>
        </pc:grpChg>
        <pc:grpChg chg="mod">
          <ac:chgData name="Ken Merrihew" userId="bcb7a1e886d99f07" providerId="LiveId" clId="{2CD4B7C5-1B5F-4F91-B292-F252E7A8AAB8}" dt="2020-02-12T16:47:07.425" v="1464" actId="1076"/>
          <ac:grpSpMkLst>
            <pc:docMk/>
            <pc:sldMk cId="3337363228" sldId="274"/>
            <ac:grpSpMk id="47" creationId="{FB58F063-0296-4570-B2EC-5E71F712BFE0}"/>
          </ac:grpSpMkLst>
        </pc:grpChg>
        <pc:picChg chg="mod">
          <ac:chgData name="Ken Merrihew" userId="bcb7a1e886d99f07" providerId="LiveId" clId="{2CD4B7C5-1B5F-4F91-B292-F252E7A8AAB8}" dt="2020-02-12T16:48:06.410" v="1468" actId="166"/>
          <ac:picMkLst>
            <pc:docMk/>
            <pc:sldMk cId="3337363228" sldId="274"/>
            <ac:picMk id="43" creationId="{BF479A26-5461-4BA6-9066-9647DCA4F38A}"/>
          </ac:picMkLst>
        </pc:picChg>
        <pc:picChg chg="mod">
          <ac:chgData name="Ken Merrihew" userId="bcb7a1e886d99f07" providerId="LiveId" clId="{2CD4B7C5-1B5F-4F91-B292-F252E7A8AAB8}" dt="2020-02-03T19:54:39.564" v="667" actId="1076"/>
          <ac:picMkLst>
            <pc:docMk/>
            <pc:sldMk cId="3337363228" sldId="274"/>
            <ac:picMk id="45" creationId="{BECB8EA0-A427-4431-B185-C209A63ACD4C}"/>
          </ac:picMkLst>
        </pc:picChg>
        <pc:picChg chg="mod">
          <ac:chgData name="Ken Merrihew" userId="bcb7a1e886d99f07" providerId="LiveId" clId="{2CD4B7C5-1B5F-4F91-B292-F252E7A8AAB8}" dt="2020-02-03T19:54:49.815" v="669" actId="14100"/>
          <ac:picMkLst>
            <pc:docMk/>
            <pc:sldMk cId="3337363228" sldId="274"/>
            <ac:picMk id="46" creationId="{2E59D216-944C-4D6B-9197-7ACD58AB7F34}"/>
          </ac:picMkLst>
        </pc:picChg>
        <pc:picChg chg="mod">
          <ac:chgData name="Ken Merrihew" userId="bcb7a1e886d99f07" providerId="LiveId" clId="{2CD4B7C5-1B5F-4F91-B292-F252E7A8AAB8}" dt="2020-02-03T19:53:55.976" v="660" actId="1076"/>
          <ac:picMkLst>
            <pc:docMk/>
            <pc:sldMk cId="3337363228" sldId="274"/>
            <ac:picMk id="48" creationId="{A9FD5EDF-3B0E-440F-B19E-3F9511711357}"/>
          </ac:picMkLst>
        </pc:picChg>
        <pc:picChg chg="mod">
          <ac:chgData name="Ken Merrihew" userId="bcb7a1e886d99f07" providerId="LiveId" clId="{2CD4B7C5-1B5F-4F91-B292-F252E7A8AAB8}" dt="2020-02-12T16:46:59.770" v="1463" actId="1076"/>
          <ac:picMkLst>
            <pc:docMk/>
            <pc:sldMk cId="3337363228" sldId="274"/>
            <ac:picMk id="52" creationId="{E099F849-CA26-41E8-AAE4-6F852F00FBA4}"/>
          </ac:picMkLst>
        </pc:picChg>
        <pc:cxnChg chg="add mod">
          <ac:chgData name="Ken Merrihew" userId="bcb7a1e886d99f07" providerId="LiveId" clId="{2CD4B7C5-1B5F-4F91-B292-F252E7A8AAB8}" dt="2020-02-03T19:41:58.070" v="630" actId="164"/>
          <ac:cxnSpMkLst>
            <pc:docMk/>
            <pc:sldMk cId="3337363228" sldId="274"/>
            <ac:cxnSpMk id="5" creationId="{EA2F849B-EB0D-43F6-B30C-289503F73B51}"/>
          </ac:cxnSpMkLst>
        </pc:cxnChg>
      </pc:sldChg>
      <pc:sldChg chg="addSp delSp modSp add mod delAnim modAnim">
        <pc:chgData name="Ken Merrihew" userId="bcb7a1e886d99f07" providerId="LiveId" clId="{2CD4B7C5-1B5F-4F91-B292-F252E7A8AAB8}" dt="2020-02-12T17:17:06.195" v="1484"/>
        <pc:sldMkLst>
          <pc:docMk/>
          <pc:sldMk cId="2862779694" sldId="275"/>
        </pc:sldMkLst>
        <pc:spChg chg="del">
          <ac:chgData name="Ken Merrihew" userId="bcb7a1e886d99f07" providerId="LiveId" clId="{2CD4B7C5-1B5F-4F91-B292-F252E7A8AAB8}" dt="2020-02-12T17:17:05.582" v="1483" actId="478"/>
          <ac:spMkLst>
            <pc:docMk/>
            <pc:sldMk cId="2862779694" sldId="275"/>
            <ac:spMk id="3" creationId="{4154B5E1-63FF-4551-9080-56BDAC18518E}"/>
          </ac:spMkLst>
        </pc:spChg>
        <pc:spChg chg="del">
          <ac:chgData name="Ken Merrihew" userId="bcb7a1e886d99f07" providerId="LiveId" clId="{2CD4B7C5-1B5F-4F91-B292-F252E7A8AAB8}" dt="2020-02-03T20:11:24.534" v="679" actId="478"/>
          <ac:spMkLst>
            <pc:docMk/>
            <pc:sldMk cId="2862779694" sldId="275"/>
            <ac:spMk id="4" creationId="{60AE064A-2071-4CC1-8572-23AFC5E5012E}"/>
          </ac:spMkLst>
        </pc:spChg>
        <pc:spChg chg="add mod ord">
          <ac:chgData name="Ken Merrihew" userId="bcb7a1e886d99f07" providerId="LiveId" clId="{2CD4B7C5-1B5F-4F91-B292-F252E7A8AAB8}" dt="2020-02-03T20:22:47.797" v="821" actId="1035"/>
          <ac:spMkLst>
            <pc:docMk/>
            <pc:sldMk cId="2862779694" sldId="275"/>
            <ac:spMk id="6" creationId="{2B90F6C8-5456-4F2C-A094-E85F61C456A5}"/>
          </ac:spMkLst>
        </pc:spChg>
        <pc:spChg chg="add mod ord">
          <ac:chgData name="Ken Merrihew" userId="bcb7a1e886d99f07" providerId="LiveId" clId="{2CD4B7C5-1B5F-4F91-B292-F252E7A8AAB8}" dt="2020-02-03T20:20:54.146" v="801" actId="166"/>
          <ac:spMkLst>
            <pc:docMk/>
            <pc:sldMk cId="2862779694" sldId="275"/>
            <ac:spMk id="7" creationId="{64CABCCA-2694-499B-91BA-D3AC9C67B50B}"/>
          </ac:spMkLst>
        </pc:spChg>
        <pc:spChg chg="add mod ord">
          <ac:chgData name="Ken Merrihew" userId="bcb7a1e886d99f07" providerId="LiveId" clId="{2CD4B7C5-1B5F-4F91-B292-F252E7A8AAB8}" dt="2020-02-03T20:23:54.060" v="883" actId="166"/>
          <ac:spMkLst>
            <pc:docMk/>
            <pc:sldMk cId="2862779694" sldId="275"/>
            <ac:spMk id="8" creationId="{D23DD70F-152F-4F3A-8FB1-8032E5761C51}"/>
          </ac:spMkLst>
        </pc:spChg>
        <pc:spChg chg="add mod">
          <ac:chgData name="Ken Merrihew" userId="bcb7a1e886d99f07" providerId="LiveId" clId="{2CD4B7C5-1B5F-4F91-B292-F252E7A8AAB8}" dt="2020-02-03T20:19:30.854" v="789" actId="14100"/>
          <ac:spMkLst>
            <pc:docMk/>
            <pc:sldMk cId="2862779694" sldId="275"/>
            <ac:spMk id="9" creationId="{3F23CEAA-5818-4B8B-BE83-9EDD92446783}"/>
          </ac:spMkLst>
        </pc:spChg>
        <pc:spChg chg="add mod">
          <ac:chgData name="Ken Merrihew" userId="bcb7a1e886d99f07" providerId="LiveId" clId="{2CD4B7C5-1B5F-4F91-B292-F252E7A8AAB8}" dt="2020-02-03T20:22:56.013" v="839" actId="1036"/>
          <ac:spMkLst>
            <pc:docMk/>
            <pc:sldMk cId="2862779694" sldId="275"/>
            <ac:spMk id="10" creationId="{A36BDD73-FE51-4794-93C5-FFA42DDBEA9F}"/>
          </ac:spMkLst>
        </pc:spChg>
        <pc:spChg chg="add mod ord">
          <ac:chgData name="Ken Merrihew" userId="bcb7a1e886d99f07" providerId="LiveId" clId="{2CD4B7C5-1B5F-4F91-B292-F252E7A8AAB8}" dt="2020-02-03T20:24:13.993" v="897" actId="1037"/>
          <ac:spMkLst>
            <pc:docMk/>
            <pc:sldMk cId="2862779694" sldId="275"/>
            <ac:spMk id="12" creationId="{A94C8ADD-0B74-4461-B656-698016888F71}"/>
          </ac:spMkLst>
        </pc:spChg>
        <pc:spChg chg="add mod">
          <ac:chgData name="Ken Merrihew" userId="bcb7a1e886d99f07" providerId="LiveId" clId="{2CD4B7C5-1B5F-4F91-B292-F252E7A8AAB8}" dt="2020-02-03T20:23:24.391" v="844"/>
          <ac:spMkLst>
            <pc:docMk/>
            <pc:sldMk cId="2862779694" sldId="275"/>
            <ac:spMk id="13" creationId="{3D1A7CDB-A3A1-48AF-8743-4C2426202DB1}"/>
          </ac:spMkLst>
        </pc:spChg>
        <pc:spChg chg="add mod">
          <ac:chgData name="Ken Merrihew" userId="bcb7a1e886d99f07" providerId="LiveId" clId="{2CD4B7C5-1B5F-4F91-B292-F252E7A8AAB8}" dt="2020-02-03T20:23:42.336" v="848"/>
          <ac:spMkLst>
            <pc:docMk/>
            <pc:sldMk cId="2862779694" sldId="275"/>
            <ac:spMk id="14" creationId="{F7D1E33F-0DEF-4F9D-9666-DBC7C8BB9982}"/>
          </ac:spMkLst>
        </pc:spChg>
        <pc:spChg chg="add mod">
          <ac:chgData name="Ken Merrihew" userId="bcb7a1e886d99f07" providerId="LiveId" clId="{2CD4B7C5-1B5F-4F91-B292-F252E7A8AAB8}" dt="2020-02-03T20:32:33.296" v="938"/>
          <ac:spMkLst>
            <pc:docMk/>
            <pc:sldMk cId="2862779694" sldId="275"/>
            <ac:spMk id="15" creationId="{F1F9D2DB-326C-4500-9EA9-4E4D828FD3B0}"/>
          </ac:spMkLst>
        </pc:spChg>
        <pc:spChg chg="add mod">
          <ac:chgData name="Ken Merrihew" userId="bcb7a1e886d99f07" providerId="LiveId" clId="{2CD4B7C5-1B5F-4F91-B292-F252E7A8AAB8}" dt="2020-02-03T20:34:29.370" v="963" actId="1038"/>
          <ac:spMkLst>
            <pc:docMk/>
            <pc:sldMk cId="2862779694" sldId="275"/>
            <ac:spMk id="16" creationId="{6323E905-85D1-4CBD-98DD-35C083E47422}"/>
          </ac:spMkLst>
        </pc:spChg>
        <pc:spChg chg="add">
          <ac:chgData name="Ken Merrihew" userId="bcb7a1e886d99f07" providerId="LiveId" clId="{2CD4B7C5-1B5F-4F91-B292-F252E7A8AAB8}" dt="2020-02-12T17:17:06.195" v="1484"/>
          <ac:spMkLst>
            <pc:docMk/>
            <pc:sldMk cId="2862779694" sldId="275"/>
            <ac:spMk id="17" creationId="{426C5CAB-CB12-4625-816E-945104FA661A}"/>
          </ac:spMkLst>
        </pc:spChg>
        <pc:picChg chg="add mod modCrop">
          <ac:chgData name="Ken Merrihew" userId="bcb7a1e886d99f07" providerId="LiveId" clId="{2CD4B7C5-1B5F-4F91-B292-F252E7A8AAB8}" dt="2020-02-03T20:34:25.165" v="953" actId="1076"/>
          <ac:picMkLst>
            <pc:docMk/>
            <pc:sldMk cId="2862779694" sldId="275"/>
            <ac:picMk id="5" creationId="{DF16E86E-0868-49BE-A36D-A71593BA0E40}"/>
          </ac:picMkLst>
        </pc:picChg>
        <pc:picChg chg="add del">
          <ac:chgData name="Ken Merrihew" userId="bcb7a1e886d99f07" providerId="LiveId" clId="{2CD4B7C5-1B5F-4F91-B292-F252E7A8AAB8}" dt="2020-02-03T20:15:52.489" v="744"/>
          <ac:picMkLst>
            <pc:docMk/>
            <pc:sldMk cId="2862779694" sldId="275"/>
            <ac:picMk id="11" creationId="{F06793F4-76BE-4A41-A35E-7A1FEBB476A8}"/>
          </ac:picMkLst>
        </pc:picChg>
      </pc:sldChg>
      <pc:sldChg chg="addSp delSp add mod">
        <pc:chgData name="Ken Merrihew" userId="bcb7a1e886d99f07" providerId="LiveId" clId="{2CD4B7C5-1B5F-4F91-B292-F252E7A8AAB8}" dt="2020-02-12T17:17:10.522" v="1486"/>
        <pc:sldMkLst>
          <pc:docMk/>
          <pc:sldMk cId="1952327184" sldId="276"/>
        </pc:sldMkLst>
        <pc:spChg chg="del">
          <ac:chgData name="Ken Merrihew" userId="bcb7a1e886d99f07" providerId="LiveId" clId="{2CD4B7C5-1B5F-4F91-B292-F252E7A8AAB8}" dt="2020-02-12T17:17:09.922" v="1485" actId="478"/>
          <ac:spMkLst>
            <pc:docMk/>
            <pc:sldMk cId="1952327184" sldId="276"/>
            <ac:spMk id="4" creationId="{C0B864CD-E2B2-4C38-B213-51C372A89ECC}"/>
          </ac:spMkLst>
        </pc:spChg>
        <pc:spChg chg="add">
          <ac:chgData name="Ken Merrihew" userId="bcb7a1e886d99f07" providerId="LiveId" clId="{2CD4B7C5-1B5F-4F91-B292-F252E7A8AAB8}" dt="2020-02-12T17:17:10.522" v="1486"/>
          <ac:spMkLst>
            <pc:docMk/>
            <pc:sldMk cId="1952327184" sldId="276"/>
            <ac:spMk id="5" creationId="{6D365C78-32D5-49F1-8984-A99A1D1957F9}"/>
          </ac:spMkLst>
        </pc:spChg>
      </pc:sldChg>
      <pc:sldChg chg="addSp delSp modSp add mod delAnim modAnim">
        <pc:chgData name="Ken Merrihew" userId="bcb7a1e886d99f07" providerId="LiveId" clId="{2CD4B7C5-1B5F-4F91-B292-F252E7A8AAB8}" dt="2020-02-12T18:07:50.276" v="1987" actId="1037"/>
        <pc:sldMkLst>
          <pc:docMk/>
          <pc:sldMk cId="795078717" sldId="277"/>
        </pc:sldMkLst>
        <pc:spChg chg="mod">
          <ac:chgData name="Ken Merrihew" userId="bcb7a1e886d99f07" providerId="LiveId" clId="{2CD4B7C5-1B5F-4F91-B292-F252E7A8AAB8}" dt="2020-02-12T17:59:59.389" v="1763" actId="14100"/>
          <ac:spMkLst>
            <pc:docMk/>
            <pc:sldMk cId="795078717" sldId="277"/>
            <ac:spMk id="4" creationId="{60AE064A-2071-4CC1-8572-23AFC5E5012E}"/>
          </ac:spMkLst>
        </pc:spChg>
        <pc:spChg chg="del">
          <ac:chgData name="Ken Merrihew" userId="bcb7a1e886d99f07" providerId="LiveId" clId="{2CD4B7C5-1B5F-4F91-B292-F252E7A8AAB8}" dt="2020-02-12T17:55:33.871" v="1500" actId="478"/>
          <ac:spMkLst>
            <pc:docMk/>
            <pc:sldMk cId="795078717" sldId="277"/>
            <ac:spMk id="5" creationId="{768D8E8E-AC01-4CCC-8C34-C2C966D73DF5}"/>
          </ac:spMkLst>
        </pc:spChg>
        <pc:spChg chg="add mod">
          <ac:chgData name="Ken Merrihew" userId="bcb7a1e886d99f07" providerId="LiveId" clId="{2CD4B7C5-1B5F-4F91-B292-F252E7A8AAB8}" dt="2020-02-12T18:01:22.117" v="1807" actId="1036"/>
          <ac:spMkLst>
            <pc:docMk/>
            <pc:sldMk cId="795078717" sldId="277"/>
            <ac:spMk id="7" creationId="{69AE28BD-B3E8-422F-BDF6-1F8057F1FAE4}"/>
          </ac:spMkLst>
        </pc:spChg>
        <pc:spChg chg="add mod">
          <ac:chgData name="Ken Merrihew" userId="bcb7a1e886d99f07" providerId="LiveId" clId="{2CD4B7C5-1B5F-4F91-B292-F252E7A8AAB8}" dt="2020-02-12T18:01:59.095" v="1821" actId="1036"/>
          <ac:spMkLst>
            <pc:docMk/>
            <pc:sldMk cId="795078717" sldId="277"/>
            <ac:spMk id="8" creationId="{200188DB-69BF-4787-97E0-8B2DC2F84E49}"/>
          </ac:spMkLst>
        </pc:spChg>
        <pc:spChg chg="add mod">
          <ac:chgData name="Ken Merrihew" userId="bcb7a1e886d99f07" providerId="LiveId" clId="{2CD4B7C5-1B5F-4F91-B292-F252E7A8AAB8}" dt="2020-02-12T18:07:50.276" v="1987" actId="1037"/>
          <ac:spMkLst>
            <pc:docMk/>
            <pc:sldMk cId="795078717" sldId="277"/>
            <ac:spMk id="9" creationId="{44F7BC60-210D-4148-A11C-2E5F04082171}"/>
          </ac:spMkLst>
        </pc:spChg>
        <pc:spChg chg="add mod">
          <ac:chgData name="Ken Merrihew" userId="bcb7a1e886d99f07" providerId="LiveId" clId="{2CD4B7C5-1B5F-4F91-B292-F252E7A8AAB8}" dt="2020-02-12T18:07:31.273" v="1983" actId="1037"/>
          <ac:spMkLst>
            <pc:docMk/>
            <pc:sldMk cId="795078717" sldId="277"/>
            <ac:spMk id="10" creationId="{DD561B31-C137-4474-9213-5363B1B56646}"/>
          </ac:spMkLst>
        </pc:spChg>
        <pc:spChg chg="add mod">
          <ac:chgData name="Ken Merrihew" userId="bcb7a1e886d99f07" providerId="LiveId" clId="{2CD4B7C5-1B5F-4F91-B292-F252E7A8AAB8}" dt="2020-02-12T18:07:07.207" v="1970" actId="1038"/>
          <ac:spMkLst>
            <pc:docMk/>
            <pc:sldMk cId="795078717" sldId="277"/>
            <ac:spMk id="11" creationId="{33CD4577-093A-41E1-8A4B-3704A18AB32F}"/>
          </ac:spMkLst>
        </pc:spChg>
        <pc:spChg chg="add mod ord">
          <ac:chgData name="Ken Merrihew" userId="bcb7a1e886d99f07" providerId="LiveId" clId="{2CD4B7C5-1B5F-4F91-B292-F252E7A8AAB8}" dt="2020-02-12T18:07:35.435" v="1985" actId="1038"/>
          <ac:spMkLst>
            <pc:docMk/>
            <pc:sldMk cId="795078717" sldId="277"/>
            <ac:spMk id="12" creationId="{B6FDCCC7-1885-4D9A-8E22-54B76683CB65}"/>
          </ac:spMkLst>
        </pc:spChg>
      </pc:sldChg>
      <pc:sldChg chg="add">
        <pc:chgData name="Ken Merrihew" userId="bcb7a1e886d99f07" providerId="LiveId" clId="{2CD4B7C5-1B5F-4F91-B292-F252E7A8AAB8}" dt="2020-02-12T17:55:31.819" v="1499"/>
        <pc:sldMkLst>
          <pc:docMk/>
          <pc:sldMk cId="747864275" sldId="278"/>
        </pc:sldMkLst>
      </pc:sldChg>
      <pc:sldChg chg="addSp delSp modSp add mod delAnim modAnim">
        <pc:chgData name="Ken Merrihew" userId="bcb7a1e886d99f07" providerId="LiveId" clId="{2CD4B7C5-1B5F-4F91-B292-F252E7A8AAB8}" dt="2020-02-12T20:36:49.463" v="3528" actId="166"/>
        <pc:sldMkLst>
          <pc:docMk/>
          <pc:sldMk cId="1918645666" sldId="279"/>
        </pc:sldMkLst>
        <pc:spChg chg="mod">
          <ac:chgData name="Ken Merrihew" userId="bcb7a1e886d99f07" providerId="LiveId" clId="{2CD4B7C5-1B5F-4F91-B292-F252E7A8AAB8}" dt="2020-02-12T20:36:03.863" v="3527" actId="1037"/>
          <ac:spMkLst>
            <pc:docMk/>
            <pc:sldMk cId="1918645666" sldId="279"/>
            <ac:spMk id="4" creationId="{60AE064A-2071-4CC1-8572-23AFC5E5012E}"/>
          </ac:spMkLst>
        </pc:spChg>
        <pc:spChg chg="del">
          <ac:chgData name="Ken Merrihew" userId="bcb7a1e886d99f07" providerId="LiveId" clId="{2CD4B7C5-1B5F-4F91-B292-F252E7A8AAB8}" dt="2020-02-12T18:41:27.368" v="1990" actId="478"/>
          <ac:spMkLst>
            <pc:docMk/>
            <pc:sldMk cId="1918645666" sldId="279"/>
            <ac:spMk id="7" creationId="{69AE28BD-B3E8-422F-BDF6-1F8057F1FAE4}"/>
          </ac:spMkLst>
        </pc:spChg>
        <pc:spChg chg="del">
          <ac:chgData name="Ken Merrihew" userId="bcb7a1e886d99f07" providerId="LiveId" clId="{2CD4B7C5-1B5F-4F91-B292-F252E7A8AAB8}" dt="2020-02-12T18:41:25.739" v="1989" actId="478"/>
          <ac:spMkLst>
            <pc:docMk/>
            <pc:sldMk cId="1918645666" sldId="279"/>
            <ac:spMk id="8" creationId="{200188DB-69BF-4787-97E0-8B2DC2F84E49}"/>
          </ac:spMkLst>
        </pc:spChg>
        <pc:spChg chg="del">
          <ac:chgData name="Ken Merrihew" userId="bcb7a1e886d99f07" providerId="LiveId" clId="{2CD4B7C5-1B5F-4F91-B292-F252E7A8AAB8}" dt="2020-02-12T18:41:25.739" v="1989" actId="478"/>
          <ac:spMkLst>
            <pc:docMk/>
            <pc:sldMk cId="1918645666" sldId="279"/>
            <ac:spMk id="9" creationId="{44F7BC60-210D-4148-A11C-2E5F04082171}"/>
          </ac:spMkLst>
        </pc:spChg>
        <pc:spChg chg="del">
          <ac:chgData name="Ken Merrihew" userId="bcb7a1e886d99f07" providerId="LiveId" clId="{2CD4B7C5-1B5F-4F91-B292-F252E7A8AAB8}" dt="2020-02-12T18:41:25.739" v="1989" actId="478"/>
          <ac:spMkLst>
            <pc:docMk/>
            <pc:sldMk cId="1918645666" sldId="279"/>
            <ac:spMk id="10" creationId="{DD561B31-C137-4474-9213-5363B1B56646}"/>
          </ac:spMkLst>
        </pc:spChg>
        <pc:spChg chg="del">
          <ac:chgData name="Ken Merrihew" userId="bcb7a1e886d99f07" providerId="LiveId" clId="{2CD4B7C5-1B5F-4F91-B292-F252E7A8AAB8}" dt="2020-02-12T18:41:25.739" v="1989" actId="478"/>
          <ac:spMkLst>
            <pc:docMk/>
            <pc:sldMk cId="1918645666" sldId="279"/>
            <ac:spMk id="11" creationId="{33CD4577-093A-41E1-8A4B-3704A18AB32F}"/>
          </ac:spMkLst>
        </pc:spChg>
        <pc:spChg chg="del">
          <ac:chgData name="Ken Merrihew" userId="bcb7a1e886d99f07" providerId="LiveId" clId="{2CD4B7C5-1B5F-4F91-B292-F252E7A8AAB8}" dt="2020-02-12T18:41:25.739" v="1989" actId="478"/>
          <ac:spMkLst>
            <pc:docMk/>
            <pc:sldMk cId="1918645666" sldId="279"/>
            <ac:spMk id="12" creationId="{B6FDCCC7-1885-4D9A-8E22-54B76683CB65}"/>
          </ac:spMkLst>
        </pc:spChg>
        <pc:spChg chg="add mod">
          <ac:chgData name="Ken Merrihew" userId="bcb7a1e886d99f07" providerId="LiveId" clId="{2CD4B7C5-1B5F-4F91-B292-F252E7A8AAB8}" dt="2020-02-12T20:36:03.863" v="3527" actId="1037"/>
          <ac:spMkLst>
            <pc:docMk/>
            <pc:sldMk cId="1918645666" sldId="279"/>
            <ac:spMk id="24" creationId="{A9D166E8-BD0D-4EFB-89A1-FE9715B2FD1D}"/>
          </ac:spMkLst>
        </pc:spChg>
        <pc:spChg chg="add mod">
          <ac:chgData name="Ken Merrihew" userId="bcb7a1e886d99f07" providerId="LiveId" clId="{2CD4B7C5-1B5F-4F91-B292-F252E7A8AAB8}" dt="2020-02-12T20:36:03.863" v="3527" actId="1037"/>
          <ac:spMkLst>
            <pc:docMk/>
            <pc:sldMk cId="1918645666" sldId="279"/>
            <ac:spMk id="25" creationId="{CD5BE587-AF13-46D8-BE86-68D639EE2D0D}"/>
          </ac:spMkLst>
        </pc:spChg>
        <pc:spChg chg="add mod">
          <ac:chgData name="Ken Merrihew" userId="bcb7a1e886d99f07" providerId="LiveId" clId="{2CD4B7C5-1B5F-4F91-B292-F252E7A8AAB8}" dt="2020-02-12T20:36:03.863" v="3527" actId="1037"/>
          <ac:spMkLst>
            <pc:docMk/>
            <pc:sldMk cId="1918645666" sldId="279"/>
            <ac:spMk id="26" creationId="{21CD4336-F628-450D-A562-956A2FDB73F0}"/>
          </ac:spMkLst>
        </pc:spChg>
        <pc:spChg chg="add mod">
          <ac:chgData name="Ken Merrihew" userId="bcb7a1e886d99f07" providerId="LiveId" clId="{2CD4B7C5-1B5F-4F91-B292-F252E7A8AAB8}" dt="2020-02-12T20:36:03.863" v="3527" actId="1037"/>
          <ac:spMkLst>
            <pc:docMk/>
            <pc:sldMk cId="1918645666" sldId="279"/>
            <ac:spMk id="28" creationId="{F5A76C14-3268-4A3D-BC85-DE1F77E06DA4}"/>
          </ac:spMkLst>
        </pc:spChg>
        <pc:spChg chg="add mod">
          <ac:chgData name="Ken Merrihew" userId="bcb7a1e886d99f07" providerId="LiveId" clId="{2CD4B7C5-1B5F-4F91-B292-F252E7A8AAB8}" dt="2020-02-12T20:36:03.863" v="3527" actId="1037"/>
          <ac:spMkLst>
            <pc:docMk/>
            <pc:sldMk cId="1918645666" sldId="279"/>
            <ac:spMk id="34" creationId="{555D5540-29E1-4A63-9D28-9A57126B2F0E}"/>
          </ac:spMkLst>
        </pc:spChg>
        <pc:spChg chg="add mod">
          <ac:chgData name="Ken Merrihew" userId="bcb7a1e886d99f07" providerId="LiveId" clId="{2CD4B7C5-1B5F-4F91-B292-F252E7A8AAB8}" dt="2020-02-12T20:36:03.863" v="3527" actId="1037"/>
          <ac:spMkLst>
            <pc:docMk/>
            <pc:sldMk cId="1918645666" sldId="279"/>
            <ac:spMk id="35" creationId="{082DEB1C-952D-4EA8-8807-DA7F1F0443F1}"/>
          </ac:spMkLst>
        </pc:spChg>
        <pc:cxnChg chg="add del mod">
          <ac:chgData name="Ken Merrihew" userId="bcb7a1e886d99f07" providerId="LiveId" clId="{2CD4B7C5-1B5F-4F91-B292-F252E7A8AAB8}" dt="2020-02-12T20:10:25.624" v="2044" actId="478"/>
          <ac:cxnSpMkLst>
            <pc:docMk/>
            <pc:sldMk cId="1918645666" sldId="279"/>
            <ac:cxnSpMk id="5" creationId="{125D0592-4E48-4766-9287-976F06F48CFD}"/>
          </ac:cxnSpMkLst>
        </pc:cxnChg>
        <pc:cxnChg chg="add mod ord">
          <ac:chgData name="Ken Merrihew" userId="bcb7a1e886d99f07" providerId="LiveId" clId="{2CD4B7C5-1B5F-4F91-B292-F252E7A8AAB8}" dt="2020-02-12T20:36:49.463" v="3528" actId="166"/>
          <ac:cxnSpMkLst>
            <pc:docMk/>
            <pc:sldMk cId="1918645666" sldId="279"/>
            <ac:cxnSpMk id="14" creationId="{9EC7CAF9-6F96-4B74-8EB8-7CE468654D8C}"/>
          </ac:cxnSpMkLst>
        </pc:cxnChg>
        <pc:cxnChg chg="add mod ord">
          <ac:chgData name="Ken Merrihew" userId="bcb7a1e886d99f07" providerId="LiveId" clId="{2CD4B7C5-1B5F-4F91-B292-F252E7A8AAB8}" dt="2020-02-12T20:36:03.863" v="3527" actId="1037"/>
          <ac:cxnSpMkLst>
            <pc:docMk/>
            <pc:sldMk cId="1918645666" sldId="279"/>
            <ac:cxnSpMk id="17" creationId="{D1BBD806-F7FC-4592-A42F-BA0D1AFBBF76}"/>
          </ac:cxnSpMkLst>
        </pc:cxnChg>
        <pc:cxnChg chg="add mod ord">
          <ac:chgData name="Ken Merrihew" userId="bcb7a1e886d99f07" providerId="LiveId" clId="{2CD4B7C5-1B5F-4F91-B292-F252E7A8AAB8}" dt="2020-02-12T20:36:03.863" v="3527" actId="1037"/>
          <ac:cxnSpMkLst>
            <pc:docMk/>
            <pc:sldMk cId="1918645666" sldId="279"/>
            <ac:cxnSpMk id="18" creationId="{A73842C1-AB9A-4DE4-A675-AFDF5F87CFDE}"/>
          </ac:cxnSpMkLst>
        </pc:cxnChg>
        <pc:cxnChg chg="add mod ord">
          <ac:chgData name="Ken Merrihew" userId="bcb7a1e886d99f07" providerId="LiveId" clId="{2CD4B7C5-1B5F-4F91-B292-F252E7A8AAB8}" dt="2020-02-12T20:36:49.463" v="3528" actId="166"/>
          <ac:cxnSpMkLst>
            <pc:docMk/>
            <pc:sldMk cId="1918645666" sldId="279"/>
            <ac:cxnSpMk id="19" creationId="{D1AE97D7-C241-4EC8-B63F-2606D3F4512C}"/>
          </ac:cxnSpMkLst>
        </pc:cxnChg>
        <pc:cxnChg chg="add mod">
          <ac:chgData name="Ken Merrihew" userId="bcb7a1e886d99f07" providerId="LiveId" clId="{2CD4B7C5-1B5F-4F91-B292-F252E7A8AAB8}" dt="2020-02-12T20:36:03.863" v="3527" actId="1037"/>
          <ac:cxnSpMkLst>
            <pc:docMk/>
            <pc:sldMk cId="1918645666" sldId="279"/>
            <ac:cxnSpMk id="21" creationId="{ED6E3A39-DE9F-4B3D-AB55-61748C24F692}"/>
          </ac:cxnSpMkLst>
        </pc:cxnChg>
        <pc:cxnChg chg="add mod">
          <ac:chgData name="Ken Merrihew" userId="bcb7a1e886d99f07" providerId="LiveId" clId="{2CD4B7C5-1B5F-4F91-B292-F252E7A8AAB8}" dt="2020-02-12T20:36:03.863" v="3527" actId="1037"/>
          <ac:cxnSpMkLst>
            <pc:docMk/>
            <pc:sldMk cId="1918645666" sldId="279"/>
            <ac:cxnSpMk id="22" creationId="{476E3E42-FAB7-40CC-BF2C-9AB2F3176402}"/>
          </ac:cxnSpMkLst>
        </pc:cxnChg>
        <pc:cxnChg chg="add mod">
          <ac:chgData name="Ken Merrihew" userId="bcb7a1e886d99f07" providerId="LiveId" clId="{2CD4B7C5-1B5F-4F91-B292-F252E7A8AAB8}" dt="2020-02-12T20:36:03.863" v="3527" actId="1037"/>
          <ac:cxnSpMkLst>
            <pc:docMk/>
            <pc:sldMk cId="1918645666" sldId="279"/>
            <ac:cxnSpMk id="23" creationId="{63A4961C-121A-4F53-B7D8-C12FEC7C6F0B}"/>
          </ac:cxnSpMkLst>
        </pc:cxnChg>
        <pc:cxnChg chg="add mod">
          <ac:chgData name="Ken Merrihew" userId="bcb7a1e886d99f07" providerId="LiveId" clId="{2CD4B7C5-1B5F-4F91-B292-F252E7A8AAB8}" dt="2020-02-12T20:36:03.863" v="3527" actId="1037"/>
          <ac:cxnSpMkLst>
            <pc:docMk/>
            <pc:sldMk cId="1918645666" sldId="279"/>
            <ac:cxnSpMk id="27" creationId="{6DF7ED00-E6D1-473A-9D0A-9C66D56C706A}"/>
          </ac:cxnSpMkLst>
        </pc:cxnChg>
        <pc:cxnChg chg="add mod">
          <ac:chgData name="Ken Merrihew" userId="bcb7a1e886d99f07" providerId="LiveId" clId="{2CD4B7C5-1B5F-4F91-B292-F252E7A8AAB8}" dt="2020-02-12T20:36:03.863" v="3527" actId="1037"/>
          <ac:cxnSpMkLst>
            <pc:docMk/>
            <pc:sldMk cId="1918645666" sldId="279"/>
            <ac:cxnSpMk id="29" creationId="{EFD50734-A700-4AF9-8C03-41AA3567862B}"/>
          </ac:cxnSpMkLst>
        </pc:cxnChg>
        <pc:cxnChg chg="add mod ord">
          <ac:chgData name="Ken Merrihew" userId="bcb7a1e886d99f07" providerId="LiveId" clId="{2CD4B7C5-1B5F-4F91-B292-F252E7A8AAB8}" dt="2020-02-12T20:36:49.463" v="3528" actId="166"/>
          <ac:cxnSpMkLst>
            <pc:docMk/>
            <pc:sldMk cId="1918645666" sldId="279"/>
            <ac:cxnSpMk id="30" creationId="{089F8A03-43B2-4EEC-979A-FEA83C291036}"/>
          </ac:cxnSpMkLst>
        </pc:cxnChg>
        <pc:cxnChg chg="add mod">
          <ac:chgData name="Ken Merrihew" userId="bcb7a1e886d99f07" providerId="LiveId" clId="{2CD4B7C5-1B5F-4F91-B292-F252E7A8AAB8}" dt="2020-02-12T20:36:03.863" v="3527" actId="1037"/>
          <ac:cxnSpMkLst>
            <pc:docMk/>
            <pc:sldMk cId="1918645666" sldId="279"/>
            <ac:cxnSpMk id="31" creationId="{12D683B0-DE41-4B03-9B56-0D588E94A48E}"/>
          </ac:cxnSpMkLst>
        </pc:cxnChg>
        <pc:cxnChg chg="add mod">
          <ac:chgData name="Ken Merrihew" userId="bcb7a1e886d99f07" providerId="LiveId" clId="{2CD4B7C5-1B5F-4F91-B292-F252E7A8AAB8}" dt="2020-02-12T20:36:03.863" v="3527" actId="1037"/>
          <ac:cxnSpMkLst>
            <pc:docMk/>
            <pc:sldMk cId="1918645666" sldId="279"/>
            <ac:cxnSpMk id="33" creationId="{958EBF24-C12A-4266-AF80-40FD64779C4C}"/>
          </ac:cxnSpMkLst>
        </pc:cxnChg>
      </pc:sldChg>
      <pc:sldChg chg="add">
        <pc:chgData name="Ken Merrihew" userId="bcb7a1e886d99f07" providerId="LiveId" clId="{2CD4B7C5-1B5F-4F91-B292-F252E7A8AAB8}" dt="2020-02-12T18:41:20.305" v="1988"/>
        <pc:sldMkLst>
          <pc:docMk/>
          <pc:sldMk cId="184896217" sldId="280"/>
        </pc:sldMkLst>
      </pc:sldChg>
      <pc:sldChg chg="add">
        <pc:chgData name="Ken Merrihew" userId="bcb7a1e886d99f07" providerId="LiveId" clId="{2CD4B7C5-1B5F-4F91-B292-F252E7A8AAB8}" dt="2020-02-12T20:05:28.855" v="2001"/>
        <pc:sldMkLst>
          <pc:docMk/>
          <pc:sldMk cId="2350544325" sldId="281"/>
        </pc:sldMkLst>
      </pc:sldChg>
      <pc:sldChg chg="add">
        <pc:chgData name="Ken Merrihew" userId="bcb7a1e886d99f07" providerId="LiveId" clId="{2CD4B7C5-1B5F-4F91-B292-F252E7A8AAB8}" dt="2020-02-12T20:05:28.855" v="2001"/>
        <pc:sldMkLst>
          <pc:docMk/>
          <pc:sldMk cId="2095428234" sldId="282"/>
        </pc:sldMkLst>
      </pc:sldChg>
      <pc:sldChg chg="addSp delSp modSp add mod delAnim modAnim">
        <pc:chgData name="Ken Merrihew" userId="bcb7a1e886d99f07" providerId="LiveId" clId="{2CD4B7C5-1B5F-4F91-B292-F252E7A8AAB8}" dt="2020-02-13T00:18:54.438" v="4126"/>
        <pc:sldMkLst>
          <pc:docMk/>
          <pc:sldMk cId="1035797634" sldId="283"/>
        </pc:sldMkLst>
        <pc:spChg chg="mod">
          <ac:chgData name="Ken Merrihew" userId="bcb7a1e886d99f07" providerId="LiveId" clId="{2CD4B7C5-1B5F-4F91-B292-F252E7A8AAB8}" dt="2020-02-13T00:18:12.752" v="3976" actId="1076"/>
          <ac:spMkLst>
            <pc:docMk/>
            <pc:sldMk cId="1035797634" sldId="283"/>
            <ac:spMk id="2" creationId="{516915D8-F92F-4570-8439-CEACCFF06043}"/>
          </ac:spMkLst>
        </pc:spChg>
        <pc:spChg chg="add mod">
          <ac:chgData name="Ken Merrihew" userId="bcb7a1e886d99f07" providerId="LiveId" clId="{2CD4B7C5-1B5F-4F91-B292-F252E7A8AAB8}" dt="2020-02-13T00:18:19.092" v="4011" actId="1036"/>
          <ac:spMkLst>
            <pc:docMk/>
            <pc:sldMk cId="1035797634" sldId="283"/>
            <ac:spMk id="3" creationId="{C05BB068-CB93-4F35-8C43-B038F61725F1}"/>
          </ac:spMkLst>
        </pc:spChg>
        <pc:spChg chg="del">
          <ac:chgData name="Ken Merrihew" userId="bcb7a1e886d99f07" providerId="LiveId" clId="{2CD4B7C5-1B5F-4F91-B292-F252E7A8AAB8}" dt="2020-02-12T21:05:14.672" v="3530" actId="478"/>
          <ac:spMkLst>
            <pc:docMk/>
            <pc:sldMk cId="1035797634" sldId="283"/>
            <ac:spMk id="4" creationId="{60AE064A-2071-4CC1-8572-23AFC5E5012E}"/>
          </ac:spMkLst>
        </pc:spChg>
        <pc:spChg chg="add mod">
          <ac:chgData name="Ken Merrihew" userId="bcb7a1e886d99f07" providerId="LiveId" clId="{2CD4B7C5-1B5F-4F91-B292-F252E7A8AAB8}" dt="2020-02-13T00:18:19.092" v="4011" actId="1036"/>
          <ac:spMkLst>
            <pc:docMk/>
            <pc:sldMk cId="1035797634" sldId="283"/>
            <ac:spMk id="6" creationId="{D95CAE07-DEF9-4143-9697-DAD9B88FAA38}"/>
          </ac:spMkLst>
        </pc:spChg>
        <pc:spChg chg="add mod">
          <ac:chgData name="Ken Merrihew" userId="bcb7a1e886d99f07" providerId="LiveId" clId="{2CD4B7C5-1B5F-4F91-B292-F252E7A8AAB8}" dt="2020-02-13T00:18:19.092" v="4011" actId="1036"/>
          <ac:spMkLst>
            <pc:docMk/>
            <pc:sldMk cId="1035797634" sldId="283"/>
            <ac:spMk id="7" creationId="{22494895-A2AC-465C-BBEA-FD409804DBEA}"/>
          </ac:spMkLst>
        </pc:spChg>
        <pc:spChg chg="add mod">
          <ac:chgData name="Ken Merrihew" userId="bcb7a1e886d99f07" providerId="LiveId" clId="{2CD4B7C5-1B5F-4F91-B292-F252E7A8AAB8}" dt="2020-02-13T00:18:19.092" v="4011" actId="1036"/>
          <ac:spMkLst>
            <pc:docMk/>
            <pc:sldMk cId="1035797634" sldId="283"/>
            <ac:spMk id="8" creationId="{A46EE507-8D95-4D64-AFA7-EEABE020FEAD}"/>
          </ac:spMkLst>
        </pc:spChg>
        <pc:picChg chg="add mod">
          <ac:chgData name="Ken Merrihew" userId="bcb7a1e886d99f07" providerId="LiveId" clId="{2CD4B7C5-1B5F-4F91-B292-F252E7A8AAB8}" dt="2020-02-13T00:18:19.092" v="4011" actId="1036"/>
          <ac:picMkLst>
            <pc:docMk/>
            <pc:sldMk cId="1035797634" sldId="283"/>
            <ac:picMk id="1026" creationId="{99C8C9DE-CA23-488C-BD6A-49ABDABFCFED}"/>
          </ac:picMkLst>
        </pc:picChg>
        <pc:picChg chg="add mod">
          <ac:chgData name="Ken Merrihew" userId="bcb7a1e886d99f07" providerId="LiveId" clId="{2CD4B7C5-1B5F-4F91-B292-F252E7A8AAB8}" dt="2020-02-13T00:18:46.070" v="4123" actId="1076"/>
          <ac:picMkLst>
            <pc:docMk/>
            <pc:sldMk cId="1035797634" sldId="283"/>
            <ac:picMk id="1028" creationId="{A868A764-9A80-41C8-B04E-3158D0C5BAA1}"/>
          </ac:picMkLst>
        </pc:picChg>
      </pc:sldChg>
      <pc:sldChg chg="add">
        <pc:chgData name="Ken Merrihew" userId="bcb7a1e886d99f07" providerId="LiveId" clId="{2CD4B7C5-1B5F-4F91-B292-F252E7A8AAB8}" dt="2020-02-12T21:05:12.597" v="3529"/>
        <pc:sldMkLst>
          <pc:docMk/>
          <pc:sldMk cId="2839641936" sldId="284"/>
        </pc:sldMkLst>
      </pc:sldChg>
      <pc:sldChg chg="modSp add modAnim">
        <pc:chgData name="Ken Merrihew" userId="bcb7a1e886d99f07" providerId="LiveId" clId="{2CD4B7C5-1B5F-4F91-B292-F252E7A8AAB8}" dt="2020-02-12T23:01:32.059" v="3964" actId="20577"/>
        <pc:sldMkLst>
          <pc:docMk/>
          <pc:sldMk cId="298209636" sldId="285"/>
        </pc:sldMkLst>
        <pc:spChg chg="mod">
          <ac:chgData name="Ken Merrihew" userId="bcb7a1e886d99f07" providerId="LiveId" clId="{2CD4B7C5-1B5F-4F91-B292-F252E7A8AAB8}" dt="2020-02-12T23:01:32.059" v="3964" actId="20577"/>
          <ac:spMkLst>
            <pc:docMk/>
            <pc:sldMk cId="298209636" sldId="285"/>
            <ac:spMk id="40" creationId="{DD961690-A712-45F2-A5CC-036CF474A4F8}"/>
          </ac:spMkLst>
        </pc:spChg>
      </pc:sldChg>
      <pc:sldChg chg="addSp delSp modSp add mod delAnim modAnim">
        <pc:chgData name="Ken Merrihew" userId="bcb7a1e886d99f07" providerId="LiveId" clId="{2CD4B7C5-1B5F-4F91-B292-F252E7A8AAB8}" dt="2020-02-13T00:26:46.312" v="4313" actId="14100"/>
        <pc:sldMkLst>
          <pc:docMk/>
          <pc:sldMk cId="3058743548" sldId="286"/>
        </pc:sldMkLst>
        <pc:spChg chg="del">
          <ac:chgData name="Ken Merrihew" userId="bcb7a1e886d99f07" providerId="LiveId" clId="{2CD4B7C5-1B5F-4F91-B292-F252E7A8AAB8}" dt="2020-02-13T00:23:10.449" v="4138" actId="478"/>
          <ac:spMkLst>
            <pc:docMk/>
            <pc:sldMk cId="3058743548" sldId="286"/>
            <ac:spMk id="4" creationId="{60AE064A-2071-4CC1-8572-23AFC5E5012E}"/>
          </ac:spMkLst>
        </pc:spChg>
        <pc:spChg chg="mod">
          <ac:chgData name="Ken Merrihew" userId="bcb7a1e886d99f07" providerId="LiveId" clId="{2CD4B7C5-1B5F-4F91-B292-F252E7A8AAB8}" dt="2020-02-13T00:23:28.589" v="4145" actId="207"/>
          <ac:spMkLst>
            <pc:docMk/>
            <pc:sldMk cId="3058743548" sldId="286"/>
            <ac:spMk id="5" creationId="{768D8E8E-AC01-4CCC-8C34-C2C966D73DF5}"/>
          </ac:spMkLst>
        </pc:spChg>
        <pc:spChg chg="add mod ord">
          <ac:chgData name="Ken Merrihew" userId="bcb7a1e886d99f07" providerId="LiveId" clId="{2CD4B7C5-1B5F-4F91-B292-F252E7A8AAB8}" dt="2020-02-13T00:25:56.818" v="4290" actId="166"/>
          <ac:spMkLst>
            <pc:docMk/>
            <pc:sldMk cId="3058743548" sldId="286"/>
            <ac:spMk id="8" creationId="{A8575298-78BD-4EBD-9660-4655A85CA17F}"/>
          </ac:spMkLst>
        </pc:spChg>
        <pc:spChg chg="add mod ord">
          <ac:chgData name="Ken Merrihew" userId="bcb7a1e886d99f07" providerId="LiveId" clId="{2CD4B7C5-1B5F-4F91-B292-F252E7A8AAB8}" dt="2020-02-13T00:25:29.725" v="4283" actId="1038"/>
          <ac:spMkLst>
            <pc:docMk/>
            <pc:sldMk cId="3058743548" sldId="286"/>
            <ac:spMk id="9" creationId="{B1FE7BAE-B455-4FF7-81F8-D62E5671C398}"/>
          </ac:spMkLst>
        </pc:spChg>
        <pc:spChg chg="add mod">
          <ac:chgData name="Ken Merrihew" userId="bcb7a1e886d99f07" providerId="LiveId" clId="{2CD4B7C5-1B5F-4F91-B292-F252E7A8AAB8}" dt="2020-02-13T00:25:43.481" v="4286" actId="14100"/>
          <ac:spMkLst>
            <pc:docMk/>
            <pc:sldMk cId="3058743548" sldId="286"/>
            <ac:spMk id="10" creationId="{83CF01D8-BEB0-4F0D-B77D-3626BD8F954B}"/>
          </ac:spMkLst>
        </pc:spChg>
        <pc:spChg chg="add mod">
          <ac:chgData name="Ken Merrihew" userId="bcb7a1e886d99f07" providerId="LiveId" clId="{2CD4B7C5-1B5F-4F91-B292-F252E7A8AAB8}" dt="2020-02-13T00:26:46.312" v="4313" actId="14100"/>
          <ac:spMkLst>
            <pc:docMk/>
            <pc:sldMk cId="3058743548" sldId="286"/>
            <ac:spMk id="11" creationId="{6ED84D8E-AD33-4086-9ACB-96A160BD4902}"/>
          </ac:spMkLst>
        </pc:spChg>
      </pc:sldChg>
      <pc:sldChg chg="add">
        <pc:chgData name="Ken Merrihew" userId="bcb7a1e886d99f07" providerId="LiveId" clId="{2CD4B7C5-1B5F-4F91-B292-F252E7A8AAB8}" dt="2020-02-13T00:23:08.316" v="4137"/>
        <pc:sldMkLst>
          <pc:docMk/>
          <pc:sldMk cId="867895690" sldId="28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7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7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66BBA-0A56-4903-BF17-2A28D9447EF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9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romanians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3.0/" TargetMode="External"/><Relationship Id="rId11" Type="http://schemas.microsoft.com/office/2007/relationships/hdphoto" Target="../media/hdphoto1.wdp"/><Relationship Id="rId5" Type="http://schemas.openxmlformats.org/officeDocument/2006/relationships/hyperlink" Target="http://cooking-in-college.com/2011/09/16/baked-buffalo-chicken-wings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ark.gamepedia.com/Brick_(Primitive_Plus)" TargetMode="External"/><Relationship Id="rId9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s://fr.wikipedia.org/wiki/Like_(Facebook)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://abcswith123s.wikispaces.com/From+My+Heart...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8.jpg"/><Relationship Id="rId15" Type="http://schemas.openxmlformats.org/officeDocument/2006/relationships/image" Target="../media/image15.jpe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D75A0C-E027-4DEE-8890-6261296AD1D1}"/>
              </a:ext>
            </a:extLst>
          </p:cNvPr>
          <p:cNvSpPr txBox="1"/>
          <p:nvPr/>
        </p:nvSpPr>
        <p:spPr>
          <a:xfrm>
            <a:off x="676589" y="3076388"/>
            <a:ext cx="8616462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spc="7500" dirty="0">
                <a:solidFill>
                  <a:schemeClr val="bg1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2B85A-98EB-4441-85B1-687EB069335E}"/>
              </a:ext>
            </a:extLst>
          </p:cNvPr>
          <p:cNvSpPr txBox="1"/>
          <p:nvPr/>
        </p:nvSpPr>
        <p:spPr>
          <a:xfrm>
            <a:off x="6308582" y="3937343"/>
            <a:ext cx="1835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3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</p:spTree>
    <p:extLst>
      <p:ext uri="{BB962C8B-B14F-4D97-AF65-F5344CB8AC3E}">
        <p14:creationId xmlns:p14="http://schemas.microsoft.com/office/powerpoint/2010/main" val="7323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B4579-1E49-40BA-AA64-DE48086DF285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</p:spTree>
    <p:extLst>
      <p:ext uri="{BB962C8B-B14F-4D97-AF65-F5344CB8AC3E}">
        <p14:creationId xmlns:p14="http://schemas.microsoft.com/office/powerpoint/2010/main" val="223871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6E86E-0868-49BE-A36D-A71593BA0E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1" t="13904" r="25646" b="11522"/>
          <a:stretch/>
        </p:blipFill>
        <p:spPr>
          <a:xfrm rot="21422439">
            <a:off x="637008" y="897383"/>
            <a:ext cx="7180050" cy="54672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23CEAA-5818-4B8B-BE83-9EDD92446783}"/>
              </a:ext>
            </a:extLst>
          </p:cNvPr>
          <p:cNvSpPr txBox="1"/>
          <p:nvPr/>
        </p:nvSpPr>
        <p:spPr>
          <a:xfrm>
            <a:off x="3238052" y="785306"/>
            <a:ext cx="1312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Carmel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6BDD73-FE51-4794-93C5-FFA42DDBEA9F}"/>
              </a:ext>
            </a:extLst>
          </p:cNvPr>
          <p:cNvSpPr txBox="1"/>
          <p:nvPr/>
        </p:nvSpPr>
        <p:spPr>
          <a:xfrm>
            <a:off x="2364333" y="2568397"/>
            <a:ext cx="1792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Beersheba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D1A7CDB-A3A1-48AF-8743-4C2426202DB1}"/>
              </a:ext>
            </a:extLst>
          </p:cNvPr>
          <p:cNvSpPr/>
          <p:nvPr/>
        </p:nvSpPr>
        <p:spPr>
          <a:xfrm>
            <a:off x="4044976" y="1296296"/>
            <a:ext cx="470288" cy="1694379"/>
          </a:xfrm>
          <a:custGeom>
            <a:avLst/>
            <a:gdLst>
              <a:gd name="connsiteX0" fmla="*/ 516367 w 516367"/>
              <a:gd name="connsiteY0" fmla="*/ 0 h 1699709"/>
              <a:gd name="connsiteX1" fmla="*/ 381896 w 516367"/>
              <a:gd name="connsiteY1" fmla="*/ 80683 h 1699709"/>
              <a:gd name="connsiteX2" fmla="*/ 322729 w 516367"/>
              <a:gd name="connsiteY2" fmla="*/ 225911 h 1699709"/>
              <a:gd name="connsiteX3" fmla="*/ 306592 w 516367"/>
              <a:gd name="connsiteY3" fmla="*/ 478716 h 1699709"/>
              <a:gd name="connsiteX4" fmla="*/ 263562 w 516367"/>
              <a:gd name="connsiteY4" fmla="*/ 688490 h 1699709"/>
              <a:gd name="connsiteX5" fmla="*/ 166743 w 516367"/>
              <a:gd name="connsiteY5" fmla="*/ 952052 h 1699709"/>
              <a:gd name="connsiteX6" fmla="*/ 26894 w 516367"/>
              <a:gd name="connsiteY6" fmla="*/ 1199478 h 1699709"/>
              <a:gd name="connsiteX7" fmla="*/ 0 w 516367"/>
              <a:gd name="connsiteY7" fmla="*/ 1307055 h 1699709"/>
              <a:gd name="connsiteX8" fmla="*/ 107576 w 516367"/>
              <a:gd name="connsiteY8" fmla="*/ 1457662 h 1699709"/>
              <a:gd name="connsiteX9" fmla="*/ 215152 w 516367"/>
              <a:gd name="connsiteY9" fmla="*/ 1543723 h 1699709"/>
              <a:gd name="connsiteX10" fmla="*/ 215152 w 516367"/>
              <a:gd name="connsiteY10" fmla="*/ 1699709 h 1699709"/>
              <a:gd name="connsiteX0" fmla="*/ 516367 w 516367"/>
              <a:gd name="connsiteY0" fmla="*/ 0 h 1699709"/>
              <a:gd name="connsiteX1" fmla="*/ 381896 w 516367"/>
              <a:gd name="connsiteY1" fmla="*/ 80683 h 1699709"/>
              <a:gd name="connsiteX2" fmla="*/ 322729 w 516367"/>
              <a:gd name="connsiteY2" fmla="*/ 225911 h 1699709"/>
              <a:gd name="connsiteX3" fmla="*/ 306592 w 516367"/>
              <a:gd name="connsiteY3" fmla="*/ 478716 h 1699709"/>
              <a:gd name="connsiteX4" fmla="*/ 263562 w 516367"/>
              <a:gd name="connsiteY4" fmla="*/ 688490 h 1699709"/>
              <a:gd name="connsiteX5" fmla="*/ 166743 w 516367"/>
              <a:gd name="connsiteY5" fmla="*/ 952052 h 1699709"/>
              <a:gd name="connsiteX6" fmla="*/ 52473 w 516367"/>
              <a:gd name="connsiteY6" fmla="*/ 1224725 h 1699709"/>
              <a:gd name="connsiteX7" fmla="*/ 0 w 516367"/>
              <a:gd name="connsiteY7" fmla="*/ 1307055 h 1699709"/>
              <a:gd name="connsiteX8" fmla="*/ 107576 w 516367"/>
              <a:gd name="connsiteY8" fmla="*/ 1457662 h 1699709"/>
              <a:gd name="connsiteX9" fmla="*/ 215152 w 516367"/>
              <a:gd name="connsiteY9" fmla="*/ 1543723 h 1699709"/>
              <a:gd name="connsiteX10" fmla="*/ 215152 w 516367"/>
              <a:gd name="connsiteY10" fmla="*/ 1699709 h 1699709"/>
              <a:gd name="connsiteX0" fmla="*/ 495050 w 495050"/>
              <a:gd name="connsiteY0" fmla="*/ 0 h 1699709"/>
              <a:gd name="connsiteX1" fmla="*/ 360579 w 495050"/>
              <a:gd name="connsiteY1" fmla="*/ 80683 h 1699709"/>
              <a:gd name="connsiteX2" fmla="*/ 301412 w 495050"/>
              <a:gd name="connsiteY2" fmla="*/ 225911 h 1699709"/>
              <a:gd name="connsiteX3" fmla="*/ 285275 w 495050"/>
              <a:gd name="connsiteY3" fmla="*/ 478716 h 1699709"/>
              <a:gd name="connsiteX4" fmla="*/ 242245 w 495050"/>
              <a:gd name="connsiteY4" fmla="*/ 688490 h 1699709"/>
              <a:gd name="connsiteX5" fmla="*/ 145426 w 495050"/>
              <a:gd name="connsiteY5" fmla="*/ 952052 h 1699709"/>
              <a:gd name="connsiteX6" fmla="*/ 31156 w 495050"/>
              <a:gd name="connsiteY6" fmla="*/ 1224725 h 1699709"/>
              <a:gd name="connsiteX7" fmla="*/ 0 w 495050"/>
              <a:gd name="connsiteY7" fmla="*/ 1323885 h 1699709"/>
              <a:gd name="connsiteX8" fmla="*/ 86259 w 495050"/>
              <a:gd name="connsiteY8" fmla="*/ 1457662 h 1699709"/>
              <a:gd name="connsiteX9" fmla="*/ 193835 w 495050"/>
              <a:gd name="connsiteY9" fmla="*/ 1543723 h 1699709"/>
              <a:gd name="connsiteX10" fmla="*/ 193835 w 495050"/>
              <a:gd name="connsiteY10" fmla="*/ 1699709 h 1699709"/>
              <a:gd name="connsiteX0" fmla="*/ 495050 w 495050"/>
              <a:gd name="connsiteY0" fmla="*/ 0 h 1699709"/>
              <a:gd name="connsiteX1" fmla="*/ 360579 w 495050"/>
              <a:gd name="connsiteY1" fmla="*/ 80683 h 1699709"/>
              <a:gd name="connsiteX2" fmla="*/ 301412 w 495050"/>
              <a:gd name="connsiteY2" fmla="*/ 225911 h 1699709"/>
              <a:gd name="connsiteX3" fmla="*/ 285275 w 495050"/>
              <a:gd name="connsiteY3" fmla="*/ 478716 h 1699709"/>
              <a:gd name="connsiteX4" fmla="*/ 242245 w 495050"/>
              <a:gd name="connsiteY4" fmla="*/ 688490 h 1699709"/>
              <a:gd name="connsiteX5" fmla="*/ 145426 w 495050"/>
              <a:gd name="connsiteY5" fmla="*/ 952052 h 1699709"/>
              <a:gd name="connsiteX6" fmla="*/ 61000 w 495050"/>
              <a:gd name="connsiteY6" fmla="*/ 1233141 h 1699709"/>
              <a:gd name="connsiteX7" fmla="*/ 0 w 495050"/>
              <a:gd name="connsiteY7" fmla="*/ 1323885 h 1699709"/>
              <a:gd name="connsiteX8" fmla="*/ 86259 w 495050"/>
              <a:gd name="connsiteY8" fmla="*/ 1457662 h 1699709"/>
              <a:gd name="connsiteX9" fmla="*/ 193835 w 495050"/>
              <a:gd name="connsiteY9" fmla="*/ 1543723 h 1699709"/>
              <a:gd name="connsiteX10" fmla="*/ 193835 w 495050"/>
              <a:gd name="connsiteY10" fmla="*/ 1699709 h 1699709"/>
              <a:gd name="connsiteX0" fmla="*/ 477997 w 477997"/>
              <a:gd name="connsiteY0" fmla="*/ 0 h 1699709"/>
              <a:gd name="connsiteX1" fmla="*/ 343526 w 477997"/>
              <a:gd name="connsiteY1" fmla="*/ 80683 h 1699709"/>
              <a:gd name="connsiteX2" fmla="*/ 284359 w 477997"/>
              <a:gd name="connsiteY2" fmla="*/ 225911 h 1699709"/>
              <a:gd name="connsiteX3" fmla="*/ 268222 w 477997"/>
              <a:gd name="connsiteY3" fmla="*/ 478716 h 1699709"/>
              <a:gd name="connsiteX4" fmla="*/ 225192 w 477997"/>
              <a:gd name="connsiteY4" fmla="*/ 688490 h 1699709"/>
              <a:gd name="connsiteX5" fmla="*/ 128373 w 477997"/>
              <a:gd name="connsiteY5" fmla="*/ 952052 h 1699709"/>
              <a:gd name="connsiteX6" fmla="*/ 43947 w 477997"/>
              <a:gd name="connsiteY6" fmla="*/ 1233141 h 1699709"/>
              <a:gd name="connsiteX7" fmla="*/ 0 w 477997"/>
              <a:gd name="connsiteY7" fmla="*/ 1336508 h 1699709"/>
              <a:gd name="connsiteX8" fmla="*/ 69206 w 477997"/>
              <a:gd name="connsiteY8" fmla="*/ 1457662 h 1699709"/>
              <a:gd name="connsiteX9" fmla="*/ 176782 w 477997"/>
              <a:gd name="connsiteY9" fmla="*/ 1543723 h 1699709"/>
              <a:gd name="connsiteX10" fmla="*/ 176782 w 477997"/>
              <a:gd name="connsiteY10" fmla="*/ 1699709 h 169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7997" h="1699709">
                <a:moveTo>
                  <a:pt x="477997" y="0"/>
                </a:moveTo>
                <a:lnTo>
                  <a:pt x="343526" y="80683"/>
                </a:lnTo>
                <a:lnTo>
                  <a:pt x="284359" y="225911"/>
                </a:lnTo>
                <a:lnTo>
                  <a:pt x="268222" y="478716"/>
                </a:lnTo>
                <a:lnTo>
                  <a:pt x="225192" y="688490"/>
                </a:lnTo>
                <a:lnTo>
                  <a:pt x="128373" y="952052"/>
                </a:lnTo>
                <a:lnTo>
                  <a:pt x="43947" y="1233141"/>
                </a:lnTo>
                <a:lnTo>
                  <a:pt x="0" y="1336508"/>
                </a:lnTo>
                <a:lnTo>
                  <a:pt x="69206" y="1457662"/>
                </a:lnTo>
                <a:lnTo>
                  <a:pt x="176782" y="1543723"/>
                </a:lnTo>
                <a:lnTo>
                  <a:pt x="176782" y="1699709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7D1E33F-0DEF-4F9D-9666-DBC7C8BB9982}"/>
              </a:ext>
            </a:extLst>
          </p:cNvPr>
          <p:cNvSpPr/>
          <p:nvPr/>
        </p:nvSpPr>
        <p:spPr>
          <a:xfrm>
            <a:off x="4222376" y="2969112"/>
            <a:ext cx="629323" cy="3111032"/>
          </a:xfrm>
          <a:custGeom>
            <a:avLst/>
            <a:gdLst>
              <a:gd name="connsiteX0" fmla="*/ 0 w 629323"/>
              <a:gd name="connsiteY0" fmla="*/ 0 h 2775473"/>
              <a:gd name="connsiteX1" fmla="*/ 155986 w 629323"/>
              <a:gd name="connsiteY1" fmla="*/ 112955 h 2775473"/>
              <a:gd name="connsiteX2" fmla="*/ 268942 w 629323"/>
              <a:gd name="connsiteY2" fmla="*/ 215153 h 2775473"/>
              <a:gd name="connsiteX3" fmla="*/ 451822 w 629323"/>
              <a:gd name="connsiteY3" fmla="*/ 408790 h 2775473"/>
              <a:gd name="connsiteX4" fmla="*/ 629323 w 629323"/>
              <a:gd name="connsiteY4" fmla="*/ 521745 h 2775473"/>
              <a:gd name="connsiteX5" fmla="*/ 613186 w 629323"/>
              <a:gd name="connsiteY5" fmla="*/ 683110 h 2775473"/>
              <a:gd name="connsiteX6" fmla="*/ 554019 w 629323"/>
              <a:gd name="connsiteY6" fmla="*/ 796065 h 2775473"/>
              <a:gd name="connsiteX7" fmla="*/ 554019 w 629323"/>
              <a:gd name="connsiteY7" fmla="*/ 935915 h 2775473"/>
              <a:gd name="connsiteX8" fmla="*/ 554019 w 629323"/>
              <a:gd name="connsiteY8" fmla="*/ 1086522 h 2775473"/>
              <a:gd name="connsiteX9" fmla="*/ 500231 w 629323"/>
              <a:gd name="connsiteY9" fmla="*/ 1274781 h 2775473"/>
              <a:gd name="connsiteX10" fmla="*/ 424928 w 629323"/>
              <a:gd name="connsiteY10" fmla="*/ 1446903 h 2775473"/>
              <a:gd name="connsiteX11" fmla="*/ 344245 w 629323"/>
              <a:gd name="connsiteY11" fmla="*/ 1549101 h 2775473"/>
              <a:gd name="connsiteX12" fmla="*/ 333488 w 629323"/>
              <a:gd name="connsiteY12" fmla="*/ 1662056 h 2775473"/>
              <a:gd name="connsiteX13" fmla="*/ 306593 w 629323"/>
              <a:gd name="connsiteY13" fmla="*/ 1807284 h 2775473"/>
              <a:gd name="connsiteX14" fmla="*/ 306593 w 629323"/>
              <a:gd name="connsiteY14" fmla="*/ 1909482 h 2775473"/>
              <a:gd name="connsiteX15" fmla="*/ 344245 w 629323"/>
              <a:gd name="connsiteY15" fmla="*/ 2130014 h 2775473"/>
              <a:gd name="connsiteX16" fmla="*/ 338866 w 629323"/>
              <a:gd name="connsiteY16" fmla="*/ 2372061 h 2775473"/>
              <a:gd name="connsiteX17" fmla="*/ 317351 w 629323"/>
              <a:gd name="connsiteY17" fmla="*/ 2517289 h 2775473"/>
              <a:gd name="connsiteX18" fmla="*/ 398033 w 629323"/>
              <a:gd name="connsiteY18" fmla="*/ 2608729 h 2775473"/>
              <a:gd name="connsiteX19" fmla="*/ 451822 w 629323"/>
              <a:gd name="connsiteY19" fmla="*/ 2689411 h 2775473"/>
              <a:gd name="connsiteX20" fmla="*/ 424928 w 629323"/>
              <a:gd name="connsiteY20" fmla="*/ 2775473 h 2775473"/>
              <a:gd name="connsiteX0" fmla="*/ 0 w 629323"/>
              <a:gd name="connsiteY0" fmla="*/ 0 h 2775473"/>
              <a:gd name="connsiteX1" fmla="*/ 155986 w 629323"/>
              <a:gd name="connsiteY1" fmla="*/ 112955 h 2775473"/>
              <a:gd name="connsiteX2" fmla="*/ 268942 w 629323"/>
              <a:gd name="connsiteY2" fmla="*/ 215153 h 2775473"/>
              <a:gd name="connsiteX3" fmla="*/ 451822 w 629323"/>
              <a:gd name="connsiteY3" fmla="*/ 408790 h 2775473"/>
              <a:gd name="connsiteX4" fmla="*/ 629323 w 629323"/>
              <a:gd name="connsiteY4" fmla="*/ 521745 h 2775473"/>
              <a:gd name="connsiteX5" fmla="*/ 613186 w 629323"/>
              <a:gd name="connsiteY5" fmla="*/ 683110 h 2775473"/>
              <a:gd name="connsiteX6" fmla="*/ 554019 w 629323"/>
              <a:gd name="connsiteY6" fmla="*/ 796065 h 2775473"/>
              <a:gd name="connsiteX7" fmla="*/ 554019 w 629323"/>
              <a:gd name="connsiteY7" fmla="*/ 935915 h 2775473"/>
              <a:gd name="connsiteX8" fmla="*/ 554019 w 629323"/>
              <a:gd name="connsiteY8" fmla="*/ 1086522 h 2775473"/>
              <a:gd name="connsiteX9" fmla="*/ 500231 w 629323"/>
              <a:gd name="connsiteY9" fmla="*/ 1274781 h 2775473"/>
              <a:gd name="connsiteX10" fmla="*/ 424928 w 629323"/>
              <a:gd name="connsiteY10" fmla="*/ 1446903 h 2775473"/>
              <a:gd name="connsiteX11" fmla="*/ 344245 w 629323"/>
              <a:gd name="connsiteY11" fmla="*/ 1549101 h 2775473"/>
              <a:gd name="connsiteX12" fmla="*/ 333488 w 629323"/>
              <a:gd name="connsiteY12" fmla="*/ 1662056 h 2775473"/>
              <a:gd name="connsiteX13" fmla="*/ 306593 w 629323"/>
              <a:gd name="connsiteY13" fmla="*/ 1807284 h 2775473"/>
              <a:gd name="connsiteX14" fmla="*/ 306593 w 629323"/>
              <a:gd name="connsiteY14" fmla="*/ 1909482 h 2775473"/>
              <a:gd name="connsiteX15" fmla="*/ 344245 w 629323"/>
              <a:gd name="connsiteY15" fmla="*/ 2130014 h 2775473"/>
              <a:gd name="connsiteX16" fmla="*/ 422756 w 629323"/>
              <a:gd name="connsiteY16" fmla="*/ 2388839 h 2775473"/>
              <a:gd name="connsiteX17" fmla="*/ 317351 w 629323"/>
              <a:gd name="connsiteY17" fmla="*/ 2517289 h 2775473"/>
              <a:gd name="connsiteX18" fmla="*/ 398033 w 629323"/>
              <a:gd name="connsiteY18" fmla="*/ 2608729 h 2775473"/>
              <a:gd name="connsiteX19" fmla="*/ 451822 w 629323"/>
              <a:gd name="connsiteY19" fmla="*/ 2689411 h 2775473"/>
              <a:gd name="connsiteX20" fmla="*/ 424928 w 629323"/>
              <a:gd name="connsiteY20" fmla="*/ 2775473 h 2775473"/>
              <a:gd name="connsiteX0" fmla="*/ 0 w 629323"/>
              <a:gd name="connsiteY0" fmla="*/ 0 h 2775473"/>
              <a:gd name="connsiteX1" fmla="*/ 155986 w 629323"/>
              <a:gd name="connsiteY1" fmla="*/ 112955 h 2775473"/>
              <a:gd name="connsiteX2" fmla="*/ 268942 w 629323"/>
              <a:gd name="connsiteY2" fmla="*/ 215153 h 2775473"/>
              <a:gd name="connsiteX3" fmla="*/ 451822 w 629323"/>
              <a:gd name="connsiteY3" fmla="*/ 408790 h 2775473"/>
              <a:gd name="connsiteX4" fmla="*/ 629323 w 629323"/>
              <a:gd name="connsiteY4" fmla="*/ 521745 h 2775473"/>
              <a:gd name="connsiteX5" fmla="*/ 613186 w 629323"/>
              <a:gd name="connsiteY5" fmla="*/ 683110 h 2775473"/>
              <a:gd name="connsiteX6" fmla="*/ 554019 w 629323"/>
              <a:gd name="connsiteY6" fmla="*/ 796065 h 2775473"/>
              <a:gd name="connsiteX7" fmla="*/ 554019 w 629323"/>
              <a:gd name="connsiteY7" fmla="*/ 935915 h 2775473"/>
              <a:gd name="connsiteX8" fmla="*/ 554019 w 629323"/>
              <a:gd name="connsiteY8" fmla="*/ 1086522 h 2775473"/>
              <a:gd name="connsiteX9" fmla="*/ 500231 w 629323"/>
              <a:gd name="connsiteY9" fmla="*/ 1274781 h 2775473"/>
              <a:gd name="connsiteX10" fmla="*/ 424928 w 629323"/>
              <a:gd name="connsiteY10" fmla="*/ 1446903 h 2775473"/>
              <a:gd name="connsiteX11" fmla="*/ 344245 w 629323"/>
              <a:gd name="connsiteY11" fmla="*/ 1549101 h 2775473"/>
              <a:gd name="connsiteX12" fmla="*/ 333488 w 629323"/>
              <a:gd name="connsiteY12" fmla="*/ 1662056 h 2775473"/>
              <a:gd name="connsiteX13" fmla="*/ 306593 w 629323"/>
              <a:gd name="connsiteY13" fmla="*/ 1807284 h 2775473"/>
              <a:gd name="connsiteX14" fmla="*/ 306593 w 629323"/>
              <a:gd name="connsiteY14" fmla="*/ 1909482 h 2775473"/>
              <a:gd name="connsiteX15" fmla="*/ 344245 w 629323"/>
              <a:gd name="connsiteY15" fmla="*/ 2130014 h 2775473"/>
              <a:gd name="connsiteX16" fmla="*/ 422756 w 629323"/>
              <a:gd name="connsiteY16" fmla="*/ 2388839 h 2775473"/>
              <a:gd name="connsiteX17" fmla="*/ 371879 w 629323"/>
              <a:gd name="connsiteY17" fmla="*/ 2529872 h 2775473"/>
              <a:gd name="connsiteX18" fmla="*/ 398033 w 629323"/>
              <a:gd name="connsiteY18" fmla="*/ 2608729 h 2775473"/>
              <a:gd name="connsiteX19" fmla="*/ 451822 w 629323"/>
              <a:gd name="connsiteY19" fmla="*/ 2689411 h 2775473"/>
              <a:gd name="connsiteX20" fmla="*/ 424928 w 629323"/>
              <a:gd name="connsiteY20" fmla="*/ 2775473 h 2775473"/>
              <a:gd name="connsiteX0" fmla="*/ 0 w 629323"/>
              <a:gd name="connsiteY0" fmla="*/ 0 h 3111032"/>
              <a:gd name="connsiteX1" fmla="*/ 155986 w 629323"/>
              <a:gd name="connsiteY1" fmla="*/ 112955 h 3111032"/>
              <a:gd name="connsiteX2" fmla="*/ 268942 w 629323"/>
              <a:gd name="connsiteY2" fmla="*/ 215153 h 3111032"/>
              <a:gd name="connsiteX3" fmla="*/ 451822 w 629323"/>
              <a:gd name="connsiteY3" fmla="*/ 408790 h 3111032"/>
              <a:gd name="connsiteX4" fmla="*/ 629323 w 629323"/>
              <a:gd name="connsiteY4" fmla="*/ 521745 h 3111032"/>
              <a:gd name="connsiteX5" fmla="*/ 613186 w 629323"/>
              <a:gd name="connsiteY5" fmla="*/ 683110 h 3111032"/>
              <a:gd name="connsiteX6" fmla="*/ 554019 w 629323"/>
              <a:gd name="connsiteY6" fmla="*/ 796065 h 3111032"/>
              <a:gd name="connsiteX7" fmla="*/ 554019 w 629323"/>
              <a:gd name="connsiteY7" fmla="*/ 935915 h 3111032"/>
              <a:gd name="connsiteX8" fmla="*/ 554019 w 629323"/>
              <a:gd name="connsiteY8" fmla="*/ 1086522 h 3111032"/>
              <a:gd name="connsiteX9" fmla="*/ 500231 w 629323"/>
              <a:gd name="connsiteY9" fmla="*/ 1274781 h 3111032"/>
              <a:gd name="connsiteX10" fmla="*/ 424928 w 629323"/>
              <a:gd name="connsiteY10" fmla="*/ 1446903 h 3111032"/>
              <a:gd name="connsiteX11" fmla="*/ 344245 w 629323"/>
              <a:gd name="connsiteY11" fmla="*/ 1549101 h 3111032"/>
              <a:gd name="connsiteX12" fmla="*/ 333488 w 629323"/>
              <a:gd name="connsiteY12" fmla="*/ 1662056 h 3111032"/>
              <a:gd name="connsiteX13" fmla="*/ 306593 w 629323"/>
              <a:gd name="connsiteY13" fmla="*/ 1807284 h 3111032"/>
              <a:gd name="connsiteX14" fmla="*/ 306593 w 629323"/>
              <a:gd name="connsiteY14" fmla="*/ 1909482 h 3111032"/>
              <a:gd name="connsiteX15" fmla="*/ 344245 w 629323"/>
              <a:gd name="connsiteY15" fmla="*/ 2130014 h 3111032"/>
              <a:gd name="connsiteX16" fmla="*/ 422756 w 629323"/>
              <a:gd name="connsiteY16" fmla="*/ 2388839 h 3111032"/>
              <a:gd name="connsiteX17" fmla="*/ 371879 w 629323"/>
              <a:gd name="connsiteY17" fmla="*/ 2529872 h 3111032"/>
              <a:gd name="connsiteX18" fmla="*/ 398033 w 629323"/>
              <a:gd name="connsiteY18" fmla="*/ 2608729 h 3111032"/>
              <a:gd name="connsiteX19" fmla="*/ 451822 w 629323"/>
              <a:gd name="connsiteY19" fmla="*/ 2689411 h 3111032"/>
              <a:gd name="connsiteX20" fmla="*/ 357816 w 629323"/>
              <a:gd name="connsiteY20" fmla="*/ 3111032 h 3111032"/>
              <a:gd name="connsiteX0" fmla="*/ 0 w 629323"/>
              <a:gd name="connsiteY0" fmla="*/ 0 h 3111032"/>
              <a:gd name="connsiteX1" fmla="*/ 155986 w 629323"/>
              <a:gd name="connsiteY1" fmla="*/ 112955 h 3111032"/>
              <a:gd name="connsiteX2" fmla="*/ 268942 w 629323"/>
              <a:gd name="connsiteY2" fmla="*/ 215153 h 3111032"/>
              <a:gd name="connsiteX3" fmla="*/ 451822 w 629323"/>
              <a:gd name="connsiteY3" fmla="*/ 408790 h 3111032"/>
              <a:gd name="connsiteX4" fmla="*/ 629323 w 629323"/>
              <a:gd name="connsiteY4" fmla="*/ 521745 h 3111032"/>
              <a:gd name="connsiteX5" fmla="*/ 613186 w 629323"/>
              <a:gd name="connsiteY5" fmla="*/ 683110 h 3111032"/>
              <a:gd name="connsiteX6" fmla="*/ 554019 w 629323"/>
              <a:gd name="connsiteY6" fmla="*/ 796065 h 3111032"/>
              <a:gd name="connsiteX7" fmla="*/ 554019 w 629323"/>
              <a:gd name="connsiteY7" fmla="*/ 935915 h 3111032"/>
              <a:gd name="connsiteX8" fmla="*/ 554019 w 629323"/>
              <a:gd name="connsiteY8" fmla="*/ 1086522 h 3111032"/>
              <a:gd name="connsiteX9" fmla="*/ 500231 w 629323"/>
              <a:gd name="connsiteY9" fmla="*/ 1274781 h 3111032"/>
              <a:gd name="connsiteX10" fmla="*/ 424928 w 629323"/>
              <a:gd name="connsiteY10" fmla="*/ 1446903 h 3111032"/>
              <a:gd name="connsiteX11" fmla="*/ 344245 w 629323"/>
              <a:gd name="connsiteY11" fmla="*/ 1549101 h 3111032"/>
              <a:gd name="connsiteX12" fmla="*/ 333488 w 629323"/>
              <a:gd name="connsiteY12" fmla="*/ 1662056 h 3111032"/>
              <a:gd name="connsiteX13" fmla="*/ 306593 w 629323"/>
              <a:gd name="connsiteY13" fmla="*/ 1807284 h 3111032"/>
              <a:gd name="connsiteX14" fmla="*/ 306593 w 629323"/>
              <a:gd name="connsiteY14" fmla="*/ 1909482 h 3111032"/>
              <a:gd name="connsiteX15" fmla="*/ 344245 w 629323"/>
              <a:gd name="connsiteY15" fmla="*/ 2130014 h 3111032"/>
              <a:gd name="connsiteX16" fmla="*/ 422756 w 629323"/>
              <a:gd name="connsiteY16" fmla="*/ 2388839 h 3111032"/>
              <a:gd name="connsiteX17" fmla="*/ 371879 w 629323"/>
              <a:gd name="connsiteY17" fmla="*/ 2529872 h 3111032"/>
              <a:gd name="connsiteX18" fmla="*/ 398033 w 629323"/>
              <a:gd name="connsiteY18" fmla="*/ 2608729 h 3111032"/>
              <a:gd name="connsiteX19" fmla="*/ 401488 w 629323"/>
              <a:gd name="connsiteY19" fmla="*/ 2811051 h 3111032"/>
              <a:gd name="connsiteX20" fmla="*/ 357816 w 629323"/>
              <a:gd name="connsiteY20" fmla="*/ 3111032 h 311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9323" h="3111032">
                <a:moveTo>
                  <a:pt x="0" y="0"/>
                </a:moveTo>
                <a:lnTo>
                  <a:pt x="155986" y="112955"/>
                </a:lnTo>
                <a:lnTo>
                  <a:pt x="268942" y="215153"/>
                </a:lnTo>
                <a:lnTo>
                  <a:pt x="451822" y="408790"/>
                </a:lnTo>
                <a:lnTo>
                  <a:pt x="629323" y="521745"/>
                </a:lnTo>
                <a:lnTo>
                  <a:pt x="613186" y="683110"/>
                </a:lnTo>
                <a:lnTo>
                  <a:pt x="554019" y="796065"/>
                </a:lnTo>
                <a:lnTo>
                  <a:pt x="554019" y="935915"/>
                </a:lnTo>
                <a:lnTo>
                  <a:pt x="554019" y="1086522"/>
                </a:lnTo>
                <a:lnTo>
                  <a:pt x="500231" y="1274781"/>
                </a:lnTo>
                <a:lnTo>
                  <a:pt x="424928" y="1446903"/>
                </a:lnTo>
                <a:lnTo>
                  <a:pt x="344245" y="1549101"/>
                </a:lnTo>
                <a:lnTo>
                  <a:pt x="333488" y="1662056"/>
                </a:lnTo>
                <a:lnTo>
                  <a:pt x="306593" y="1807284"/>
                </a:lnTo>
                <a:lnTo>
                  <a:pt x="306593" y="1909482"/>
                </a:lnTo>
                <a:lnTo>
                  <a:pt x="344245" y="2130014"/>
                </a:lnTo>
                <a:lnTo>
                  <a:pt x="422756" y="2388839"/>
                </a:lnTo>
                <a:lnTo>
                  <a:pt x="371879" y="2529872"/>
                </a:lnTo>
                <a:lnTo>
                  <a:pt x="398033" y="2608729"/>
                </a:lnTo>
                <a:cubicBezTo>
                  <a:pt x="399185" y="2676170"/>
                  <a:pt x="400336" y="2743610"/>
                  <a:pt x="401488" y="2811051"/>
                </a:cubicBezTo>
                <a:lnTo>
                  <a:pt x="357816" y="3111032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90F6C8-5456-4F2C-A094-E85F61C456A5}"/>
              </a:ext>
            </a:extLst>
          </p:cNvPr>
          <p:cNvSpPr/>
          <p:nvPr/>
        </p:nvSpPr>
        <p:spPr>
          <a:xfrm>
            <a:off x="4469247" y="1197286"/>
            <a:ext cx="143484" cy="14348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CABCCA-2694-499B-91BA-D3AC9C67B50B}"/>
              </a:ext>
            </a:extLst>
          </p:cNvPr>
          <p:cNvSpPr/>
          <p:nvPr/>
        </p:nvSpPr>
        <p:spPr>
          <a:xfrm>
            <a:off x="4154089" y="2941292"/>
            <a:ext cx="143484" cy="14348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23DD70F-152F-4F3A-8FB1-8032E5761C51}"/>
              </a:ext>
            </a:extLst>
          </p:cNvPr>
          <p:cNvSpPr/>
          <p:nvPr/>
        </p:nvSpPr>
        <p:spPr>
          <a:xfrm>
            <a:off x="4483918" y="5947460"/>
            <a:ext cx="217333" cy="197575"/>
          </a:xfrm>
          <a:prstGeom prst="triangl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4C8ADD-0B74-4461-B656-698016888F71}"/>
              </a:ext>
            </a:extLst>
          </p:cNvPr>
          <p:cNvSpPr txBox="1"/>
          <p:nvPr/>
        </p:nvSpPr>
        <p:spPr>
          <a:xfrm>
            <a:off x="4445869" y="6068675"/>
            <a:ext cx="122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Horeb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F9D2DB-326C-4500-9EA9-4E4D828FD3B0}"/>
              </a:ext>
            </a:extLst>
          </p:cNvPr>
          <p:cNvSpPr txBox="1"/>
          <p:nvPr/>
        </p:nvSpPr>
        <p:spPr>
          <a:xfrm rot="16893543">
            <a:off x="3892489" y="1838578"/>
            <a:ext cx="101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104 mi.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23E905-85D1-4CBD-98DD-35C083E47422}"/>
              </a:ext>
            </a:extLst>
          </p:cNvPr>
          <p:cNvSpPr txBox="1"/>
          <p:nvPr/>
        </p:nvSpPr>
        <p:spPr>
          <a:xfrm rot="16748593">
            <a:off x="3891500" y="4485676"/>
            <a:ext cx="976606" cy="22696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257 mi.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6C5CAB-CB12-4625-816E-945104FA661A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</p:spTree>
    <p:extLst>
      <p:ext uri="{BB962C8B-B14F-4D97-AF65-F5344CB8AC3E}">
        <p14:creationId xmlns:p14="http://schemas.microsoft.com/office/powerpoint/2010/main" val="28627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 animBg="1"/>
      <p:bldP spid="6" grpId="0" animBg="1"/>
      <p:bldP spid="7" grpId="0" animBg="1"/>
      <p:bldP spid="8" grpId="0" animBg="1"/>
      <p:bldP spid="12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65C78-32D5-49F1-8984-A99A1D1957F9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</p:spTree>
    <p:extLst>
      <p:ext uri="{BB962C8B-B14F-4D97-AF65-F5344CB8AC3E}">
        <p14:creationId xmlns:p14="http://schemas.microsoft.com/office/powerpoint/2010/main" val="195232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God Almighty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/>
              <a:t>~ 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Shaddai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/>
              <a:t>– </a:t>
            </a:r>
            <a:r>
              <a:rPr lang="en-US" sz="3200" i="1" dirty="0"/>
              <a:t>sustainer, provider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D8E8E-AC01-4CCC-8C34-C2C966D73DF5}"/>
              </a:ext>
            </a:extLst>
          </p:cNvPr>
          <p:cNvSpPr txBox="1"/>
          <p:nvPr/>
        </p:nvSpPr>
        <p:spPr>
          <a:xfrm>
            <a:off x="669365" y="1284949"/>
            <a:ext cx="803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cap="small" dirty="0">
                <a:solidFill>
                  <a:srgbClr val="FFFF00"/>
                </a:solidFill>
              </a:rPr>
              <a:t>Lord</a:t>
            </a:r>
            <a:r>
              <a:rPr lang="en-US" sz="3200" cap="small" dirty="0"/>
              <a:t> ~</a:t>
            </a:r>
            <a:r>
              <a:rPr lang="en-US" sz="3200" dirty="0"/>
              <a:t>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Yahweh</a:t>
            </a:r>
            <a:r>
              <a:rPr lang="en-US" sz="3200" dirty="0"/>
              <a:t>, the Promise Keeper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E3F39-FACA-444D-9365-AAA2C6DF2BF2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</p:spTree>
    <p:extLst>
      <p:ext uri="{BB962C8B-B14F-4D97-AF65-F5344CB8AC3E}">
        <p14:creationId xmlns:p14="http://schemas.microsoft.com/office/powerpoint/2010/main" val="11538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8AABC-FF7C-4F99-A4AE-8196F482567D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</p:spTree>
    <p:extLst>
      <p:ext uri="{BB962C8B-B14F-4D97-AF65-F5344CB8AC3E}">
        <p14:creationId xmlns:p14="http://schemas.microsoft.com/office/powerpoint/2010/main" val="20675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FDCCC7-1885-4D9A-8E22-54B76683CB65}"/>
              </a:ext>
            </a:extLst>
          </p:cNvPr>
          <p:cNvSpPr txBox="1"/>
          <p:nvPr/>
        </p:nvSpPr>
        <p:spPr>
          <a:xfrm>
            <a:off x="524758" y="3348117"/>
            <a:ext cx="599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7. </a:t>
            </a:r>
            <a:r>
              <a:rPr lang="en-US" sz="3200" dirty="0">
                <a:solidFill>
                  <a:srgbClr val="FFFF00"/>
                </a:solidFill>
              </a:rPr>
              <a:t>I will give it to you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599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1. </a:t>
            </a:r>
            <a:r>
              <a:rPr lang="en-US" sz="3200" dirty="0">
                <a:solidFill>
                  <a:srgbClr val="FFFF00"/>
                </a:solidFill>
              </a:rPr>
              <a:t>I will bring you out 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E3F39-FACA-444D-9365-AAA2C6DF2BF2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E28BD-B3E8-422F-BDF6-1F8057F1FAE4}"/>
              </a:ext>
            </a:extLst>
          </p:cNvPr>
          <p:cNvSpPr txBox="1"/>
          <p:nvPr/>
        </p:nvSpPr>
        <p:spPr>
          <a:xfrm>
            <a:off x="472271" y="788070"/>
            <a:ext cx="599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en-US" sz="3200" dirty="0">
                <a:solidFill>
                  <a:srgbClr val="FFFF00"/>
                </a:solidFill>
              </a:rPr>
              <a:t>I will rescue you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0188DB-69BF-4787-97E0-8B2DC2F84E49}"/>
              </a:ext>
            </a:extLst>
          </p:cNvPr>
          <p:cNvSpPr txBox="1"/>
          <p:nvPr/>
        </p:nvSpPr>
        <p:spPr>
          <a:xfrm>
            <a:off x="486085" y="1290316"/>
            <a:ext cx="599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3. </a:t>
            </a:r>
            <a:r>
              <a:rPr lang="en-US" sz="3200" dirty="0">
                <a:solidFill>
                  <a:srgbClr val="FFFF00"/>
                </a:solidFill>
              </a:rPr>
              <a:t>I will redeem you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F7BC60-210D-4148-A11C-2E5F04082171}"/>
              </a:ext>
            </a:extLst>
          </p:cNvPr>
          <p:cNvSpPr txBox="1"/>
          <p:nvPr/>
        </p:nvSpPr>
        <p:spPr>
          <a:xfrm>
            <a:off x="489534" y="1802955"/>
            <a:ext cx="5936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4. </a:t>
            </a:r>
            <a:r>
              <a:rPr lang="en-US" sz="3200" dirty="0">
                <a:solidFill>
                  <a:srgbClr val="FFFF00"/>
                </a:solidFill>
              </a:rPr>
              <a:t>I will take you as My people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561B31-C137-4474-9213-5363B1B56646}"/>
              </a:ext>
            </a:extLst>
          </p:cNvPr>
          <p:cNvSpPr txBox="1"/>
          <p:nvPr/>
        </p:nvSpPr>
        <p:spPr>
          <a:xfrm>
            <a:off x="513911" y="2318957"/>
            <a:ext cx="599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5. </a:t>
            </a:r>
            <a:r>
              <a:rPr lang="en-US" sz="3200" dirty="0">
                <a:solidFill>
                  <a:srgbClr val="FFFF00"/>
                </a:solidFill>
              </a:rPr>
              <a:t>I will be your God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CD4577-093A-41E1-8A4B-3704A18AB32F}"/>
              </a:ext>
            </a:extLst>
          </p:cNvPr>
          <p:cNvSpPr txBox="1"/>
          <p:nvPr/>
        </p:nvSpPr>
        <p:spPr>
          <a:xfrm>
            <a:off x="522002" y="2827818"/>
            <a:ext cx="599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6. </a:t>
            </a:r>
            <a:r>
              <a:rPr lang="en-US" sz="3200" dirty="0">
                <a:solidFill>
                  <a:srgbClr val="FFFF00"/>
                </a:solidFill>
              </a:rPr>
              <a:t>I will bring you into the land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07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00017 0.0708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00035 0.0717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74 0.07175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00018 0.0745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00035 0.07199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0191 0.07222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8AABC-FF7C-4F99-A4AE-8196F482567D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</p:spTree>
    <p:extLst>
      <p:ext uri="{BB962C8B-B14F-4D97-AF65-F5344CB8AC3E}">
        <p14:creationId xmlns:p14="http://schemas.microsoft.com/office/powerpoint/2010/main" val="7478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3842C1-AB9A-4DE4-A675-AFDF5F87CFDE}"/>
              </a:ext>
            </a:extLst>
          </p:cNvPr>
          <p:cNvCxnSpPr/>
          <p:nvPr/>
        </p:nvCxnSpPr>
        <p:spPr>
          <a:xfrm>
            <a:off x="3505582" y="1326920"/>
            <a:ext cx="0" cy="403907"/>
          </a:xfrm>
          <a:prstGeom prst="line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2767353" y="783770"/>
            <a:ext cx="147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Levi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E3F39-FACA-444D-9365-AAA2C6DF2BF2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BBD806-F7FC-4592-A42F-BA0D1AFBBF76}"/>
              </a:ext>
            </a:extLst>
          </p:cNvPr>
          <p:cNvCxnSpPr/>
          <p:nvPr/>
        </p:nvCxnSpPr>
        <p:spPr>
          <a:xfrm>
            <a:off x="5035045" y="2733493"/>
            <a:ext cx="0" cy="403907"/>
          </a:xfrm>
          <a:prstGeom prst="line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D6E3A39-DE9F-4B3D-AB55-61748C24F692}"/>
              </a:ext>
            </a:extLst>
          </p:cNvPr>
          <p:cNvCxnSpPr/>
          <p:nvPr/>
        </p:nvCxnSpPr>
        <p:spPr>
          <a:xfrm>
            <a:off x="2058658" y="1707410"/>
            <a:ext cx="0" cy="403907"/>
          </a:xfrm>
          <a:prstGeom prst="line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6E3E42-FAB7-40CC-BF2C-9AB2F3176402}"/>
              </a:ext>
            </a:extLst>
          </p:cNvPr>
          <p:cNvCxnSpPr/>
          <p:nvPr/>
        </p:nvCxnSpPr>
        <p:spPr>
          <a:xfrm>
            <a:off x="3501656" y="1705028"/>
            <a:ext cx="0" cy="403907"/>
          </a:xfrm>
          <a:prstGeom prst="line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3A4961C-121A-4F53-B7D8-C12FEC7C6F0B}"/>
              </a:ext>
            </a:extLst>
          </p:cNvPr>
          <p:cNvCxnSpPr/>
          <p:nvPr/>
        </p:nvCxnSpPr>
        <p:spPr>
          <a:xfrm>
            <a:off x="5034793" y="1704486"/>
            <a:ext cx="0" cy="403907"/>
          </a:xfrm>
          <a:prstGeom prst="line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9D166E8-BD0D-4EFB-89A1-FE9715B2FD1D}"/>
              </a:ext>
            </a:extLst>
          </p:cNvPr>
          <p:cNvSpPr txBox="1"/>
          <p:nvPr/>
        </p:nvSpPr>
        <p:spPr>
          <a:xfrm>
            <a:off x="4411152" y="2175206"/>
            <a:ext cx="123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Kohath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5BE587-AF13-46D8-BE86-68D639EE2D0D}"/>
              </a:ext>
            </a:extLst>
          </p:cNvPr>
          <p:cNvSpPr txBox="1"/>
          <p:nvPr/>
        </p:nvSpPr>
        <p:spPr>
          <a:xfrm>
            <a:off x="2795625" y="2176136"/>
            <a:ext cx="1374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Gershom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CD4336-F628-450D-A562-956A2FDB73F0}"/>
              </a:ext>
            </a:extLst>
          </p:cNvPr>
          <p:cNvSpPr txBox="1"/>
          <p:nvPr/>
        </p:nvSpPr>
        <p:spPr>
          <a:xfrm>
            <a:off x="1533664" y="2174525"/>
            <a:ext cx="103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Marari</a:t>
            </a:r>
            <a:endParaRPr lang="en-US" sz="24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F7ED00-E6D1-473A-9D0A-9C66D56C706A}"/>
              </a:ext>
            </a:extLst>
          </p:cNvPr>
          <p:cNvCxnSpPr/>
          <p:nvPr/>
        </p:nvCxnSpPr>
        <p:spPr>
          <a:xfrm>
            <a:off x="5678502" y="3081832"/>
            <a:ext cx="0" cy="403907"/>
          </a:xfrm>
          <a:prstGeom prst="line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5A76C14-3268-4A3D-BC85-DE1F77E06DA4}"/>
              </a:ext>
            </a:extLst>
          </p:cNvPr>
          <p:cNvSpPr txBox="1"/>
          <p:nvPr/>
        </p:nvSpPr>
        <p:spPr>
          <a:xfrm>
            <a:off x="5064293" y="3498425"/>
            <a:ext cx="123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Amram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D50734-A700-4AF9-8C03-41AA3567862B}"/>
              </a:ext>
            </a:extLst>
          </p:cNvPr>
          <p:cNvCxnSpPr/>
          <p:nvPr/>
        </p:nvCxnSpPr>
        <p:spPr>
          <a:xfrm>
            <a:off x="5676093" y="3974465"/>
            <a:ext cx="0" cy="403907"/>
          </a:xfrm>
          <a:prstGeom prst="line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2D683B0-DE41-4B03-9B56-0D588E94A48E}"/>
              </a:ext>
            </a:extLst>
          </p:cNvPr>
          <p:cNvCxnSpPr/>
          <p:nvPr/>
        </p:nvCxnSpPr>
        <p:spPr>
          <a:xfrm>
            <a:off x="6286214" y="4326451"/>
            <a:ext cx="0" cy="403907"/>
          </a:xfrm>
          <a:prstGeom prst="line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8EBF24-C12A-4266-AF80-40FD64779C4C}"/>
              </a:ext>
            </a:extLst>
          </p:cNvPr>
          <p:cNvCxnSpPr/>
          <p:nvPr/>
        </p:nvCxnSpPr>
        <p:spPr>
          <a:xfrm>
            <a:off x="5044392" y="4327642"/>
            <a:ext cx="0" cy="403907"/>
          </a:xfrm>
          <a:prstGeom prst="line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55D5540-29E1-4A63-9D28-9A57126B2F0E}"/>
              </a:ext>
            </a:extLst>
          </p:cNvPr>
          <p:cNvSpPr txBox="1"/>
          <p:nvPr/>
        </p:nvSpPr>
        <p:spPr>
          <a:xfrm>
            <a:off x="4421742" y="4800003"/>
            <a:ext cx="123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Aaron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2DEB1C-952D-4EA8-8807-DA7F1F0443F1}"/>
              </a:ext>
            </a:extLst>
          </p:cNvPr>
          <p:cNvSpPr txBox="1"/>
          <p:nvPr/>
        </p:nvSpPr>
        <p:spPr>
          <a:xfrm>
            <a:off x="5657418" y="4808241"/>
            <a:ext cx="123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Moses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C7CAF9-6F96-4B74-8EB8-7CE468654D8C}"/>
              </a:ext>
            </a:extLst>
          </p:cNvPr>
          <p:cNvCxnSpPr>
            <a:cxnSpLocks/>
          </p:cNvCxnSpPr>
          <p:nvPr/>
        </p:nvCxnSpPr>
        <p:spPr>
          <a:xfrm>
            <a:off x="2054990" y="1724654"/>
            <a:ext cx="3006285" cy="0"/>
          </a:xfrm>
          <a:prstGeom prst="line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AE97D7-C241-4EC8-B63F-2606D3F4512C}"/>
              </a:ext>
            </a:extLst>
          </p:cNvPr>
          <p:cNvCxnSpPr>
            <a:cxnSpLocks/>
          </p:cNvCxnSpPr>
          <p:nvPr/>
        </p:nvCxnSpPr>
        <p:spPr>
          <a:xfrm flipH="1" flipV="1">
            <a:off x="5008168" y="3115220"/>
            <a:ext cx="702430" cy="2"/>
          </a:xfrm>
          <a:prstGeom prst="line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9F8A03-43B2-4EEC-979A-FEA83C291036}"/>
              </a:ext>
            </a:extLst>
          </p:cNvPr>
          <p:cNvCxnSpPr>
            <a:cxnSpLocks/>
          </p:cNvCxnSpPr>
          <p:nvPr/>
        </p:nvCxnSpPr>
        <p:spPr>
          <a:xfrm flipH="1">
            <a:off x="5015163" y="4356194"/>
            <a:ext cx="1302674" cy="0"/>
          </a:xfrm>
          <a:prstGeom prst="line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6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  <p:bldP spid="28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8AABC-FF7C-4F99-A4AE-8196F482567D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</p:spTree>
    <p:extLst>
      <p:ext uri="{BB962C8B-B14F-4D97-AF65-F5344CB8AC3E}">
        <p14:creationId xmlns:p14="http://schemas.microsoft.com/office/powerpoint/2010/main" val="18489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0"/>
            <a:ext cx="828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armies</a:t>
            </a:r>
            <a:r>
              <a:rPr lang="en-US" sz="3200" dirty="0"/>
              <a:t> ~ NLT, NIV, better – </a:t>
            </a:r>
            <a:r>
              <a:rPr lang="en-US" sz="3200" dirty="0">
                <a:solidFill>
                  <a:srgbClr val="FFFF00"/>
                </a:solidFill>
              </a:rPr>
              <a:t>clans</a:t>
            </a:r>
            <a:r>
              <a:rPr lang="en-US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E3F39-FACA-444D-9365-AAA2C6DF2BF2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</p:spTree>
    <p:extLst>
      <p:ext uri="{BB962C8B-B14F-4D97-AF65-F5344CB8AC3E}">
        <p14:creationId xmlns:p14="http://schemas.microsoft.com/office/powerpoint/2010/main" val="235054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16CFF92-170E-45D9-A247-63F17A7F0C65}"/>
              </a:ext>
            </a:extLst>
          </p:cNvPr>
          <p:cNvSpPr/>
          <p:nvPr/>
        </p:nvSpPr>
        <p:spPr>
          <a:xfrm>
            <a:off x="-311861" y="478118"/>
            <a:ext cx="8810454" cy="5193553"/>
          </a:xfrm>
          <a:custGeom>
            <a:avLst/>
            <a:gdLst>
              <a:gd name="connsiteX0" fmla="*/ 6066503 w 7349612"/>
              <a:gd name="connsiteY0" fmla="*/ 280219 h 4296697"/>
              <a:gd name="connsiteX1" fmla="*/ 383458 w 7349612"/>
              <a:gd name="connsiteY1" fmla="*/ 3220065 h 4296697"/>
              <a:gd name="connsiteX2" fmla="*/ 0 w 7349612"/>
              <a:gd name="connsiteY2" fmla="*/ 4296697 h 4296697"/>
              <a:gd name="connsiteX3" fmla="*/ 7349612 w 7349612"/>
              <a:gd name="connsiteY3" fmla="*/ 4252452 h 4296697"/>
              <a:gd name="connsiteX4" fmla="*/ 7325032 w 7349612"/>
              <a:gd name="connsiteY4" fmla="*/ 2050026 h 4296697"/>
              <a:gd name="connsiteX5" fmla="*/ 6666271 w 7349612"/>
              <a:gd name="connsiteY5" fmla="*/ 0 h 4296697"/>
              <a:gd name="connsiteX6" fmla="*/ 6066503 w 7349612"/>
              <a:gd name="connsiteY6" fmla="*/ 280219 h 429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9612" h="4296697">
                <a:moveTo>
                  <a:pt x="6066503" y="280219"/>
                </a:moveTo>
                <a:lnTo>
                  <a:pt x="383458" y="3220065"/>
                </a:lnTo>
                <a:lnTo>
                  <a:pt x="0" y="4296697"/>
                </a:lnTo>
                <a:lnTo>
                  <a:pt x="7349612" y="4252452"/>
                </a:lnTo>
                <a:lnTo>
                  <a:pt x="7325032" y="2050026"/>
                </a:lnTo>
                <a:lnTo>
                  <a:pt x="6666271" y="0"/>
                </a:lnTo>
                <a:lnTo>
                  <a:pt x="6066503" y="280219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0"/>
                  <a:lumOff val="100000"/>
                  <a:alpha val="60000"/>
                </a:schemeClr>
              </a:gs>
              <a:gs pos="22360">
                <a:srgbClr val="EADBAD">
                  <a:alpha val="60000"/>
                </a:srgbClr>
              </a:gs>
              <a:gs pos="37000">
                <a:srgbClr val="D5B657">
                  <a:alpha val="60000"/>
                </a:srgbClr>
              </a:gs>
              <a:gs pos="87000">
                <a:srgbClr val="DAB440">
                  <a:alpha val="60000"/>
                </a:srgbClr>
              </a:gs>
              <a:gs pos="70000">
                <a:schemeClr val="accent4">
                  <a:lumMod val="75000"/>
                  <a:alpha val="60000"/>
                </a:schemeClr>
              </a:gs>
              <a:gs pos="100000">
                <a:schemeClr val="accent4">
                  <a:lumMod val="40000"/>
                  <a:lumOff val="60000"/>
                  <a:alpha val="6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harden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chazaq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strengthen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D8E8E-AC01-4CCC-8C34-C2C966D73DF5}"/>
              </a:ext>
            </a:extLst>
          </p:cNvPr>
          <p:cNvSpPr txBox="1"/>
          <p:nvPr/>
        </p:nvSpPr>
        <p:spPr>
          <a:xfrm>
            <a:off x="669365" y="1299697"/>
            <a:ext cx="8032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kabed</a:t>
            </a:r>
            <a:r>
              <a:rPr lang="en-US" sz="3200" dirty="0"/>
              <a:t> ~ </a:t>
            </a:r>
            <a:r>
              <a:rPr lang="en-US" sz="3200" i="1" dirty="0"/>
              <a:t>heavy</a:t>
            </a:r>
            <a:r>
              <a:rPr lang="en-US" sz="3200" dirty="0"/>
              <a:t> (primary word for harden)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A picture containing building, brick, food&#10;&#10;Description automatically generated">
            <a:extLst>
              <a:ext uri="{FF2B5EF4-FFF2-40B4-BE49-F238E27FC236}">
                <a16:creationId xmlns:a16="http://schemas.microsoft.com/office/drawing/2014/main" id="{346B2801-DE11-4C3F-A51F-029666352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36454" y="3601958"/>
            <a:ext cx="2613829" cy="261382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EFEC247-64C3-4805-9CCF-3C8FC3EDD5AC}"/>
              </a:ext>
            </a:extLst>
          </p:cNvPr>
          <p:cNvSpPr txBox="1"/>
          <p:nvPr/>
        </p:nvSpPr>
        <p:spPr>
          <a:xfrm>
            <a:off x="300000" y="71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cooking-in-college.com/2011/09/16/baked-buffalo-chicken-wing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7E2D598B-E8ED-4AEC-B5D2-BE8D814C3C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17753" y="0"/>
            <a:ext cx="2644055" cy="2644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39FC1BD-4DC0-4474-B62C-80437CCA0C1D}"/>
              </a:ext>
            </a:extLst>
          </p:cNvPr>
          <p:cNvSpPr txBox="1"/>
          <p:nvPr/>
        </p:nvSpPr>
        <p:spPr>
          <a:xfrm>
            <a:off x="1143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en.wikipedia.org/wiki/Aromanian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2F5A3BB0-E4D1-4A5B-9175-1078051EA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17753" y="4915"/>
            <a:ext cx="2644055" cy="2644055"/>
          </a:xfrm>
          <a:prstGeom prst="rect">
            <a:avLst/>
          </a:prstGeom>
        </p:spPr>
      </p:pic>
      <p:pic>
        <p:nvPicPr>
          <p:cNvPr id="22" name="Picture 21" descr="A picture containing cup, filled, food, bowl&#10;&#10;Description automatically generated">
            <a:extLst>
              <a:ext uri="{FF2B5EF4-FFF2-40B4-BE49-F238E27FC236}">
                <a16:creationId xmlns:a16="http://schemas.microsoft.com/office/drawing/2014/main" id="{430E89A8-9A76-4112-A541-A0C988720DF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324" b="73243" l="18934" r="82200">
                        <a14:foregroundMark x1="43750" y1="67647" x2="43750" y2="67647"/>
                        <a14:foregroundMark x1="35539" y1="59436" x2="54779" y2="69935"/>
                        <a14:foregroundMark x1="54779" y1="69935" x2="54779" y2="69935"/>
                        <a14:foregroundMark x1="82261" y1="58415" x2="82261" y2="58415"/>
                        <a14:foregroundMark x1="82261" y1="58252" x2="81281" y2="56985"/>
                        <a14:foregroundMark x1="23683" y1="56618" x2="25214" y2="58292"/>
                        <a14:foregroundMark x1="20466" y1="56005" x2="27543" y2="56658"/>
                        <a14:foregroundMark x1="18934" y1="59926" x2="35172" y2="70915"/>
                        <a14:foregroundMark x1="23683" y1="67525" x2="38634" y2="73243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380" t="15168" r="11415" b="21913"/>
          <a:stretch/>
        </p:blipFill>
        <p:spPr>
          <a:xfrm rot="310724">
            <a:off x="1348935" y="3890128"/>
            <a:ext cx="2616018" cy="166362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70653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8AABC-FF7C-4F99-A4AE-8196F482567D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</p:spTree>
    <p:extLst>
      <p:ext uri="{BB962C8B-B14F-4D97-AF65-F5344CB8AC3E}">
        <p14:creationId xmlns:p14="http://schemas.microsoft.com/office/powerpoint/2010/main" val="209542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1256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God: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D8E8E-AC01-4CCC-8C34-C2C966D73DF5}"/>
              </a:ext>
            </a:extLst>
          </p:cNvPr>
          <p:cNvSpPr txBox="1"/>
          <p:nvPr/>
        </p:nvSpPr>
        <p:spPr>
          <a:xfrm>
            <a:off x="669365" y="1284949"/>
            <a:ext cx="3863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Moses: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536EA7-FBDF-4C9B-B01F-F87C7AECD456}"/>
              </a:ext>
            </a:extLst>
          </p:cNvPr>
          <p:cNvSpPr txBox="1"/>
          <p:nvPr/>
        </p:nvSpPr>
        <p:spPr>
          <a:xfrm>
            <a:off x="1330039" y="786938"/>
            <a:ext cx="32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Yes, you can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BD79AA-AD27-4A3E-83CB-7839D45034B7}"/>
              </a:ext>
            </a:extLst>
          </p:cNvPr>
          <p:cNvSpPr txBox="1"/>
          <p:nvPr/>
        </p:nvSpPr>
        <p:spPr>
          <a:xfrm>
            <a:off x="2327560" y="1291245"/>
            <a:ext cx="227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No, I can’t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3C00A6-D620-431A-8042-C666030A2D3B}"/>
              </a:ext>
            </a:extLst>
          </p:cNvPr>
          <p:cNvSpPr txBox="1"/>
          <p:nvPr/>
        </p:nvSpPr>
        <p:spPr>
          <a:xfrm>
            <a:off x="1332810" y="784166"/>
            <a:ext cx="2180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Yes, I will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D86FF4-0952-4CAD-B78B-D51728F9B359}"/>
              </a:ext>
            </a:extLst>
          </p:cNvPr>
          <p:cNvSpPr txBox="1"/>
          <p:nvPr/>
        </p:nvSpPr>
        <p:spPr>
          <a:xfrm>
            <a:off x="2330331" y="1288473"/>
            <a:ext cx="2812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No, I won’t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A5298-C840-4DEE-9BBC-6B5FFB548EB2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</p:spTree>
    <p:extLst>
      <p:ext uri="{BB962C8B-B14F-4D97-AF65-F5344CB8AC3E}">
        <p14:creationId xmlns:p14="http://schemas.microsoft.com/office/powerpoint/2010/main" val="256004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allAtOnce"/>
      <p:bldP spid="7" grpId="0"/>
      <p:bldP spid="7" grpId="1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9F2BC-1BF8-420D-B90C-0BF02490110E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</p:spTree>
    <p:extLst>
      <p:ext uri="{BB962C8B-B14F-4D97-AF65-F5344CB8AC3E}">
        <p14:creationId xmlns:p14="http://schemas.microsoft.com/office/powerpoint/2010/main" val="257128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FE7BAE-B455-4FF7-81F8-D62E5671C398}"/>
              </a:ext>
            </a:extLst>
          </p:cNvPr>
          <p:cNvSpPr/>
          <p:nvPr/>
        </p:nvSpPr>
        <p:spPr>
          <a:xfrm>
            <a:off x="2162345" y="2189166"/>
            <a:ext cx="5010287" cy="72315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D8E8E-AC01-4CCC-8C34-C2C966D73DF5}"/>
              </a:ext>
            </a:extLst>
          </p:cNvPr>
          <p:cNvSpPr txBox="1"/>
          <p:nvPr/>
        </p:nvSpPr>
        <p:spPr>
          <a:xfrm>
            <a:off x="466156" y="788881"/>
            <a:ext cx="8032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Ex. 12:12 ~ </a:t>
            </a:r>
            <a:r>
              <a:rPr lang="en-US" sz="3200" dirty="0">
                <a:solidFill>
                  <a:srgbClr val="FFFF00"/>
                </a:solidFill>
              </a:rPr>
              <a:t>For I will pass through the land of Egypt on that night, and will strike all the firstborn in the land of Egypt, both man and beast; and against all the gods of Egypt I will execute judgment: I </a:t>
            </a:r>
            <a:r>
              <a:rPr lang="en-US" sz="3200" i="1" dirty="0">
                <a:solidFill>
                  <a:srgbClr val="FFFF00"/>
                </a:solidFill>
              </a:rPr>
              <a:t>am</a:t>
            </a:r>
            <a:r>
              <a:rPr lang="en-US" sz="3200" dirty="0">
                <a:solidFill>
                  <a:srgbClr val="FFFF00"/>
                </a:solidFill>
              </a:rPr>
              <a:t> the LORD.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9CEF71-1C54-4D9D-B45D-F7123DD37248}"/>
              </a:ext>
            </a:extLst>
          </p:cNvPr>
          <p:cNvSpPr/>
          <p:nvPr/>
        </p:nvSpPr>
        <p:spPr>
          <a:xfrm>
            <a:off x="4168267" y="3244334"/>
            <a:ext cx="807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33C0B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AED19E-C194-4C02-93A7-763CA91304AF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CF01D8-BEB0-4F0D-B77D-3626BD8F954B}"/>
              </a:ext>
            </a:extLst>
          </p:cNvPr>
          <p:cNvSpPr/>
          <p:nvPr/>
        </p:nvSpPr>
        <p:spPr>
          <a:xfrm>
            <a:off x="2717868" y="4190031"/>
            <a:ext cx="5516648" cy="72315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D84D8E-AD33-4086-9ACB-96A160BD4902}"/>
              </a:ext>
            </a:extLst>
          </p:cNvPr>
          <p:cNvSpPr/>
          <p:nvPr/>
        </p:nvSpPr>
        <p:spPr>
          <a:xfrm>
            <a:off x="392539" y="4701309"/>
            <a:ext cx="3741925" cy="72315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575298-78BD-4EBD-9660-4655A85CA17F}"/>
              </a:ext>
            </a:extLst>
          </p:cNvPr>
          <p:cNvSpPr txBox="1"/>
          <p:nvPr/>
        </p:nvSpPr>
        <p:spPr>
          <a:xfrm>
            <a:off x="480908" y="3256771"/>
            <a:ext cx="80323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Num. 33:4 ~ </a:t>
            </a:r>
            <a:r>
              <a:rPr lang="en-US" sz="3200" dirty="0">
                <a:solidFill>
                  <a:srgbClr val="FFFF00"/>
                </a:solidFill>
              </a:rPr>
              <a:t>For the Egyptians were burying all </a:t>
            </a:r>
            <a:r>
              <a:rPr lang="en-US" sz="3200" i="1" dirty="0">
                <a:solidFill>
                  <a:srgbClr val="FFFF00"/>
                </a:solidFill>
              </a:rPr>
              <a:t>their</a:t>
            </a:r>
            <a:r>
              <a:rPr lang="en-US" sz="3200" dirty="0">
                <a:solidFill>
                  <a:srgbClr val="FFFF00"/>
                </a:solidFill>
              </a:rPr>
              <a:t> firstborn, whom the </a:t>
            </a:r>
            <a:r>
              <a:rPr lang="en-US" sz="3200" cap="small" dirty="0">
                <a:solidFill>
                  <a:srgbClr val="FFFF00"/>
                </a:solidFill>
              </a:rPr>
              <a:t>Lord</a:t>
            </a:r>
            <a:r>
              <a:rPr lang="en-US" sz="3200" dirty="0">
                <a:solidFill>
                  <a:srgbClr val="FFFF00"/>
                </a:solidFill>
              </a:rPr>
              <a:t> had killed among them. Also on their gods the </a:t>
            </a:r>
            <a:r>
              <a:rPr lang="en-US" sz="3200" cap="small" dirty="0">
                <a:solidFill>
                  <a:srgbClr val="FFFF00"/>
                </a:solidFill>
              </a:rPr>
              <a:t>Lord</a:t>
            </a:r>
            <a:r>
              <a:rPr lang="en-US" sz="3200" dirty="0">
                <a:solidFill>
                  <a:srgbClr val="FFFF00"/>
                </a:solidFill>
              </a:rPr>
              <a:t> had executed judgments.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4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0" grpId="0" animBg="1"/>
      <p:bldP spid="11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F11B1-AA12-4896-AAD7-31F2BE963945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</p:spTree>
    <p:extLst>
      <p:ext uri="{BB962C8B-B14F-4D97-AF65-F5344CB8AC3E}">
        <p14:creationId xmlns:p14="http://schemas.microsoft.com/office/powerpoint/2010/main" val="8678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8D8E8E-AC01-4CCC-8C34-C2C966D73DF5}"/>
              </a:ext>
            </a:extLst>
          </p:cNvPr>
          <p:cNvSpPr txBox="1"/>
          <p:nvPr/>
        </p:nvSpPr>
        <p:spPr>
          <a:xfrm>
            <a:off x="466156" y="788881"/>
            <a:ext cx="803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He was allowing Pharaoh to fill up his rebellion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3546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He was teaching Moses to walk by faith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9CEF71-1C54-4D9D-B45D-F7123DD37248}"/>
              </a:ext>
            </a:extLst>
          </p:cNvPr>
          <p:cNvSpPr/>
          <p:nvPr/>
        </p:nvSpPr>
        <p:spPr>
          <a:xfrm>
            <a:off x="4168267" y="3244334"/>
            <a:ext cx="807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33C0B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AED19E-C194-4C02-93A7-763CA91304AF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</p:spTree>
    <p:extLst>
      <p:ext uri="{BB962C8B-B14F-4D97-AF65-F5344CB8AC3E}">
        <p14:creationId xmlns:p14="http://schemas.microsoft.com/office/powerpoint/2010/main" val="398826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00105 0.07338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F11B1-AA12-4896-AAD7-31F2BE963945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</p:spTree>
    <p:extLst>
      <p:ext uri="{BB962C8B-B14F-4D97-AF65-F5344CB8AC3E}">
        <p14:creationId xmlns:p14="http://schemas.microsoft.com/office/powerpoint/2010/main" val="429305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n 31">
            <a:extLst>
              <a:ext uri="{FF2B5EF4-FFF2-40B4-BE49-F238E27FC236}">
                <a16:creationId xmlns:a16="http://schemas.microsoft.com/office/drawing/2014/main" id="{5A29040F-14DB-457D-A3F8-1C66CEE93608}"/>
              </a:ext>
            </a:extLst>
          </p:cNvPr>
          <p:cNvSpPr/>
          <p:nvPr/>
        </p:nvSpPr>
        <p:spPr>
          <a:xfrm>
            <a:off x="686826" y="3622100"/>
            <a:ext cx="2318657" cy="373982"/>
          </a:xfrm>
          <a:prstGeom prst="can">
            <a:avLst>
              <a:gd name="adj" fmla="val 42622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375FE9-CDFE-4F67-9E7F-AF4F8ADE3597}"/>
              </a:ext>
            </a:extLst>
          </p:cNvPr>
          <p:cNvGrpSpPr/>
          <p:nvPr/>
        </p:nvGrpSpPr>
        <p:grpSpPr>
          <a:xfrm>
            <a:off x="682505" y="2014837"/>
            <a:ext cx="2318657" cy="1971870"/>
            <a:chOff x="682506" y="2013434"/>
            <a:chExt cx="2318657" cy="197187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0F4E601-8517-4294-9CC6-A7D94E279E5F}"/>
                </a:ext>
              </a:extLst>
            </p:cNvPr>
            <p:cNvCxnSpPr/>
            <p:nvPr/>
          </p:nvCxnSpPr>
          <p:spPr>
            <a:xfrm>
              <a:off x="1819454" y="2013434"/>
              <a:ext cx="1167714" cy="1676400"/>
            </a:xfrm>
            <a:prstGeom prst="lin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70B187A-EFD0-4FA1-8C33-0833F4296BE8}"/>
                </a:ext>
              </a:extLst>
            </p:cNvPr>
            <p:cNvCxnSpPr/>
            <p:nvPr/>
          </p:nvCxnSpPr>
          <p:spPr>
            <a:xfrm flipH="1">
              <a:off x="701168" y="2013434"/>
              <a:ext cx="1118286" cy="1676400"/>
            </a:xfrm>
            <a:prstGeom prst="lin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n 31">
              <a:extLst>
                <a:ext uri="{FF2B5EF4-FFF2-40B4-BE49-F238E27FC236}">
                  <a16:creationId xmlns:a16="http://schemas.microsoft.com/office/drawing/2014/main" id="{299E119D-E497-4D7A-B040-54358BA7459E}"/>
                </a:ext>
              </a:extLst>
            </p:cNvPr>
            <p:cNvSpPr/>
            <p:nvPr/>
          </p:nvSpPr>
          <p:spPr>
            <a:xfrm>
              <a:off x="682506" y="3611322"/>
              <a:ext cx="2318657" cy="373982"/>
            </a:xfrm>
            <a:prstGeom prst="can">
              <a:avLst>
                <a:gd name="adj" fmla="val 426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A620AA-69C7-436E-BFD2-CB5365FEB982}"/>
                </a:ext>
              </a:extLst>
            </p:cNvPr>
            <p:cNvCxnSpPr/>
            <p:nvPr/>
          </p:nvCxnSpPr>
          <p:spPr>
            <a:xfrm>
              <a:off x="1819454" y="2013434"/>
              <a:ext cx="203299" cy="1751045"/>
            </a:xfrm>
            <a:prstGeom prst="lin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0D7BE5-FAB8-431C-AB1A-22F754F37A36}"/>
              </a:ext>
            </a:extLst>
          </p:cNvPr>
          <p:cNvGrpSpPr/>
          <p:nvPr/>
        </p:nvGrpSpPr>
        <p:grpSpPr>
          <a:xfrm>
            <a:off x="682506" y="2019114"/>
            <a:ext cx="2374090" cy="2294051"/>
            <a:chOff x="682506" y="2013434"/>
            <a:chExt cx="2374090" cy="229405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D72CD13-9764-4147-8A58-63C148951261}"/>
                </a:ext>
              </a:extLst>
            </p:cNvPr>
            <p:cNvCxnSpPr/>
            <p:nvPr/>
          </p:nvCxnSpPr>
          <p:spPr>
            <a:xfrm>
              <a:off x="1819454" y="2013434"/>
              <a:ext cx="1167714" cy="1676400"/>
            </a:xfrm>
            <a:prstGeom prst="lin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D90494D-0CB4-41D0-A9B7-042993EC3C58}"/>
                </a:ext>
              </a:extLst>
            </p:cNvPr>
            <p:cNvCxnSpPr/>
            <p:nvPr/>
          </p:nvCxnSpPr>
          <p:spPr>
            <a:xfrm flipH="1">
              <a:off x="701168" y="2013434"/>
              <a:ext cx="1118286" cy="1676400"/>
            </a:xfrm>
            <a:prstGeom prst="lin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n 31">
              <a:extLst>
                <a:ext uri="{FF2B5EF4-FFF2-40B4-BE49-F238E27FC236}">
                  <a16:creationId xmlns:a16="http://schemas.microsoft.com/office/drawing/2014/main" id="{217E0C31-0C4E-4983-B3A0-9960BC4D9108}"/>
                </a:ext>
              </a:extLst>
            </p:cNvPr>
            <p:cNvSpPr/>
            <p:nvPr/>
          </p:nvSpPr>
          <p:spPr>
            <a:xfrm>
              <a:off x="682506" y="3611322"/>
              <a:ext cx="2318657" cy="373982"/>
            </a:xfrm>
            <a:prstGeom prst="can">
              <a:avLst>
                <a:gd name="adj" fmla="val 426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BBDD9D-89D3-4022-8612-B89743D35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20698">
              <a:off x="924493" y="2375268"/>
              <a:ext cx="2132103" cy="1932217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BB6F4D-14E3-4998-B425-119B58662A4A}"/>
                </a:ext>
              </a:extLst>
            </p:cNvPr>
            <p:cNvCxnSpPr/>
            <p:nvPr/>
          </p:nvCxnSpPr>
          <p:spPr>
            <a:xfrm>
              <a:off x="1819454" y="2013434"/>
              <a:ext cx="203299" cy="1751045"/>
            </a:xfrm>
            <a:prstGeom prst="lin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4A6509-7517-495D-85D8-D1908016BD8D}"/>
              </a:ext>
            </a:extLst>
          </p:cNvPr>
          <p:cNvGrpSpPr/>
          <p:nvPr/>
        </p:nvGrpSpPr>
        <p:grpSpPr>
          <a:xfrm>
            <a:off x="5997929" y="2061686"/>
            <a:ext cx="2318657" cy="1971870"/>
            <a:chOff x="5991302" y="2042085"/>
            <a:chExt cx="2318657" cy="1971870"/>
          </a:xfrm>
        </p:grpSpPr>
        <p:sp>
          <p:nvSpPr>
            <p:cNvPr id="18" name="Can 38">
              <a:extLst>
                <a:ext uri="{FF2B5EF4-FFF2-40B4-BE49-F238E27FC236}">
                  <a16:creationId xmlns:a16="http://schemas.microsoft.com/office/drawing/2014/main" id="{D595B845-2D5F-44FA-B0FC-4F2BA6702B9F}"/>
                </a:ext>
              </a:extLst>
            </p:cNvPr>
            <p:cNvSpPr/>
            <p:nvPr/>
          </p:nvSpPr>
          <p:spPr>
            <a:xfrm>
              <a:off x="5991302" y="3639973"/>
              <a:ext cx="2318657" cy="373982"/>
            </a:xfrm>
            <a:prstGeom prst="can">
              <a:avLst>
                <a:gd name="adj" fmla="val 426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31ACCCA-4A7E-4AE8-80D4-DA192B4CDC87}"/>
                </a:ext>
              </a:extLst>
            </p:cNvPr>
            <p:cNvCxnSpPr/>
            <p:nvPr/>
          </p:nvCxnSpPr>
          <p:spPr>
            <a:xfrm>
              <a:off x="7128250" y="2042085"/>
              <a:ext cx="1167714" cy="1676400"/>
            </a:xfrm>
            <a:prstGeom prst="lin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371BB70-7B52-43C8-9824-E25C999D3676}"/>
                </a:ext>
              </a:extLst>
            </p:cNvPr>
            <p:cNvCxnSpPr/>
            <p:nvPr/>
          </p:nvCxnSpPr>
          <p:spPr>
            <a:xfrm flipH="1">
              <a:off x="6009964" y="2042085"/>
              <a:ext cx="1118286" cy="1676400"/>
            </a:xfrm>
            <a:prstGeom prst="lin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2F462D1-DC92-4A3A-AB09-A45A13A253CD}"/>
                </a:ext>
              </a:extLst>
            </p:cNvPr>
            <p:cNvCxnSpPr/>
            <p:nvPr/>
          </p:nvCxnSpPr>
          <p:spPr>
            <a:xfrm>
              <a:off x="7128250" y="2042085"/>
              <a:ext cx="203299" cy="1751045"/>
            </a:xfrm>
            <a:prstGeom prst="lin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98203B-DC46-45EA-A04D-276B53734C23}"/>
              </a:ext>
            </a:extLst>
          </p:cNvPr>
          <p:cNvGrpSpPr/>
          <p:nvPr/>
        </p:nvGrpSpPr>
        <p:grpSpPr>
          <a:xfrm>
            <a:off x="5994125" y="2054931"/>
            <a:ext cx="2318657" cy="1995276"/>
            <a:chOff x="5991302" y="2042085"/>
            <a:chExt cx="2318657" cy="1995276"/>
          </a:xfrm>
        </p:grpSpPr>
        <p:sp>
          <p:nvSpPr>
            <p:cNvPr id="23" name="Can 38">
              <a:extLst>
                <a:ext uri="{FF2B5EF4-FFF2-40B4-BE49-F238E27FC236}">
                  <a16:creationId xmlns:a16="http://schemas.microsoft.com/office/drawing/2014/main" id="{D54575CC-BC64-4D16-8D2B-FDB4F825527D}"/>
                </a:ext>
              </a:extLst>
            </p:cNvPr>
            <p:cNvSpPr/>
            <p:nvPr/>
          </p:nvSpPr>
          <p:spPr>
            <a:xfrm>
              <a:off x="5991302" y="3639973"/>
              <a:ext cx="2318657" cy="373982"/>
            </a:xfrm>
            <a:prstGeom prst="can">
              <a:avLst>
                <a:gd name="adj" fmla="val 426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E8C0E43-8C58-4F9A-825D-343A61AE4F7C}"/>
                </a:ext>
              </a:extLst>
            </p:cNvPr>
            <p:cNvCxnSpPr/>
            <p:nvPr/>
          </p:nvCxnSpPr>
          <p:spPr>
            <a:xfrm>
              <a:off x="7128250" y="2042085"/>
              <a:ext cx="1167714" cy="1676400"/>
            </a:xfrm>
            <a:prstGeom prst="lin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3A7F5BD-6955-420D-9BC8-9B2409404E0F}"/>
                </a:ext>
              </a:extLst>
            </p:cNvPr>
            <p:cNvCxnSpPr/>
            <p:nvPr/>
          </p:nvCxnSpPr>
          <p:spPr>
            <a:xfrm flipH="1">
              <a:off x="6009964" y="2042085"/>
              <a:ext cx="1118286" cy="1676400"/>
            </a:xfrm>
            <a:prstGeom prst="lin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6655A3F-206D-49F5-8EC5-37BCF7B3B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 rot="19309552">
              <a:off x="6447182" y="2721870"/>
              <a:ext cx="1399459" cy="1315491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51A129-6011-45A1-8AD1-51AAAA377A83}"/>
                </a:ext>
              </a:extLst>
            </p:cNvPr>
            <p:cNvCxnSpPr/>
            <p:nvPr/>
          </p:nvCxnSpPr>
          <p:spPr>
            <a:xfrm>
              <a:off x="7128250" y="2042085"/>
              <a:ext cx="203299" cy="1751045"/>
            </a:xfrm>
            <a:prstGeom prst="lin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an 22">
            <a:extLst>
              <a:ext uri="{FF2B5EF4-FFF2-40B4-BE49-F238E27FC236}">
                <a16:creationId xmlns:a16="http://schemas.microsoft.com/office/drawing/2014/main" id="{6CE3A2D9-B05A-4723-9891-C2A65C030314}"/>
              </a:ext>
            </a:extLst>
          </p:cNvPr>
          <p:cNvSpPr/>
          <p:nvPr/>
        </p:nvSpPr>
        <p:spPr>
          <a:xfrm>
            <a:off x="3189693" y="5263261"/>
            <a:ext cx="2657689" cy="625480"/>
          </a:xfrm>
          <a:prstGeom prst="can">
            <a:avLst>
              <a:gd name="adj" fmla="val 35712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  <a:effectLst>
            <a:outerShdw blurRad="76200" dist="139700" dir="24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n 24">
            <a:extLst>
              <a:ext uri="{FF2B5EF4-FFF2-40B4-BE49-F238E27FC236}">
                <a16:creationId xmlns:a16="http://schemas.microsoft.com/office/drawing/2014/main" id="{A84736D5-AD80-4BD6-8402-B4639230362F}"/>
              </a:ext>
            </a:extLst>
          </p:cNvPr>
          <p:cNvSpPr/>
          <p:nvPr/>
        </p:nvSpPr>
        <p:spPr>
          <a:xfrm>
            <a:off x="3687422" y="5007063"/>
            <a:ext cx="1650215" cy="427211"/>
          </a:xfrm>
          <a:prstGeom prst="can">
            <a:avLst>
              <a:gd name="adj" fmla="val 3145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A4491568-9B1A-4633-B2A2-6254D57F16F6}"/>
              </a:ext>
            </a:extLst>
          </p:cNvPr>
          <p:cNvSpPr/>
          <p:nvPr/>
        </p:nvSpPr>
        <p:spPr>
          <a:xfrm>
            <a:off x="4333611" y="1743068"/>
            <a:ext cx="342380" cy="3377204"/>
          </a:xfrm>
          <a:custGeom>
            <a:avLst/>
            <a:gdLst>
              <a:gd name="connsiteX0" fmla="*/ 0 w 2767913"/>
              <a:gd name="connsiteY0" fmla="*/ 716691 h 716691"/>
              <a:gd name="connsiteX1" fmla="*/ 2759676 w 2767913"/>
              <a:gd name="connsiteY1" fmla="*/ 659027 h 716691"/>
              <a:gd name="connsiteX2" fmla="*/ 2767913 w 2767913"/>
              <a:gd name="connsiteY2" fmla="*/ 321275 h 716691"/>
              <a:gd name="connsiteX3" fmla="*/ 2232454 w 2767913"/>
              <a:gd name="connsiteY3" fmla="*/ 329513 h 716691"/>
              <a:gd name="connsiteX4" fmla="*/ 2232454 w 2767913"/>
              <a:gd name="connsiteY4" fmla="*/ 0 h 716691"/>
              <a:gd name="connsiteX5" fmla="*/ 510746 w 2767913"/>
              <a:gd name="connsiteY5" fmla="*/ 49427 h 716691"/>
              <a:gd name="connsiteX6" fmla="*/ 502508 w 2767913"/>
              <a:gd name="connsiteY6" fmla="*/ 329513 h 716691"/>
              <a:gd name="connsiteX7" fmla="*/ 24713 w 2767913"/>
              <a:gd name="connsiteY7" fmla="*/ 354227 h 716691"/>
              <a:gd name="connsiteX8" fmla="*/ 0 w 2767913"/>
              <a:gd name="connsiteY8" fmla="*/ 716691 h 716691"/>
              <a:gd name="connsiteX0" fmla="*/ 0 w 2767913"/>
              <a:gd name="connsiteY0" fmla="*/ 716691 h 716691"/>
              <a:gd name="connsiteX1" fmla="*/ 2759676 w 2767913"/>
              <a:gd name="connsiteY1" fmla="*/ 659027 h 716691"/>
              <a:gd name="connsiteX2" fmla="*/ 2767913 w 2767913"/>
              <a:gd name="connsiteY2" fmla="*/ 321275 h 716691"/>
              <a:gd name="connsiteX3" fmla="*/ 2232454 w 2767913"/>
              <a:gd name="connsiteY3" fmla="*/ 329513 h 716691"/>
              <a:gd name="connsiteX4" fmla="*/ 2232454 w 2767913"/>
              <a:gd name="connsiteY4" fmla="*/ 0 h 716691"/>
              <a:gd name="connsiteX5" fmla="*/ 510746 w 2767913"/>
              <a:gd name="connsiteY5" fmla="*/ 16476 h 716691"/>
              <a:gd name="connsiteX6" fmla="*/ 502508 w 2767913"/>
              <a:gd name="connsiteY6" fmla="*/ 329513 h 716691"/>
              <a:gd name="connsiteX7" fmla="*/ 24713 w 2767913"/>
              <a:gd name="connsiteY7" fmla="*/ 354227 h 716691"/>
              <a:gd name="connsiteX8" fmla="*/ 0 w 2767913"/>
              <a:gd name="connsiteY8" fmla="*/ 716691 h 716691"/>
              <a:gd name="connsiteX0" fmla="*/ 0 w 2767913"/>
              <a:gd name="connsiteY0" fmla="*/ 716691 h 716691"/>
              <a:gd name="connsiteX1" fmla="*/ 2759676 w 2767913"/>
              <a:gd name="connsiteY1" fmla="*/ 659027 h 716691"/>
              <a:gd name="connsiteX2" fmla="*/ 2767913 w 2767913"/>
              <a:gd name="connsiteY2" fmla="*/ 321275 h 716691"/>
              <a:gd name="connsiteX3" fmla="*/ 2232454 w 2767913"/>
              <a:gd name="connsiteY3" fmla="*/ 329513 h 716691"/>
              <a:gd name="connsiteX4" fmla="*/ 2232454 w 2767913"/>
              <a:gd name="connsiteY4" fmla="*/ 0 h 716691"/>
              <a:gd name="connsiteX5" fmla="*/ 510746 w 2767913"/>
              <a:gd name="connsiteY5" fmla="*/ 16476 h 716691"/>
              <a:gd name="connsiteX6" fmla="*/ 543697 w 2767913"/>
              <a:gd name="connsiteY6" fmla="*/ 354227 h 716691"/>
              <a:gd name="connsiteX7" fmla="*/ 24713 w 2767913"/>
              <a:gd name="connsiteY7" fmla="*/ 354227 h 716691"/>
              <a:gd name="connsiteX8" fmla="*/ 0 w 2767913"/>
              <a:gd name="connsiteY8" fmla="*/ 716691 h 716691"/>
              <a:gd name="connsiteX0" fmla="*/ 0 w 2767913"/>
              <a:gd name="connsiteY0" fmla="*/ 716691 h 716691"/>
              <a:gd name="connsiteX1" fmla="*/ 2759676 w 2767913"/>
              <a:gd name="connsiteY1" fmla="*/ 659027 h 716691"/>
              <a:gd name="connsiteX2" fmla="*/ 2767913 w 2767913"/>
              <a:gd name="connsiteY2" fmla="*/ 321275 h 716691"/>
              <a:gd name="connsiteX3" fmla="*/ 2232454 w 2767913"/>
              <a:gd name="connsiteY3" fmla="*/ 329513 h 716691"/>
              <a:gd name="connsiteX4" fmla="*/ 2232454 w 2767913"/>
              <a:gd name="connsiteY4" fmla="*/ 0 h 716691"/>
              <a:gd name="connsiteX5" fmla="*/ 584887 w 2767913"/>
              <a:gd name="connsiteY5" fmla="*/ 0 h 716691"/>
              <a:gd name="connsiteX6" fmla="*/ 543697 w 2767913"/>
              <a:gd name="connsiteY6" fmla="*/ 354227 h 716691"/>
              <a:gd name="connsiteX7" fmla="*/ 24713 w 2767913"/>
              <a:gd name="connsiteY7" fmla="*/ 354227 h 716691"/>
              <a:gd name="connsiteX8" fmla="*/ 0 w 2767913"/>
              <a:gd name="connsiteY8" fmla="*/ 716691 h 716691"/>
              <a:gd name="connsiteX0" fmla="*/ 0 w 2767913"/>
              <a:gd name="connsiteY0" fmla="*/ 716691 h 716691"/>
              <a:gd name="connsiteX1" fmla="*/ 2759676 w 2767913"/>
              <a:gd name="connsiteY1" fmla="*/ 683740 h 716691"/>
              <a:gd name="connsiteX2" fmla="*/ 2767913 w 2767913"/>
              <a:gd name="connsiteY2" fmla="*/ 321275 h 716691"/>
              <a:gd name="connsiteX3" fmla="*/ 2232454 w 2767913"/>
              <a:gd name="connsiteY3" fmla="*/ 329513 h 716691"/>
              <a:gd name="connsiteX4" fmla="*/ 2232454 w 2767913"/>
              <a:gd name="connsiteY4" fmla="*/ 0 h 716691"/>
              <a:gd name="connsiteX5" fmla="*/ 584887 w 2767913"/>
              <a:gd name="connsiteY5" fmla="*/ 0 h 716691"/>
              <a:gd name="connsiteX6" fmla="*/ 543697 w 2767913"/>
              <a:gd name="connsiteY6" fmla="*/ 354227 h 716691"/>
              <a:gd name="connsiteX7" fmla="*/ 24713 w 2767913"/>
              <a:gd name="connsiteY7" fmla="*/ 354227 h 716691"/>
              <a:gd name="connsiteX8" fmla="*/ 0 w 2767913"/>
              <a:gd name="connsiteY8" fmla="*/ 716691 h 716691"/>
              <a:gd name="connsiteX0" fmla="*/ 0 w 2767913"/>
              <a:gd name="connsiteY0" fmla="*/ 716691 h 733167"/>
              <a:gd name="connsiteX1" fmla="*/ 2751438 w 2767913"/>
              <a:gd name="connsiteY1" fmla="*/ 733167 h 733167"/>
              <a:gd name="connsiteX2" fmla="*/ 2767913 w 2767913"/>
              <a:gd name="connsiteY2" fmla="*/ 321275 h 733167"/>
              <a:gd name="connsiteX3" fmla="*/ 2232454 w 2767913"/>
              <a:gd name="connsiteY3" fmla="*/ 329513 h 733167"/>
              <a:gd name="connsiteX4" fmla="*/ 2232454 w 2767913"/>
              <a:gd name="connsiteY4" fmla="*/ 0 h 733167"/>
              <a:gd name="connsiteX5" fmla="*/ 584887 w 2767913"/>
              <a:gd name="connsiteY5" fmla="*/ 0 h 733167"/>
              <a:gd name="connsiteX6" fmla="*/ 543697 w 2767913"/>
              <a:gd name="connsiteY6" fmla="*/ 354227 h 733167"/>
              <a:gd name="connsiteX7" fmla="*/ 24713 w 2767913"/>
              <a:gd name="connsiteY7" fmla="*/ 354227 h 733167"/>
              <a:gd name="connsiteX8" fmla="*/ 0 w 2767913"/>
              <a:gd name="connsiteY8" fmla="*/ 716691 h 733167"/>
              <a:gd name="connsiteX0" fmla="*/ 0 w 2767913"/>
              <a:gd name="connsiteY0" fmla="*/ 716691 h 716692"/>
              <a:gd name="connsiteX1" fmla="*/ 2759676 w 2767913"/>
              <a:gd name="connsiteY1" fmla="*/ 716692 h 716692"/>
              <a:gd name="connsiteX2" fmla="*/ 2767913 w 2767913"/>
              <a:gd name="connsiteY2" fmla="*/ 321275 h 716692"/>
              <a:gd name="connsiteX3" fmla="*/ 2232454 w 2767913"/>
              <a:gd name="connsiteY3" fmla="*/ 329513 h 716692"/>
              <a:gd name="connsiteX4" fmla="*/ 2232454 w 2767913"/>
              <a:gd name="connsiteY4" fmla="*/ 0 h 716692"/>
              <a:gd name="connsiteX5" fmla="*/ 584887 w 2767913"/>
              <a:gd name="connsiteY5" fmla="*/ 0 h 716692"/>
              <a:gd name="connsiteX6" fmla="*/ 543697 w 2767913"/>
              <a:gd name="connsiteY6" fmla="*/ 354227 h 716692"/>
              <a:gd name="connsiteX7" fmla="*/ 24713 w 2767913"/>
              <a:gd name="connsiteY7" fmla="*/ 354227 h 716692"/>
              <a:gd name="connsiteX8" fmla="*/ 0 w 2767913"/>
              <a:gd name="connsiteY8" fmla="*/ 716691 h 716692"/>
              <a:gd name="connsiteX0" fmla="*/ 0 w 2767913"/>
              <a:gd name="connsiteY0" fmla="*/ 716691 h 716692"/>
              <a:gd name="connsiteX1" fmla="*/ 2759676 w 2767913"/>
              <a:gd name="connsiteY1" fmla="*/ 716692 h 716692"/>
              <a:gd name="connsiteX2" fmla="*/ 2767913 w 2767913"/>
              <a:gd name="connsiteY2" fmla="*/ 321275 h 716692"/>
              <a:gd name="connsiteX3" fmla="*/ 2232454 w 2767913"/>
              <a:gd name="connsiteY3" fmla="*/ 329513 h 716692"/>
              <a:gd name="connsiteX4" fmla="*/ 2232454 w 2767913"/>
              <a:gd name="connsiteY4" fmla="*/ 0 h 716692"/>
              <a:gd name="connsiteX5" fmla="*/ 766119 w 2767913"/>
              <a:gd name="connsiteY5" fmla="*/ 0 h 716692"/>
              <a:gd name="connsiteX6" fmla="*/ 584887 w 2767913"/>
              <a:gd name="connsiteY6" fmla="*/ 0 h 716692"/>
              <a:gd name="connsiteX7" fmla="*/ 543697 w 2767913"/>
              <a:gd name="connsiteY7" fmla="*/ 354227 h 716692"/>
              <a:gd name="connsiteX8" fmla="*/ 24713 w 2767913"/>
              <a:gd name="connsiteY8" fmla="*/ 354227 h 716692"/>
              <a:gd name="connsiteX9" fmla="*/ 0 w 2767913"/>
              <a:gd name="connsiteY9" fmla="*/ 716691 h 716692"/>
              <a:gd name="connsiteX0" fmla="*/ 0 w 2767913"/>
              <a:gd name="connsiteY0" fmla="*/ 716691 h 716692"/>
              <a:gd name="connsiteX1" fmla="*/ 2759676 w 2767913"/>
              <a:gd name="connsiteY1" fmla="*/ 716692 h 716692"/>
              <a:gd name="connsiteX2" fmla="*/ 2767913 w 2767913"/>
              <a:gd name="connsiteY2" fmla="*/ 321275 h 716692"/>
              <a:gd name="connsiteX3" fmla="*/ 2232454 w 2767913"/>
              <a:gd name="connsiteY3" fmla="*/ 329513 h 716692"/>
              <a:gd name="connsiteX4" fmla="*/ 2232454 w 2767913"/>
              <a:gd name="connsiteY4" fmla="*/ 0 h 716692"/>
              <a:gd name="connsiteX5" fmla="*/ 1268627 w 2767913"/>
              <a:gd name="connsiteY5" fmla="*/ 0 h 716692"/>
              <a:gd name="connsiteX6" fmla="*/ 584887 w 2767913"/>
              <a:gd name="connsiteY6" fmla="*/ 0 h 716692"/>
              <a:gd name="connsiteX7" fmla="*/ 543697 w 2767913"/>
              <a:gd name="connsiteY7" fmla="*/ 354227 h 716692"/>
              <a:gd name="connsiteX8" fmla="*/ 24713 w 2767913"/>
              <a:gd name="connsiteY8" fmla="*/ 354227 h 716692"/>
              <a:gd name="connsiteX9" fmla="*/ 0 w 2767913"/>
              <a:gd name="connsiteY9" fmla="*/ 716691 h 716692"/>
              <a:gd name="connsiteX0" fmla="*/ 0 w 2767913"/>
              <a:gd name="connsiteY0" fmla="*/ 716691 h 716692"/>
              <a:gd name="connsiteX1" fmla="*/ 2759676 w 2767913"/>
              <a:gd name="connsiteY1" fmla="*/ 716692 h 716692"/>
              <a:gd name="connsiteX2" fmla="*/ 2767913 w 2767913"/>
              <a:gd name="connsiteY2" fmla="*/ 321275 h 716692"/>
              <a:gd name="connsiteX3" fmla="*/ 2232454 w 2767913"/>
              <a:gd name="connsiteY3" fmla="*/ 329513 h 716692"/>
              <a:gd name="connsiteX4" fmla="*/ 2232454 w 2767913"/>
              <a:gd name="connsiteY4" fmla="*/ 0 h 716692"/>
              <a:gd name="connsiteX5" fmla="*/ 1268627 w 2767913"/>
              <a:gd name="connsiteY5" fmla="*/ 0 h 716692"/>
              <a:gd name="connsiteX6" fmla="*/ 1285103 w 2767913"/>
              <a:gd name="connsiteY6" fmla="*/ 24713 h 716692"/>
              <a:gd name="connsiteX7" fmla="*/ 584887 w 2767913"/>
              <a:gd name="connsiteY7" fmla="*/ 0 h 716692"/>
              <a:gd name="connsiteX8" fmla="*/ 543697 w 2767913"/>
              <a:gd name="connsiteY8" fmla="*/ 354227 h 716692"/>
              <a:gd name="connsiteX9" fmla="*/ 24713 w 2767913"/>
              <a:gd name="connsiteY9" fmla="*/ 354227 h 716692"/>
              <a:gd name="connsiteX10" fmla="*/ 0 w 2767913"/>
              <a:gd name="connsiteY10" fmla="*/ 716691 h 716692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268627 w 2767913"/>
              <a:gd name="connsiteY5" fmla="*/ 2718487 h 3435179"/>
              <a:gd name="connsiteX6" fmla="*/ 1169773 w 2767913"/>
              <a:gd name="connsiteY6" fmla="*/ 0 h 3435179"/>
              <a:gd name="connsiteX7" fmla="*/ 584887 w 2767913"/>
              <a:gd name="connsiteY7" fmla="*/ 2718487 h 3435179"/>
              <a:gd name="connsiteX8" fmla="*/ 543697 w 2767913"/>
              <a:gd name="connsiteY8" fmla="*/ 3072714 h 3435179"/>
              <a:gd name="connsiteX9" fmla="*/ 24713 w 2767913"/>
              <a:gd name="connsiteY9" fmla="*/ 3072714 h 3435179"/>
              <a:gd name="connsiteX10" fmla="*/ 0 w 2767913"/>
              <a:gd name="connsiteY10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268627 w 2767913"/>
              <a:gd name="connsiteY5" fmla="*/ 2718487 h 3435179"/>
              <a:gd name="connsiteX6" fmla="*/ 1268627 w 2767913"/>
              <a:gd name="connsiteY6" fmla="*/ 2734963 h 3435179"/>
              <a:gd name="connsiteX7" fmla="*/ 1169773 w 2767913"/>
              <a:gd name="connsiteY7" fmla="*/ 0 h 3435179"/>
              <a:gd name="connsiteX8" fmla="*/ 584887 w 2767913"/>
              <a:gd name="connsiteY8" fmla="*/ 2718487 h 3435179"/>
              <a:gd name="connsiteX9" fmla="*/ 543697 w 2767913"/>
              <a:gd name="connsiteY9" fmla="*/ 3072714 h 3435179"/>
              <a:gd name="connsiteX10" fmla="*/ 24713 w 2767913"/>
              <a:gd name="connsiteY10" fmla="*/ 3072714 h 3435179"/>
              <a:gd name="connsiteX11" fmla="*/ 0 w 2767913"/>
              <a:gd name="connsiteY11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268627 w 2767913"/>
              <a:gd name="connsiteY5" fmla="*/ 2718487 h 3435179"/>
              <a:gd name="connsiteX6" fmla="*/ 1474573 w 2767913"/>
              <a:gd name="connsiteY6" fmla="*/ 2430163 h 3435179"/>
              <a:gd name="connsiteX7" fmla="*/ 1169773 w 2767913"/>
              <a:gd name="connsiteY7" fmla="*/ 0 h 3435179"/>
              <a:gd name="connsiteX8" fmla="*/ 584887 w 2767913"/>
              <a:gd name="connsiteY8" fmla="*/ 2718487 h 3435179"/>
              <a:gd name="connsiteX9" fmla="*/ 543697 w 2767913"/>
              <a:gd name="connsiteY9" fmla="*/ 3072714 h 3435179"/>
              <a:gd name="connsiteX10" fmla="*/ 24713 w 2767913"/>
              <a:gd name="connsiteY10" fmla="*/ 3072714 h 3435179"/>
              <a:gd name="connsiteX11" fmla="*/ 0 w 2767913"/>
              <a:gd name="connsiteY11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482811 w 2767913"/>
              <a:gd name="connsiteY5" fmla="*/ 2718487 h 3435179"/>
              <a:gd name="connsiteX6" fmla="*/ 1474573 w 2767913"/>
              <a:gd name="connsiteY6" fmla="*/ 2430163 h 3435179"/>
              <a:gd name="connsiteX7" fmla="*/ 1169773 w 2767913"/>
              <a:gd name="connsiteY7" fmla="*/ 0 h 3435179"/>
              <a:gd name="connsiteX8" fmla="*/ 584887 w 2767913"/>
              <a:gd name="connsiteY8" fmla="*/ 2718487 h 3435179"/>
              <a:gd name="connsiteX9" fmla="*/ 543697 w 2767913"/>
              <a:gd name="connsiteY9" fmla="*/ 3072714 h 3435179"/>
              <a:gd name="connsiteX10" fmla="*/ 24713 w 2767913"/>
              <a:gd name="connsiteY10" fmla="*/ 3072714 h 3435179"/>
              <a:gd name="connsiteX11" fmla="*/ 0 w 2767913"/>
              <a:gd name="connsiteY11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482811 w 2767913"/>
              <a:gd name="connsiteY5" fmla="*/ 2718487 h 3435179"/>
              <a:gd name="connsiteX6" fmla="*/ 1342767 w 2767913"/>
              <a:gd name="connsiteY6" fmla="*/ 24714 h 3435179"/>
              <a:gd name="connsiteX7" fmla="*/ 1169773 w 2767913"/>
              <a:gd name="connsiteY7" fmla="*/ 0 h 3435179"/>
              <a:gd name="connsiteX8" fmla="*/ 584887 w 2767913"/>
              <a:gd name="connsiteY8" fmla="*/ 2718487 h 3435179"/>
              <a:gd name="connsiteX9" fmla="*/ 543697 w 2767913"/>
              <a:gd name="connsiteY9" fmla="*/ 3072714 h 3435179"/>
              <a:gd name="connsiteX10" fmla="*/ 24713 w 2767913"/>
              <a:gd name="connsiteY10" fmla="*/ 3072714 h 3435179"/>
              <a:gd name="connsiteX11" fmla="*/ 0 w 2767913"/>
              <a:gd name="connsiteY11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482811 w 2767913"/>
              <a:gd name="connsiteY5" fmla="*/ 2718487 h 3435179"/>
              <a:gd name="connsiteX6" fmla="*/ 1342767 w 2767913"/>
              <a:gd name="connsiteY6" fmla="*/ 24714 h 3435179"/>
              <a:gd name="connsiteX7" fmla="*/ 1169773 w 2767913"/>
              <a:gd name="connsiteY7" fmla="*/ 0 h 3435179"/>
              <a:gd name="connsiteX8" fmla="*/ 584887 w 2767913"/>
              <a:gd name="connsiteY8" fmla="*/ 2718487 h 3435179"/>
              <a:gd name="connsiteX9" fmla="*/ 568411 w 2767913"/>
              <a:gd name="connsiteY9" fmla="*/ 2718488 h 3435179"/>
              <a:gd name="connsiteX10" fmla="*/ 543697 w 2767913"/>
              <a:gd name="connsiteY10" fmla="*/ 3072714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482811 w 2767913"/>
              <a:gd name="connsiteY5" fmla="*/ 2718487 h 3435179"/>
              <a:gd name="connsiteX6" fmla="*/ 1342767 w 2767913"/>
              <a:gd name="connsiteY6" fmla="*/ 24714 h 3435179"/>
              <a:gd name="connsiteX7" fmla="*/ 1169773 w 2767913"/>
              <a:gd name="connsiteY7" fmla="*/ 0 h 3435179"/>
              <a:gd name="connsiteX8" fmla="*/ 584887 w 2767913"/>
              <a:gd name="connsiteY8" fmla="*/ 2718487 h 3435179"/>
              <a:gd name="connsiteX9" fmla="*/ 1103870 w 2767913"/>
              <a:gd name="connsiteY9" fmla="*/ 2743202 h 3435179"/>
              <a:gd name="connsiteX10" fmla="*/ 543697 w 2767913"/>
              <a:gd name="connsiteY10" fmla="*/ 3072714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482811 w 2767913"/>
              <a:gd name="connsiteY5" fmla="*/ 2718487 h 3435179"/>
              <a:gd name="connsiteX6" fmla="*/ 1342767 w 2767913"/>
              <a:gd name="connsiteY6" fmla="*/ 24714 h 3435179"/>
              <a:gd name="connsiteX7" fmla="*/ 1169773 w 2767913"/>
              <a:gd name="connsiteY7" fmla="*/ 0 h 3435179"/>
              <a:gd name="connsiteX8" fmla="*/ 1095633 w 2767913"/>
              <a:gd name="connsiteY8" fmla="*/ 2496066 h 3435179"/>
              <a:gd name="connsiteX9" fmla="*/ 1103870 w 2767913"/>
              <a:gd name="connsiteY9" fmla="*/ 2743202 h 3435179"/>
              <a:gd name="connsiteX10" fmla="*/ 543697 w 2767913"/>
              <a:gd name="connsiteY10" fmla="*/ 3072714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482811 w 2767913"/>
              <a:gd name="connsiteY5" fmla="*/ 2718487 h 3435179"/>
              <a:gd name="connsiteX6" fmla="*/ 1342767 w 2767913"/>
              <a:gd name="connsiteY6" fmla="*/ 24714 h 3435179"/>
              <a:gd name="connsiteX7" fmla="*/ 1169773 w 2767913"/>
              <a:gd name="connsiteY7" fmla="*/ 0 h 3435179"/>
              <a:gd name="connsiteX8" fmla="*/ 1095633 w 2767913"/>
              <a:gd name="connsiteY8" fmla="*/ 2496066 h 3435179"/>
              <a:gd name="connsiteX9" fmla="*/ 535459 w 2767913"/>
              <a:gd name="connsiteY9" fmla="*/ 2792629 h 3435179"/>
              <a:gd name="connsiteX10" fmla="*/ 543697 w 2767913"/>
              <a:gd name="connsiteY10" fmla="*/ 3072714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482811 w 2767913"/>
              <a:gd name="connsiteY5" fmla="*/ 2718487 h 3435179"/>
              <a:gd name="connsiteX6" fmla="*/ 1342767 w 2767913"/>
              <a:gd name="connsiteY6" fmla="*/ 24714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92629 h 3435179"/>
              <a:gd name="connsiteX10" fmla="*/ 543697 w 2767913"/>
              <a:gd name="connsiteY10" fmla="*/ 3072714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482811 w 2767913"/>
              <a:gd name="connsiteY5" fmla="*/ 2718487 h 3435179"/>
              <a:gd name="connsiteX6" fmla="*/ 1408670 w 2767913"/>
              <a:gd name="connsiteY6" fmla="*/ 0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92629 h 3435179"/>
              <a:gd name="connsiteX10" fmla="*/ 543697 w 2767913"/>
              <a:gd name="connsiteY10" fmla="*/ 3072714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482811 w 2767913"/>
              <a:gd name="connsiteY5" fmla="*/ 2718487 h 3435179"/>
              <a:gd name="connsiteX6" fmla="*/ 1408670 w 2767913"/>
              <a:gd name="connsiteY6" fmla="*/ 0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92629 h 3435179"/>
              <a:gd name="connsiteX10" fmla="*/ 543697 w 2767913"/>
              <a:gd name="connsiteY10" fmla="*/ 3089189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482811 w 2767913"/>
              <a:gd name="connsiteY5" fmla="*/ 2718487 h 3435179"/>
              <a:gd name="connsiteX6" fmla="*/ 1408670 w 2767913"/>
              <a:gd name="connsiteY6" fmla="*/ 0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59678 h 3435179"/>
              <a:gd name="connsiteX10" fmla="*/ 543697 w 2767913"/>
              <a:gd name="connsiteY10" fmla="*/ 3089189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482811 w 2767913"/>
              <a:gd name="connsiteY5" fmla="*/ 2734963 h 3435179"/>
              <a:gd name="connsiteX6" fmla="*/ 1408670 w 2767913"/>
              <a:gd name="connsiteY6" fmla="*/ 0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59678 h 3435179"/>
              <a:gd name="connsiteX10" fmla="*/ 543697 w 2767913"/>
              <a:gd name="connsiteY10" fmla="*/ 3089189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50239 h 3435179"/>
              <a:gd name="connsiteX5" fmla="*/ 1482811 w 2767913"/>
              <a:gd name="connsiteY5" fmla="*/ 2734963 h 3435179"/>
              <a:gd name="connsiteX6" fmla="*/ 1408670 w 2767913"/>
              <a:gd name="connsiteY6" fmla="*/ 0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59678 h 3435179"/>
              <a:gd name="connsiteX10" fmla="*/ 543697 w 2767913"/>
              <a:gd name="connsiteY10" fmla="*/ 3089189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50239 h 3435179"/>
              <a:gd name="connsiteX5" fmla="*/ 1482811 w 2767913"/>
              <a:gd name="connsiteY5" fmla="*/ 2754015 h 3435179"/>
              <a:gd name="connsiteX6" fmla="*/ 1408670 w 2767913"/>
              <a:gd name="connsiteY6" fmla="*/ 0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59678 h 3435179"/>
              <a:gd name="connsiteX10" fmla="*/ 543697 w 2767913"/>
              <a:gd name="connsiteY10" fmla="*/ 3089189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50239 h 3435179"/>
              <a:gd name="connsiteX5" fmla="*/ 1482811 w 2767913"/>
              <a:gd name="connsiteY5" fmla="*/ 2754015 h 3435179"/>
              <a:gd name="connsiteX6" fmla="*/ 1408670 w 2767913"/>
              <a:gd name="connsiteY6" fmla="*/ 0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59678 h 3435179"/>
              <a:gd name="connsiteX10" fmla="*/ 543697 w 2767913"/>
              <a:gd name="connsiteY10" fmla="*/ 3082839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50239 h 3435179"/>
              <a:gd name="connsiteX5" fmla="*/ 1482811 w 2767913"/>
              <a:gd name="connsiteY5" fmla="*/ 2754015 h 3435179"/>
              <a:gd name="connsiteX6" fmla="*/ 1408670 w 2767913"/>
              <a:gd name="connsiteY6" fmla="*/ 0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59678 h 3435179"/>
              <a:gd name="connsiteX10" fmla="*/ 543697 w 2767913"/>
              <a:gd name="connsiteY10" fmla="*/ 3070139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52463 h 3435179"/>
              <a:gd name="connsiteX3" fmla="*/ 2232454 w 2767913"/>
              <a:gd name="connsiteY3" fmla="*/ 3048000 h 3435179"/>
              <a:gd name="connsiteX4" fmla="*/ 2232454 w 2767913"/>
              <a:gd name="connsiteY4" fmla="*/ 2750239 h 3435179"/>
              <a:gd name="connsiteX5" fmla="*/ 1482811 w 2767913"/>
              <a:gd name="connsiteY5" fmla="*/ 2754015 h 3435179"/>
              <a:gd name="connsiteX6" fmla="*/ 1408670 w 2767913"/>
              <a:gd name="connsiteY6" fmla="*/ 0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59678 h 3435179"/>
              <a:gd name="connsiteX10" fmla="*/ 543697 w 2767913"/>
              <a:gd name="connsiteY10" fmla="*/ 3070139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52463 h 3435179"/>
              <a:gd name="connsiteX3" fmla="*/ 2232454 w 2767913"/>
              <a:gd name="connsiteY3" fmla="*/ 3067051 h 3435179"/>
              <a:gd name="connsiteX4" fmla="*/ 2232454 w 2767913"/>
              <a:gd name="connsiteY4" fmla="*/ 2750239 h 3435179"/>
              <a:gd name="connsiteX5" fmla="*/ 1482811 w 2767913"/>
              <a:gd name="connsiteY5" fmla="*/ 2754015 h 3435179"/>
              <a:gd name="connsiteX6" fmla="*/ 1408670 w 2767913"/>
              <a:gd name="connsiteY6" fmla="*/ 0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59678 h 3435179"/>
              <a:gd name="connsiteX10" fmla="*/ 543697 w 2767913"/>
              <a:gd name="connsiteY10" fmla="*/ 3070139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65164 h 3435179"/>
              <a:gd name="connsiteX3" fmla="*/ 2232454 w 2767913"/>
              <a:gd name="connsiteY3" fmla="*/ 3067051 h 3435179"/>
              <a:gd name="connsiteX4" fmla="*/ 2232454 w 2767913"/>
              <a:gd name="connsiteY4" fmla="*/ 2750239 h 3435179"/>
              <a:gd name="connsiteX5" fmla="*/ 1482811 w 2767913"/>
              <a:gd name="connsiteY5" fmla="*/ 2754015 h 3435179"/>
              <a:gd name="connsiteX6" fmla="*/ 1408670 w 2767913"/>
              <a:gd name="connsiteY6" fmla="*/ 0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59678 h 3435179"/>
              <a:gd name="connsiteX10" fmla="*/ 543697 w 2767913"/>
              <a:gd name="connsiteY10" fmla="*/ 3070139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883400 w 3651313"/>
              <a:gd name="connsiteY0" fmla="*/ 3435178 h 3435179"/>
              <a:gd name="connsiteX1" fmla="*/ 3643076 w 3651313"/>
              <a:gd name="connsiteY1" fmla="*/ 3435179 h 3435179"/>
              <a:gd name="connsiteX2" fmla="*/ 3651313 w 3651313"/>
              <a:gd name="connsiteY2" fmla="*/ 3065164 h 3435179"/>
              <a:gd name="connsiteX3" fmla="*/ 3115854 w 3651313"/>
              <a:gd name="connsiteY3" fmla="*/ 3067051 h 3435179"/>
              <a:gd name="connsiteX4" fmla="*/ 3115854 w 3651313"/>
              <a:gd name="connsiteY4" fmla="*/ 2750239 h 3435179"/>
              <a:gd name="connsiteX5" fmla="*/ 2366211 w 3651313"/>
              <a:gd name="connsiteY5" fmla="*/ 2754015 h 3435179"/>
              <a:gd name="connsiteX6" fmla="*/ 2292070 w 3651313"/>
              <a:gd name="connsiteY6" fmla="*/ 0 h 3435179"/>
              <a:gd name="connsiteX7" fmla="*/ 2053173 w 3651313"/>
              <a:gd name="connsiteY7" fmla="*/ 0 h 3435179"/>
              <a:gd name="connsiteX8" fmla="*/ 2077887 w 3651313"/>
              <a:gd name="connsiteY8" fmla="*/ 2759677 h 3435179"/>
              <a:gd name="connsiteX9" fmla="*/ 1418859 w 3651313"/>
              <a:gd name="connsiteY9" fmla="*/ 2759678 h 3435179"/>
              <a:gd name="connsiteX10" fmla="*/ 1427097 w 3651313"/>
              <a:gd name="connsiteY10" fmla="*/ 3070139 h 3435179"/>
              <a:gd name="connsiteX11" fmla="*/ 0 w 3651313"/>
              <a:gd name="connsiteY11" fmla="*/ 3034611 h 3435179"/>
              <a:gd name="connsiteX12" fmla="*/ 883400 w 3651313"/>
              <a:gd name="connsiteY12" fmla="*/ 3435178 h 3435179"/>
              <a:gd name="connsiteX0" fmla="*/ 0 w 3655069"/>
              <a:gd name="connsiteY0" fmla="*/ 3447879 h 3447879"/>
              <a:gd name="connsiteX1" fmla="*/ 3646832 w 3655069"/>
              <a:gd name="connsiteY1" fmla="*/ 3435179 h 3447879"/>
              <a:gd name="connsiteX2" fmla="*/ 3655069 w 3655069"/>
              <a:gd name="connsiteY2" fmla="*/ 3065164 h 3447879"/>
              <a:gd name="connsiteX3" fmla="*/ 3119610 w 3655069"/>
              <a:gd name="connsiteY3" fmla="*/ 3067051 h 3447879"/>
              <a:gd name="connsiteX4" fmla="*/ 3119610 w 3655069"/>
              <a:gd name="connsiteY4" fmla="*/ 2750239 h 3447879"/>
              <a:gd name="connsiteX5" fmla="*/ 2369967 w 3655069"/>
              <a:gd name="connsiteY5" fmla="*/ 2754015 h 3447879"/>
              <a:gd name="connsiteX6" fmla="*/ 2295826 w 3655069"/>
              <a:gd name="connsiteY6" fmla="*/ 0 h 3447879"/>
              <a:gd name="connsiteX7" fmla="*/ 2056929 w 3655069"/>
              <a:gd name="connsiteY7" fmla="*/ 0 h 3447879"/>
              <a:gd name="connsiteX8" fmla="*/ 2081643 w 3655069"/>
              <a:gd name="connsiteY8" fmla="*/ 2759677 h 3447879"/>
              <a:gd name="connsiteX9" fmla="*/ 1422615 w 3655069"/>
              <a:gd name="connsiteY9" fmla="*/ 2759678 h 3447879"/>
              <a:gd name="connsiteX10" fmla="*/ 1430853 w 3655069"/>
              <a:gd name="connsiteY10" fmla="*/ 3070139 h 3447879"/>
              <a:gd name="connsiteX11" fmla="*/ 3756 w 3655069"/>
              <a:gd name="connsiteY11" fmla="*/ 3034611 h 3447879"/>
              <a:gd name="connsiteX12" fmla="*/ 0 w 3655069"/>
              <a:gd name="connsiteY12" fmla="*/ 3447879 h 3447879"/>
              <a:gd name="connsiteX0" fmla="*/ 0 w 4521270"/>
              <a:gd name="connsiteY0" fmla="*/ 3447879 h 3447879"/>
              <a:gd name="connsiteX1" fmla="*/ 3646832 w 4521270"/>
              <a:gd name="connsiteY1" fmla="*/ 3435179 h 3447879"/>
              <a:gd name="connsiteX2" fmla="*/ 4521270 w 4521270"/>
              <a:gd name="connsiteY2" fmla="*/ 3077865 h 3447879"/>
              <a:gd name="connsiteX3" fmla="*/ 3119610 w 4521270"/>
              <a:gd name="connsiteY3" fmla="*/ 3067051 h 3447879"/>
              <a:gd name="connsiteX4" fmla="*/ 3119610 w 4521270"/>
              <a:gd name="connsiteY4" fmla="*/ 2750239 h 3447879"/>
              <a:gd name="connsiteX5" fmla="*/ 2369967 w 4521270"/>
              <a:gd name="connsiteY5" fmla="*/ 2754015 h 3447879"/>
              <a:gd name="connsiteX6" fmla="*/ 2295826 w 4521270"/>
              <a:gd name="connsiteY6" fmla="*/ 0 h 3447879"/>
              <a:gd name="connsiteX7" fmla="*/ 2056929 w 4521270"/>
              <a:gd name="connsiteY7" fmla="*/ 0 h 3447879"/>
              <a:gd name="connsiteX8" fmla="*/ 2081643 w 4521270"/>
              <a:gd name="connsiteY8" fmla="*/ 2759677 h 3447879"/>
              <a:gd name="connsiteX9" fmla="*/ 1422615 w 4521270"/>
              <a:gd name="connsiteY9" fmla="*/ 2759678 h 3447879"/>
              <a:gd name="connsiteX10" fmla="*/ 1430853 w 4521270"/>
              <a:gd name="connsiteY10" fmla="*/ 3070139 h 3447879"/>
              <a:gd name="connsiteX11" fmla="*/ 3756 w 4521270"/>
              <a:gd name="connsiteY11" fmla="*/ 3034611 h 3447879"/>
              <a:gd name="connsiteX12" fmla="*/ 0 w 4521270"/>
              <a:gd name="connsiteY12" fmla="*/ 3447879 h 3447879"/>
              <a:gd name="connsiteX0" fmla="*/ 0 w 4521270"/>
              <a:gd name="connsiteY0" fmla="*/ 3447879 h 3447879"/>
              <a:gd name="connsiteX1" fmla="*/ 4506046 w 4521270"/>
              <a:gd name="connsiteY1" fmla="*/ 3435179 h 3447879"/>
              <a:gd name="connsiteX2" fmla="*/ 4521270 w 4521270"/>
              <a:gd name="connsiteY2" fmla="*/ 3077865 h 3447879"/>
              <a:gd name="connsiteX3" fmla="*/ 3119610 w 4521270"/>
              <a:gd name="connsiteY3" fmla="*/ 3067051 h 3447879"/>
              <a:gd name="connsiteX4" fmla="*/ 3119610 w 4521270"/>
              <a:gd name="connsiteY4" fmla="*/ 2750239 h 3447879"/>
              <a:gd name="connsiteX5" fmla="*/ 2369967 w 4521270"/>
              <a:gd name="connsiteY5" fmla="*/ 2754015 h 3447879"/>
              <a:gd name="connsiteX6" fmla="*/ 2295826 w 4521270"/>
              <a:gd name="connsiteY6" fmla="*/ 0 h 3447879"/>
              <a:gd name="connsiteX7" fmla="*/ 2056929 w 4521270"/>
              <a:gd name="connsiteY7" fmla="*/ 0 h 3447879"/>
              <a:gd name="connsiteX8" fmla="*/ 2081643 w 4521270"/>
              <a:gd name="connsiteY8" fmla="*/ 2759677 h 3447879"/>
              <a:gd name="connsiteX9" fmla="*/ 1422615 w 4521270"/>
              <a:gd name="connsiteY9" fmla="*/ 2759678 h 3447879"/>
              <a:gd name="connsiteX10" fmla="*/ 1430853 w 4521270"/>
              <a:gd name="connsiteY10" fmla="*/ 3070139 h 3447879"/>
              <a:gd name="connsiteX11" fmla="*/ 3756 w 4521270"/>
              <a:gd name="connsiteY11" fmla="*/ 3034611 h 3447879"/>
              <a:gd name="connsiteX12" fmla="*/ 0 w 4521270"/>
              <a:gd name="connsiteY12" fmla="*/ 3447879 h 3447879"/>
              <a:gd name="connsiteX0" fmla="*/ 0 w 4521270"/>
              <a:gd name="connsiteY0" fmla="*/ 3447879 h 3447879"/>
              <a:gd name="connsiteX1" fmla="*/ 4450162 w 4521270"/>
              <a:gd name="connsiteY1" fmla="*/ 3428829 h 3447879"/>
              <a:gd name="connsiteX2" fmla="*/ 4521270 w 4521270"/>
              <a:gd name="connsiteY2" fmla="*/ 3077865 h 3447879"/>
              <a:gd name="connsiteX3" fmla="*/ 3119610 w 4521270"/>
              <a:gd name="connsiteY3" fmla="*/ 3067051 h 3447879"/>
              <a:gd name="connsiteX4" fmla="*/ 3119610 w 4521270"/>
              <a:gd name="connsiteY4" fmla="*/ 2750239 h 3447879"/>
              <a:gd name="connsiteX5" fmla="*/ 2369967 w 4521270"/>
              <a:gd name="connsiteY5" fmla="*/ 2754015 h 3447879"/>
              <a:gd name="connsiteX6" fmla="*/ 2295826 w 4521270"/>
              <a:gd name="connsiteY6" fmla="*/ 0 h 3447879"/>
              <a:gd name="connsiteX7" fmla="*/ 2056929 w 4521270"/>
              <a:gd name="connsiteY7" fmla="*/ 0 h 3447879"/>
              <a:gd name="connsiteX8" fmla="*/ 2081643 w 4521270"/>
              <a:gd name="connsiteY8" fmla="*/ 2759677 h 3447879"/>
              <a:gd name="connsiteX9" fmla="*/ 1422615 w 4521270"/>
              <a:gd name="connsiteY9" fmla="*/ 2759678 h 3447879"/>
              <a:gd name="connsiteX10" fmla="*/ 1430853 w 4521270"/>
              <a:gd name="connsiteY10" fmla="*/ 3070139 h 3447879"/>
              <a:gd name="connsiteX11" fmla="*/ 3756 w 4521270"/>
              <a:gd name="connsiteY11" fmla="*/ 3034611 h 3447879"/>
              <a:gd name="connsiteX12" fmla="*/ 0 w 4521270"/>
              <a:gd name="connsiteY12" fmla="*/ 3447879 h 3447879"/>
              <a:gd name="connsiteX0" fmla="*/ 0 w 4451415"/>
              <a:gd name="connsiteY0" fmla="*/ 3447879 h 3447879"/>
              <a:gd name="connsiteX1" fmla="*/ 4450162 w 4451415"/>
              <a:gd name="connsiteY1" fmla="*/ 3428829 h 3447879"/>
              <a:gd name="connsiteX2" fmla="*/ 4451415 w 4451415"/>
              <a:gd name="connsiteY2" fmla="*/ 3065164 h 3447879"/>
              <a:gd name="connsiteX3" fmla="*/ 3119610 w 4451415"/>
              <a:gd name="connsiteY3" fmla="*/ 3067051 h 3447879"/>
              <a:gd name="connsiteX4" fmla="*/ 3119610 w 4451415"/>
              <a:gd name="connsiteY4" fmla="*/ 2750239 h 3447879"/>
              <a:gd name="connsiteX5" fmla="*/ 2369967 w 4451415"/>
              <a:gd name="connsiteY5" fmla="*/ 2754015 h 3447879"/>
              <a:gd name="connsiteX6" fmla="*/ 2295826 w 4451415"/>
              <a:gd name="connsiteY6" fmla="*/ 0 h 3447879"/>
              <a:gd name="connsiteX7" fmla="*/ 2056929 w 4451415"/>
              <a:gd name="connsiteY7" fmla="*/ 0 h 3447879"/>
              <a:gd name="connsiteX8" fmla="*/ 2081643 w 4451415"/>
              <a:gd name="connsiteY8" fmla="*/ 2759677 h 3447879"/>
              <a:gd name="connsiteX9" fmla="*/ 1422615 w 4451415"/>
              <a:gd name="connsiteY9" fmla="*/ 2759678 h 3447879"/>
              <a:gd name="connsiteX10" fmla="*/ 1430853 w 4451415"/>
              <a:gd name="connsiteY10" fmla="*/ 3070139 h 3447879"/>
              <a:gd name="connsiteX11" fmla="*/ 3756 w 4451415"/>
              <a:gd name="connsiteY11" fmla="*/ 3034611 h 3447879"/>
              <a:gd name="connsiteX12" fmla="*/ 0 w 4451415"/>
              <a:gd name="connsiteY12" fmla="*/ 3447879 h 3447879"/>
              <a:gd name="connsiteX0" fmla="*/ 0 w 4451415"/>
              <a:gd name="connsiteY0" fmla="*/ 3447879 h 3447879"/>
              <a:gd name="connsiteX1" fmla="*/ 4451415 w 4451415"/>
              <a:gd name="connsiteY1" fmla="*/ 3065164 h 3447879"/>
              <a:gd name="connsiteX2" fmla="*/ 3119610 w 4451415"/>
              <a:gd name="connsiteY2" fmla="*/ 3067051 h 3447879"/>
              <a:gd name="connsiteX3" fmla="*/ 3119610 w 4451415"/>
              <a:gd name="connsiteY3" fmla="*/ 2750239 h 3447879"/>
              <a:gd name="connsiteX4" fmla="*/ 2369967 w 4451415"/>
              <a:gd name="connsiteY4" fmla="*/ 2754015 h 3447879"/>
              <a:gd name="connsiteX5" fmla="*/ 2295826 w 4451415"/>
              <a:gd name="connsiteY5" fmla="*/ 0 h 3447879"/>
              <a:gd name="connsiteX6" fmla="*/ 2056929 w 4451415"/>
              <a:gd name="connsiteY6" fmla="*/ 0 h 3447879"/>
              <a:gd name="connsiteX7" fmla="*/ 2081643 w 4451415"/>
              <a:gd name="connsiteY7" fmla="*/ 2759677 h 3447879"/>
              <a:gd name="connsiteX8" fmla="*/ 1422615 w 4451415"/>
              <a:gd name="connsiteY8" fmla="*/ 2759678 h 3447879"/>
              <a:gd name="connsiteX9" fmla="*/ 1430853 w 4451415"/>
              <a:gd name="connsiteY9" fmla="*/ 3070139 h 3447879"/>
              <a:gd name="connsiteX10" fmla="*/ 3756 w 4451415"/>
              <a:gd name="connsiteY10" fmla="*/ 3034611 h 3447879"/>
              <a:gd name="connsiteX11" fmla="*/ 0 w 4451415"/>
              <a:gd name="connsiteY11" fmla="*/ 3447879 h 3447879"/>
              <a:gd name="connsiteX0" fmla="*/ 0 w 4447659"/>
              <a:gd name="connsiteY0" fmla="*/ 3034611 h 3070139"/>
              <a:gd name="connsiteX1" fmla="*/ 4447659 w 4447659"/>
              <a:gd name="connsiteY1" fmla="*/ 3065164 h 3070139"/>
              <a:gd name="connsiteX2" fmla="*/ 3115854 w 4447659"/>
              <a:gd name="connsiteY2" fmla="*/ 3067051 h 3070139"/>
              <a:gd name="connsiteX3" fmla="*/ 3115854 w 4447659"/>
              <a:gd name="connsiteY3" fmla="*/ 2750239 h 3070139"/>
              <a:gd name="connsiteX4" fmla="*/ 2366211 w 4447659"/>
              <a:gd name="connsiteY4" fmla="*/ 2754015 h 3070139"/>
              <a:gd name="connsiteX5" fmla="*/ 2292070 w 4447659"/>
              <a:gd name="connsiteY5" fmla="*/ 0 h 3070139"/>
              <a:gd name="connsiteX6" fmla="*/ 2053173 w 4447659"/>
              <a:gd name="connsiteY6" fmla="*/ 0 h 3070139"/>
              <a:gd name="connsiteX7" fmla="*/ 2077887 w 4447659"/>
              <a:gd name="connsiteY7" fmla="*/ 2759677 h 3070139"/>
              <a:gd name="connsiteX8" fmla="*/ 1418859 w 4447659"/>
              <a:gd name="connsiteY8" fmla="*/ 2759678 h 3070139"/>
              <a:gd name="connsiteX9" fmla="*/ 1427097 w 4447659"/>
              <a:gd name="connsiteY9" fmla="*/ 3070139 h 3070139"/>
              <a:gd name="connsiteX10" fmla="*/ 0 w 4447659"/>
              <a:gd name="connsiteY10" fmla="*/ 3034611 h 3070139"/>
              <a:gd name="connsiteX0" fmla="*/ 8238 w 3028800"/>
              <a:gd name="connsiteY0" fmla="*/ 3070139 h 3070139"/>
              <a:gd name="connsiteX1" fmla="*/ 3028800 w 3028800"/>
              <a:gd name="connsiteY1" fmla="*/ 3065164 h 3070139"/>
              <a:gd name="connsiteX2" fmla="*/ 1696995 w 3028800"/>
              <a:gd name="connsiteY2" fmla="*/ 3067051 h 3070139"/>
              <a:gd name="connsiteX3" fmla="*/ 1696995 w 3028800"/>
              <a:gd name="connsiteY3" fmla="*/ 2750239 h 3070139"/>
              <a:gd name="connsiteX4" fmla="*/ 947352 w 3028800"/>
              <a:gd name="connsiteY4" fmla="*/ 2754015 h 3070139"/>
              <a:gd name="connsiteX5" fmla="*/ 873211 w 3028800"/>
              <a:gd name="connsiteY5" fmla="*/ 0 h 3070139"/>
              <a:gd name="connsiteX6" fmla="*/ 634314 w 3028800"/>
              <a:gd name="connsiteY6" fmla="*/ 0 h 3070139"/>
              <a:gd name="connsiteX7" fmla="*/ 659028 w 3028800"/>
              <a:gd name="connsiteY7" fmla="*/ 2759677 h 3070139"/>
              <a:gd name="connsiteX8" fmla="*/ 0 w 3028800"/>
              <a:gd name="connsiteY8" fmla="*/ 2759678 h 3070139"/>
              <a:gd name="connsiteX9" fmla="*/ 8238 w 3028800"/>
              <a:gd name="connsiteY9" fmla="*/ 3070139 h 3070139"/>
              <a:gd name="connsiteX0" fmla="*/ 8238 w 1696995"/>
              <a:gd name="connsiteY0" fmla="*/ 3070139 h 3070139"/>
              <a:gd name="connsiteX1" fmla="*/ 1696995 w 1696995"/>
              <a:gd name="connsiteY1" fmla="*/ 3067051 h 3070139"/>
              <a:gd name="connsiteX2" fmla="*/ 1696995 w 1696995"/>
              <a:gd name="connsiteY2" fmla="*/ 2750239 h 3070139"/>
              <a:gd name="connsiteX3" fmla="*/ 947352 w 1696995"/>
              <a:gd name="connsiteY3" fmla="*/ 2754015 h 3070139"/>
              <a:gd name="connsiteX4" fmla="*/ 873211 w 1696995"/>
              <a:gd name="connsiteY4" fmla="*/ 0 h 3070139"/>
              <a:gd name="connsiteX5" fmla="*/ 634314 w 1696995"/>
              <a:gd name="connsiteY5" fmla="*/ 0 h 3070139"/>
              <a:gd name="connsiteX6" fmla="*/ 659028 w 1696995"/>
              <a:gd name="connsiteY6" fmla="*/ 2759677 h 3070139"/>
              <a:gd name="connsiteX7" fmla="*/ 0 w 1696995"/>
              <a:gd name="connsiteY7" fmla="*/ 2759678 h 3070139"/>
              <a:gd name="connsiteX8" fmla="*/ 8238 w 1696995"/>
              <a:gd name="connsiteY8" fmla="*/ 3070139 h 3070139"/>
              <a:gd name="connsiteX0" fmla="*/ 8238 w 1696995"/>
              <a:gd name="connsiteY0" fmla="*/ 3070139 h 3070139"/>
              <a:gd name="connsiteX1" fmla="*/ 1696995 w 1696995"/>
              <a:gd name="connsiteY1" fmla="*/ 2750239 h 3070139"/>
              <a:gd name="connsiteX2" fmla="*/ 947352 w 1696995"/>
              <a:gd name="connsiteY2" fmla="*/ 2754015 h 3070139"/>
              <a:gd name="connsiteX3" fmla="*/ 873211 w 1696995"/>
              <a:gd name="connsiteY3" fmla="*/ 0 h 3070139"/>
              <a:gd name="connsiteX4" fmla="*/ 634314 w 1696995"/>
              <a:gd name="connsiteY4" fmla="*/ 0 h 3070139"/>
              <a:gd name="connsiteX5" fmla="*/ 659028 w 1696995"/>
              <a:gd name="connsiteY5" fmla="*/ 2759677 h 3070139"/>
              <a:gd name="connsiteX6" fmla="*/ 0 w 1696995"/>
              <a:gd name="connsiteY6" fmla="*/ 2759678 h 3070139"/>
              <a:gd name="connsiteX7" fmla="*/ 8238 w 1696995"/>
              <a:gd name="connsiteY7" fmla="*/ 3070139 h 3070139"/>
              <a:gd name="connsiteX0" fmla="*/ 8238 w 947352"/>
              <a:gd name="connsiteY0" fmla="*/ 3070139 h 3070139"/>
              <a:gd name="connsiteX1" fmla="*/ 947352 w 947352"/>
              <a:gd name="connsiteY1" fmla="*/ 2754015 h 3070139"/>
              <a:gd name="connsiteX2" fmla="*/ 873211 w 947352"/>
              <a:gd name="connsiteY2" fmla="*/ 0 h 3070139"/>
              <a:gd name="connsiteX3" fmla="*/ 634314 w 947352"/>
              <a:gd name="connsiteY3" fmla="*/ 0 h 3070139"/>
              <a:gd name="connsiteX4" fmla="*/ 659028 w 947352"/>
              <a:gd name="connsiteY4" fmla="*/ 2759677 h 3070139"/>
              <a:gd name="connsiteX5" fmla="*/ 0 w 947352"/>
              <a:gd name="connsiteY5" fmla="*/ 2759678 h 3070139"/>
              <a:gd name="connsiteX6" fmla="*/ 8238 w 947352"/>
              <a:gd name="connsiteY6" fmla="*/ 3070139 h 3070139"/>
              <a:gd name="connsiteX0" fmla="*/ 0 w 939114"/>
              <a:gd name="connsiteY0" fmla="*/ 3070139 h 3070139"/>
              <a:gd name="connsiteX1" fmla="*/ 939114 w 939114"/>
              <a:gd name="connsiteY1" fmla="*/ 2754015 h 3070139"/>
              <a:gd name="connsiteX2" fmla="*/ 864973 w 939114"/>
              <a:gd name="connsiteY2" fmla="*/ 0 h 3070139"/>
              <a:gd name="connsiteX3" fmla="*/ 626076 w 939114"/>
              <a:gd name="connsiteY3" fmla="*/ 0 h 3070139"/>
              <a:gd name="connsiteX4" fmla="*/ 650790 w 939114"/>
              <a:gd name="connsiteY4" fmla="*/ 2759677 h 3070139"/>
              <a:gd name="connsiteX5" fmla="*/ 0 w 939114"/>
              <a:gd name="connsiteY5" fmla="*/ 3070139 h 3070139"/>
              <a:gd name="connsiteX0" fmla="*/ 24714 w 313038"/>
              <a:gd name="connsiteY0" fmla="*/ 2759677 h 2759677"/>
              <a:gd name="connsiteX1" fmla="*/ 313038 w 313038"/>
              <a:gd name="connsiteY1" fmla="*/ 2754015 h 2759677"/>
              <a:gd name="connsiteX2" fmla="*/ 238897 w 313038"/>
              <a:gd name="connsiteY2" fmla="*/ 0 h 2759677"/>
              <a:gd name="connsiteX3" fmla="*/ 0 w 313038"/>
              <a:gd name="connsiteY3" fmla="*/ 0 h 2759677"/>
              <a:gd name="connsiteX4" fmla="*/ 24714 w 313038"/>
              <a:gd name="connsiteY4" fmla="*/ 2759677 h 2759677"/>
              <a:gd name="connsiteX0" fmla="*/ 24714 w 313038"/>
              <a:gd name="connsiteY0" fmla="*/ 2759677 h 2759677"/>
              <a:gd name="connsiteX1" fmla="*/ 181367 w 313038"/>
              <a:gd name="connsiteY1" fmla="*/ 2755401 h 2759677"/>
              <a:gd name="connsiteX2" fmla="*/ 313038 w 313038"/>
              <a:gd name="connsiteY2" fmla="*/ 2754015 h 2759677"/>
              <a:gd name="connsiteX3" fmla="*/ 238897 w 313038"/>
              <a:gd name="connsiteY3" fmla="*/ 0 h 2759677"/>
              <a:gd name="connsiteX4" fmla="*/ 0 w 313038"/>
              <a:gd name="connsiteY4" fmla="*/ 0 h 2759677"/>
              <a:gd name="connsiteX5" fmla="*/ 24714 w 313038"/>
              <a:gd name="connsiteY5" fmla="*/ 2759677 h 2759677"/>
              <a:gd name="connsiteX0" fmla="*/ 24714 w 313038"/>
              <a:gd name="connsiteY0" fmla="*/ 2759677 h 2789456"/>
              <a:gd name="connsiteX1" fmla="*/ 156394 w 313038"/>
              <a:gd name="connsiteY1" fmla="*/ 2789456 h 2789456"/>
              <a:gd name="connsiteX2" fmla="*/ 313038 w 313038"/>
              <a:gd name="connsiteY2" fmla="*/ 2754015 h 2789456"/>
              <a:gd name="connsiteX3" fmla="*/ 238897 w 313038"/>
              <a:gd name="connsiteY3" fmla="*/ 0 h 2789456"/>
              <a:gd name="connsiteX4" fmla="*/ 0 w 313038"/>
              <a:gd name="connsiteY4" fmla="*/ 0 h 2789456"/>
              <a:gd name="connsiteX5" fmla="*/ 24714 w 313038"/>
              <a:gd name="connsiteY5" fmla="*/ 2759677 h 2789456"/>
              <a:gd name="connsiteX0" fmla="*/ 24714 w 311254"/>
              <a:gd name="connsiteY0" fmla="*/ 2759677 h 2789456"/>
              <a:gd name="connsiteX1" fmla="*/ 156394 w 311254"/>
              <a:gd name="connsiteY1" fmla="*/ 2789456 h 2789456"/>
              <a:gd name="connsiteX2" fmla="*/ 311254 w 311254"/>
              <a:gd name="connsiteY2" fmla="*/ 2758880 h 2789456"/>
              <a:gd name="connsiteX3" fmla="*/ 238897 w 311254"/>
              <a:gd name="connsiteY3" fmla="*/ 0 h 2789456"/>
              <a:gd name="connsiteX4" fmla="*/ 0 w 311254"/>
              <a:gd name="connsiteY4" fmla="*/ 0 h 2789456"/>
              <a:gd name="connsiteX5" fmla="*/ 24714 w 311254"/>
              <a:gd name="connsiteY5" fmla="*/ 2759677 h 2789456"/>
              <a:gd name="connsiteX0" fmla="*/ 24714 w 311254"/>
              <a:gd name="connsiteY0" fmla="*/ 2759677 h 2789456"/>
              <a:gd name="connsiteX1" fmla="*/ 156394 w 311254"/>
              <a:gd name="connsiteY1" fmla="*/ 2789456 h 2789456"/>
              <a:gd name="connsiteX2" fmla="*/ 311254 w 311254"/>
              <a:gd name="connsiteY2" fmla="*/ 2758880 h 2789456"/>
              <a:gd name="connsiteX3" fmla="*/ 238897 w 311254"/>
              <a:gd name="connsiteY3" fmla="*/ 0 h 2789456"/>
              <a:gd name="connsiteX4" fmla="*/ 0 w 311254"/>
              <a:gd name="connsiteY4" fmla="*/ 0 h 2789456"/>
              <a:gd name="connsiteX5" fmla="*/ 24714 w 311254"/>
              <a:gd name="connsiteY5" fmla="*/ 2759677 h 2789456"/>
              <a:gd name="connsiteX0" fmla="*/ 24714 w 311254"/>
              <a:gd name="connsiteY0" fmla="*/ 2759677 h 2791077"/>
              <a:gd name="connsiteX1" fmla="*/ 167097 w 311254"/>
              <a:gd name="connsiteY1" fmla="*/ 2791077 h 2791077"/>
              <a:gd name="connsiteX2" fmla="*/ 311254 w 311254"/>
              <a:gd name="connsiteY2" fmla="*/ 2758880 h 2791077"/>
              <a:gd name="connsiteX3" fmla="*/ 238897 w 311254"/>
              <a:gd name="connsiteY3" fmla="*/ 0 h 2791077"/>
              <a:gd name="connsiteX4" fmla="*/ 0 w 311254"/>
              <a:gd name="connsiteY4" fmla="*/ 0 h 2791077"/>
              <a:gd name="connsiteX5" fmla="*/ 24714 w 311254"/>
              <a:gd name="connsiteY5" fmla="*/ 2759677 h 279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254" h="2791077">
                <a:moveTo>
                  <a:pt x="24714" y="2759677"/>
                </a:moveTo>
                <a:lnTo>
                  <a:pt x="167097" y="2791077"/>
                </a:lnTo>
                <a:lnTo>
                  <a:pt x="311254" y="2758880"/>
                </a:lnTo>
                <a:lnTo>
                  <a:pt x="238897" y="0"/>
                </a:lnTo>
                <a:lnTo>
                  <a:pt x="0" y="0"/>
                </a:lnTo>
                <a:lnTo>
                  <a:pt x="24714" y="2759677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1B689E1-8CF7-4199-9C86-49748AF2C965}"/>
              </a:ext>
            </a:extLst>
          </p:cNvPr>
          <p:cNvSpPr/>
          <p:nvPr/>
        </p:nvSpPr>
        <p:spPr>
          <a:xfrm>
            <a:off x="4210519" y="1298549"/>
            <a:ext cx="516155" cy="469232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A52475-79BD-4A52-B105-E6723B2FA544}"/>
              </a:ext>
            </a:extLst>
          </p:cNvPr>
          <p:cNvGrpSpPr/>
          <p:nvPr/>
        </p:nvGrpSpPr>
        <p:grpSpPr>
          <a:xfrm>
            <a:off x="2929213" y="2074439"/>
            <a:ext cx="3067429" cy="3015513"/>
            <a:chOff x="3195395" y="2336116"/>
            <a:chExt cx="2535065" cy="2492159"/>
          </a:xfrm>
        </p:grpSpPr>
        <p:pic>
          <p:nvPicPr>
            <p:cNvPr id="45" name="Picture 2" descr="Related image">
              <a:extLst>
                <a:ext uri="{FF2B5EF4-FFF2-40B4-BE49-F238E27FC236}">
                  <a16:creationId xmlns:a16="http://schemas.microsoft.com/office/drawing/2014/main" id="{BECB8EA0-A427-4431-B185-C209A63ACD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08" t="25684"/>
            <a:stretch/>
          </p:blipFill>
          <p:spPr bwMode="auto">
            <a:xfrm flipH="1">
              <a:off x="3195395" y="2336116"/>
              <a:ext cx="2535065" cy="24921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Related image">
              <a:extLst>
                <a:ext uri="{FF2B5EF4-FFF2-40B4-BE49-F238E27FC236}">
                  <a16:creationId xmlns:a16="http://schemas.microsoft.com/office/drawing/2014/main" id="{2E59D216-944C-4D6B-9197-7ACD58AB7F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75" t="45446" r="51655" b="36230"/>
            <a:stretch/>
          </p:blipFill>
          <p:spPr bwMode="auto">
            <a:xfrm rot="20435274" flipH="1">
              <a:off x="5076147" y="2529488"/>
              <a:ext cx="487827" cy="370626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BC1832C0-AC60-4A61-A59A-466BFCBF33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9309552">
            <a:off x="6342364" y="3732880"/>
            <a:ext cx="1399459" cy="1315491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FB58F063-0296-4570-B2EC-5E71F712BFE0}"/>
              </a:ext>
            </a:extLst>
          </p:cNvPr>
          <p:cNvGrpSpPr/>
          <p:nvPr/>
        </p:nvGrpSpPr>
        <p:grpSpPr>
          <a:xfrm>
            <a:off x="4572000" y="2265239"/>
            <a:ext cx="1239054" cy="1104307"/>
            <a:chOff x="1599009" y="4166556"/>
            <a:chExt cx="1024012" cy="91265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ABA3937-3BD9-435C-9E1E-5DF174F2484A}"/>
                </a:ext>
              </a:extLst>
            </p:cNvPr>
            <p:cNvCxnSpPr/>
            <p:nvPr/>
          </p:nvCxnSpPr>
          <p:spPr>
            <a:xfrm flipV="1">
              <a:off x="1599009" y="4688681"/>
              <a:ext cx="477441" cy="390525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2" descr="Related image">
              <a:extLst>
                <a:ext uri="{FF2B5EF4-FFF2-40B4-BE49-F238E27FC236}">
                  <a16:creationId xmlns:a16="http://schemas.microsoft.com/office/drawing/2014/main" id="{A9FD5EDF-3B0E-440F-B19E-3F95117113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3030" b="48627" l="38730" r="52366">
                          <a14:foregroundMark x1="49375" y1="43662" x2="49375" y2="43662"/>
                          <a14:foregroundMark x1="49375" y1="43897" x2="44792" y2="39202"/>
                          <a14:foregroundMark x1="45208" y1="38967" x2="40417" y2="36385"/>
                          <a14:foregroundMark x1="39583" y1="35446" x2="39583" y2="35446"/>
                          <a14:foregroundMark x1="50000" y1="44131" x2="50000" y2="44131"/>
                          <a14:foregroundMark x1="50625" y1="44836" x2="50625" y2="44836"/>
                          <a14:foregroundMark x1="48542" y1="42958" x2="45833" y2="401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25" t="31080" r="45930" b="49423"/>
            <a:stretch/>
          </p:blipFill>
          <p:spPr bwMode="auto">
            <a:xfrm flipH="1">
              <a:off x="1979007" y="4166556"/>
              <a:ext cx="644014" cy="65384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D961690-A712-45F2-A5CC-036CF474A4F8}"/>
              </a:ext>
            </a:extLst>
          </p:cNvPr>
          <p:cNvSpPr txBox="1"/>
          <p:nvPr/>
        </p:nvSpPr>
        <p:spPr>
          <a:xfrm>
            <a:off x="2254016" y="4599261"/>
            <a:ext cx="4221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Ammit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crocodile head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leopard torso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rhino backside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6C75CEF-D8A5-4172-B089-0130ACBAF649}"/>
              </a:ext>
            </a:extLst>
          </p:cNvPr>
          <p:cNvCxnSpPr/>
          <p:nvPr/>
        </p:nvCxnSpPr>
        <p:spPr>
          <a:xfrm>
            <a:off x="1823774" y="2024212"/>
            <a:ext cx="1167714" cy="1676400"/>
          </a:xfrm>
          <a:prstGeom prst="lin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C331381-3B11-4F09-BE46-6E0C9BD0501B}"/>
              </a:ext>
            </a:extLst>
          </p:cNvPr>
          <p:cNvCxnSpPr/>
          <p:nvPr/>
        </p:nvCxnSpPr>
        <p:spPr>
          <a:xfrm flipH="1">
            <a:off x="705488" y="2024212"/>
            <a:ext cx="1118286" cy="1676400"/>
          </a:xfrm>
          <a:prstGeom prst="lin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A2B31E1E-CEA0-41D8-A52F-315A91CCE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20698">
            <a:off x="1664737" y="92347"/>
            <a:ext cx="2132103" cy="1932217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579A7D-4277-4B24-83C4-28C97CB2FA0B}"/>
              </a:ext>
            </a:extLst>
          </p:cNvPr>
          <p:cNvCxnSpPr/>
          <p:nvPr/>
        </p:nvCxnSpPr>
        <p:spPr>
          <a:xfrm>
            <a:off x="1823774" y="2024212"/>
            <a:ext cx="203299" cy="1751045"/>
          </a:xfrm>
          <a:prstGeom prst="lin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F58B451-9164-432B-AEB7-0793D9A034EA}"/>
              </a:ext>
            </a:extLst>
          </p:cNvPr>
          <p:cNvGrpSpPr/>
          <p:nvPr/>
        </p:nvGrpSpPr>
        <p:grpSpPr>
          <a:xfrm>
            <a:off x="1634958" y="1878661"/>
            <a:ext cx="5695610" cy="359628"/>
            <a:chOff x="1619590" y="2540465"/>
            <a:chExt cx="5695610" cy="359628"/>
          </a:xfrm>
          <a:blipFill>
            <a:blip r:embed="rId3"/>
            <a:stretch>
              <a:fillRect/>
            </a:stretch>
          </a:blip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B310A8-6FC3-47FA-ADE2-DD2B0BB828B1}"/>
                </a:ext>
              </a:extLst>
            </p:cNvPr>
            <p:cNvSpPr/>
            <p:nvPr/>
          </p:nvSpPr>
          <p:spPr>
            <a:xfrm>
              <a:off x="1804086" y="2660865"/>
              <a:ext cx="5334000" cy="117307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0899C0C-B656-4AA4-B21B-4151968EF899}"/>
                </a:ext>
              </a:extLst>
            </p:cNvPr>
            <p:cNvSpPr/>
            <p:nvPr/>
          </p:nvSpPr>
          <p:spPr>
            <a:xfrm>
              <a:off x="1619590" y="2540465"/>
              <a:ext cx="387795" cy="352541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9FF96B5-66A6-4595-9FB0-B4C9C1FC59DC}"/>
                </a:ext>
              </a:extLst>
            </p:cNvPr>
            <p:cNvSpPr/>
            <p:nvPr/>
          </p:nvSpPr>
          <p:spPr>
            <a:xfrm>
              <a:off x="6927405" y="2547552"/>
              <a:ext cx="387795" cy="352541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Oval 40">
            <a:extLst>
              <a:ext uri="{FF2B5EF4-FFF2-40B4-BE49-F238E27FC236}">
                <a16:creationId xmlns:a16="http://schemas.microsoft.com/office/drawing/2014/main" id="{215B272E-FFE8-4BD2-A939-36E20CCBD9CF}"/>
              </a:ext>
            </a:extLst>
          </p:cNvPr>
          <p:cNvSpPr/>
          <p:nvPr/>
        </p:nvSpPr>
        <p:spPr>
          <a:xfrm>
            <a:off x="4280263" y="1862478"/>
            <a:ext cx="428388" cy="648542"/>
          </a:xfrm>
          <a:custGeom>
            <a:avLst/>
            <a:gdLst>
              <a:gd name="connsiteX0" fmla="*/ 0 w 426575"/>
              <a:gd name="connsiteY0" fmla="*/ 193898 h 387795"/>
              <a:gd name="connsiteX1" fmla="*/ 213288 w 426575"/>
              <a:gd name="connsiteY1" fmla="*/ 0 h 387795"/>
              <a:gd name="connsiteX2" fmla="*/ 426576 w 426575"/>
              <a:gd name="connsiteY2" fmla="*/ 193898 h 387795"/>
              <a:gd name="connsiteX3" fmla="*/ 213288 w 426575"/>
              <a:gd name="connsiteY3" fmla="*/ 387796 h 387795"/>
              <a:gd name="connsiteX4" fmla="*/ 0 w 426575"/>
              <a:gd name="connsiteY4" fmla="*/ 193898 h 387795"/>
              <a:gd name="connsiteX0" fmla="*/ 123 w 426699"/>
              <a:gd name="connsiteY0" fmla="*/ 193898 h 410240"/>
              <a:gd name="connsiteX1" fmla="*/ 213411 w 426699"/>
              <a:gd name="connsiteY1" fmla="*/ 0 h 410240"/>
              <a:gd name="connsiteX2" fmla="*/ 426699 w 426699"/>
              <a:gd name="connsiteY2" fmla="*/ 193898 h 410240"/>
              <a:gd name="connsiteX3" fmla="*/ 213411 w 426699"/>
              <a:gd name="connsiteY3" fmla="*/ 387796 h 410240"/>
              <a:gd name="connsiteX4" fmla="*/ 182953 w 426699"/>
              <a:gd name="connsiteY4" fmla="*/ 384515 h 410240"/>
              <a:gd name="connsiteX5" fmla="*/ 123 w 426699"/>
              <a:gd name="connsiteY5" fmla="*/ 193898 h 410240"/>
              <a:gd name="connsiteX0" fmla="*/ 123 w 426736"/>
              <a:gd name="connsiteY0" fmla="*/ 193898 h 400078"/>
              <a:gd name="connsiteX1" fmla="*/ 213411 w 426736"/>
              <a:gd name="connsiteY1" fmla="*/ 0 h 400078"/>
              <a:gd name="connsiteX2" fmla="*/ 426699 w 426736"/>
              <a:gd name="connsiteY2" fmla="*/ 193898 h 400078"/>
              <a:gd name="connsiteX3" fmla="*/ 230578 w 426736"/>
              <a:gd name="connsiteY3" fmla="*/ 377370 h 400078"/>
              <a:gd name="connsiteX4" fmla="*/ 213411 w 426736"/>
              <a:gd name="connsiteY4" fmla="*/ 387796 h 400078"/>
              <a:gd name="connsiteX5" fmla="*/ 182953 w 426736"/>
              <a:gd name="connsiteY5" fmla="*/ 384515 h 400078"/>
              <a:gd name="connsiteX6" fmla="*/ 123 w 426736"/>
              <a:gd name="connsiteY6" fmla="*/ 193898 h 400078"/>
              <a:gd name="connsiteX0" fmla="*/ 123 w 426736"/>
              <a:gd name="connsiteY0" fmla="*/ 193898 h 443792"/>
              <a:gd name="connsiteX1" fmla="*/ 213411 w 426736"/>
              <a:gd name="connsiteY1" fmla="*/ 0 h 443792"/>
              <a:gd name="connsiteX2" fmla="*/ 426699 w 426736"/>
              <a:gd name="connsiteY2" fmla="*/ 193898 h 443792"/>
              <a:gd name="connsiteX3" fmla="*/ 230578 w 426736"/>
              <a:gd name="connsiteY3" fmla="*/ 377370 h 443792"/>
              <a:gd name="connsiteX4" fmla="*/ 201505 w 426736"/>
              <a:gd name="connsiteY4" fmla="*/ 443756 h 443792"/>
              <a:gd name="connsiteX5" fmla="*/ 182953 w 426736"/>
              <a:gd name="connsiteY5" fmla="*/ 384515 h 443792"/>
              <a:gd name="connsiteX6" fmla="*/ 123 w 426736"/>
              <a:gd name="connsiteY6" fmla="*/ 193898 h 443792"/>
              <a:gd name="connsiteX0" fmla="*/ 123 w 426736"/>
              <a:gd name="connsiteY0" fmla="*/ 193898 h 498537"/>
              <a:gd name="connsiteX1" fmla="*/ 213411 w 426736"/>
              <a:gd name="connsiteY1" fmla="*/ 0 h 498537"/>
              <a:gd name="connsiteX2" fmla="*/ 426699 w 426736"/>
              <a:gd name="connsiteY2" fmla="*/ 193898 h 498537"/>
              <a:gd name="connsiteX3" fmla="*/ 230578 w 426736"/>
              <a:gd name="connsiteY3" fmla="*/ 377370 h 498537"/>
              <a:gd name="connsiteX4" fmla="*/ 201505 w 426736"/>
              <a:gd name="connsiteY4" fmla="*/ 498525 h 498537"/>
              <a:gd name="connsiteX5" fmla="*/ 182953 w 426736"/>
              <a:gd name="connsiteY5" fmla="*/ 384515 h 498537"/>
              <a:gd name="connsiteX6" fmla="*/ 123 w 426736"/>
              <a:gd name="connsiteY6" fmla="*/ 193898 h 498537"/>
              <a:gd name="connsiteX0" fmla="*/ 123 w 426738"/>
              <a:gd name="connsiteY0" fmla="*/ 193898 h 498526"/>
              <a:gd name="connsiteX1" fmla="*/ 213411 w 426738"/>
              <a:gd name="connsiteY1" fmla="*/ 0 h 498526"/>
              <a:gd name="connsiteX2" fmla="*/ 426699 w 426738"/>
              <a:gd name="connsiteY2" fmla="*/ 193898 h 498526"/>
              <a:gd name="connsiteX3" fmla="*/ 238912 w 426738"/>
              <a:gd name="connsiteY3" fmla="*/ 382132 h 498526"/>
              <a:gd name="connsiteX4" fmla="*/ 201505 w 426738"/>
              <a:gd name="connsiteY4" fmla="*/ 498525 h 498526"/>
              <a:gd name="connsiteX5" fmla="*/ 182953 w 426738"/>
              <a:gd name="connsiteY5" fmla="*/ 384515 h 498526"/>
              <a:gd name="connsiteX6" fmla="*/ 123 w 426738"/>
              <a:gd name="connsiteY6" fmla="*/ 193898 h 498526"/>
              <a:gd name="connsiteX0" fmla="*/ 253 w 426868"/>
              <a:gd name="connsiteY0" fmla="*/ 193898 h 498528"/>
              <a:gd name="connsiteX1" fmla="*/ 213541 w 426868"/>
              <a:gd name="connsiteY1" fmla="*/ 0 h 498528"/>
              <a:gd name="connsiteX2" fmla="*/ 426829 w 426868"/>
              <a:gd name="connsiteY2" fmla="*/ 193898 h 498528"/>
              <a:gd name="connsiteX3" fmla="*/ 239042 w 426868"/>
              <a:gd name="connsiteY3" fmla="*/ 382132 h 498528"/>
              <a:gd name="connsiteX4" fmla="*/ 201635 w 426868"/>
              <a:gd name="connsiteY4" fmla="*/ 498525 h 498528"/>
              <a:gd name="connsiteX5" fmla="*/ 171177 w 426868"/>
              <a:gd name="connsiteY5" fmla="*/ 378562 h 498528"/>
              <a:gd name="connsiteX6" fmla="*/ 253 w 426868"/>
              <a:gd name="connsiteY6" fmla="*/ 193898 h 498528"/>
              <a:gd name="connsiteX0" fmla="*/ 253 w 426868"/>
              <a:gd name="connsiteY0" fmla="*/ 193898 h 499718"/>
              <a:gd name="connsiteX1" fmla="*/ 213541 w 426868"/>
              <a:gd name="connsiteY1" fmla="*/ 0 h 499718"/>
              <a:gd name="connsiteX2" fmla="*/ 426829 w 426868"/>
              <a:gd name="connsiteY2" fmla="*/ 193898 h 499718"/>
              <a:gd name="connsiteX3" fmla="*/ 239042 w 426868"/>
              <a:gd name="connsiteY3" fmla="*/ 382132 h 499718"/>
              <a:gd name="connsiteX4" fmla="*/ 208779 w 426868"/>
              <a:gd name="connsiteY4" fmla="*/ 499715 h 499718"/>
              <a:gd name="connsiteX5" fmla="*/ 171177 w 426868"/>
              <a:gd name="connsiteY5" fmla="*/ 378562 h 499718"/>
              <a:gd name="connsiteX6" fmla="*/ 253 w 426868"/>
              <a:gd name="connsiteY6" fmla="*/ 193898 h 499718"/>
              <a:gd name="connsiteX0" fmla="*/ 253 w 426873"/>
              <a:gd name="connsiteY0" fmla="*/ 193898 h 499715"/>
              <a:gd name="connsiteX1" fmla="*/ 213541 w 426873"/>
              <a:gd name="connsiteY1" fmla="*/ 0 h 499715"/>
              <a:gd name="connsiteX2" fmla="*/ 426829 w 426873"/>
              <a:gd name="connsiteY2" fmla="*/ 193898 h 499715"/>
              <a:gd name="connsiteX3" fmla="*/ 258092 w 426873"/>
              <a:gd name="connsiteY3" fmla="*/ 379751 h 499715"/>
              <a:gd name="connsiteX4" fmla="*/ 208779 w 426873"/>
              <a:gd name="connsiteY4" fmla="*/ 499715 h 499715"/>
              <a:gd name="connsiteX5" fmla="*/ 171177 w 426873"/>
              <a:gd name="connsiteY5" fmla="*/ 378562 h 499715"/>
              <a:gd name="connsiteX6" fmla="*/ 253 w 426873"/>
              <a:gd name="connsiteY6" fmla="*/ 193898 h 499715"/>
              <a:gd name="connsiteX0" fmla="*/ 339 w 426959"/>
              <a:gd name="connsiteY0" fmla="*/ 193898 h 499716"/>
              <a:gd name="connsiteX1" fmla="*/ 213627 w 426959"/>
              <a:gd name="connsiteY1" fmla="*/ 0 h 499716"/>
              <a:gd name="connsiteX2" fmla="*/ 426915 w 426959"/>
              <a:gd name="connsiteY2" fmla="*/ 193898 h 499716"/>
              <a:gd name="connsiteX3" fmla="*/ 258178 w 426959"/>
              <a:gd name="connsiteY3" fmla="*/ 379751 h 499716"/>
              <a:gd name="connsiteX4" fmla="*/ 208865 w 426959"/>
              <a:gd name="connsiteY4" fmla="*/ 499715 h 499716"/>
              <a:gd name="connsiteX5" fmla="*/ 165310 w 426959"/>
              <a:gd name="connsiteY5" fmla="*/ 382134 h 499716"/>
              <a:gd name="connsiteX6" fmla="*/ 339 w 426959"/>
              <a:gd name="connsiteY6" fmla="*/ 193898 h 499716"/>
              <a:gd name="connsiteX0" fmla="*/ 441 w 427061"/>
              <a:gd name="connsiteY0" fmla="*/ 193898 h 499716"/>
              <a:gd name="connsiteX1" fmla="*/ 213729 w 427061"/>
              <a:gd name="connsiteY1" fmla="*/ 0 h 499716"/>
              <a:gd name="connsiteX2" fmla="*/ 427017 w 427061"/>
              <a:gd name="connsiteY2" fmla="*/ 193898 h 499716"/>
              <a:gd name="connsiteX3" fmla="*/ 258280 w 427061"/>
              <a:gd name="connsiteY3" fmla="*/ 379751 h 499716"/>
              <a:gd name="connsiteX4" fmla="*/ 208967 w 427061"/>
              <a:gd name="connsiteY4" fmla="*/ 499715 h 499716"/>
              <a:gd name="connsiteX5" fmla="*/ 159459 w 427061"/>
              <a:gd name="connsiteY5" fmla="*/ 382134 h 499716"/>
              <a:gd name="connsiteX6" fmla="*/ 441 w 427061"/>
              <a:gd name="connsiteY6" fmla="*/ 193898 h 499716"/>
              <a:gd name="connsiteX0" fmla="*/ 964 w 427584"/>
              <a:gd name="connsiteY0" fmla="*/ 193898 h 499718"/>
              <a:gd name="connsiteX1" fmla="*/ 214252 w 427584"/>
              <a:gd name="connsiteY1" fmla="*/ 0 h 499718"/>
              <a:gd name="connsiteX2" fmla="*/ 427540 w 427584"/>
              <a:gd name="connsiteY2" fmla="*/ 193898 h 499718"/>
              <a:gd name="connsiteX3" fmla="*/ 258803 w 427584"/>
              <a:gd name="connsiteY3" fmla="*/ 379751 h 499718"/>
              <a:gd name="connsiteX4" fmla="*/ 209490 w 427584"/>
              <a:gd name="connsiteY4" fmla="*/ 499715 h 499718"/>
              <a:gd name="connsiteX5" fmla="*/ 138551 w 427584"/>
              <a:gd name="connsiteY5" fmla="*/ 383325 h 499718"/>
              <a:gd name="connsiteX6" fmla="*/ 964 w 427584"/>
              <a:gd name="connsiteY6" fmla="*/ 193898 h 499718"/>
              <a:gd name="connsiteX0" fmla="*/ 964 w 427590"/>
              <a:gd name="connsiteY0" fmla="*/ 193898 h 499720"/>
              <a:gd name="connsiteX1" fmla="*/ 214252 w 427590"/>
              <a:gd name="connsiteY1" fmla="*/ 0 h 499720"/>
              <a:gd name="connsiteX2" fmla="*/ 427540 w 427590"/>
              <a:gd name="connsiteY2" fmla="*/ 193898 h 499720"/>
              <a:gd name="connsiteX3" fmla="*/ 275472 w 427590"/>
              <a:gd name="connsiteY3" fmla="*/ 388085 h 499720"/>
              <a:gd name="connsiteX4" fmla="*/ 209490 w 427590"/>
              <a:gd name="connsiteY4" fmla="*/ 499715 h 499720"/>
              <a:gd name="connsiteX5" fmla="*/ 138551 w 427590"/>
              <a:gd name="connsiteY5" fmla="*/ 383325 h 499720"/>
              <a:gd name="connsiteX6" fmla="*/ 964 w 427590"/>
              <a:gd name="connsiteY6" fmla="*/ 193898 h 499720"/>
              <a:gd name="connsiteX0" fmla="*/ 964 w 427590"/>
              <a:gd name="connsiteY0" fmla="*/ 193898 h 579488"/>
              <a:gd name="connsiteX1" fmla="*/ 214252 w 427590"/>
              <a:gd name="connsiteY1" fmla="*/ 0 h 579488"/>
              <a:gd name="connsiteX2" fmla="*/ 427540 w 427590"/>
              <a:gd name="connsiteY2" fmla="*/ 193898 h 579488"/>
              <a:gd name="connsiteX3" fmla="*/ 275472 w 427590"/>
              <a:gd name="connsiteY3" fmla="*/ 388085 h 579488"/>
              <a:gd name="connsiteX4" fmla="*/ 207109 w 427590"/>
              <a:gd name="connsiteY4" fmla="*/ 579486 h 579488"/>
              <a:gd name="connsiteX5" fmla="*/ 138551 w 427590"/>
              <a:gd name="connsiteY5" fmla="*/ 383325 h 579488"/>
              <a:gd name="connsiteX6" fmla="*/ 964 w 427590"/>
              <a:gd name="connsiteY6" fmla="*/ 193898 h 579488"/>
              <a:gd name="connsiteX0" fmla="*/ 964 w 427590"/>
              <a:gd name="connsiteY0" fmla="*/ 193898 h 579486"/>
              <a:gd name="connsiteX1" fmla="*/ 214252 w 427590"/>
              <a:gd name="connsiteY1" fmla="*/ 0 h 579486"/>
              <a:gd name="connsiteX2" fmla="*/ 427540 w 427590"/>
              <a:gd name="connsiteY2" fmla="*/ 193898 h 579486"/>
              <a:gd name="connsiteX3" fmla="*/ 275472 w 427590"/>
              <a:gd name="connsiteY3" fmla="*/ 388085 h 579486"/>
              <a:gd name="connsiteX4" fmla="*/ 207109 w 427590"/>
              <a:gd name="connsiteY4" fmla="*/ 579486 h 579486"/>
              <a:gd name="connsiteX5" fmla="*/ 138551 w 427590"/>
              <a:gd name="connsiteY5" fmla="*/ 385707 h 579486"/>
              <a:gd name="connsiteX6" fmla="*/ 964 w 427590"/>
              <a:gd name="connsiteY6" fmla="*/ 193898 h 579486"/>
              <a:gd name="connsiteX0" fmla="*/ 1752 w 428378"/>
              <a:gd name="connsiteY0" fmla="*/ 193898 h 579486"/>
              <a:gd name="connsiteX1" fmla="*/ 215040 w 428378"/>
              <a:gd name="connsiteY1" fmla="*/ 0 h 579486"/>
              <a:gd name="connsiteX2" fmla="*/ 428328 w 428378"/>
              <a:gd name="connsiteY2" fmla="*/ 193898 h 579486"/>
              <a:gd name="connsiteX3" fmla="*/ 276260 w 428378"/>
              <a:gd name="connsiteY3" fmla="*/ 388085 h 579486"/>
              <a:gd name="connsiteX4" fmla="*/ 207897 w 428378"/>
              <a:gd name="connsiteY4" fmla="*/ 579486 h 579486"/>
              <a:gd name="connsiteX5" fmla="*/ 119098 w 428378"/>
              <a:gd name="connsiteY5" fmla="*/ 385707 h 579486"/>
              <a:gd name="connsiteX6" fmla="*/ 1752 w 428378"/>
              <a:gd name="connsiteY6" fmla="*/ 193898 h 579486"/>
              <a:gd name="connsiteX0" fmla="*/ 1752 w 428388"/>
              <a:gd name="connsiteY0" fmla="*/ 193898 h 579486"/>
              <a:gd name="connsiteX1" fmla="*/ 215040 w 428388"/>
              <a:gd name="connsiteY1" fmla="*/ 0 h 579486"/>
              <a:gd name="connsiteX2" fmla="*/ 428328 w 428388"/>
              <a:gd name="connsiteY2" fmla="*/ 193898 h 579486"/>
              <a:gd name="connsiteX3" fmla="*/ 296501 w 428388"/>
              <a:gd name="connsiteY3" fmla="*/ 388085 h 579486"/>
              <a:gd name="connsiteX4" fmla="*/ 207897 w 428388"/>
              <a:gd name="connsiteY4" fmla="*/ 579486 h 579486"/>
              <a:gd name="connsiteX5" fmla="*/ 119098 w 428388"/>
              <a:gd name="connsiteY5" fmla="*/ 385707 h 579486"/>
              <a:gd name="connsiteX6" fmla="*/ 1752 w 428388"/>
              <a:gd name="connsiteY6" fmla="*/ 193898 h 579486"/>
              <a:gd name="connsiteX0" fmla="*/ 1752 w 428388"/>
              <a:gd name="connsiteY0" fmla="*/ 193898 h 648542"/>
              <a:gd name="connsiteX1" fmla="*/ 215040 w 428388"/>
              <a:gd name="connsiteY1" fmla="*/ 0 h 648542"/>
              <a:gd name="connsiteX2" fmla="*/ 428328 w 428388"/>
              <a:gd name="connsiteY2" fmla="*/ 193898 h 648542"/>
              <a:gd name="connsiteX3" fmla="*/ 296501 w 428388"/>
              <a:gd name="connsiteY3" fmla="*/ 388085 h 648542"/>
              <a:gd name="connsiteX4" fmla="*/ 209088 w 428388"/>
              <a:gd name="connsiteY4" fmla="*/ 648542 h 648542"/>
              <a:gd name="connsiteX5" fmla="*/ 119098 w 428388"/>
              <a:gd name="connsiteY5" fmla="*/ 385707 h 648542"/>
              <a:gd name="connsiteX6" fmla="*/ 1752 w 428388"/>
              <a:gd name="connsiteY6" fmla="*/ 193898 h 64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388" h="648542">
                <a:moveTo>
                  <a:pt x="1752" y="193898"/>
                </a:moveTo>
                <a:cubicBezTo>
                  <a:pt x="17742" y="129614"/>
                  <a:pt x="97244" y="0"/>
                  <a:pt x="215040" y="0"/>
                </a:cubicBezTo>
                <a:cubicBezTo>
                  <a:pt x="332836" y="0"/>
                  <a:pt x="425467" y="131003"/>
                  <a:pt x="428328" y="193898"/>
                </a:cubicBezTo>
                <a:cubicBezTo>
                  <a:pt x="431189" y="256793"/>
                  <a:pt x="332049" y="355769"/>
                  <a:pt x="296501" y="388085"/>
                </a:cubicBezTo>
                <a:cubicBezTo>
                  <a:pt x="260953" y="420401"/>
                  <a:pt x="238655" y="648938"/>
                  <a:pt x="209088" y="648542"/>
                </a:cubicBezTo>
                <a:cubicBezTo>
                  <a:pt x="179521" y="648146"/>
                  <a:pt x="154646" y="418023"/>
                  <a:pt x="119098" y="385707"/>
                </a:cubicBezTo>
                <a:cubicBezTo>
                  <a:pt x="83550" y="353391"/>
                  <a:pt x="-14238" y="258183"/>
                  <a:pt x="1752" y="193898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D0E7786-B39C-48D9-8926-266781F25F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325305" y="1523226"/>
            <a:ext cx="888696" cy="759432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956D327-84CC-4E85-95BA-D062305E271D}"/>
              </a:ext>
            </a:extLst>
          </p:cNvPr>
          <p:cNvGrpSpPr/>
          <p:nvPr/>
        </p:nvGrpSpPr>
        <p:grpSpPr>
          <a:xfrm>
            <a:off x="4123564" y="2251003"/>
            <a:ext cx="1622213" cy="1252768"/>
            <a:chOff x="4135544" y="2232266"/>
            <a:chExt cx="1340672" cy="1035345"/>
          </a:xfrm>
        </p:grpSpPr>
        <p:pic>
          <p:nvPicPr>
            <p:cNvPr id="52" name="Picture 2" descr="Related image">
              <a:extLst>
                <a:ext uri="{FF2B5EF4-FFF2-40B4-BE49-F238E27FC236}">
                  <a16:creationId xmlns:a16="http://schemas.microsoft.com/office/drawing/2014/main" id="{E099F849-CA26-41E8-AAE4-6F852F00FB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2160" b="44366" l="40000" r="57917">
                          <a14:foregroundMark x1="56667" y1="40141" x2="43333" y2="34272"/>
                          <a14:foregroundMark x1="41250" y1="34038" x2="41250" y2="34038"/>
                          <a14:foregroundMark x1="51458" y1="40610" x2="51458" y2="40610"/>
                          <a14:foregroundMark x1="56875" y1="40141" x2="56875" y2="40141"/>
                          <a14:foregroundMark x1="57292" y1="41315" x2="57292" y2="41315"/>
                          <a14:foregroundMark x1="57917" y1="40845" x2="53125" y2="42958"/>
                          <a14:foregroundMark x1="57292" y1="44366" x2="53958" y2="44131"/>
                          <a14:foregroundMark x1="57917" y1="44366" x2="57917" y2="443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58" t="30892" r="41373" b="54792"/>
            <a:stretch/>
          </p:blipFill>
          <p:spPr bwMode="auto">
            <a:xfrm flipH="1">
              <a:off x="4702785" y="2232266"/>
              <a:ext cx="773431" cy="48006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A2F849B-EB0D-43F6-B30C-289503F73B51}"/>
                </a:ext>
              </a:extLst>
            </p:cNvPr>
            <p:cNvCxnSpPr/>
            <p:nvPr/>
          </p:nvCxnSpPr>
          <p:spPr>
            <a:xfrm flipH="1">
              <a:off x="4135544" y="2920770"/>
              <a:ext cx="683726" cy="346841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2" descr="Image result for egyptian book of the dead">
            <a:extLst>
              <a:ext uri="{FF2B5EF4-FFF2-40B4-BE49-F238E27FC236}">
                <a16:creationId xmlns:a16="http://schemas.microsoft.com/office/drawing/2014/main" id="{BF479A26-5461-4BA6-9066-9647DCA4F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6"/>
          <a:stretch/>
        </p:blipFill>
        <p:spPr bwMode="auto">
          <a:xfrm>
            <a:off x="3107682" y="2454236"/>
            <a:ext cx="2570999" cy="215715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7C27D00-06D6-4D63-8375-0203B4520556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</p:spTree>
    <p:extLst>
      <p:ext uri="{BB962C8B-B14F-4D97-AF65-F5344CB8AC3E}">
        <p14:creationId xmlns:p14="http://schemas.microsoft.com/office/powerpoint/2010/main" val="29820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834 L 0.00521 -0.00811 C 0.00035 -0.00718 0.00243 -0.00787 -0.00121 -0.00625 C -0.00173 -0.00602 -0.00208 -0.00602 -0.00243 -0.00579 C -0.00417 -0.00417 -0.00312 -0.00486 -0.00538 -0.00417 C -0.00573 -0.00371 -0.00608 -0.00324 -0.0066 -0.00301 C -0.00955 -0.00139 -0.00989 -0.00139 -0.01267 -0.00093 C -0.01319 -0.00047 -0.01371 -0.00023 -0.01423 0.00023 C -0.01458 0.00046 -0.0151 0.00046 -0.01545 0.00069 C -0.01649 0.00139 -0.01753 0.00231 -0.01858 0.00277 C -0.01996 0.00347 -0.02048 0.0037 -0.02187 0.00439 C -0.02239 0.00486 -0.02292 0.00532 -0.02344 0.00555 C -0.02396 0.00578 -0.02465 0.00602 -0.02517 0.00602 C -0.02604 0.00648 -0.02708 0.00694 -0.02795 0.00717 C -0.02917 0.00833 -0.02934 0.00856 -0.03073 0.00926 C -0.03125 0.00949 -0.0316 0.00972 -0.03194 0.00995 C -0.03351 0.01088 -0.03281 0.01111 -0.03437 0.01157 C -0.03646 0.01203 -0.0408 0.0125 -0.04253 0.0125 L -0.07535 0.01203 C -0.08298 0.0118 -0.08125 0.01412 -0.08351 0.00833 L -0.0875 0.00926 C -0.08802 0.00949 -0.08854 0.00972 -0.08906 0.00995 C -0.08976 0.01018 -0.09045 0.01018 -0.09114 0.01041 C -0.09149 0.01088 -0.09167 0.01134 -0.09201 0.01157 C -0.09236 0.0118 -0.09271 0.01203 -0.09323 0.01203 C -0.09479 0.01227 -0.09635 0.0125 -0.09809 0.0125 C -0.09948 0.0125 -0.10104 0.01203 -0.10243 0.01203 C -0.10486 0.01203 -0.10781 0.01227 -0.11024 0.01319 C -0.11198 0.01365 -0.11111 0.01365 -0.11302 0.01481 C -0.11389 0.01527 -0.11476 0.01527 -0.11545 0.01574 C -0.11788 0.01759 -0.11614 0.01643 -0.11875 0.01736 C -0.1191 0.01759 -0.11944 0.01805 -0.11996 0.01805 C -0.12083 0.01805 -0.1217 0.01805 -0.12274 0.01805 L -0.12274 0.01828 C -0.12048 0.01921 -0.1184 0.02037 -0.11632 0.02176 C -0.11493 0.02268 -0.11389 0.02361 -0.11267 0.02453 C -0.10798 0.02708 -0.10955 0.025 -0.10486 0.02824 C -0.09809 0.0331 -0.10625 0.02916 -0.09878 0.03264 C -0.09635 0.03379 -0.09375 0.03402 -0.09149 0.03588 C -0.0908 0.03634 -0.09028 0.03727 -0.08958 0.0375 C -0.08767 0.03819 -0.08385 0.03842 -0.08385 0.03865 C -0.07691 0.04259 -0.08507 0.03796 -0.07812 0.0412 C -0.07101 0.04467 -0.07535 0.04352 -0.07014 0.04444 C -0.06892 0.04514 -0.06771 0.04606 -0.06649 0.04652 C -0.06198 0.04884 -0.0651 0.04629 -0.06042 0.0493 C -0.05972 0.04977 -0.05903 0.05069 -0.05833 0.05092 C -0.05712 0.05162 -0.05555 0.05139 -0.05434 0.05208 C -0.05295 0.05254 -0.05156 0.05324 -0.05017 0.0537 C -0.0493 0.05393 -0.04826 0.05393 -0.04739 0.05416 C -0.04687 0.05439 -0.04635 0.05463 -0.04583 0.05463 C -0.04479 0.05486 -0.04392 0.05509 -0.04288 0.05532 C -0.04201 0.05555 -0.04114 0.05602 -0.0401 0.05625 C -0.03819 0.05694 -0.03733 0.05694 -0.03524 0.0574 C -0.03455 0.05764 -0.03385 0.05787 -0.03316 0.05787 C -0.03194 0.05856 -0.0309 0.05949 -0.02951 0.06018 C -0.02882 0.06041 -0.02517 0.06111 -0.02465 0.06111 C -0.02396 0.06157 -0.02309 0.0618 -0.02222 0.06227 C -0.02118 0.06273 -0.02014 0.06342 -0.0191 0.06389 C -0.0184 0.06412 -0.01771 0.06435 -0.01701 0.06435 C -0.01614 0.06504 -0.01545 0.06574 -0.01458 0.06597 C -0.01337 0.06666 -0.01215 0.06666 -0.01094 0.06713 C -0.01042 0.06736 -0.00989 0.06736 -0.00937 0.06759 C -0.00816 0.06828 -0.00729 0.06921 -0.00608 0.0699 C -0.00486 0.07037 -0.0033 0.07014 -0.00208 0.07083 C -0.00139 0.07129 -0.00069 0.07176 -1.11111E-6 0.07199 C 0.00052 0.07222 0.00104 0.07245 0.00156 0.07245 C 0.00295 0.07291 0.00434 0.07338 0.00556 0.07361 C 0.01059 0.07477 0.0066 0.07361 0.01007 0.07477 C 0.01042 0.075 0.01094 0.07546 0.01129 0.07569 C 0.01181 0.07615 0.01233 0.07615 0.01285 0.07639 C 0.01372 0.07662 0.01667 0.07777 0.01736 0.07847 C 0.01823 0.07916 0.01892 0.08009 0.01979 0.08055 C 0.02344 0.0824 0.02188 0.08171 0.02431 0.08287 C 0.02448 0.08333 0.02465 0.08402 0.025 0.08449 C 0.0257 0.08495 0.02639 0.08472 0.02708 0.08495 C 0.02761 0.08518 0.02813 0.08518 0.02865 0.08541 C 0.03021 0.0868 0.03177 0.08773 0.03316 0.08935 C 0.0342 0.09027 0.03507 0.0912 0.03594 0.09259 C 0.03872 0.09606 0.03472 0.09236 0.03802 0.09514 C 0.03837 0.09583 0.03837 0.09676 0.03889 0.09745 C 0.03993 0.09907 0.04097 0.09953 0.04254 0.10069 C 0.04271 0.10115 0.04288 0.10185 0.04323 0.10231 C 0.04358 0.10254 0.0441 0.10254 0.04445 0.10277 C 0.04514 0.10301 0.04583 0.10347 0.04653 0.10393 C 0.0474 0.10416 0.04809 0.10463 0.04896 0.10486 C 0.04931 0.10509 0.04983 0.10509 0.05017 0.10555 C 0.05052 0.10578 0.05087 0.10625 0.05139 0.10648 C 0.0533 0.10717 0.05538 0.10764 0.05747 0.1081 C 0.05729 0.10902 0.05712 0.10995 0.05712 0.11088 C 0.05712 0.11828 0.05712 0.12592 0.05747 0.13356 C 0.05747 0.13472 0.05764 0.13588 0.05833 0.1368 C 0.05868 0.13727 0.0592 0.13773 0.05955 0.13842 C 0.06094 0.14074 0.05955 0.13958 0.06146 0.14051 C 0.06424 0.13796 0.06302 0.13889 0.06511 0.13773 C 0.06597 0.13796 0.06788 0.13727 0.06754 0.13842 C 0.06719 0.13981 0.06545 0.13981 0.06441 0.14051 C 0.05573 0.14537 0.06702 0.13912 0.05868 0.14328 C 0.05816 0.14352 0.05764 0.14398 0.05712 0.14421 C 0.05608 0.14467 0.05521 0.1449 0.05417 0.14537 C 0.05382 0.1456 0.05347 0.14583 0.05295 0.14583 C 0.05243 0.14606 0.05191 0.14629 0.05139 0.14652 C 0.05104 0.14652 0.05052 0.14676 0.05017 0.14699 C 0.04913 0.14745 0.04688 0.14814 0.04688 0.14838 C 0.04636 0.14861 0.04601 0.1493 0.04531 0.14977 C 0.04219 0.15162 0.04132 0.15139 0.03802 0.15185 C 0.03681 0.15231 0.03559 0.15277 0.03438 0.15347 C 0.03316 0.15416 0.03195 0.15509 0.03073 0.15555 C 0.02986 0.15602 0.02882 0.15625 0.02795 0.15671 C 0.02726 0.15694 0.02691 0.1574 0.02622 0.15787 C 0.0257 0.1581 0.02517 0.1581 0.02465 0.15833 C 0.02396 0.15856 0.02327 0.15902 0.02257 0.15949 C 0.02205 0.15972 0.02153 0.15972 0.02101 0.15995 C 0.01997 0.16064 0.01892 0.16157 0.01771 0.16203 C 0.01736 0.16227 0.01702 0.1625 0.01649 0.16273 C 0.01597 0.16296 0.01545 0.16296 0.01493 0.16319 C 0.00816 0.16666 0.01233 0.16527 0.00799 0.16643 C 0.00504 0.16805 0.00712 0.16713 0.00399 0.16805 C 0.00347 0.16828 0.00295 0.16852 0.00243 0.16852 C -0.00069 0.16898 -0.00694 0.16967 -0.00694 0.1699 C -0.00798 0.17014 -0.00903 0.1706 -0.01024 0.17083 C -0.0217 0.17314 -0.00955 0.1699 -0.01823 0.17176 C -0.01875 0.17199 -0.01927 0.17222 -0.01979 0.17245 C -0.02083 0.17268 -0.0217 0.17268 -0.02274 0.17291 C -0.02639 0.17477 -0.02378 0.17384 -0.02951 0.17453 C -0.04844 0.17708 -0.03507 0.17546 -0.04618 0.17662 C -0.04913 0.1787 -0.0467 0.17731 -0.05104 0.17824 C -0.05156 0.17847 -0.05208 0.1787 -0.0526 0.17893 C -0.05469 0.17916 -0.05677 0.17916 -0.05868 0.17939 C -0.06076 0.17986 -0.06285 0.18055 -0.06476 0.18102 C -0.06562 0.18125 -0.06649 0.18148 -0.06719 0.18148 C -0.07274 0.18194 -0.0783 0.18194 -0.08385 0.18217 C -0.08455 0.18217 -0.08524 0.1824 -0.08594 0.18264 C -0.08767 0.1831 -0.08941 0.18379 -0.09114 0.18426 C -0.09271 0.18449 -0.09444 0.18472 -0.09601 0.18472 C -0.10121 0.18611 -0.09375 0.18426 -0.10364 0.18588 C -0.10417 0.18588 -0.10451 0.18634 -0.10486 0.18634 C -0.10851 0.18727 -0.10781 0.18634 -0.11146 0.18796 C -0.11736 0.19074 -0.10625 0.18564 -0.11423 0.18958 C -0.11701 0.19097 -0.11476 0.18935 -0.11701 0.19074 C -0.12066 0.19282 -0.11667 0.19166 -0.12361 0.19352 C -0.12413 0.19352 -0.12483 0.19398 -0.12552 0.19398 C -0.13333 0.19421 -0.14097 0.19444 -0.14861 0.19444 C -0.14913 0.19514 -0.14948 0.1956 -0.14983 0.19606 C -0.15069 0.19699 -0.15156 0.19745 -0.15226 0.19838 C -0.15538 0.20092 -0.15295 0.1993 -0.15989 0.20046 C -0.15937 0.20139 -0.15851 0.20208 -0.15798 0.20324 C -0.15746 0.20393 -0.15694 0.20509 -0.15642 0.20578 C -0.15608 0.20625 -0.15555 0.20648 -0.15521 0.20694 C -0.15451 0.2074 -0.15399 0.20787 -0.15347 0.20856 C -0.15312 0.20902 -0.1526 0.20949 -0.15226 0.21018 C -0.15191 0.21088 -0.15156 0.2118 -0.15104 0.21227 C -0.15052 0.21273 -0.14965 0.2125 -0.14913 0.21296 C -0.14375 0.21504 -0.15017 0.21319 -0.14496 0.21458 C -0.14444 0.21481 -0.14392 0.21527 -0.1434 0.21551 C -0.14201 0.21666 -0.14184 0.21713 -0.1401 0.21828 C -0.13958 0.21852 -0.13906 0.21852 -0.13854 0.21875 C -0.13802 0.21944 -0.1375 0.2199 -0.13698 0.22037 C -0.13646 0.2206 -0.13611 0.2206 -0.13576 0.22106 C -0.13455 0.22199 -0.13333 0.22384 -0.13212 0.22477 C -0.13142 0.22523 -0.13073 0.22546 -0.13003 0.22592 C -0.12899 0.22639 -0.12795 0.22731 -0.12673 0.22801 C -0.12639 0.22824 -0.12587 0.22824 -0.12552 0.22847 C -0.1243 0.22939 -0.11927 0.23379 -0.11788 0.23449 C -0.11719 0.23472 -0.11649 0.23472 -0.1158 0.23564 C -0.11528 0.23564 -0.11476 0.23657 -0.11423 0.23727 C -0.11354 0.2375 -0.11285 0.2375 -0.11215 0.23773 C -0.1118 0.23773 -0.11146 0.23819 -0.11094 0.23819 C -0.10989 0.23865 -0.10885 0.23865 -0.10781 0.23912 L -0.10608 0.23958 C -0.10573 0.24004 -0.10538 0.24051 -0.10486 0.24097 C -0.10434 0.24097 -0.10139 0.24236 -0.10052 0.24259 C -0.09983 0.24282 -0.09913 0.24282 -0.09844 0.24305 C -0.09809 0.24305 -0.09757 0.24352 -0.09722 0.24352 C -0.09583 0.24398 -0.09444 0.24398 -0.09323 0.24444 C -0.08628 0.24699 -0.09375 0.24444 -0.08837 0.24676 C -0.08767 0.24699 -0.08698 0.24699 -0.08628 0.24745 C -0.08559 0.24791 -0.08489 0.24838 -0.0842 0.24884 C -0.08385 0.2493 -0.08351 0.2493 -0.08298 0.2493 C -0.07899 0.25139 -0.0816 0.25069 -0.07864 0.25139 C -0.07639 0.2537 -0.07812 0.25231 -0.07448 0.25324 C -0.07396 0.25324 -0.07344 0.2537 -0.07292 0.2537 C -0.07205 0.25416 -0.07135 0.25416 -0.07048 0.25439 C -0.07014 0.25463 -0.06962 0.25486 -0.06927 0.25486 C -0.06823 0.25532 -0.06719 0.25532 -0.06597 0.25532 C -0.06545 0.25578 -0.06493 0.25625 -0.06441 0.25625 C -0.06285 0.25671 -0.06111 0.25671 -0.05955 0.25717 C -0.05868 0.25717 -0.05798 0.25717 -0.05712 0.25764 C -0.05382 0.25926 -0.05555 0.25856 -0.05191 0.25926 C -0.05139 0.25949 -0.05104 0.25972 -0.05069 0.25972 C -0.04983 0.25972 -0.04896 0.25972 -0.04826 0.26018 C -0.04774 0.26064 -0.04739 0.26111 -0.04705 0.26111 C -0.04601 0.26203 -0.04479 0.26203 -0.04375 0.2625 C -0.0434 0.26296 -0.04305 0.26342 -0.04253 0.26365 C -0.03976 0.26504 -0.0408 0.26412 -0.03854 0.26504 C -0.03785 0.26551 -0.03715 0.26597 -0.03646 0.26597 C -0.03489 0.26713 -0.03542 0.26643 -0.03368 0.26736 C -0.03316 0.26759 -0.03281 0.26782 -0.03246 0.26782 C -0.03003 0.26852 -0.02726 0.26898 -0.02465 0.26944 C -0.02222 0.27176 -0.02448 0.2699 -0.0191 0.27106 C -0.01771 0.27129 -0.01736 0.27176 -0.01614 0.27199 C -0.00868 0.27477 -0.01667 0.27199 -0.01059 0.27384 C -0.00764 0.27477 -0.01128 0.27384 -0.00781 0.27546 C -0.00694 0.27569 -0.00608 0.27569 -0.00538 0.27592 C -0.00295 0.27639 -0.00434 0.27639 -0.00208 0.27731 C -0.00173 0.27777 -0.00121 0.27777 -0.00087 0.27824 C 0.00122 0.27963 -0.00035 0.27963 0.00278 0.28032 C 0.00434 0.28078 0.00608 0.28078 0.00764 0.28078 C 0.00972 0.28264 0.00816 0.28171 0.01163 0.28217 C 0.01233 0.28264 0.01285 0.28264 0.01337 0.2831 C 0.01372 0.2831 0.01406 0.28356 0.01458 0.28356 C 0.0158 0.28379 0.01719 0.28402 0.01858 0.28402 C 0.02483 0.28657 0.02066 0.28518 0.03594 0.28518 C 0.0375 0.28518 0.04045 0.28449 0.04202 0.28402 C 0.03715 0.28171 0.04045 0.2831 0.02917 0.28402 C 0.0283 0.28426 0.02396 0.28564 0.02379 0.28564 L 0.02222 0.28611 C 0.02188 0.28657 0.02153 0.28703 0.02101 0.28703 C 0.02066 0.2875 0.02014 0.2875 0.01979 0.28796 C 0.01927 0.28819 0.01875 0.28819 0.01823 0.28842 C 0.01754 0.28865 0.01684 0.28865 0.01615 0.28865 C 0.01493 0.28912 0.01372 0.29004 0.0125 0.29051 L 0.01129 0.29097 C 0.01094 0.29097 0.01042 0.29143 0.01007 0.29143 C 0.00903 0.29236 0.00799 0.29305 0.00677 0.29352 C 0.0059 0.29398 0.00434 0.2949 0.00365 0.29537 C 0.00295 0.29583 0.00261 0.29652 0.00191 0.29699 C 0.00122 0.29745 -0.00052 0.29791 -0.00121 0.29791 C -0.00243 0.29838 -0.00347 0.2993 -0.00451 0.29977 C -0.00521 0.29977 -0.0059 0.29977 -0.0066 0.30023 C -0.00712 0.30023 -0.00764 0.30069 -0.00816 0.30092 C -0.00937 0.30139 -0.01059 0.30185 -0.0118 0.30231 C -0.01285 0.30277 -0.01441 0.30277 -0.01545 0.30324 C -0.01597 0.3037 -0.01649 0.30416 -0.01701 0.30463 C -0.01736 0.30463 -0.01788 0.30463 -0.01823 0.30509 C -0.02135 0.30717 -0.01927 0.30625 -0.02187 0.3081 C -0.02326 0.30949 -0.02552 0.31018 -0.02673 0.31111 C -0.02864 0.31203 -0.03316 0.31365 -0.03368 0.31365 C -0.03542 0.31412 -0.03715 0.31458 -0.03889 0.31551 C -0.04028 0.31551 -0.04288 0.31643 -0.04288 0.31643 C -0.0434 0.31689 -0.04375 0.31736 -0.0441 0.31736 C -0.04496 0.31805 -0.04583 0.31805 -0.04653 0.31852 L -0.04896 0.31944 L -0.05503 0.32245 C -0.05642 0.32314 -0.05816 0.32384 -0.05955 0.32407 L -0.06319 0.32453 C -0.06632 0.32592 -0.06267 0.32407 -0.06528 0.32685 C -0.06562 0.32708 -0.06614 0.32708 -0.06649 0.32731 C -0.06684 0.32754 -0.06719 0.32801 -0.06771 0.32847 C -0.0684 0.32893 -0.06927 0.32916 -0.07014 0.32939 C -0.07048 0.32963 -0.07101 0.32963 -0.07135 0.33009 C -0.07274 0.33125 -0.07361 0.33264 -0.07535 0.33264 C -0.07691 0.33287 -0.07864 0.33264 -0.08021 0.33264 L -0.08021 0.33287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01302 -0.12685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-634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01476 0.13172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0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0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accel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57725 0.0391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194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12685 L -0.01163 0.1423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344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0.13172 L 0.01615 -0.1300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3.7037E-6 L -0.01493 -0.12408 L -0.03698 -0.23588 L -0.08906 -0.28542 L -0.13142 -0.28889 L -0.18142 -0.26042 L -0.18941 -0.25162 " pathEditMode="relative" ptsTypes="AAAAAAA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4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800000">
                                      <p:cBhvr>
                                        <p:cTn id="1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900000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1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900000">
                                      <p:cBhvr>
                                        <p:cTn id="1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1800000">
                                      <p:cBhvr>
                                        <p:cTn id="1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900000">
                                      <p:cBhvr>
                                        <p:cTn id="1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800000">
                                      <p:cBhvr>
                                        <p:cTn id="1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900000">
                                      <p:cBhvr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-1800000">
                                      <p:cBhvr>
                                        <p:cTn id="1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900000">
                                      <p:cBhvr>
                                        <p:cTn id="1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40" grpId="0"/>
      <p:bldP spid="32" grpId="0" animBg="1"/>
      <p:bldP spid="32" grpId="1" animBg="1"/>
      <p:bldP spid="32" grpId="2" animBg="1"/>
      <p:bldP spid="32" grpId="3" animBg="1"/>
      <p:bldP spid="32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62EB0-1FC3-4712-B524-6B51D58F167A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</p:spTree>
    <p:extLst>
      <p:ext uri="{BB962C8B-B14F-4D97-AF65-F5344CB8AC3E}">
        <p14:creationId xmlns:p14="http://schemas.microsoft.com/office/powerpoint/2010/main" val="159211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encampment</a:t>
            </a:r>
            <a:r>
              <a:rPr lang="en-US" sz="3200" dirty="0"/>
              <a:t> ~ KJV, </a:t>
            </a:r>
            <a:r>
              <a:rPr lang="en-US" sz="3200" dirty="0">
                <a:solidFill>
                  <a:srgbClr val="FFFF00"/>
                </a:solidFill>
              </a:rPr>
              <a:t>inn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4A2FB-4582-4AAF-A324-4F2230CB0F85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</p:spTree>
    <p:extLst>
      <p:ext uri="{BB962C8B-B14F-4D97-AF65-F5344CB8AC3E}">
        <p14:creationId xmlns:p14="http://schemas.microsoft.com/office/powerpoint/2010/main" val="356212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EC591-6C02-4A20-AA8B-151DC7D1CA62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</p:spTree>
    <p:extLst>
      <p:ext uri="{BB962C8B-B14F-4D97-AF65-F5344CB8AC3E}">
        <p14:creationId xmlns:p14="http://schemas.microsoft.com/office/powerpoint/2010/main" val="349948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4A2FB-4582-4AAF-A324-4F2230CB0F85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C8C9DE-CA23-488C-BD6A-49ABDABFC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41" y="2408349"/>
            <a:ext cx="4692318" cy="265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5BB068-CB93-4F35-8C43-B038F61725F1}"/>
              </a:ext>
            </a:extLst>
          </p:cNvPr>
          <p:cNvSpPr txBox="1"/>
          <p:nvPr/>
        </p:nvSpPr>
        <p:spPr>
          <a:xfrm>
            <a:off x="488054" y="1843927"/>
            <a:ext cx="82071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Pastor Claims To Teach The Bible Verse By Verse But Kinda Skips Through The Book Of Numbers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CAE07-DEF9-4143-9697-DAD9B88FAA38}"/>
              </a:ext>
            </a:extLst>
          </p:cNvPr>
          <p:cNvSpPr txBox="1"/>
          <p:nvPr/>
        </p:nvSpPr>
        <p:spPr>
          <a:xfrm>
            <a:off x="499275" y="4864071"/>
            <a:ext cx="667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“Teaching Verse by Verse through the Bible.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494895-A2AC-465C-BBEA-FD409804DBEA}"/>
              </a:ext>
            </a:extLst>
          </p:cNvPr>
          <p:cNvSpPr txBox="1"/>
          <p:nvPr/>
        </p:nvSpPr>
        <p:spPr>
          <a:xfrm>
            <a:off x="6838353" y="4873059"/>
            <a:ext cx="443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EE507-8D95-4D64-AFA7-EEABE020FEAD}"/>
              </a:ext>
            </a:extLst>
          </p:cNvPr>
          <p:cNvSpPr txBox="1"/>
          <p:nvPr/>
        </p:nvSpPr>
        <p:spPr>
          <a:xfrm>
            <a:off x="465615" y="4867446"/>
            <a:ext cx="8218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..except for Numbers, and Deuteronomy. And we’ll have to see about Song of Solomon.</a:t>
            </a:r>
          </a:p>
        </p:txBody>
      </p:sp>
      <p:pic>
        <p:nvPicPr>
          <p:cNvPr id="1028" name="Picture 4" descr="Babylon Bee Logo">
            <a:extLst>
              <a:ext uri="{FF2B5EF4-FFF2-40B4-BE49-F238E27FC236}">
                <a16:creationId xmlns:a16="http://schemas.microsoft.com/office/drawing/2014/main" id="{A868A764-9A80-41C8-B04E-3158D0C5B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574" y="855846"/>
            <a:ext cx="2932699" cy="99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79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32066 0.1240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62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EC591-6C02-4A20-AA8B-151DC7D1CA62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</p:spTree>
    <p:extLst>
      <p:ext uri="{BB962C8B-B14F-4D97-AF65-F5344CB8AC3E}">
        <p14:creationId xmlns:p14="http://schemas.microsoft.com/office/powerpoint/2010/main" val="283964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false words </a:t>
            </a:r>
            <a:r>
              <a:rPr lang="en-US" sz="3200" dirty="0"/>
              <a:t>~ KJV, </a:t>
            </a:r>
            <a:r>
              <a:rPr lang="en-US" sz="3200" dirty="0">
                <a:solidFill>
                  <a:srgbClr val="FFFF00"/>
                </a:solidFill>
              </a:rPr>
              <a:t>let them not regard vain words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2B20BA-C93D-40E7-8EC8-1E7E402BB498}"/>
              </a:ext>
            </a:extLst>
          </p:cNvPr>
          <p:cNvSpPr txBox="1"/>
          <p:nvPr/>
        </p:nvSpPr>
        <p:spPr>
          <a:xfrm>
            <a:off x="4611690" y="-161477"/>
            <a:ext cx="2703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4:18-7:7</a:t>
            </a:r>
          </a:p>
        </p:txBody>
      </p:sp>
    </p:spTree>
    <p:extLst>
      <p:ext uri="{BB962C8B-B14F-4D97-AF65-F5344CB8AC3E}">
        <p14:creationId xmlns:p14="http://schemas.microsoft.com/office/powerpoint/2010/main" val="13683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Exodu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xod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CD591E2-1B62-4FA6-98E6-51E7B8F12825}" vid="{43D1ECBE-401F-495A-8E28-F465504FE2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Exodus</Template>
  <TotalTime>3174</TotalTime>
  <Words>375</Words>
  <Application>Microsoft Office PowerPoint</Application>
  <PresentationFormat>On-screen Show (4:3)</PresentationFormat>
  <Paragraphs>101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KG Tangled Up In You </vt:lpstr>
      <vt:lpstr>Arial</vt:lpstr>
      <vt:lpstr>Times New Roman</vt:lpstr>
      <vt:lpstr>Calibri</vt:lpstr>
      <vt:lpstr>Arial Rounded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11</cp:revision>
  <dcterms:created xsi:type="dcterms:W3CDTF">2020-02-03T16:08:59Z</dcterms:created>
  <dcterms:modified xsi:type="dcterms:W3CDTF">2020-02-13T00:27:00Z</dcterms:modified>
</cp:coreProperties>
</file>