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59" r:id="rId9"/>
    <p:sldId id="263" r:id="rId10"/>
    <p:sldId id="264" r:id="rId11"/>
    <p:sldId id="260" r:id="rId12"/>
    <p:sldId id="261" r:id="rId13"/>
    <p:sldId id="262" r:id="rId14"/>
    <p:sldId id="267" r:id="rId15"/>
    <p:sldId id="275" r:id="rId16"/>
    <p:sldId id="268" r:id="rId17"/>
    <p:sldId id="269" r:id="rId18"/>
    <p:sldId id="270" r:id="rId1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G Tangled Up In You " panose="02000000000000000000" pitchFamily="2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F9B46-694A-4ABF-97C9-DB4B5B965F11}" v="440" dt="2020-01-29T22:45:5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882F9B46-694A-4ABF-97C9-DB4B5B965F11}"/>
    <pc:docChg chg="undo redo custSel addSld delSld modSld">
      <pc:chgData name="Ken Merrihew" userId="bcb7a1e886d99f07" providerId="LiveId" clId="{882F9B46-694A-4ABF-97C9-DB4B5B965F11}" dt="2020-01-29T22:46:17.351" v="2046" actId="1036"/>
      <pc:docMkLst>
        <pc:docMk/>
      </pc:docMkLst>
      <pc:sldChg chg="addSp delSp modSp modTransition addAnim delAnim modAnim">
        <pc:chgData name="Ken Merrihew" userId="bcb7a1e886d99f07" providerId="LiveId" clId="{882F9B46-694A-4ABF-97C9-DB4B5B965F11}" dt="2020-01-28T19:23:51.063" v="720"/>
        <pc:sldMkLst>
          <pc:docMk/>
          <pc:sldMk cId="3562129907" sldId="257"/>
        </pc:sldMkLst>
        <pc:spChg chg="del">
          <ac:chgData name="Ken Merrihew" userId="bcb7a1e886d99f07" providerId="LiveId" clId="{882F9B46-694A-4ABF-97C9-DB4B5B965F11}" dt="2020-01-28T17:06:37.458" v="44" actId="478"/>
          <ac:spMkLst>
            <pc:docMk/>
            <pc:sldMk cId="3562129907" sldId="257"/>
            <ac:spMk id="4" creationId="{60AE064A-2071-4CC1-8572-23AFC5E5012E}"/>
          </ac:spMkLst>
        </pc:spChg>
        <pc:spChg chg="del mod">
          <ac:chgData name="Ken Merrihew" userId="bcb7a1e886d99f07" providerId="LiveId" clId="{882F9B46-694A-4ABF-97C9-DB4B5B965F11}" dt="2020-01-28T17:06:37.458" v="44" actId="478"/>
          <ac:spMkLst>
            <pc:docMk/>
            <pc:sldMk cId="3562129907" sldId="257"/>
            <ac:spMk id="5" creationId="{768D8E8E-AC01-4CCC-8C34-C2C966D73DF5}"/>
          </ac:spMkLst>
        </pc:spChg>
        <pc:spChg chg="del">
          <ac:chgData name="Ken Merrihew" userId="bcb7a1e886d99f07" providerId="LiveId" clId="{882F9B46-694A-4ABF-97C9-DB4B5B965F11}" dt="2020-01-28T17:06:37.458" v="44" actId="478"/>
          <ac:spMkLst>
            <pc:docMk/>
            <pc:sldMk cId="3562129907" sldId="257"/>
            <ac:spMk id="8" creationId="{7B403583-F1FA-4F8F-BA2B-7F59B1BDC862}"/>
          </ac:spMkLst>
        </pc:spChg>
        <pc:spChg chg="add del">
          <ac:chgData name="Ken Merrihew" userId="bcb7a1e886d99f07" providerId="LiveId" clId="{882F9B46-694A-4ABF-97C9-DB4B5B965F11}" dt="2020-01-28T17:07:05.417" v="47" actId="478"/>
          <ac:spMkLst>
            <pc:docMk/>
            <pc:sldMk cId="3562129907" sldId="257"/>
            <ac:spMk id="10" creationId="{D4E1961B-B9F1-469B-A102-20C64C9062A2}"/>
          </ac:spMkLst>
        </pc:spChg>
        <pc:spChg chg="add del mod">
          <ac:chgData name="Ken Merrihew" userId="bcb7a1e886d99f07" providerId="LiveId" clId="{882F9B46-694A-4ABF-97C9-DB4B5B965F11}" dt="2020-01-28T17:14:54.262" v="77" actId="478"/>
          <ac:spMkLst>
            <pc:docMk/>
            <pc:sldMk cId="3562129907" sldId="257"/>
            <ac:spMk id="11" creationId="{F02EADB8-E4FB-4A7B-93EC-9E08EED5D74C}"/>
          </ac:spMkLst>
        </pc:spChg>
        <pc:spChg chg="add del">
          <ac:chgData name="Ken Merrihew" userId="bcb7a1e886d99f07" providerId="LiveId" clId="{882F9B46-694A-4ABF-97C9-DB4B5B965F11}" dt="2020-01-28T17:07:05.417" v="47" actId="478"/>
          <ac:spMkLst>
            <pc:docMk/>
            <pc:sldMk cId="3562129907" sldId="257"/>
            <ac:spMk id="12" creationId="{81CAED89-BB5D-429A-ACA2-113DC3A4CEFB}"/>
          </ac:spMkLst>
        </pc:spChg>
        <pc:spChg chg="mod topLvl">
          <ac:chgData name="Ken Merrihew" userId="bcb7a1e886d99f07" providerId="LiveId" clId="{882F9B46-694A-4ABF-97C9-DB4B5B965F11}" dt="2020-01-28T17:13:57.300" v="71" actId="14861"/>
          <ac:spMkLst>
            <pc:docMk/>
            <pc:sldMk cId="3562129907" sldId="257"/>
            <ac:spMk id="14" creationId="{5B0BBC7D-F012-4C2C-8878-52A3B69F0EB5}"/>
          </ac:spMkLst>
        </pc:spChg>
        <pc:spChg chg="mod topLvl">
          <ac:chgData name="Ken Merrihew" userId="bcb7a1e886d99f07" providerId="LiveId" clId="{882F9B46-694A-4ABF-97C9-DB4B5B965F11}" dt="2020-01-28T17:17:21.687" v="105" actId="14100"/>
          <ac:spMkLst>
            <pc:docMk/>
            <pc:sldMk cId="3562129907" sldId="257"/>
            <ac:spMk id="15" creationId="{0DA62AA9-B3BC-4589-B996-294F65536F3B}"/>
          </ac:spMkLst>
        </pc:spChg>
        <pc:spChg chg="mod topLvl">
          <ac:chgData name="Ken Merrihew" userId="bcb7a1e886d99f07" providerId="LiveId" clId="{882F9B46-694A-4ABF-97C9-DB4B5B965F11}" dt="2020-01-28T17:13:57.300" v="71" actId="14861"/>
          <ac:spMkLst>
            <pc:docMk/>
            <pc:sldMk cId="3562129907" sldId="257"/>
            <ac:spMk id="17" creationId="{BBF1E11B-92EB-449C-8BFF-B4AA93C928D4}"/>
          </ac:spMkLst>
        </pc:spChg>
        <pc:spChg chg="mod topLvl">
          <ac:chgData name="Ken Merrihew" userId="bcb7a1e886d99f07" providerId="LiveId" clId="{882F9B46-694A-4ABF-97C9-DB4B5B965F11}" dt="2020-01-28T17:16:59.290" v="92" actId="14100"/>
          <ac:spMkLst>
            <pc:docMk/>
            <pc:sldMk cId="3562129907" sldId="257"/>
            <ac:spMk id="18" creationId="{1915C692-05DD-467B-9703-D4F96EE0F9B1}"/>
          </ac:spMkLst>
        </pc:spChg>
        <pc:spChg chg="add">
          <ac:chgData name="Ken Merrihew" userId="bcb7a1e886d99f07" providerId="LiveId" clId="{882F9B46-694A-4ABF-97C9-DB4B5B965F11}" dt="2020-01-28T17:14:55.853" v="78"/>
          <ac:spMkLst>
            <pc:docMk/>
            <pc:sldMk cId="3562129907" sldId="257"/>
            <ac:spMk id="19" creationId="{884618ED-4290-4153-8799-8B7737D993CA}"/>
          </ac:spMkLst>
        </pc:spChg>
        <pc:spChg chg="add mod">
          <ac:chgData name="Ken Merrihew" userId="bcb7a1e886d99f07" providerId="LiveId" clId="{882F9B46-694A-4ABF-97C9-DB4B5B965F11}" dt="2020-01-28T17:15:15.652" v="80" actId="1076"/>
          <ac:spMkLst>
            <pc:docMk/>
            <pc:sldMk cId="3562129907" sldId="257"/>
            <ac:spMk id="20" creationId="{0B518746-BA69-4F65-B901-466C135F7808}"/>
          </ac:spMkLst>
        </pc:spChg>
        <pc:spChg chg="add">
          <ac:chgData name="Ken Merrihew" userId="bcb7a1e886d99f07" providerId="LiveId" clId="{882F9B46-694A-4ABF-97C9-DB4B5B965F11}" dt="2020-01-28T17:52:58.608" v="571"/>
          <ac:spMkLst>
            <pc:docMk/>
            <pc:sldMk cId="3562129907" sldId="257"/>
            <ac:spMk id="21" creationId="{1A181539-8E79-4734-9768-D93C749BC84F}"/>
          </ac:spMkLst>
        </pc:spChg>
        <pc:grpChg chg="add del mod">
          <ac:chgData name="Ken Merrihew" userId="bcb7a1e886d99f07" providerId="LiveId" clId="{882F9B46-694A-4ABF-97C9-DB4B5B965F11}" dt="2020-01-28T17:13:16.194" v="66" actId="165"/>
          <ac:grpSpMkLst>
            <pc:docMk/>
            <pc:sldMk cId="3562129907" sldId="257"/>
            <ac:grpSpMk id="13" creationId="{6B2CD036-B1DE-429B-B307-FB5840218237}"/>
          </ac:grpSpMkLst>
        </pc:grpChg>
        <pc:grpChg chg="add del mod">
          <ac:chgData name="Ken Merrihew" userId="bcb7a1e886d99f07" providerId="LiveId" clId="{882F9B46-694A-4ABF-97C9-DB4B5B965F11}" dt="2020-01-28T17:13:07.900" v="65" actId="165"/>
          <ac:grpSpMkLst>
            <pc:docMk/>
            <pc:sldMk cId="3562129907" sldId="257"/>
            <ac:grpSpMk id="16" creationId="{57CC2B2A-290A-40E0-B9B7-30E13B1F9934}"/>
          </ac:grpSpMkLst>
        </pc:grpChg>
        <pc:picChg chg="add mod">
          <ac:chgData name="Ken Merrihew" userId="bcb7a1e886d99f07" providerId="LiveId" clId="{882F9B46-694A-4ABF-97C9-DB4B5B965F11}" dt="2020-01-28T17:12:47.323" v="62" actId="1076"/>
          <ac:picMkLst>
            <pc:docMk/>
            <pc:sldMk cId="3562129907" sldId="257"/>
            <ac:picMk id="9" creationId="{22783A5D-595E-4B26-86A9-58262F9CD7FA}"/>
          </ac:picMkLst>
        </pc:picChg>
      </pc:sldChg>
      <pc:sldChg chg="addSp modSp modAnim">
        <pc:chgData name="Ken Merrihew" userId="bcb7a1e886d99f07" providerId="LiveId" clId="{882F9B46-694A-4ABF-97C9-DB4B5B965F11}" dt="2020-01-28T19:27:30.547" v="764"/>
        <pc:sldMkLst>
          <pc:docMk/>
          <pc:sldMk cId="4036305419" sldId="259"/>
        </pc:sldMkLst>
        <pc:spChg chg="add mod">
          <ac:chgData name="Ken Merrihew" userId="bcb7a1e886d99f07" providerId="LiveId" clId="{882F9B46-694A-4ABF-97C9-DB4B5B965F11}" dt="2020-01-28T19:27:08.471" v="762" actId="403"/>
          <ac:spMkLst>
            <pc:docMk/>
            <pc:sldMk cId="4036305419" sldId="259"/>
            <ac:spMk id="11" creationId="{0CBBC258-7E2F-4989-A741-8C19C41D6017}"/>
          </ac:spMkLst>
        </pc:spChg>
      </pc:sldChg>
      <pc:sldChg chg="modSp modAnim">
        <pc:chgData name="Ken Merrihew" userId="bcb7a1e886d99f07" providerId="LiveId" clId="{882F9B46-694A-4ABF-97C9-DB4B5B965F11}" dt="2020-01-28T17:33:29.680" v="293" actId="1036"/>
        <pc:sldMkLst>
          <pc:docMk/>
          <pc:sldMk cId="3532296194" sldId="263"/>
        </pc:sldMkLst>
        <pc:spChg chg="mod">
          <ac:chgData name="Ken Merrihew" userId="bcb7a1e886d99f07" providerId="LiveId" clId="{882F9B46-694A-4ABF-97C9-DB4B5B965F11}" dt="2020-01-28T16:47:04.132" v="25" actId="114"/>
          <ac:spMkLst>
            <pc:docMk/>
            <pc:sldMk cId="3532296194" sldId="263"/>
            <ac:spMk id="4" creationId="{60AE064A-2071-4CC1-8572-23AFC5E5012E}"/>
          </ac:spMkLst>
        </pc:spChg>
        <pc:spChg chg="mod">
          <ac:chgData name="Ken Merrihew" userId="bcb7a1e886d99f07" providerId="LiveId" clId="{882F9B46-694A-4ABF-97C9-DB4B5B965F11}" dt="2020-01-28T17:33:02.042" v="177" actId="404"/>
          <ac:spMkLst>
            <pc:docMk/>
            <pc:sldMk cId="3532296194" sldId="263"/>
            <ac:spMk id="5" creationId="{768D8E8E-AC01-4CCC-8C34-C2C966D73DF5}"/>
          </ac:spMkLst>
        </pc:spChg>
        <pc:spChg chg="mod">
          <ac:chgData name="Ken Merrihew" userId="bcb7a1e886d99f07" providerId="LiveId" clId="{882F9B46-694A-4ABF-97C9-DB4B5B965F11}" dt="2020-01-28T17:33:11.417" v="186" actId="1035"/>
          <ac:spMkLst>
            <pc:docMk/>
            <pc:sldMk cId="3532296194" sldId="263"/>
            <ac:spMk id="8" creationId="{305AAF4C-85BC-4A0C-AD44-6938E1686574}"/>
          </ac:spMkLst>
        </pc:spChg>
        <pc:spChg chg="mod">
          <ac:chgData name="Ken Merrihew" userId="bcb7a1e886d99f07" providerId="LiveId" clId="{882F9B46-694A-4ABF-97C9-DB4B5B965F11}" dt="2020-01-28T17:33:13.620" v="197" actId="1035"/>
          <ac:spMkLst>
            <pc:docMk/>
            <pc:sldMk cId="3532296194" sldId="263"/>
            <ac:spMk id="9" creationId="{A7BD6DC9-E67D-44B8-9F6A-4A503E858F91}"/>
          </ac:spMkLst>
        </pc:spChg>
        <pc:spChg chg="mod">
          <ac:chgData name="Ken Merrihew" userId="bcb7a1e886d99f07" providerId="LiveId" clId="{882F9B46-694A-4ABF-97C9-DB4B5B965F11}" dt="2020-01-28T17:33:16.823" v="216" actId="1036"/>
          <ac:spMkLst>
            <pc:docMk/>
            <pc:sldMk cId="3532296194" sldId="263"/>
            <ac:spMk id="10" creationId="{0A90CCDE-8660-4FF1-9BE8-EB2D979CF387}"/>
          </ac:spMkLst>
        </pc:spChg>
        <pc:spChg chg="mod">
          <ac:chgData name="Ken Merrihew" userId="bcb7a1e886d99f07" providerId="LiveId" clId="{882F9B46-694A-4ABF-97C9-DB4B5B965F11}" dt="2020-01-28T17:33:21.240" v="241" actId="1035"/>
          <ac:spMkLst>
            <pc:docMk/>
            <pc:sldMk cId="3532296194" sldId="263"/>
            <ac:spMk id="11" creationId="{1A77B3EF-A7B7-4339-8A1A-06EBCA2CBAF0}"/>
          </ac:spMkLst>
        </pc:spChg>
        <pc:spChg chg="mod">
          <ac:chgData name="Ken Merrihew" userId="bcb7a1e886d99f07" providerId="LiveId" clId="{882F9B46-694A-4ABF-97C9-DB4B5B965F11}" dt="2020-01-28T17:33:26.071" v="267" actId="1035"/>
          <ac:spMkLst>
            <pc:docMk/>
            <pc:sldMk cId="3532296194" sldId="263"/>
            <ac:spMk id="12" creationId="{0373545B-5448-43C9-9756-5BF6B374CFEE}"/>
          </ac:spMkLst>
        </pc:spChg>
        <pc:spChg chg="mod">
          <ac:chgData name="Ken Merrihew" userId="bcb7a1e886d99f07" providerId="LiveId" clId="{882F9B46-694A-4ABF-97C9-DB4B5B965F11}" dt="2020-01-28T17:33:29.680" v="293" actId="1036"/>
          <ac:spMkLst>
            <pc:docMk/>
            <pc:sldMk cId="3532296194" sldId="263"/>
            <ac:spMk id="13" creationId="{BA479FFE-0F63-4015-93AF-2EA2E5276A31}"/>
          </ac:spMkLst>
        </pc:spChg>
      </pc:sldChg>
      <pc:sldChg chg="addSp delSp modSp modAnim">
        <pc:chgData name="Ken Merrihew" userId="bcb7a1e886d99f07" providerId="LiveId" clId="{882F9B46-694A-4ABF-97C9-DB4B5B965F11}" dt="2020-01-28T19:46:24.788" v="1078" actId="14100"/>
        <pc:sldMkLst>
          <pc:docMk/>
          <pc:sldMk cId="1909370574" sldId="264"/>
        </pc:sldMkLst>
        <pc:spChg chg="del">
          <ac:chgData name="Ken Merrihew" userId="bcb7a1e886d99f07" providerId="LiveId" clId="{882F9B46-694A-4ABF-97C9-DB4B5B965F11}" dt="2020-01-28T16:49:32.935" v="29" actId="478"/>
          <ac:spMkLst>
            <pc:docMk/>
            <pc:sldMk cId="1909370574" sldId="264"/>
            <ac:spMk id="4" creationId="{60AE064A-2071-4CC1-8572-23AFC5E5012E}"/>
          </ac:spMkLst>
        </pc:spChg>
        <pc:spChg chg="mod">
          <ac:chgData name="Ken Merrihew" userId="bcb7a1e886d99f07" providerId="LiveId" clId="{882F9B46-694A-4ABF-97C9-DB4B5B965F11}" dt="2020-01-28T19:32:54.377" v="1077"/>
          <ac:spMkLst>
            <pc:docMk/>
            <pc:sldMk cId="1909370574" sldId="264"/>
            <ac:spMk id="5" creationId="{768D8E8E-AC01-4CCC-8C34-C2C966D73DF5}"/>
          </ac:spMkLst>
        </pc:spChg>
        <pc:spChg chg="add mod">
          <ac:chgData name="Ken Merrihew" userId="bcb7a1e886d99f07" providerId="LiveId" clId="{882F9B46-694A-4ABF-97C9-DB4B5B965F11}" dt="2020-01-28T17:35:09.999" v="450" actId="20577"/>
          <ac:spMkLst>
            <pc:docMk/>
            <pc:sldMk cId="1909370574" sldId="264"/>
            <ac:spMk id="6" creationId="{43F4CD3D-D5E6-432A-9E6A-6D45302EEF39}"/>
          </ac:spMkLst>
        </pc:spChg>
        <pc:spChg chg="mod">
          <ac:chgData name="Ken Merrihew" userId="bcb7a1e886d99f07" providerId="LiveId" clId="{882F9B46-694A-4ABF-97C9-DB4B5B965F11}" dt="2020-01-28T17:34:22.539" v="315" actId="1035"/>
          <ac:spMkLst>
            <pc:docMk/>
            <pc:sldMk cId="1909370574" sldId="264"/>
            <ac:spMk id="13" creationId="{BA479FFE-0F63-4015-93AF-2EA2E5276A31}"/>
          </ac:spMkLst>
        </pc:spChg>
        <pc:spChg chg="mod">
          <ac:chgData name="Ken Merrihew" userId="bcb7a1e886d99f07" providerId="LiveId" clId="{882F9B46-694A-4ABF-97C9-DB4B5B965F11}" dt="2020-01-28T19:46:24.788" v="1078" actId="14100"/>
          <ac:spMkLst>
            <pc:docMk/>
            <pc:sldMk cId="1909370574" sldId="264"/>
            <ac:spMk id="14" creationId="{42766991-EA5F-4894-B234-FAD194885123}"/>
          </ac:spMkLst>
        </pc:spChg>
        <pc:spChg chg="add">
          <ac:chgData name="Ken Merrihew" userId="bcb7a1e886d99f07" providerId="LiveId" clId="{882F9B46-694A-4ABF-97C9-DB4B5B965F11}" dt="2020-01-28T16:49:33.821" v="30"/>
          <ac:spMkLst>
            <pc:docMk/>
            <pc:sldMk cId="1909370574" sldId="264"/>
            <ac:spMk id="15" creationId="{A9D4F7D6-1161-4258-AE5F-5D9F836CE2A7}"/>
          </ac:spMkLst>
        </pc:spChg>
        <pc:spChg chg="add mod">
          <ac:chgData name="Ken Merrihew" userId="bcb7a1e886d99f07" providerId="LiveId" clId="{882F9B46-694A-4ABF-97C9-DB4B5B965F11}" dt="2020-01-28T17:35:29.486" v="514" actId="1035"/>
          <ac:spMkLst>
            <pc:docMk/>
            <pc:sldMk cId="1909370574" sldId="264"/>
            <ac:spMk id="16" creationId="{F287AEFB-5122-47E3-9E90-901B15CAAF89}"/>
          </ac:spMkLst>
        </pc:spChg>
        <pc:spChg chg="add mod">
          <ac:chgData name="Ken Merrihew" userId="bcb7a1e886d99f07" providerId="LiveId" clId="{882F9B46-694A-4ABF-97C9-DB4B5B965F11}" dt="2020-01-28T17:35:56.337" v="530" actId="20577"/>
          <ac:spMkLst>
            <pc:docMk/>
            <pc:sldMk cId="1909370574" sldId="264"/>
            <ac:spMk id="17" creationId="{2A8DCF35-67D8-4A9A-AA02-4C5BAA5B5E0D}"/>
          </ac:spMkLst>
        </pc:spChg>
        <pc:spChg chg="add mod">
          <ac:chgData name="Ken Merrihew" userId="bcb7a1e886d99f07" providerId="LiveId" clId="{882F9B46-694A-4ABF-97C9-DB4B5B965F11}" dt="2020-01-28T19:28:29.942" v="782" actId="20577"/>
          <ac:spMkLst>
            <pc:docMk/>
            <pc:sldMk cId="1909370574" sldId="264"/>
            <ac:spMk id="18" creationId="{AA42DC53-EDBE-441D-B664-1676DB2206E2}"/>
          </ac:spMkLst>
        </pc:spChg>
        <pc:spChg chg="add mod">
          <ac:chgData name="Ken Merrihew" userId="bcb7a1e886d99f07" providerId="LiveId" clId="{882F9B46-694A-4ABF-97C9-DB4B5B965F11}" dt="2020-01-28T19:29:56.086" v="1008" actId="20577"/>
          <ac:spMkLst>
            <pc:docMk/>
            <pc:sldMk cId="1909370574" sldId="264"/>
            <ac:spMk id="19" creationId="{44DC8D9B-9D5B-440B-9DBB-1B4F15E7F912}"/>
          </ac:spMkLst>
        </pc:spChg>
        <pc:spChg chg="add mod">
          <ac:chgData name="Ken Merrihew" userId="bcb7a1e886d99f07" providerId="LiveId" clId="{882F9B46-694A-4ABF-97C9-DB4B5B965F11}" dt="2020-01-28T19:30:55.420" v="1062" actId="20577"/>
          <ac:spMkLst>
            <pc:docMk/>
            <pc:sldMk cId="1909370574" sldId="264"/>
            <ac:spMk id="20" creationId="{9AE19CA0-9E8F-4FCE-9261-C6750E69E297}"/>
          </ac:spMkLst>
        </pc:spChg>
        <pc:spChg chg="add mod">
          <ac:chgData name="Ken Merrihew" userId="bcb7a1e886d99f07" providerId="LiveId" clId="{882F9B46-694A-4ABF-97C9-DB4B5B965F11}" dt="2020-01-28T19:31:02.728" v="1064" actId="20577"/>
          <ac:spMkLst>
            <pc:docMk/>
            <pc:sldMk cId="1909370574" sldId="264"/>
            <ac:spMk id="21" creationId="{D2A6B46C-AB8F-46F2-AD5F-6CACCDABAD7F}"/>
          </ac:spMkLst>
        </pc:spChg>
      </pc:sldChg>
      <pc:sldChg chg="del">
        <pc:chgData name="Ken Merrihew" userId="bcb7a1e886d99f07" providerId="LiveId" clId="{882F9B46-694A-4ABF-97C9-DB4B5B965F11}" dt="2020-01-28T19:48:04.025" v="1079" actId="47"/>
        <pc:sldMkLst>
          <pc:docMk/>
          <pc:sldMk cId="2634355431" sldId="265"/>
        </pc:sldMkLst>
      </pc:sldChg>
      <pc:sldChg chg="del">
        <pc:chgData name="Ken Merrihew" userId="bcb7a1e886d99f07" providerId="LiveId" clId="{882F9B46-694A-4ABF-97C9-DB4B5B965F11}" dt="2020-01-28T19:48:05.224" v="1080" actId="47"/>
        <pc:sldMkLst>
          <pc:docMk/>
          <pc:sldMk cId="1190678768" sldId="266"/>
        </pc:sldMkLst>
      </pc:sldChg>
      <pc:sldChg chg="addSp modSp modAnim">
        <pc:chgData name="Ken Merrihew" userId="bcb7a1e886d99f07" providerId="LiveId" clId="{882F9B46-694A-4ABF-97C9-DB4B5B965F11}" dt="2020-01-29T18:21:36.414" v="1200"/>
        <pc:sldMkLst>
          <pc:docMk/>
          <pc:sldMk cId="1931787455" sldId="267"/>
        </pc:sldMkLst>
        <pc:spChg chg="mod">
          <ac:chgData name="Ken Merrihew" userId="bcb7a1e886d99f07" providerId="LiveId" clId="{882F9B46-694A-4ABF-97C9-DB4B5B965F11}" dt="2020-01-29T18:20:53.965" v="1152" actId="207"/>
          <ac:spMkLst>
            <pc:docMk/>
            <pc:sldMk cId="1931787455" sldId="267"/>
            <ac:spMk id="4" creationId="{60AE064A-2071-4CC1-8572-23AFC5E5012E}"/>
          </ac:spMkLst>
        </pc:spChg>
        <pc:spChg chg="add mod">
          <ac:chgData name="Ken Merrihew" userId="bcb7a1e886d99f07" providerId="LiveId" clId="{882F9B46-694A-4ABF-97C9-DB4B5B965F11}" dt="2020-01-29T18:21:04.805" v="1197" actId="1035"/>
          <ac:spMkLst>
            <pc:docMk/>
            <pc:sldMk cId="1931787455" sldId="267"/>
            <ac:spMk id="5" creationId="{3114370F-BBCB-48AC-A474-57F195B44272}"/>
          </ac:spMkLst>
        </pc:spChg>
      </pc:sldChg>
      <pc:sldChg chg="modSp">
        <pc:chgData name="Ken Merrihew" userId="bcb7a1e886d99f07" providerId="LiveId" clId="{882F9B46-694A-4ABF-97C9-DB4B5B965F11}" dt="2020-01-27T19:04:21.867" v="0"/>
        <pc:sldMkLst>
          <pc:docMk/>
          <pc:sldMk cId="1575800933" sldId="269"/>
        </pc:sldMkLst>
        <pc:picChg chg="mod">
          <ac:chgData name="Ken Merrihew" userId="bcb7a1e886d99f07" providerId="LiveId" clId="{882F9B46-694A-4ABF-97C9-DB4B5B965F11}" dt="2020-01-27T19:04:21.867" v="0"/>
          <ac:picMkLst>
            <pc:docMk/>
            <pc:sldMk cId="1575800933" sldId="269"/>
            <ac:picMk id="5" creationId="{7E8092A8-8A99-46D4-800F-05B2A754F53F}"/>
          </ac:picMkLst>
        </pc:picChg>
      </pc:sldChg>
      <pc:sldChg chg="add modTransition">
        <pc:chgData name="Ken Merrihew" userId="bcb7a1e886d99f07" providerId="LiveId" clId="{882F9B46-694A-4ABF-97C9-DB4B5B965F11}" dt="2020-01-28T17:06:33.381" v="43"/>
        <pc:sldMkLst>
          <pc:docMk/>
          <pc:sldMk cId="4089724763" sldId="271"/>
        </pc:sldMkLst>
      </pc:sldChg>
      <pc:sldChg chg="add">
        <pc:chgData name="Ken Merrihew" userId="bcb7a1e886d99f07" providerId="LiveId" clId="{882F9B46-694A-4ABF-97C9-DB4B5B965F11}" dt="2020-01-28T17:06:28.613" v="42"/>
        <pc:sldMkLst>
          <pc:docMk/>
          <pc:sldMk cId="4190367910" sldId="272"/>
        </pc:sldMkLst>
      </pc:sldChg>
      <pc:sldChg chg="addSp delSp modSp add delAnim modAnim">
        <pc:chgData name="Ken Merrihew" userId="bcb7a1e886d99f07" providerId="LiveId" clId="{882F9B46-694A-4ABF-97C9-DB4B5B965F11}" dt="2020-01-28T19:05:21.134" v="717" actId="14100"/>
        <pc:sldMkLst>
          <pc:docMk/>
          <pc:sldMk cId="4196493908" sldId="273"/>
        </pc:sldMkLst>
        <pc:spChg chg="del">
          <ac:chgData name="Ken Merrihew" userId="bcb7a1e886d99f07" providerId="LiveId" clId="{882F9B46-694A-4ABF-97C9-DB4B5B965F11}" dt="2020-01-28T18:55:03.555" v="574" actId="478"/>
          <ac:spMkLst>
            <pc:docMk/>
            <pc:sldMk cId="4196493908" sldId="273"/>
            <ac:spMk id="4" creationId="{60AE064A-2071-4CC1-8572-23AFC5E5012E}"/>
          </ac:spMkLst>
        </pc:spChg>
        <pc:spChg chg="del">
          <ac:chgData name="Ken Merrihew" userId="bcb7a1e886d99f07" providerId="LiveId" clId="{882F9B46-694A-4ABF-97C9-DB4B5B965F11}" dt="2020-01-28T18:55:03.555" v="574" actId="478"/>
          <ac:spMkLst>
            <pc:docMk/>
            <pc:sldMk cId="4196493908" sldId="273"/>
            <ac:spMk id="5" creationId="{768D8E8E-AC01-4CCC-8C34-C2C966D73DF5}"/>
          </ac:spMkLst>
        </pc:spChg>
        <pc:spChg chg="add mod">
          <ac:chgData name="Ken Merrihew" userId="bcb7a1e886d99f07" providerId="LiveId" clId="{882F9B46-694A-4ABF-97C9-DB4B5B965F11}" dt="2020-01-28T19:04:16.297" v="713" actId="1076"/>
          <ac:spMkLst>
            <pc:docMk/>
            <pc:sldMk cId="4196493908" sldId="273"/>
            <ac:spMk id="6" creationId="{EB63D274-FB81-4AA2-B03C-473B1EA98147}"/>
          </ac:spMkLst>
        </pc:spChg>
        <pc:spChg chg="add mod">
          <ac:chgData name="Ken Merrihew" userId="bcb7a1e886d99f07" providerId="LiveId" clId="{882F9B46-694A-4ABF-97C9-DB4B5B965F11}" dt="2020-01-28T19:04:16.297" v="713" actId="1076"/>
          <ac:spMkLst>
            <pc:docMk/>
            <pc:sldMk cId="4196493908" sldId="273"/>
            <ac:spMk id="7" creationId="{EFFFA369-F923-451E-AD69-266F65759F52}"/>
          </ac:spMkLst>
        </pc:spChg>
        <pc:spChg chg="del">
          <ac:chgData name="Ken Merrihew" userId="bcb7a1e886d99f07" providerId="LiveId" clId="{882F9B46-694A-4ABF-97C9-DB4B5B965F11}" dt="2020-01-28T18:55:03.555" v="574" actId="478"/>
          <ac:spMkLst>
            <pc:docMk/>
            <pc:sldMk cId="4196493908" sldId="273"/>
            <ac:spMk id="8" creationId="{7B403583-F1FA-4F8F-BA2B-7F59B1BDC862}"/>
          </ac:spMkLst>
        </pc:spChg>
        <pc:spChg chg="add mod">
          <ac:chgData name="Ken Merrihew" userId="bcb7a1e886d99f07" providerId="LiveId" clId="{882F9B46-694A-4ABF-97C9-DB4B5B965F11}" dt="2020-01-28T19:04:16.297" v="713" actId="1076"/>
          <ac:spMkLst>
            <pc:docMk/>
            <pc:sldMk cId="4196493908" sldId="273"/>
            <ac:spMk id="9" creationId="{6722A89C-254B-4307-A83A-5EDDAE9FF480}"/>
          </ac:spMkLst>
        </pc:spChg>
        <pc:spChg chg="add mod">
          <ac:chgData name="Ken Merrihew" userId="bcb7a1e886d99f07" providerId="LiveId" clId="{882F9B46-694A-4ABF-97C9-DB4B5B965F11}" dt="2020-01-28T19:04:16.297" v="713" actId="1076"/>
          <ac:spMkLst>
            <pc:docMk/>
            <pc:sldMk cId="4196493908" sldId="273"/>
            <ac:spMk id="11" creationId="{D6CC84F8-4FF5-43C8-821D-0006DCB4EB61}"/>
          </ac:spMkLst>
        </pc:spChg>
        <pc:spChg chg="add mod">
          <ac:chgData name="Ken Merrihew" userId="bcb7a1e886d99f07" providerId="LiveId" clId="{882F9B46-694A-4ABF-97C9-DB4B5B965F11}" dt="2020-01-28T19:04:16.297" v="713" actId="1076"/>
          <ac:spMkLst>
            <pc:docMk/>
            <pc:sldMk cId="4196493908" sldId="273"/>
            <ac:spMk id="12" creationId="{277051DA-71B4-40D4-8615-8C464544D56C}"/>
          </ac:spMkLst>
        </pc:spChg>
        <pc:spChg chg="add mod">
          <ac:chgData name="Ken Merrihew" userId="bcb7a1e886d99f07" providerId="LiveId" clId="{882F9B46-694A-4ABF-97C9-DB4B5B965F11}" dt="2020-01-28T19:05:21.134" v="717" actId="14100"/>
          <ac:spMkLst>
            <pc:docMk/>
            <pc:sldMk cId="4196493908" sldId="273"/>
            <ac:spMk id="13" creationId="{9072B168-A463-4A8D-9AFA-5FCC19854C85}"/>
          </ac:spMkLst>
        </pc:spChg>
        <pc:spChg chg="add mod">
          <ac:chgData name="Ken Merrihew" userId="bcb7a1e886d99f07" providerId="LiveId" clId="{882F9B46-694A-4ABF-97C9-DB4B5B965F11}" dt="2020-01-28T19:05:16.272" v="716" actId="1076"/>
          <ac:spMkLst>
            <pc:docMk/>
            <pc:sldMk cId="4196493908" sldId="273"/>
            <ac:spMk id="14" creationId="{0CF7F605-2043-48A2-B859-AA0155B79417}"/>
          </ac:spMkLst>
        </pc:spChg>
        <pc:picChg chg="add mod">
          <ac:chgData name="Ken Merrihew" userId="bcb7a1e886d99f07" providerId="LiveId" clId="{882F9B46-694A-4ABF-97C9-DB4B5B965F11}" dt="2020-01-28T19:04:16.297" v="713" actId="1076"/>
          <ac:picMkLst>
            <pc:docMk/>
            <pc:sldMk cId="4196493908" sldId="273"/>
            <ac:picMk id="1026" creationId="{13820F1E-E44B-4421-A0BD-55EC5E925DF4}"/>
          </ac:picMkLst>
        </pc:picChg>
      </pc:sldChg>
      <pc:sldChg chg="add">
        <pc:chgData name="Ken Merrihew" userId="bcb7a1e886d99f07" providerId="LiveId" clId="{882F9B46-694A-4ABF-97C9-DB4B5B965F11}" dt="2020-01-28T18:54:59.960" v="573"/>
        <pc:sldMkLst>
          <pc:docMk/>
          <pc:sldMk cId="3538562345" sldId="274"/>
        </pc:sldMkLst>
      </pc:sldChg>
      <pc:sldChg chg="addSp modSp add modAnim">
        <pc:chgData name="Ken Merrihew" userId="bcb7a1e886d99f07" providerId="LiveId" clId="{882F9B46-694A-4ABF-97C9-DB4B5B965F11}" dt="2020-01-29T22:46:17.351" v="2046" actId="1036"/>
        <pc:sldMkLst>
          <pc:docMk/>
          <pc:sldMk cId="1530147774" sldId="275"/>
        </pc:sldMkLst>
        <pc:spChg chg="mod ord">
          <ac:chgData name="Ken Merrihew" userId="bcb7a1e886d99f07" providerId="LiveId" clId="{882F9B46-694A-4ABF-97C9-DB4B5B965F11}" dt="2020-01-29T22:45:20.961" v="1934" actId="1035"/>
          <ac:spMkLst>
            <pc:docMk/>
            <pc:sldMk cId="1530147774" sldId="275"/>
            <ac:spMk id="4" creationId="{60AE064A-2071-4CC1-8572-23AFC5E5012E}"/>
          </ac:spMkLst>
        </pc:spChg>
        <pc:spChg chg="mod ord">
          <ac:chgData name="Ken Merrihew" userId="bcb7a1e886d99f07" providerId="LiveId" clId="{882F9B46-694A-4ABF-97C9-DB4B5B965F11}" dt="2020-01-29T22:46:17.351" v="2046" actId="1036"/>
          <ac:spMkLst>
            <pc:docMk/>
            <pc:sldMk cId="1530147774" sldId="275"/>
            <ac:spMk id="5" creationId="{3114370F-BBCB-48AC-A474-57F195B44272}"/>
          </ac:spMkLst>
        </pc:spChg>
        <pc:spChg chg="add mod ord">
          <ac:chgData name="Ken Merrihew" userId="bcb7a1e886d99f07" providerId="LiveId" clId="{882F9B46-694A-4ABF-97C9-DB4B5B965F11}" dt="2020-01-29T18:49:25.371" v="1462" actId="167"/>
          <ac:spMkLst>
            <pc:docMk/>
            <pc:sldMk cId="1530147774" sldId="275"/>
            <ac:spMk id="6" creationId="{84DA0C08-3F73-493F-8499-EA8D9F1F0E83}"/>
          </ac:spMkLst>
        </pc:spChg>
        <pc:spChg chg="add mod">
          <ac:chgData name="Ken Merrihew" userId="bcb7a1e886d99f07" providerId="LiveId" clId="{882F9B46-694A-4ABF-97C9-DB4B5B965F11}" dt="2020-01-29T18:51:50.196" v="1711" actId="207"/>
          <ac:spMkLst>
            <pc:docMk/>
            <pc:sldMk cId="1530147774" sldId="275"/>
            <ac:spMk id="7" creationId="{BE3E3AC3-D108-44E3-A24A-94C5F70FCA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bycp/5614537405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398222" y="3937343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766991-EA5F-4894-B234-FAD194885123}"/>
              </a:ext>
            </a:extLst>
          </p:cNvPr>
          <p:cNvSpPr/>
          <p:nvPr/>
        </p:nvSpPr>
        <p:spPr>
          <a:xfrm>
            <a:off x="3529780" y="1636107"/>
            <a:ext cx="1307689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99699"/>
            <a:ext cx="803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1:21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she will bring forth a Son, and you shall call His name JESUS, for He will save His people from their sins.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79FFE-0F63-4015-93AF-2EA2E5276A31}"/>
              </a:ext>
            </a:extLst>
          </p:cNvPr>
          <p:cNvSpPr txBox="1"/>
          <p:nvPr/>
        </p:nvSpPr>
        <p:spPr>
          <a:xfrm>
            <a:off x="674297" y="2607410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Shu’ah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</a:rPr>
              <a:t>the L</a:t>
            </a:r>
            <a:r>
              <a:rPr lang="en-US" sz="2800" i="1" cap="small" dirty="0">
                <a:solidFill>
                  <a:schemeClr val="bg1"/>
                </a:solidFill>
              </a:rPr>
              <a:t>ord</a:t>
            </a:r>
            <a:r>
              <a:rPr lang="en-US" sz="2800" i="1" dirty="0">
                <a:solidFill>
                  <a:schemeClr val="bg1"/>
                </a:solidFill>
              </a:rPr>
              <a:t> is my salvation</a:t>
            </a:r>
            <a:r>
              <a:rPr lang="en-US" sz="28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4F7D6-1161-4258-AE5F-5D9F836CE2A7}"/>
              </a:ext>
            </a:extLst>
          </p:cNvPr>
          <p:cNvSpPr txBox="1"/>
          <p:nvPr/>
        </p:nvSpPr>
        <p:spPr>
          <a:xfrm>
            <a:off x="467248" y="783771"/>
            <a:ext cx="825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Literally, </a:t>
            </a:r>
            <a:r>
              <a:rPr lang="en-US" sz="3200" i="1" dirty="0"/>
              <a:t>the Becoming One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4CD3D-D5E6-432A-9E6A-6D45302EEF39}"/>
              </a:ext>
            </a:extLst>
          </p:cNvPr>
          <p:cNvSpPr txBox="1"/>
          <p:nvPr/>
        </p:nvSpPr>
        <p:spPr>
          <a:xfrm>
            <a:off x="442452" y="3097170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>
                <a:solidFill>
                  <a:srgbClr val="FFFF00"/>
                </a:solidFill>
              </a:rPr>
              <a:t>I am the bread of life </a:t>
            </a:r>
            <a:r>
              <a:rPr lang="en-US" sz="2800" dirty="0"/>
              <a:t>(John 6:35)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7AEFB-5122-47E3-9E90-901B15CAAF89}"/>
              </a:ext>
            </a:extLst>
          </p:cNvPr>
          <p:cNvSpPr txBox="1"/>
          <p:nvPr/>
        </p:nvSpPr>
        <p:spPr>
          <a:xfrm>
            <a:off x="442456" y="3972241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>
                <a:solidFill>
                  <a:srgbClr val="FFFF00"/>
                </a:solidFill>
              </a:rPr>
              <a:t>I am the light of the world </a:t>
            </a:r>
            <a:r>
              <a:rPr lang="en-US" sz="2800" dirty="0"/>
              <a:t>(John 8:12)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DCF35-67D8-4A9A-AA02-4C5BAA5B5E0D}"/>
              </a:ext>
            </a:extLst>
          </p:cNvPr>
          <p:cNvSpPr txBox="1"/>
          <p:nvPr/>
        </p:nvSpPr>
        <p:spPr>
          <a:xfrm>
            <a:off x="457208" y="4837478"/>
            <a:ext cx="41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>
                <a:solidFill>
                  <a:srgbClr val="FFFF00"/>
                </a:solidFill>
              </a:rPr>
              <a:t>I am the door </a:t>
            </a:r>
            <a:r>
              <a:rPr lang="en-US" sz="2800" dirty="0"/>
              <a:t>(John 10:7)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2DC53-EDBE-441D-B664-1676DB2206E2}"/>
              </a:ext>
            </a:extLst>
          </p:cNvPr>
          <p:cNvSpPr txBox="1"/>
          <p:nvPr/>
        </p:nvSpPr>
        <p:spPr>
          <a:xfrm>
            <a:off x="457211" y="5284846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dirty="0">
                <a:solidFill>
                  <a:srgbClr val="FFFF00"/>
                </a:solidFill>
              </a:rPr>
              <a:t>I am the good shepherd </a:t>
            </a:r>
            <a:r>
              <a:rPr lang="en-US" sz="2800" dirty="0"/>
              <a:t>(John 10:11)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C8D9B-9D5B-440B-9DBB-1B4F15E7F912}"/>
              </a:ext>
            </a:extLst>
          </p:cNvPr>
          <p:cNvSpPr txBox="1"/>
          <p:nvPr/>
        </p:nvSpPr>
        <p:spPr>
          <a:xfrm>
            <a:off x="4552321" y="3097171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>
                <a:solidFill>
                  <a:srgbClr val="FFFF00"/>
                </a:solidFill>
              </a:rPr>
              <a:t>I am the resurrection and the life </a:t>
            </a:r>
            <a:r>
              <a:rPr lang="en-US" sz="2800" dirty="0"/>
              <a:t>(John 11:25)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19CA0-9E8F-4FCE-9261-C6750E69E297}"/>
              </a:ext>
            </a:extLst>
          </p:cNvPr>
          <p:cNvSpPr txBox="1"/>
          <p:nvPr/>
        </p:nvSpPr>
        <p:spPr>
          <a:xfrm>
            <a:off x="4552325" y="3972242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</a:t>
            </a:r>
            <a:r>
              <a:rPr lang="en-US" sz="2800" dirty="0">
                <a:solidFill>
                  <a:srgbClr val="FFFF00"/>
                </a:solidFill>
              </a:rPr>
              <a:t>I am the way, the truth and the life </a:t>
            </a:r>
            <a:r>
              <a:rPr lang="en-US" sz="2800" dirty="0"/>
              <a:t>(John 14:6)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A6B46C-AB8F-46F2-AD5F-6CACCDABAD7F}"/>
              </a:ext>
            </a:extLst>
          </p:cNvPr>
          <p:cNvSpPr txBox="1"/>
          <p:nvPr/>
        </p:nvSpPr>
        <p:spPr>
          <a:xfrm>
            <a:off x="4567077" y="4837479"/>
            <a:ext cx="419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</a:t>
            </a:r>
            <a:r>
              <a:rPr lang="en-US" sz="2800" dirty="0">
                <a:solidFill>
                  <a:srgbClr val="FFFF00"/>
                </a:solidFill>
              </a:rPr>
              <a:t>I am the true vine </a:t>
            </a:r>
            <a:r>
              <a:rPr lang="en-US" sz="2800" dirty="0"/>
              <a:t>(John 15:1)</a:t>
            </a:r>
          </a:p>
        </p:txBody>
      </p:sp>
    </p:spTree>
    <p:extLst>
      <p:ext uri="{BB962C8B-B14F-4D97-AF65-F5344CB8AC3E}">
        <p14:creationId xmlns:p14="http://schemas.microsoft.com/office/powerpoint/2010/main" val="19093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5" grpId="1"/>
      <p:bldP spid="13" grpId="0"/>
      <p:bldP spid="13" grpId="1"/>
      <p:bldP spid="6" grpId="0"/>
      <p:bldP spid="6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1232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no, not even by a mighty hand ~ </a:t>
            </a:r>
            <a:r>
              <a:rPr lang="en-US" sz="3200" dirty="0"/>
              <a:t>better, </a:t>
            </a:r>
            <a:r>
              <a:rPr lang="en-US" sz="3200" dirty="0">
                <a:solidFill>
                  <a:srgbClr val="FFFF00"/>
                </a:solidFill>
              </a:rPr>
              <a:t>except by a mighty hand </a:t>
            </a:r>
            <a:r>
              <a:rPr lang="en-US" sz="3200" dirty="0"/>
              <a:t>(as in most modern versions)</a:t>
            </a:r>
          </a:p>
        </p:txBody>
      </p:sp>
    </p:spTree>
    <p:extLst>
      <p:ext uri="{BB962C8B-B14F-4D97-AF65-F5344CB8AC3E}">
        <p14:creationId xmlns:p14="http://schemas.microsoft.com/office/powerpoint/2010/main" val="30916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17274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plunder</a:t>
            </a:r>
            <a:r>
              <a:rPr lang="en-US" sz="3600" dirty="0"/>
              <a:t> ~ KJV, </a:t>
            </a:r>
            <a:r>
              <a:rPr lang="en-US" sz="3600" dirty="0">
                <a:solidFill>
                  <a:srgbClr val="FFFF00"/>
                </a:solidFill>
              </a:rPr>
              <a:t>spoil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4370F-BBCB-48AC-A474-57F195B44272}"/>
              </a:ext>
            </a:extLst>
          </p:cNvPr>
          <p:cNvSpPr txBox="1"/>
          <p:nvPr/>
        </p:nvSpPr>
        <p:spPr>
          <a:xfrm>
            <a:off x="472167" y="1349125"/>
            <a:ext cx="8234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Gen. 15:13-14 ~ 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Then He said to Abram: “Know certainly that your descendants will be strangers in a land </a:t>
            </a:r>
            <a:r>
              <a:rPr lang="en-US" sz="3200" i="1" dirty="0">
                <a:solidFill>
                  <a:srgbClr val="FFFF00"/>
                </a:solidFill>
              </a:rPr>
              <a:t>that is</a:t>
            </a:r>
            <a:r>
              <a:rPr lang="en-US" sz="3200" dirty="0">
                <a:solidFill>
                  <a:srgbClr val="FFFF00"/>
                </a:solidFill>
              </a:rPr>
              <a:t> not theirs, and will serve them, and they will afflict them four hundred years. </a:t>
            </a:r>
            <a:r>
              <a:rPr lang="en-US" sz="3200" baseline="30000" dirty="0"/>
              <a:t>14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also the nation whom they serve I will judge; afterward they shall come out with great possessions.”</a:t>
            </a:r>
          </a:p>
        </p:txBody>
      </p:sp>
    </p:spTree>
    <p:extLst>
      <p:ext uri="{BB962C8B-B14F-4D97-AF65-F5344CB8AC3E}">
        <p14:creationId xmlns:p14="http://schemas.microsoft.com/office/powerpoint/2010/main" val="19317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4370F-BBCB-48AC-A474-57F195B44272}"/>
              </a:ext>
            </a:extLst>
          </p:cNvPr>
          <p:cNvSpPr txBox="1"/>
          <p:nvPr/>
        </p:nvSpPr>
        <p:spPr>
          <a:xfrm>
            <a:off x="278695" y="799440"/>
            <a:ext cx="828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Others of us are of the world and in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8689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 of us are in the world but </a:t>
            </a:r>
            <a:r>
              <a:rPr lang="en-US" sz="3200">
                <a:solidFill>
                  <a:schemeClr val="bg1"/>
                </a:solidFill>
              </a:rPr>
              <a:t>not of it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0C08-3F73-493F-8499-EA8D9F1F0E83}"/>
              </a:ext>
            </a:extLst>
          </p:cNvPr>
          <p:cNvSpPr txBox="1"/>
          <p:nvPr/>
        </p:nvSpPr>
        <p:spPr>
          <a:xfrm>
            <a:off x="693945" y="1267375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We are able to “</a:t>
            </a:r>
            <a:r>
              <a:rPr lang="en-US" sz="3200" dirty="0">
                <a:solidFill>
                  <a:srgbClr val="FFFF00"/>
                </a:solidFill>
              </a:rPr>
              <a:t>spoil the Egyptians</a:t>
            </a:r>
            <a:r>
              <a:rPr lang="en-US" sz="3200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E3AC3-D108-44E3-A24A-94C5F70FCA2D}"/>
              </a:ext>
            </a:extLst>
          </p:cNvPr>
          <p:cNvSpPr txBox="1"/>
          <p:nvPr/>
        </p:nvSpPr>
        <p:spPr>
          <a:xfrm>
            <a:off x="692561" y="1269006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world is able to “spoil us”</a:t>
            </a:r>
          </a:p>
        </p:txBody>
      </p:sp>
    </p:spTree>
    <p:extLst>
      <p:ext uri="{BB962C8B-B14F-4D97-AF65-F5344CB8AC3E}">
        <p14:creationId xmlns:p14="http://schemas.microsoft.com/office/powerpoint/2010/main" val="15301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0034 0.143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0121 0.153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33621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092A8-8A99-46D4-800F-05B2A754F5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92500" l="4481" r="97963">
                        <a14:foregroundMark x1="24440" y1="87500" x2="18330" y2="88500"/>
                        <a14:foregroundMark x1="17719" y1="92500" x2="10387" y2="88500"/>
                        <a14:foregroundMark x1="6517" y1="84000" x2="4684" y2="78500"/>
                        <a14:foregroundMark x1="68228" y1="11000" x2="78819" y2="9000"/>
                        <a14:foregroundMark x1="78819" y1="9000" x2="87169" y2="24500"/>
                        <a14:foregroundMark x1="90224" y1="28500" x2="93279" y2="30500"/>
                        <a14:foregroundMark x1="96334" y1="38000" x2="96334" y2="38000"/>
                        <a14:foregroundMark x1="97963" y1="37500" x2="97963" y2="37500"/>
                        <a14:backgroundMark x1="95927" y1="39000" x2="95927" y2="39000"/>
                        <a14:backgroundMark x1="97760" y1="39000" x2="97760" y2="39000"/>
                        <a14:backgroundMark x1="97760" y1="39000" x2="97760" y2="39000"/>
                        <a14:backgroundMark x1="97760" y1="39000" x2="97760" y2="39000"/>
                        <a14:backgroundMark x1="97963" y1="39000" x2="97963" y2="39000"/>
                        <a14:backgroundMark x1="97963" y1="39000" x2="97760" y2="39000"/>
                        <a14:backgroundMark x1="97760" y1="39000" x2="97760" y2="39000"/>
                        <a14:backgroundMark x1="97760" y1="39000" x2="97760" y2="39000"/>
                        <a14:backgroundMark x1="97760" y1="39000" x2="97760" y2="39000"/>
                        <a14:backgroundMark x1="97963" y1="38500" x2="97963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42505">
            <a:off x="1057467" y="3178792"/>
            <a:ext cx="5713814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B96F6-99F1-41C9-97F7-F11C9CF2661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things about snakes: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92FA-BFB4-4E1E-9244-240276CC7807}"/>
              </a:ext>
            </a:extLst>
          </p:cNvPr>
          <p:cNvSpPr txBox="1"/>
          <p:nvPr/>
        </p:nvSpPr>
        <p:spPr>
          <a:xfrm>
            <a:off x="672860" y="1433549"/>
            <a:ext cx="533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pick one up by the tail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7F434-498E-4AAF-8ECD-259CF305C7C7}"/>
              </a:ext>
            </a:extLst>
          </p:cNvPr>
          <p:cNvSpPr txBox="1"/>
          <p:nvPr/>
        </p:nvSpPr>
        <p:spPr>
          <a:xfrm>
            <a:off x="675734" y="1954557"/>
            <a:ext cx="802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They’re all tail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28DF84-F28B-4FC1-8B8D-D4D5A143E6A8}"/>
              </a:ext>
            </a:extLst>
          </p:cNvPr>
          <p:cNvCxnSpPr/>
          <p:nvPr/>
        </p:nvCxnSpPr>
        <p:spPr>
          <a:xfrm>
            <a:off x="5711885" y="2085179"/>
            <a:ext cx="190072" cy="67295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72C9D5-10F8-49B5-9AC8-F4BE98A61213}"/>
              </a:ext>
            </a:extLst>
          </p:cNvPr>
          <p:cNvCxnSpPr/>
          <p:nvPr/>
        </p:nvCxnSpPr>
        <p:spPr>
          <a:xfrm>
            <a:off x="1219228" y="4515581"/>
            <a:ext cx="190072" cy="67295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E9C79A-C501-405F-B4C1-A70070FF7553}"/>
              </a:ext>
            </a:extLst>
          </p:cNvPr>
          <p:cNvSpPr/>
          <p:nvPr/>
        </p:nvSpPr>
        <p:spPr>
          <a:xfrm>
            <a:off x="1366059" y="2334436"/>
            <a:ext cx="4354092" cy="2501869"/>
          </a:xfrm>
          <a:custGeom>
            <a:avLst/>
            <a:gdLst>
              <a:gd name="connsiteX0" fmla="*/ 4294598 w 4294598"/>
              <a:gd name="connsiteY0" fmla="*/ 95139 h 2502776"/>
              <a:gd name="connsiteX1" fmla="*/ 3750067 w 4294598"/>
              <a:gd name="connsiteY1" fmla="*/ 2672 h 2502776"/>
              <a:gd name="connsiteX2" fmla="*/ 3113070 w 4294598"/>
              <a:gd name="connsiteY2" fmla="*/ 187607 h 2502776"/>
              <a:gd name="connsiteX3" fmla="*/ 2851079 w 4294598"/>
              <a:gd name="connsiteY3" fmla="*/ 521517 h 2502776"/>
              <a:gd name="connsiteX4" fmla="*/ 2655870 w 4294598"/>
              <a:gd name="connsiteY4" fmla="*/ 901661 h 2502776"/>
              <a:gd name="connsiteX5" fmla="*/ 2517168 w 4294598"/>
              <a:gd name="connsiteY5" fmla="*/ 1137966 h 2502776"/>
              <a:gd name="connsiteX6" fmla="*/ 2111339 w 4294598"/>
              <a:gd name="connsiteY6" fmla="*/ 1266393 h 2502776"/>
              <a:gd name="connsiteX7" fmla="*/ 1607905 w 4294598"/>
              <a:gd name="connsiteY7" fmla="*/ 1379409 h 2502776"/>
              <a:gd name="connsiteX8" fmla="*/ 1238036 w 4294598"/>
              <a:gd name="connsiteY8" fmla="*/ 1543796 h 2502776"/>
              <a:gd name="connsiteX9" fmla="*/ 1078786 w 4294598"/>
              <a:gd name="connsiteY9" fmla="*/ 1795512 h 2502776"/>
              <a:gd name="connsiteX10" fmla="*/ 986319 w 4294598"/>
              <a:gd name="connsiteY10" fmla="*/ 2078052 h 2502776"/>
              <a:gd name="connsiteX11" fmla="*/ 914400 w 4294598"/>
              <a:gd name="connsiteY11" fmla="*/ 2278398 h 2502776"/>
              <a:gd name="connsiteX12" fmla="*/ 898989 w 4294598"/>
              <a:gd name="connsiteY12" fmla="*/ 2381139 h 2502776"/>
              <a:gd name="connsiteX13" fmla="*/ 508571 w 4294598"/>
              <a:gd name="connsiteY13" fmla="*/ 2499292 h 2502776"/>
              <a:gd name="connsiteX14" fmla="*/ 123290 w 4294598"/>
              <a:gd name="connsiteY14" fmla="*/ 2468470 h 2502776"/>
              <a:gd name="connsiteX15" fmla="*/ 0 w 4294598"/>
              <a:gd name="connsiteY15" fmla="*/ 2437647 h 2502776"/>
              <a:gd name="connsiteX0" fmla="*/ 4294598 w 4294598"/>
              <a:gd name="connsiteY0" fmla="*/ 95139 h 2501869"/>
              <a:gd name="connsiteX1" fmla="*/ 3750067 w 4294598"/>
              <a:gd name="connsiteY1" fmla="*/ 2672 h 2501869"/>
              <a:gd name="connsiteX2" fmla="*/ 3113070 w 4294598"/>
              <a:gd name="connsiteY2" fmla="*/ 187607 h 2501869"/>
              <a:gd name="connsiteX3" fmla="*/ 2851079 w 4294598"/>
              <a:gd name="connsiteY3" fmla="*/ 521517 h 2501869"/>
              <a:gd name="connsiteX4" fmla="*/ 2655870 w 4294598"/>
              <a:gd name="connsiteY4" fmla="*/ 901661 h 2501869"/>
              <a:gd name="connsiteX5" fmla="*/ 2517168 w 4294598"/>
              <a:gd name="connsiteY5" fmla="*/ 1137966 h 2501869"/>
              <a:gd name="connsiteX6" fmla="*/ 2111339 w 4294598"/>
              <a:gd name="connsiteY6" fmla="*/ 1266393 h 2501869"/>
              <a:gd name="connsiteX7" fmla="*/ 1607905 w 4294598"/>
              <a:gd name="connsiteY7" fmla="*/ 1379409 h 2501869"/>
              <a:gd name="connsiteX8" fmla="*/ 1238036 w 4294598"/>
              <a:gd name="connsiteY8" fmla="*/ 1543796 h 2501869"/>
              <a:gd name="connsiteX9" fmla="*/ 1078786 w 4294598"/>
              <a:gd name="connsiteY9" fmla="*/ 1795512 h 2501869"/>
              <a:gd name="connsiteX10" fmla="*/ 986319 w 4294598"/>
              <a:gd name="connsiteY10" fmla="*/ 2078052 h 2501869"/>
              <a:gd name="connsiteX11" fmla="*/ 914400 w 4294598"/>
              <a:gd name="connsiteY11" fmla="*/ 2278398 h 2501869"/>
              <a:gd name="connsiteX12" fmla="*/ 839004 w 4294598"/>
              <a:gd name="connsiteY12" fmla="*/ 2397232 h 2501869"/>
              <a:gd name="connsiteX13" fmla="*/ 508571 w 4294598"/>
              <a:gd name="connsiteY13" fmla="*/ 2499292 h 2501869"/>
              <a:gd name="connsiteX14" fmla="*/ 123290 w 4294598"/>
              <a:gd name="connsiteY14" fmla="*/ 2468470 h 2501869"/>
              <a:gd name="connsiteX15" fmla="*/ 0 w 4294598"/>
              <a:gd name="connsiteY15" fmla="*/ 2437647 h 2501869"/>
              <a:gd name="connsiteX0" fmla="*/ 4294598 w 4294598"/>
              <a:gd name="connsiteY0" fmla="*/ 95139 h 2501869"/>
              <a:gd name="connsiteX1" fmla="*/ 3750067 w 4294598"/>
              <a:gd name="connsiteY1" fmla="*/ 2672 h 2501869"/>
              <a:gd name="connsiteX2" fmla="*/ 3113070 w 4294598"/>
              <a:gd name="connsiteY2" fmla="*/ 187607 h 2501869"/>
              <a:gd name="connsiteX3" fmla="*/ 2851079 w 4294598"/>
              <a:gd name="connsiteY3" fmla="*/ 521517 h 2501869"/>
              <a:gd name="connsiteX4" fmla="*/ 2655870 w 4294598"/>
              <a:gd name="connsiteY4" fmla="*/ 901661 h 2501869"/>
              <a:gd name="connsiteX5" fmla="*/ 2517168 w 4294598"/>
              <a:gd name="connsiteY5" fmla="*/ 1137966 h 2501869"/>
              <a:gd name="connsiteX6" fmla="*/ 2111339 w 4294598"/>
              <a:gd name="connsiteY6" fmla="*/ 1266393 h 2501869"/>
              <a:gd name="connsiteX7" fmla="*/ 1607905 w 4294598"/>
              <a:gd name="connsiteY7" fmla="*/ 1379409 h 2501869"/>
              <a:gd name="connsiteX8" fmla="*/ 1238036 w 4294598"/>
              <a:gd name="connsiteY8" fmla="*/ 1543796 h 2501869"/>
              <a:gd name="connsiteX9" fmla="*/ 1078786 w 4294598"/>
              <a:gd name="connsiteY9" fmla="*/ 1795512 h 2501869"/>
              <a:gd name="connsiteX10" fmla="*/ 986319 w 4294598"/>
              <a:gd name="connsiteY10" fmla="*/ 2078052 h 2501869"/>
              <a:gd name="connsiteX11" fmla="*/ 943661 w 4294598"/>
              <a:gd name="connsiteY11" fmla="*/ 2278398 h 2501869"/>
              <a:gd name="connsiteX12" fmla="*/ 839004 w 4294598"/>
              <a:gd name="connsiteY12" fmla="*/ 2397232 h 2501869"/>
              <a:gd name="connsiteX13" fmla="*/ 508571 w 4294598"/>
              <a:gd name="connsiteY13" fmla="*/ 2499292 h 2501869"/>
              <a:gd name="connsiteX14" fmla="*/ 123290 w 4294598"/>
              <a:gd name="connsiteY14" fmla="*/ 2468470 h 2501869"/>
              <a:gd name="connsiteX15" fmla="*/ 0 w 4294598"/>
              <a:gd name="connsiteY15" fmla="*/ 2437647 h 25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4598" h="2501869">
                <a:moveTo>
                  <a:pt x="4294598" y="95139"/>
                </a:moveTo>
                <a:cubicBezTo>
                  <a:pt x="4120793" y="41200"/>
                  <a:pt x="3946988" y="-12739"/>
                  <a:pt x="3750067" y="2672"/>
                </a:cubicBezTo>
                <a:cubicBezTo>
                  <a:pt x="3553146" y="18083"/>
                  <a:pt x="3262901" y="101133"/>
                  <a:pt x="3113070" y="187607"/>
                </a:cubicBezTo>
                <a:cubicBezTo>
                  <a:pt x="2963239" y="274081"/>
                  <a:pt x="2927279" y="402508"/>
                  <a:pt x="2851079" y="521517"/>
                </a:cubicBezTo>
                <a:cubicBezTo>
                  <a:pt x="2774879" y="640526"/>
                  <a:pt x="2711522" y="798920"/>
                  <a:pt x="2655870" y="901661"/>
                </a:cubicBezTo>
                <a:cubicBezTo>
                  <a:pt x="2600218" y="1004403"/>
                  <a:pt x="2607923" y="1077177"/>
                  <a:pt x="2517168" y="1137966"/>
                </a:cubicBezTo>
                <a:cubicBezTo>
                  <a:pt x="2426413" y="1198755"/>
                  <a:pt x="2262883" y="1226153"/>
                  <a:pt x="2111339" y="1266393"/>
                </a:cubicBezTo>
                <a:cubicBezTo>
                  <a:pt x="1959795" y="1306634"/>
                  <a:pt x="1753455" y="1333175"/>
                  <a:pt x="1607905" y="1379409"/>
                </a:cubicBezTo>
                <a:cubicBezTo>
                  <a:pt x="1462354" y="1425643"/>
                  <a:pt x="1326222" y="1474446"/>
                  <a:pt x="1238036" y="1543796"/>
                </a:cubicBezTo>
                <a:cubicBezTo>
                  <a:pt x="1149850" y="1613146"/>
                  <a:pt x="1120739" y="1706469"/>
                  <a:pt x="1078786" y="1795512"/>
                </a:cubicBezTo>
                <a:cubicBezTo>
                  <a:pt x="1036833" y="1884555"/>
                  <a:pt x="1008840" y="1997571"/>
                  <a:pt x="986319" y="2078052"/>
                </a:cubicBezTo>
                <a:cubicBezTo>
                  <a:pt x="963798" y="2158533"/>
                  <a:pt x="968213" y="2225201"/>
                  <a:pt x="943661" y="2278398"/>
                </a:cubicBezTo>
                <a:cubicBezTo>
                  <a:pt x="919109" y="2331595"/>
                  <a:pt x="911519" y="2360416"/>
                  <a:pt x="839004" y="2397232"/>
                </a:cubicBezTo>
                <a:cubicBezTo>
                  <a:pt x="766489" y="2434048"/>
                  <a:pt x="627857" y="2487419"/>
                  <a:pt x="508571" y="2499292"/>
                </a:cubicBezTo>
                <a:cubicBezTo>
                  <a:pt x="389285" y="2511165"/>
                  <a:pt x="208052" y="2478744"/>
                  <a:pt x="123290" y="2468470"/>
                </a:cubicBezTo>
                <a:cubicBezTo>
                  <a:pt x="38528" y="2458196"/>
                  <a:pt x="19264" y="2447921"/>
                  <a:pt x="0" y="2437647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A86BA1-2C4F-4E95-9CD3-93468884CED5}"/>
              </a:ext>
            </a:extLst>
          </p:cNvPr>
          <p:cNvCxnSpPr/>
          <p:nvPr/>
        </p:nvCxnSpPr>
        <p:spPr>
          <a:xfrm>
            <a:off x="6137319" y="2222074"/>
            <a:ext cx="190072" cy="67295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B5CE51-96F4-4313-966C-1DCDF92B3748}"/>
              </a:ext>
            </a:extLst>
          </p:cNvPr>
          <p:cNvSpPr txBox="1"/>
          <p:nvPr/>
        </p:nvSpPr>
        <p:spPr>
          <a:xfrm>
            <a:off x="6619336" y="1523996"/>
            <a:ext cx="11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F59071A3-8E5D-493F-AA3E-ED77D04545E7}"/>
              </a:ext>
            </a:extLst>
          </p:cNvPr>
          <p:cNvSpPr txBox="1"/>
          <p:nvPr/>
        </p:nvSpPr>
        <p:spPr>
          <a:xfrm rot="19780517">
            <a:off x="3242791" y="3229152"/>
            <a:ext cx="846871" cy="5232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0F61F6-79E0-42D9-AB96-BAF4F7A9BD89}"/>
              </a:ext>
            </a:extLst>
          </p:cNvPr>
          <p:cNvSpPr/>
          <p:nvPr/>
        </p:nvSpPr>
        <p:spPr>
          <a:xfrm>
            <a:off x="5969479" y="1909309"/>
            <a:ext cx="724619" cy="454325"/>
          </a:xfrm>
          <a:custGeom>
            <a:avLst/>
            <a:gdLst>
              <a:gd name="connsiteX0" fmla="*/ 724619 w 724619"/>
              <a:gd name="connsiteY0" fmla="*/ 0 h 454325"/>
              <a:gd name="connsiteX1" fmla="*/ 304800 w 724619"/>
              <a:gd name="connsiteY1" fmla="*/ 11502 h 454325"/>
              <a:gd name="connsiteX2" fmla="*/ 57510 w 724619"/>
              <a:gd name="connsiteY2" fmla="*/ 120770 h 454325"/>
              <a:gd name="connsiteX3" fmla="*/ 0 w 724619"/>
              <a:gd name="connsiteY3" fmla="*/ 454325 h 45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619" h="454325">
                <a:moveTo>
                  <a:pt x="724619" y="0"/>
                </a:moveTo>
                <a:lnTo>
                  <a:pt x="304800" y="11502"/>
                </a:lnTo>
                <a:cubicBezTo>
                  <a:pt x="193615" y="31630"/>
                  <a:pt x="108310" y="46966"/>
                  <a:pt x="57510" y="120770"/>
                </a:cubicBezTo>
                <a:cubicBezTo>
                  <a:pt x="6710" y="194574"/>
                  <a:pt x="3355" y="324449"/>
                  <a:pt x="0" y="454325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11" grpId="0" animBg="1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13250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83A5D-595E-4B26-86A9-58262F9C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8" t="42568" r="45208" b="33482"/>
          <a:stretch/>
        </p:blipFill>
        <p:spPr>
          <a:xfrm rot="21407197">
            <a:off x="1280228" y="1034143"/>
            <a:ext cx="6583544" cy="4789714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B0BBC7D-F012-4C2C-8878-52A3B69F0EB5}"/>
              </a:ext>
            </a:extLst>
          </p:cNvPr>
          <p:cNvSpPr/>
          <p:nvPr/>
        </p:nvSpPr>
        <p:spPr>
          <a:xfrm>
            <a:off x="5073960" y="5201008"/>
            <a:ext cx="2286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62AA9-B3BC-4589-B996-294F65536F3B}"/>
              </a:ext>
            </a:extLst>
          </p:cNvPr>
          <p:cNvSpPr txBox="1"/>
          <p:nvPr/>
        </p:nvSpPr>
        <p:spPr>
          <a:xfrm>
            <a:off x="3848099" y="4761271"/>
            <a:ext cx="164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Mt. Horeb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BF1E11B-92EB-449C-8BFF-B4AA93C928D4}"/>
              </a:ext>
            </a:extLst>
          </p:cNvPr>
          <p:cNvSpPr/>
          <p:nvPr/>
        </p:nvSpPr>
        <p:spPr>
          <a:xfrm>
            <a:off x="6043538" y="4644444"/>
            <a:ext cx="2286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5C692-05DD-467B-9703-D4F96EE0F9B1}"/>
              </a:ext>
            </a:extLst>
          </p:cNvPr>
          <p:cNvSpPr txBox="1"/>
          <p:nvPr/>
        </p:nvSpPr>
        <p:spPr>
          <a:xfrm>
            <a:off x="5906728" y="4176961"/>
            <a:ext cx="165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Mt. Horeb</a:t>
            </a: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884618ED-4290-4153-8799-8B7737D993CA}"/>
              </a:ext>
            </a:extLst>
          </p:cNvPr>
          <p:cNvSpPr/>
          <p:nvPr/>
        </p:nvSpPr>
        <p:spPr>
          <a:xfrm rot="21426175">
            <a:off x="2769366" y="3253036"/>
            <a:ext cx="3212299" cy="1325825"/>
          </a:xfrm>
          <a:custGeom>
            <a:avLst/>
            <a:gdLst>
              <a:gd name="connsiteX0" fmla="*/ 0 w 2946400"/>
              <a:gd name="connsiteY0" fmla="*/ 246743 h 1175657"/>
              <a:gd name="connsiteX1" fmla="*/ 333829 w 2946400"/>
              <a:gd name="connsiteY1" fmla="*/ 188685 h 1175657"/>
              <a:gd name="connsiteX2" fmla="*/ 667658 w 2946400"/>
              <a:gd name="connsiteY2" fmla="*/ 87085 h 1175657"/>
              <a:gd name="connsiteX3" fmla="*/ 841829 w 2946400"/>
              <a:gd name="connsiteY3" fmla="*/ 0 h 1175657"/>
              <a:gd name="connsiteX4" fmla="*/ 1117600 w 2946400"/>
              <a:gd name="connsiteY4" fmla="*/ 43543 h 1175657"/>
              <a:gd name="connsiteX5" fmla="*/ 1480458 w 2946400"/>
              <a:gd name="connsiteY5" fmla="*/ 58057 h 1175657"/>
              <a:gd name="connsiteX6" fmla="*/ 1872343 w 2946400"/>
              <a:gd name="connsiteY6" fmla="*/ 43543 h 1175657"/>
              <a:gd name="connsiteX7" fmla="*/ 2177143 w 2946400"/>
              <a:gd name="connsiteY7" fmla="*/ 159657 h 1175657"/>
              <a:gd name="connsiteX8" fmla="*/ 2510972 w 2946400"/>
              <a:gd name="connsiteY8" fmla="*/ 261257 h 1175657"/>
              <a:gd name="connsiteX9" fmla="*/ 2801258 w 2946400"/>
              <a:gd name="connsiteY9" fmla="*/ 420914 h 1175657"/>
              <a:gd name="connsiteX10" fmla="*/ 2931886 w 2946400"/>
              <a:gd name="connsiteY10" fmla="*/ 725714 h 1175657"/>
              <a:gd name="connsiteX11" fmla="*/ 2931886 w 2946400"/>
              <a:gd name="connsiteY11" fmla="*/ 986971 h 1175657"/>
              <a:gd name="connsiteX12" fmla="*/ 2946400 w 2946400"/>
              <a:gd name="connsiteY12" fmla="*/ 1175657 h 1175657"/>
              <a:gd name="connsiteX0" fmla="*/ 0 w 2957539"/>
              <a:gd name="connsiteY0" fmla="*/ 246743 h 1175657"/>
              <a:gd name="connsiteX1" fmla="*/ 333829 w 2957539"/>
              <a:gd name="connsiteY1" fmla="*/ 188685 h 1175657"/>
              <a:gd name="connsiteX2" fmla="*/ 667658 w 2957539"/>
              <a:gd name="connsiteY2" fmla="*/ 87085 h 1175657"/>
              <a:gd name="connsiteX3" fmla="*/ 841829 w 2957539"/>
              <a:gd name="connsiteY3" fmla="*/ 0 h 1175657"/>
              <a:gd name="connsiteX4" fmla="*/ 1117600 w 2957539"/>
              <a:gd name="connsiteY4" fmla="*/ 43543 h 1175657"/>
              <a:gd name="connsiteX5" fmla="*/ 1480458 w 2957539"/>
              <a:gd name="connsiteY5" fmla="*/ 58057 h 1175657"/>
              <a:gd name="connsiteX6" fmla="*/ 1872343 w 2957539"/>
              <a:gd name="connsiteY6" fmla="*/ 43543 h 1175657"/>
              <a:gd name="connsiteX7" fmla="*/ 2177143 w 2957539"/>
              <a:gd name="connsiteY7" fmla="*/ 159657 h 1175657"/>
              <a:gd name="connsiteX8" fmla="*/ 2510972 w 2957539"/>
              <a:gd name="connsiteY8" fmla="*/ 261257 h 1175657"/>
              <a:gd name="connsiteX9" fmla="*/ 2801258 w 2957539"/>
              <a:gd name="connsiteY9" fmla="*/ 420914 h 1175657"/>
              <a:gd name="connsiteX10" fmla="*/ 2957539 w 2957539"/>
              <a:gd name="connsiteY10" fmla="*/ 730949 h 1175657"/>
              <a:gd name="connsiteX11" fmla="*/ 2931886 w 2957539"/>
              <a:gd name="connsiteY11" fmla="*/ 986971 h 1175657"/>
              <a:gd name="connsiteX12" fmla="*/ 2946400 w 2957539"/>
              <a:gd name="connsiteY12" fmla="*/ 1175657 h 1175657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7600 w 2957539"/>
              <a:gd name="connsiteY4" fmla="*/ 43543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77143 w 2957539"/>
              <a:gd name="connsiteY7" fmla="*/ 159657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77143 w 2957539"/>
              <a:gd name="connsiteY7" fmla="*/ 159657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77143 w 2957539"/>
              <a:gd name="connsiteY7" fmla="*/ 159657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77143 w 2957539"/>
              <a:gd name="connsiteY7" fmla="*/ 159657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77143 w 2957539"/>
              <a:gd name="connsiteY7" fmla="*/ 159657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2343 w 2957539"/>
              <a:gd name="connsiteY6" fmla="*/ 43543 h 1188875"/>
              <a:gd name="connsiteX7" fmla="*/ 2186870 w 2957539"/>
              <a:gd name="connsiteY7" fmla="*/ 147453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0458 w 2957539"/>
              <a:gd name="connsiteY5" fmla="*/ 58057 h 1188875"/>
              <a:gd name="connsiteX6" fmla="*/ 1871886 w 2957539"/>
              <a:gd name="connsiteY6" fmla="*/ 51963 h 1188875"/>
              <a:gd name="connsiteX7" fmla="*/ 2186870 w 2957539"/>
              <a:gd name="connsiteY7" fmla="*/ 147453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82288 w 2957539"/>
              <a:gd name="connsiteY5" fmla="*/ 24374 h 1188875"/>
              <a:gd name="connsiteX6" fmla="*/ 1871886 w 2957539"/>
              <a:gd name="connsiteY6" fmla="*/ 51963 h 1188875"/>
              <a:gd name="connsiteX7" fmla="*/ 2186870 w 2957539"/>
              <a:gd name="connsiteY7" fmla="*/ 147453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19201 w 2957539"/>
              <a:gd name="connsiteY4" fmla="*/ 14071 h 1188875"/>
              <a:gd name="connsiteX5" fmla="*/ 1468901 w 2957539"/>
              <a:gd name="connsiteY5" fmla="*/ 103944 h 1188875"/>
              <a:gd name="connsiteX6" fmla="*/ 1871886 w 2957539"/>
              <a:gd name="connsiteY6" fmla="*/ 51963 h 1188875"/>
              <a:gd name="connsiteX7" fmla="*/ 2186870 w 2957539"/>
              <a:gd name="connsiteY7" fmla="*/ 147453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246743 h 1188875"/>
              <a:gd name="connsiteX1" fmla="*/ 333829 w 2957539"/>
              <a:gd name="connsiteY1" fmla="*/ 188685 h 1188875"/>
              <a:gd name="connsiteX2" fmla="*/ 667658 w 2957539"/>
              <a:gd name="connsiteY2" fmla="*/ 87085 h 1188875"/>
              <a:gd name="connsiteX3" fmla="*/ 841829 w 2957539"/>
              <a:gd name="connsiteY3" fmla="*/ 0 h 1188875"/>
              <a:gd name="connsiteX4" fmla="*/ 1135398 w 2957539"/>
              <a:gd name="connsiteY4" fmla="*/ 133022 h 1188875"/>
              <a:gd name="connsiteX5" fmla="*/ 1468901 w 2957539"/>
              <a:gd name="connsiteY5" fmla="*/ 103944 h 1188875"/>
              <a:gd name="connsiteX6" fmla="*/ 1871886 w 2957539"/>
              <a:gd name="connsiteY6" fmla="*/ 51963 h 1188875"/>
              <a:gd name="connsiteX7" fmla="*/ 2186870 w 2957539"/>
              <a:gd name="connsiteY7" fmla="*/ 147453 h 1188875"/>
              <a:gd name="connsiteX8" fmla="*/ 2510972 w 2957539"/>
              <a:gd name="connsiteY8" fmla="*/ 261257 h 1188875"/>
              <a:gd name="connsiteX9" fmla="*/ 2801258 w 2957539"/>
              <a:gd name="connsiteY9" fmla="*/ 420914 h 1188875"/>
              <a:gd name="connsiteX10" fmla="*/ 2957539 w 2957539"/>
              <a:gd name="connsiteY10" fmla="*/ 730949 h 1188875"/>
              <a:gd name="connsiteX11" fmla="*/ 2931886 w 2957539"/>
              <a:gd name="connsiteY11" fmla="*/ 986971 h 1188875"/>
              <a:gd name="connsiteX12" fmla="*/ 2885163 w 2957539"/>
              <a:gd name="connsiteY12" fmla="*/ 1188875 h 1188875"/>
              <a:gd name="connsiteX0" fmla="*/ 0 w 2957539"/>
              <a:gd name="connsiteY0" fmla="*/ 194780 h 1136912"/>
              <a:gd name="connsiteX1" fmla="*/ 333829 w 2957539"/>
              <a:gd name="connsiteY1" fmla="*/ 136722 h 1136912"/>
              <a:gd name="connsiteX2" fmla="*/ 667658 w 2957539"/>
              <a:gd name="connsiteY2" fmla="*/ 35122 h 1136912"/>
              <a:gd name="connsiteX3" fmla="*/ 835597 w 2957539"/>
              <a:gd name="connsiteY3" fmla="*/ 146132 h 1136912"/>
              <a:gd name="connsiteX4" fmla="*/ 1135398 w 2957539"/>
              <a:gd name="connsiteY4" fmla="*/ 81059 h 1136912"/>
              <a:gd name="connsiteX5" fmla="*/ 1468901 w 2957539"/>
              <a:gd name="connsiteY5" fmla="*/ 51981 h 1136912"/>
              <a:gd name="connsiteX6" fmla="*/ 1871886 w 2957539"/>
              <a:gd name="connsiteY6" fmla="*/ 0 h 1136912"/>
              <a:gd name="connsiteX7" fmla="*/ 2186870 w 2957539"/>
              <a:gd name="connsiteY7" fmla="*/ 95490 h 1136912"/>
              <a:gd name="connsiteX8" fmla="*/ 2510972 w 2957539"/>
              <a:gd name="connsiteY8" fmla="*/ 209294 h 1136912"/>
              <a:gd name="connsiteX9" fmla="*/ 2801258 w 2957539"/>
              <a:gd name="connsiteY9" fmla="*/ 368951 h 1136912"/>
              <a:gd name="connsiteX10" fmla="*/ 2957539 w 2957539"/>
              <a:gd name="connsiteY10" fmla="*/ 678986 h 1136912"/>
              <a:gd name="connsiteX11" fmla="*/ 2931886 w 2957539"/>
              <a:gd name="connsiteY11" fmla="*/ 935008 h 1136912"/>
              <a:gd name="connsiteX12" fmla="*/ 2885163 w 2957539"/>
              <a:gd name="connsiteY12" fmla="*/ 1136912 h 1136912"/>
              <a:gd name="connsiteX0" fmla="*/ 0 w 2957539"/>
              <a:gd name="connsiteY0" fmla="*/ 194780 h 1136912"/>
              <a:gd name="connsiteX1" fmla="*/ 333829 w 2957539"/>
              <a:gd name="connsiteY1" fmla="*/ 136722 h 1136912"/>
              <a:gd name="connsiteX2" fmla="*/ 619480 w 2957539"/>
              <a:gd name="connsiteY2" fmla="*/ 87725 h 1136912"/>
              <a:gd name="connsiteX3" fmla="*/ 835597 w 2957539"/>
              <a:gd name="connsiteY3" fmla="*/ 146132 h 1136912"/>
              <a:gd name="connsiteX4" fmla="*/ 1135398 w 2957539"/>
              <a:gd name="connsiteY4" fmla="*/ 81059 h 1136912"/>
              <a:gd name="connsiteX5" fmla="*/ 1468901 w 2957539"/>
              <a:gd name="connsiteY5" fmla="*/ 51981 h 1136912"/>
              <a:gd name="connsiteX6" fmla="*/ 1871886 w 2957539"/>
              <a:gd name="connsiteY6" fmla="*/ 0 h 1136912"/>
              <a:gd name="connsiteX7" fmla="*/ 2186870 w 2957539"/>
              <a:gd name="connsiteY7" fmla="*/ 95490 h 1136912"/>
              <a:gd name="connsiteX8" fmla="*/ 2510972 w 2957539"/>
              <a:gd name="connsiteY8" fmla="*/ 209294 h 1136912"/>
              <a:gd name="connsiteX9" fmla="*/ 2801258 w 2957539"/>
              <a:gd name="connsiteY9" fmla="*/ 368951 h 1136912"/>
              <a:gd name="connsiteX10" fmla="*/ 2957539 w 2957539"/>
              <a:gd name="connsiteY10" fmla="*/ 678986 h 1136912"/>
              <a:gd name="connsiteX11" fmla="*/ 2931886 w 2957539"/>
              <a:gd name="connsiteY11" fmla="*/ 935008 h 1136912"/>
              <a:gd name="connsiteX12" fmla="*/ 2885163 w 2957539"/>
              <a:gd name="connsiteY12" fmla="*/ 1136912 h 113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7539" h="1136912">
                <a:moveTo>
                  <a:pt x="0" y="194780"/>
                </a:moveTo>
                <a:lnTo>
                  <a:pt x="333829" y="136722"/>
                </a:lnTo>
                <a:lnTo>
                  <a:pt x="619480" y="87725"/>
                </a:lnTo>
                <a:lnTo>
                  <a:pt x="835597" y="146132"/>
                </a:lnTo>
                <a:lnTo>
                  <a:pt x="1135398" y="81059"/>
                </a:lnTo>
                <a:lnTo>
                  <a:pt x="1468901" y="51981"/>
                </a:lnTo>
                <a:lnTo>
                  <a:pt x="1871886" y="0"/>
                </a:lnTo>
                <a:lnTo>
                  <a:pt x="2186870" y="95490"/>
                </a:lnTo>
                <a:lnTo>
                  <a:pt x="2510972" y="209294"/>
                </a:lnTo>
                <a:lnTo>
                  <a:pt x="2801258" y="368951"/>
                </a:lnTo>
                <a:lnTo>
                  <a:pt x="2957539" y="678986"/>
                </a:lnTo>
                <a:lnTo>
                  <a:pt x="2931886" y="935008"/>
                </a:lnTo>
                <a:lnTo>
                  <a:pt x="2885163" y="1136912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18746-BA69-4F65-B901-466C135F7808}"/>
              </a:ext>
            </a:extLst>
          </p:cNvPr>
          <p:cNvSpPr txBox="1"/>
          <p:nvPr/>
        </p:nvSpPr>
        <p:spPr>
          <a:xfrm rot="19404663">
            <a:off x="5273437" y="4502331"/>
            <a:ext cx="151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181539-8E79-4734-9768-D93C749BC84F}"/>
              </a:ext>
            </a:extLst>
          </p:cNvPr>
          <p:cNvSpPr txBox="1"/>
          <p:nvPr/>
        </p:nvSpPr>
        <p:spPr>
          <a:xfrm rot="470880">
            <a:off x="4154968" y="2811659"/>
            <a:ext cx="1474443" cy="3764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285 miles</a:t>
            </a: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7" grpId="0" animBg="1"/>
      <p:bldP spid="18" grpId="0"/>
      <p:bldP spid="19" grpId="0" animBg="1"/>
      <p:bldP spid="19" grpId="1" animBg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Theophany ~ </a:t>
            </a:r>
            <a:r>
              <a:rPr lang="en-US" sz="3200" dirty="0"/>
              <a:t>“a manifestation of a deity to man in a form that, though visible, is not necessarily material”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2268175"/>
            <a:ext cx="8032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Christian theology ~ </a:t>
            </a:r>
            <a:r>
              <a:rPr lang="en-US" sz="3200" dirty="0"/>
              <a:t>“a preincarnate manifestation of the Son (or, Jesus)”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03583-F1FA-4F8F-BA2B-7F59B1BDC862}"/>
              </a:ext>
            </a:extLst>
          </p:cNvPr>
          <p:cNvSpPr txBox="1"/>
          <p:nvPr/>
        </p:nvSpPr>
        <p:spPr>
          <a:xfrm>
            <a:off x="674285" y="3285813"/>
            <a:ext cx="8032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John Owen (1616-1683) ~ </a:t>
            </a:r>
            <a:r>
              <a:rPr lang="en-US" sz="3200" dirty="0"/>
              <a:t>“The eternal fire of the divine nature dwells in the bush of our frail nature, yet is it not consumed thereby.”</a:t>
            </a:r>
          </a:p>
        </p:txBody>
      </p:sp>
    </p:spTree>
    <p:extLst>
      <p:ext uri="{BB962C8B-B14F-4D97-AF65-F5344CB8AC3E}">
        <p14:creationId xmlns:p14="http://schemas.microsoft.com/office/powerpoint/2010/main" val="40897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4190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pic>
        <p:nvPicPr>
          <p:cNvPr id="1026" name="Picture 2" descr="Image result for d. l. moody cartoon&quot;">
            <a:extLst>
              <a:ext uri="{FF2B5EF4-FFF2-40B4-BE49-F238E27FC236}">
                <a16:creationId xmlns:a16="http://schemas.microsoft.com/office/drawing/2014/main" id="{13820F1E-E44B-4421-A0BD-55EC5E925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b="17367"/>
          <a:stretch/>
        </p:blipFill>
        <p:spPr bwMode="auto">
          <a:xfrm rot="223478">
            <a:off x="2720010" y="3136489"/>
            <a:ext cx="3114043" cy="28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3D274-FB81-4AA2-B03C-473B1EA98147}"/>
              </a:ext>
            </a:extLst>
          </p:cNvPr>
          <p:cNvSpPr txBox="1"/>
          <p:nvPr/>
        </p:nvSpPr>
        <p:spPr>
          <a:xfrm>
            <a:off x="2782528" y="5963267"/>
            <a:ext cx="257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D. L. Moody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FFFA369-F923-451E-AD69-266F65759F52}"/>
              </a:ext>
            </a:extLst>
          </p:cNvPr>
          <p:cNvSpPr/>
          <p:nvPr/>
        </p:nvSpPr>
        <p:spPr>
          <a:xfrm>
            <a:off x="1533832" y="1548580"/>
            <a:ext cx="2290916" cy="1563329"/>
          </a:xfrm>
          <a:prstGeom prst="wedgeEllipseCallout">
            <a:avLst>
              <a:gd name="adj1" fmla="val 45898"/>
              <a:gd name="adj2" fmla="val 66511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2A89C-254B-4307-A83A-5EDDAE9FF480}"/>
              </a:ext>
            </a:extLst>
          </p:cNvPr>
          <p:cNvSpPr txBox="1"/>
          <p:nvPr/>
        </p:nvSpPr>
        <p:spPr>
          <a:xfrm>
            <a:off x="1659494" y="1651819"/>
            <a:ext cx="203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Moses spent 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the first 40 years thinking he was somebody.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6CC84F8-4FF5-43C8-821D-0006DCB4EB61}"/>
              </a:ext>
            </a:extLst>
          </p:cNvPr>
          <p:cNvSpPr/>
          <p:nvPr/>
        </p:nvSpPr>
        <p:spPr>
          <a:xfrm>
            <a:off x="5648632" y="1823884"/>
            <a:ext cx="2290916" cy="1563329"/>
          </a:xfrm>
          <a:prstGeom prst="wedgeEllipseCallout">
            <a:avLst>
              <a:gd name="adj1" fmla="val -101527"/>
              <a:gd name="adj2" fmla="val 54876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051DA-71B4-40D4-8615-8C464544D56C}"/>
              </a:ext>
            </a:extLst>
          </p:cNvPr>
          <p:cNvSpPr txBox="1"/>
          <p:nvPr/>
        </p:nvSpPr>
        <p:spPr>
          <a:xfrm>
            <a:off x="5754630" y="1902542"/>
            <a:ext cx="203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He spent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the second forty years learning he was a nobody.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072B168-A463-4A8D-9AFA-5FCC19854C85}"/>
              </a:ext>
            </a:extLst>
          </p:cNvPr>
          <p:cNvSpPr/>
          <p:nvPr/>
        </p:nvSpPr>
        <p:spPr>
          <a:xfrm>
            <a:off x="2851354" y="1071716"/>
            <a:ext cx="2605549" cy="1789473"/>
          </a:xfrm>
          <a:prstGeom prst="wedgeEllipseCallout">
            <a:avLst>
              <a:gd name="adj1" fmla="val -4546"/>
              <a:gd name="adj2" fmla="val 82192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F605-2043-48A2-B859-AA0155B79417}"/>
              </a:ext>
            </a:extLst>
          </p:cNvPr>
          <p:cNvSpPr txBox="1"/>
          <p:nvPr/>
        </p:nvSpPr>
        <p:spPr>
          <a:xfrm>
            <a:off x="2890683" y="1170042"/>
            <a:ext cx="2517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He spent his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third 40 years discovering what God can do with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 nobody.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911-158B-4730-93B0-27E84F2ED73C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</p:spTree>
    <p:extLst>
      <p:ext uri="{BB962C8B-B14F-4D97-AF65-F5344CB8AC3E}">
        <p14:creationId xmlns:p14="http://schemas.microsoft.com/office/powerpoint/2010/main" val="35385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229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dirty="0"/>
              <a:t> ~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99699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dirty="0"/>
              <a:t> 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Yahweh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1533C-A319-4DE4-9C74-341C81BF74B9}"/>
              </a:ext>
            </a:extLst>
          </p:cNvPr>
          <p:cNvSpPr txBox="1"/>
          <p:nvPr/>
        </p:nvSpPr>
        <p:spPr>
          <a:xfrm>
            <a:off x="457201" y="786581"/>
            <a:ext cx="588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the tetragrammaton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AAF4C-85BC-4A0C-AD44-6938E1686574}"/>
              </a:ext>
            </a:extLst>
          </p:cNvPr>
          <p:cNvSpPr txBox="1"/>
          <p:nvPr/>
        </p:nvSpPr>
        <p:spPr>
          <a:xfrm>
            <a:off x="674285" y="2337007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cap="small" dirty="0">
                <a:solidFill>
                  <a:srgbClr val="FFFF00"/>
                </a:solidFill>
              </a:rPr>
              <a:t>L</a:t>
            </a:r>
            <a:r>
              <a:rPr lang="en-US" sz="3200" dirty="0">
                <a:solidFill>
                  <a:srgbClr val="FFFF00"/>
                </a:solidFill>
              </a:rPr>
              <a:t>ord</a:t>
            </a:r>
            <a:r>
              <a:rPr lang="en-US" sz="3200" dirty="0"/>
              <a:t> is usually a translation of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adonai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D73E-0BBE-4E2C-ABE6-6B837AEC7AA1}"/>
              </a:ext>
            </a:extLst>
          </p:cNvPr>
          <p:cNvSpPr txBox="1"/>
          <p:nvPr/>
        </p:nvSpPr>
        <p:spPr>
          <a:xfrm>
            <a:off x="674282" y="1815893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Usually rendered in English Bibles as </a:t>
            </a:r>
            <a:r>
              <a:rPr lang="en-US" sz="3200" dirty="0">
                <a:solidFill>
                  <a:srgbClr val="FFFF00"/>
                </a:solidFill>
              </a:rPr>
              <a:t>L</a:t>
            </a:r>
            <a:r>
              <a:rPr lang="en-US" sz="3200" cap="small" dirty="0">
                <a:solidFill>
                  <a:srgbClr val="FFFF00"/>
                </a:solidFill>
              </a:rPr>
              <a:t>ord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BC258-7E2F-4989-A741-8C19C41D6017}"/>
              </a:ext>
            </a:extLst>
          </p:cNvPr>
          <p:cNvSpPr txBox="1"/>
          <p:nvPr/>
        </p:nvSpPr>
        <p:spPr>
          <a:xfrm>
            <a:off x="674287" y="2848285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I-will-be-what-I-will-be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8" grpId="0"/>
      <p:bldP spid="8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4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3:1-4:17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5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Literally, </a:t>
            </a:r>
            <a:r>
              <a:rPr lang="en-US" sz="3200" i="1" dirty="0"/>
              <a:t>the Becoming One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99699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Jireh</a:t>
            </a:r>
            <a:r>
              <a:rPr lang="en-US" sz="2800" dirty="0"/>
              <a:t> (</a:t>
            </a:r>
            <a:r>
              <a:rPr lang="en-US" sz="2800" i="1" dirty="0"/>
              <a:t>provider</a:t>
            </a:r>
            <a:r>
              <a:rPr lang="en-US" sz="2800" dirty="0"/>
              <a:t> – Gen. 22:8)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AAF4C-85BC-4A0C-AD44-6938E1686574}"/>
              </a:ext>
            </a:extLst>
          </p:cNvPr>
          <p:cNvSpPr txBox="1"/>
          <p:nvPr/>
        </p:nvSpPr>
        <p:spPr>
          <a:xfrm>
            <a:off x="674285" y="1766735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Rapha</a:t>
            </a:r>
            <a:r>
              <a:rPr lang="en-US" sz="2800" dirty="0"/>
              <a:t> (</a:t>
            </a:r>
            <a:r>
              <a:rPr lang="en-US" sz="2800" i="1" dirty="0"/>
              <a:t>healing</a:t>
            </a:r>
            <a:r>
              <a:rPr lang="en-US" sz="2800" dirty="0"/>
              <a:t> – Ex. 15:26)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D6DC9-E67D-44B8-9F6A-4A503E858F91}"/>
              </a:ext>
            </a:extLst>
          </p:cNvPr>
          <p:cNvSpPr txBox="1"/>
          <p:nvPr/>
        </p:nvSpPr>
        <p:spPr>
          <a:xfrm>
            <a:off x="674287" y="2238688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banner</a:t>
            </a:r>
            <a:r>
              <a:rPr lang="en-US" sz="2800" dirty="0"/>
              <a:t> – Ex. 17:15)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CCDE-8660-4FF1-9BE8-EB2D979CF387}"/>
              </a:ext>
            </a:extLst>
          </p:cNvPr>
          <p:cNvSpPr txBox="1"/>
          <p:nvPr/>
        </p:nvSpPr>
        <p:spPr>
          <a:xfrm>
            <a:off x="674289" y="2690973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Shalom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peace</a:t>
            </a:r>
            <a:r>
              <a:rPr lang="en-US" sz="2800" dirty="0"/>
              <a:t> – Judges 6:24)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7B3EF-A7B7-4339-8A1A-06EBCA2CBAF0}"/>
              </a:ext>
            </a:extLst>
          </p:cNvPr>
          <p:cNvSpPr txBox="1"/>
          <p:nvPr/>
        </p:nvSpPr>
        <p:spPr>
          <a:xfrm>
            <a:off x="674292" y="3148179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Ra’ah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shepherd</a:t>
            </a:r>
            <a:r>
              <a:rPr lang="en-US" sz="2800" dirty="0"/>
              <a:t> – Ps. 23:1)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73545B-5448-43C9-9756-5BF6B374CFEE}"/>
              </a:ext>
            </a:extLst>
          </p:cNvPr>
          <p:cNvSpPr txBox="1"/>
          <p:nvPr/>
        </p:nvSpPr>
        <p:spPr>
          <a:xfrm>
            <a:off x="674293" y="3605377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Tsidkenu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righteousness</a:t>
            </a:r>
            <a:r>
              <a:rPr lang="en-US" sz="2800" dirty="0"/>
              <a:t> – Jer. 23:6)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79FFE-0F63-4015-93AF-2EA2E5276A31}"/>
              </a:ext>
            </a:extLst>
          </p:cNvPr>
          <p:cNvSpPr txBox="1"/>
          <p:nvPr/>
        </p:nvSpPr>
        <p:spPr>
          <a:xfrm>
            <a:off x="674297" y="4057656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Shammah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is there</a:t>
            </a:r>
            <a:r>
              <a:rPr lang="en-US" sz="2800" dirty="0"/>
              <a:t> – Ezek. 48:35)</a:t>
            </a:r>
          </a:p>
        </p:txBody>
      </p:sp>
    </p:spTree>
    <p:extLst>
      <p:ext uri="{BB962C8B-B14F-4D97-AF65-F5344CB8AC3E}">
        <p14:creationId xmlns:p14="http://schemas.microsoft.com/office/powerpoint/2010/main" val="35322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3295</TotalTime>
  <Words>551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Rounded MT Bold</vt:lpstr>
      <vt:lpstr>Times New Roman</vt:lpstr>
      <vt:lpstr>Calibri</vt:lpstr>
      <vt:lpstr>Arial</vt:lpstr>
      <vt:lpstr>KG Tangled Up In You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8</cp:revision>
  <dcterms:created xsi:type="dcterms:W3CDTF">2020-01-27T15:49:23Z</dcterms:created>
  <dcterms:modified xsi:type="dcterms:W3CDTF">2020-01-29T22:46:20Z</dcterms:modified>
</cp:coreProperties>
</file>