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1" r:id="rId5"/>
    <p:sldId id="262" r:id="rId6"/>
    <p:sldId id="271" r:id="rId7"/>
    <p:sldId id="264" r:id="rId8"/>
    <p:sldId id="280" r:id="rId9"/>
    <p:sldId id="265" r:id="rId10"/>
    <p:sldId id="266" r:id="rId11"/>
    <p:sldId id="267" r:id="rId12"/>
    <p:sldId id="268" r:id="rId13"/>
    <p:sldId id="283" r:id="rId14"/>
    <p:sldId id="284" r:id="rId15"/>
    <p:sldId id="259" r:id="rId16"/>
    <p:sldId id="260" r:id="rId17"/>
    <p:sldId id="278" r:id="rId18"/>
    <p:sldId id="279" r:id="rId19"/>
    <p:sldId id="269" r:id="rId20"/>
    <p:sldId id="270" r:id="rId21"/>
    <p:sldId id="272" r:id="rId22"/>
    <p:sldId id="273" r:id="rId23"/>
    <p:sldId id="281" r:id="rId24"/>
    <p:sldId id="282" r:id="rId25"/>
    <p:sldId id="274" r:id="rId26"/>
    <p:sldId id="275" r:id="rId27"/>
    <p:sldId id="276" r:id="rId28"/>
    <p:sldId id="277" r:id="rId29"/>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astellar" panose="020A0402060406010301" pitchFamily="18" charset="0"/>
      <p:regular r:id="rId34"/>
    </p:embeddedFont>
    <p:embeddedFont>
      <p:font typeface="KG Tangled Up In You " panose="02000000000000000000" pitchFamily="2" charset="0"/>
      <p:regular r:id="rId35"/>
    </p:embeddedFont>
    <p:embeddedFont>
      <p:font typeface="Stencil" panose="040409050D0802020404" pitchFamily="8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6633"/>
    <a:srgbClr val="9966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FB55E-FCCC-4927-A6A9-D221EB1CF34D}" v="450" dt="2020-01-15T23:29:03.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80" d="100"/>
          <a:sy n="80" d="100"/>
        </p:scale>
        <p:origin x="771" y="4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948FB55E-FCCC-4927-A6A9-D221EB1CF34D}"/>
    <pc:docChg chg="undo custSel addSld delSld modSld sldOrd">
      <pc:chgData name="Ken Merrihew" userId="bcb7a1e886d99f07" providerId="LiveId" clId="{948FB55E-FCCC-4927-A6A9-D221EB1CF34D}" dt="2020-01-15T23:29:21.680" v="1004" actId="1035"/>
      <pc:docMkLst>
        <pc:docMk/>
      </pc:docMkLst>
      <pc:sldChg chg="modSp">
        <pc:chgData name="Ken Merrihew" userId="bcb7a1e886d99f07" providerId="LiveId" clId="{948FB55E-FCCC-4927-A6A9-D221EB1CF34D}" dt="2020-01-13T20:07:27.368" v="93" actId="20577"/>
        <pc:sldMkLst>
          <pc:docMk/>
          <pc:sldMk cId="732368702" sldId="256"/>
        </pc:sldMkLst>
        <pc:spChg chg="mod">
          <ac:chgData name="Ken Merrihew" userId="bcb7a1e886d99f07" providerId="LiveId" clId="{948FB55E-FCCC-4927-A6A9-D221EB1CF34D}" dt="2020-01-13T20:07:27.368" v="93" actId="20577"/>
          <ac:spMkLst>
            <pc:docMk/>
            <pc:sldMk cId="732368702" sldId="256"/>
            <ac:spMk id="5" creationId="{A722B85A-98EB-4441-85B1-687EB069335E}"/>
          </ac:spMkLst>
        </pc:spChg>
      </pc:sldChg>
      <pc:sldChg chg="addSp modSp modTransition modAnim">
        <pc:chgData name="Ken Merrihew" userId="bcb7a1e886d99f07" providerId="LiveId" clId="{948FB55E-FCCC-4927-A6A9-D221EB1CF34D}" dt="2020-01-13T20:07:34.014" v="95" actId="20577"/>
        <pc:sldMkLst>
          <pc:docMk/>
          <pc:sldMk cId="3562129907" sldId="257"/>
        </pc:sldMkLst>
        <pc:spChg chg="mod">
          <ac:chgData name="Ken Merrihew" userId="bcb7a1e886d99f07" providerId="LiveId" clId="{948FB55E-FCCC-4927-A6A9-D221EB1CF34D}" dt="2020-01-13T20:07:34.014" v="95" actId="20577"/>
          <ac:spMkLst>
            <pc:docMk/>
            <pc:sldMk cId="3562129907" sldId="257"/>
            <ac:spMk id="3" creationId="{4154B5E1-63FF-4551-9080-56BDAC18518E}"/>
          </ac:spMkLst>
        </pc:spChg>
        <pc:spChg chg="add mod ord">
          <ac:chgData name="Ken Merrihew" userId="bcb7a1e886d99f07" providerId="LiveId" clId="{948FB55E-FCCC-4927-A6A9-D221EB1CF34D}" dt="2020-01-13T19:33:22.836" v="5" actId="167"/>
          <ac:spMkLst>
            <pc:docMk/>
            <pc:sldMk cId="3562129907" sldId="257"/>
            <ac:spMk id="7" creationId="{E17E4DE2-560A-4573-B474-D7C389D50519}"/>
          </ac:spMkLst>
        </pc:spChg>
      </pc:sldChg>
      <pc:sldChg chg="addSp delSp">
        <pc:chgData name="Ken Merrihew" userId="bcb7a1e886d99f07" providerId="LiveId" clId="{948FB55E-FCCC-4927-A6A9-D221EB1CF34D}" dt="2020-01-13T20:07:40.969" v="97"/>
        <pc:sldMkLst>
          <pc:docMk/>
          <pc:sldMk cId="1592116369" sldId="258"/>
        </pc:sldMkLst>
        <pc:spChg chg="del">
          <ac:chgData name="Ken Merrihew" userId="bcb7a1e886d99f07" providerId="LiveId" clId="{948FB55E-FCCC-4927-A6A9-D221EB1CF34D}" dt="2020-01-13T20:07:40.165" v="96" actId="478"/>
          <ac:spMkLst>
            <pc:docMk/>
            <pc:sldMk cId="1592116369" sldId="258"/>
            <ac:spMk id="3" creationId="{D6986609-EC64-4A7B-A9E6-2DF0D4416EB4}"/>
          </ac:spMkLst>
        </pc:spChg>
        <pc:spChg chg="add">
          <ac:chgData name="Ken Merrihew" userId="bcb7a1e886d99f07" providerId="LiveId" clId="{948FB55E-FCCC-4927-A6A9-D221EB1CF34D}" dt="2020-01-13T20:07:40.969" v="97"/>
          <ac:spMkLst>
            <pc:docMk/>
            <pc:sldMk cId="1592116369" sldId="258"/>
            <ac:spMk id="4" creationId="{C092FCE3-B543-4899-BA60-C4AC651A9901}"/>
          </ac:spMkLst>
        </pc:spChg>
      </pc:sldChg>
      <pc:sldChg chg="addSp delSp">
        <pc:chgData name="Ken Merrihew" userId="bcb7a1e886d99f07" providerId="LiveId" clId="{948FB55E-FCCC-4927-A6A9-D221EB1CF34D}" dt="2020-01-13T20:08:19.877" v="115"/>
        <pc:sldMkLst>
          <pc:docMk/>
          <pc:sldMk cId="1009839508" sldId="259"/>
        </pc:sldMkLst>
        <pc:spChg chg="del">
          <ac:chgData name="Ken Merrihew" userId="bcb7a1e886d99f07" providerId="LiveId" clId="{948FB55E-FCCC-4927-A6A9-D221EB1CF34D}" dt="2020-01-13T20:08:18.728" v="114" actId="478"/>
          <ac:spMkLst>
            <pc:docMk/>
            <pc:sldMk cId="1009839508" sldId="259"/>
            <ac:spMk id="3" creationId="{4154B5E1-63FF-4551-9080-56BDAC18518E}"/>
          </ac:spMkLst>
        </pc:spChg>
        <pc:spChg chg="add">
          <ac:chgData name="Ken Merrihew" userId="bcb7a1e886d99f07" providerId="LiveId" clId="{948FB55E-FCCC-4927-A6A9-D221EB1CF34D}" dt="2020-01-13T20:08:19.877" v="115"/>
          <ac:spMkLst>
            <pc:docMk/>
            <pc:sldMk cId="1009839508" sldId="259"/>
            <ac:spMk id="8" creationId="{7199D4BC-FC54-4E41-82EE-DD9A4E25182A}"/>
          </ac:spMkLst>
        </pc:spChg>
      </pc:sldChg>
      <pc:sldChg chg="addSp delSp">
        <pc:chgData name="Ken Merrihew" userId="bcb7a1e886d99f07" providerId="LiveId" clId="{948FB55E-FCCC-4927-A6A9-D221EB1CF34D}" dt="2020-01-13T20:08:24.472" v="117"/>
        <pc:sldMkLst>
          <pc:docMk/>
          <pc:sldMk cId="2341187221" sldId="260"/>
        </pc:sldMkLst>
        <pc:spChg chg="del">
          <ac:chgData name="Ken Merrihew" userId="bcb7a1e886d99f07" providerId="LiveId" clId="{948FB55E-FCCC-4927-A6A9-D221EB1CF34D}" dt="2020-01-13T20:08:23.917" v="116" actId="478"/>
          <ac:spMkLst>
            <pc:docMk/>
            <pc:sldMk cId="2341187221" sldId="260"/>
            <ac:spMk id="3" creationId="{D6986609-EC64-4A7B-A9E6-2DF0D4416EB4}"/>
          </ac:spMkLst>
        </pc:spChg>
        <pc:spChg chg="add">
          <ac:chgData name="Ken Merrihew" userId="bcb7a1e886d99f07" providerId="LiveId" clId="{948FB55E-FCCC-4927-A6A9-D221EB1CF34D}" dt="2020-01-13T20:08:24.472" v="117"/>
          <ac:spMkLst>
            <pc:docMk/>
            <pc:sldMk cId="2341187221" sldId="260"/>
            <ac:spMk id="4" creationId="{2611B4DE-0BCC-439A-B915-342D6B66B076}"/>
          </ac:spMkLst>
        </pc:spChg>
      </pc:sldChg>
      <pc:sldChg chg="addSp delSp">
        <pc:chgData name="Ken Merrihew" userId="bcb7a1e886d99f07" providerId="LiveId" clId="{948FB55E-FCCC-4927-A6A9-D221EB1CF34D}" dt="2020-01-13T20:07:44.053" v="99"/>
        <pc:sldMkLst>
          <pc:docMk/>
          <pc:sldMk cId="1664535345" sldId="261"/>
        </pc:sldMkLst>
        <pc:spChg chg="del">
          <ac:chgData name="Ken Merrihew" userId="bcb7a1e886d99f07" providerId="LiveId" clId="{948FB55E-FCCC-4927-A6A9-D221EB1CF34D}" dt="2020-01-13T20:07:43.430" v="98" actId="478"/>
          <ac:spMkLst>
            <pc:docMk/>
            <pc:sldMk cId="1664535345" sldId="261"/>
            <ac:spMk id="3" creationId="{4154B5E1-63FF-4551-9080-56BDAC18518E}"/>
          </ac:spMkLst>
        </pc:spChg>
        <pc:spChg chg="add">
          <ac:chgData name="Ken Merrihew" userId="bcb7a1e886d99f07" providerId="LiveId" clId="{948FB55E-FCCC-4927-A6A9-D221EB1CF34D}" dt="2020-01-13T20:07:44.053" v="99"/>
          <ac:spMkLst>
            <pc:docMk/>
            <pc:sldMk cId="1664535345" sldId="261"/>
            <ac:spMk id="6" creationId="{726E4C8D-C994-442E-8E49-868BDE0F5998}"/>
          </ac:spMkLst>
        </pc:spChg>
      </pc:sldChg>
      <pc:sldChg chg="addSp delSp">
        <pc:chgData name="Ken Merrihew" userId="bcb7a1e886d99f07" providerId="LiveId" clId="{948FB55E-FCCC-4927-A6A9-D221EB1CF34D}" dt="2020-01-13T20:07:47.140" v="101"/>
        <pc:sldMkLst>
          <pc:docMk/>
          <pc:sldMk cId="3734331998" sldId="262"/>
        </pc:sldMkLst>
        <pc:spChg chg="del">
          <ac:chgData name="Ken Merrihew" userId="bcb7a1e886d99f07" providerId="LiveId" clId="{948FB55E-FCCC-4927-A6A9-D221EB1CF34D}" dt="2020-01-13T20:07:46.492" v="100" actId="478"/>
          <ac:spMkLst>
            <pc:docMk/>
            <pc:sldMk cId="3734331998" sldId="262"/>
            <ac:spMk id="3" creationId="{D6986609-EC64-4A7B-A9E6-2DF0D4416EB4}"/>
          </ac:spMkLst>
        </pc:spChg>
        <pc:spChg chg="add">
          <ac:chgData name="Ken Merrihew" userId="bcb7a1e886d99f07" providerId="LiveId" clId="{948FB55E-FCCC-4927-A6A9-D221EB1CF34D}" dt="2020-01-13T20:07:47.140" v="101"/>
          <ac:spMkLst>
            <pc:docMk/>
            <pc:sldMk cId="3734331998" sldId="262"/>
            <ac:spMk id="4" creationId="{95323CBA-CC32-411E-BB2F-5DEC905D127F}"/>
          </ac:spMkLst>
        </pc:spChg>
      </pc:sldChg>
      <pc:sldChg chg="addSp delSp">
        <pc:chgData name="Ken Merrihew" userId="bcb7a1e886d99f07" providerId="LiveId" clId="{948FB55E-FCCC-4927-A6A9-D221EB1CF34D}" dt="2020-01-13T20:07:55" v="105"/>
        <pc:sldMkLst>
          <pc:docMk/>
          <pc:sldMk cId="313337172" sldId="264"/>
        </pc:sldMkLst>
        <pc:spChg chg="del">
          <ac:chgData name="Ken Merrihew" userId="bcb7a1e886d99f07" providerId="LiveId" clId="{948FB55E-FCCC-4927-A6A9-D221EB1CF34D}" dt="2020-01-13T20:07:54.391" v="104" actId="478"/>
          <ac:spMkLst>
            <pc:docMk/>
            <pc:sldMk cId="313337172" sldId="264"/>
            <ac:spMk id="3" creationId="{D6986609-EC64-4A7B-A9E6-2DF0D4416EB4}"/>
          </ac:spMkLst>
        </pc:spChg>
        <pc:spChg chg="add">
          <ac:chgData name="Ken Merrihew" userId="bcb7a1e886d99f07" providerId="LiveId" clId="{948FB55E-FCCC-4927-A6A9-D221EB1CF34D}" dt="2020-01-13T20:07:55" v="105"/>
          <ac:spMkLst>
            <pc:docMk/>
            <pc:sldMk cId="313337172" sldId="264"/>
            <ac:spMk id="4" creationId="{1D256D8E-B071-4F26-A1B0-9335BF4F9211}"/>
          </ac:spMkLst>
        </pc:spChg>
      </pc:sldChg>
      <pc:sldChg chg="addSp delSp modSp modAnim">
        <pc:chgData name="Ken Merrihew" userId="bcb7a1e886d99f07" providerId="LiveId" clId="{948FB55E-FCCC-4927-A6A9-D221EB1CF34D}" dt="2020-01-15T21:45:12.861" v="714" actId="1076"/>
        <pc:sldMkLst>
          <pc:docMk/>
          <pc:sldMk cId="863639452" sldId="265"/>
        </pc:sldMkLst>
        <pc:spChg chg="del">
          <ac:chgData name="Ken Merrihew" userId="bcb7a1e886d99f07" providerId="LiveId" clId="{948FB55E-FCCC-4927-A6A9-D221EB1CF34D}" dt="2020-01-13T20:07:57.609" v="106" actId="478"/>
          <ac:spMkLst>
            <pc:docMk/>
            <pc:sldMk cId="863639452" sldId="265"/>
            <ac:spMk id="3" creationId="{4154B5E1-63FF-4551-9080-56BDAC18518E}"/>
          </ac:spMkLst>
        </pc:spChg>
        <pc:spChg chg="add mod">
          <ac:chgData name="Ken Merrihew" userId="bcb7a1e886d99f07" providerId="LiveId" clId="{948FB55E-FCCC-4927-A6A9-D221EB1CF34D}" dt="2020-01-14T16:15:55.342" v="437" actId="122"/>
          <ac:spMkLst>
            <pc:docMk/>
            <pc:sldMk cId="863639452" sldId="265"/>
            <ac:spMk id="3" creationId="{E2ECAB4A-EF14-4EA2-BBC7-E7CCEDCF26D5}"/>
          </ac:spMkLst>
        </pc:spChg>
        <pc:spChg chg="mod">
          <ac:chgData name="Ken Merrihew" userId="bcb7a1e886d99f07" providerId="LiveId" clId="{948FB55E-FCCC-4927-A6A9-D221EB1CF34D}" dt="2020-01-13T20:18:17.592" v="149" actId="1035"/>
          <ac:spMkLst>
            <pc:docMk/>
            <pc:sldMk cId="863639452" sldId="265"/>
            <ac:spMk id="18" creationId="{0C6A5149-EA99-40CF-B150-5287C5FBA045}"/>
          </ac:spMkLst>
        </pc:spChg>
        <pc:spChg chg="mod">
          <ac:chgData name="Ken Merrihew" userId="bcb7a1e886d99f07" providerId="LiveId" clId="{948FB55E-FCCC-4927-A6A9-D221EB1CF34D}" dt="2020-01-13T20:18:17.592" v="149" actId="1035"/>
          <ac:spMkLst>
            <pc:docMk/>
            <pc:sldMk cId="863639452" sldId="265"/>
            <ac:spMk id="19" creationId="{B8F8285E-D0BC-4B47-8B23-2313641EBE84}"/>
          </ac:spMkLst>
        </pc:spChg>
        <pc:spChg chg="mod">
          <ac:chgData name="Ken Merrihew" userId="bcb7a1e886d99f07" providerId="LiveId" clId="{948FB55E-FCCC-4927-A6A9-D221EB1CF34D}" dt="2020-01-13T20:18:17.592" v="149" actId="1035"/>
          <ac:spMkLst>
            <pc:docMk/>
            <pc:sldMk cId="863639452" sldId="265"/>
            <ac:spMk id="20" creationId="{3350A41A-65E4-4334-9B52-D6B092705919}"/>
          </ac:spMkLst>
        </pc:spChg>
        <pc:spChg chg="mod">
          <ac:chgData name="Ken Merrihew" userId="bcb7a1e886d99f07" providerId="LiveId" clId="{948FB55E-FCCC-4927-A6A9-D221EB1CF34D}" dt="2020-01-13T20:18:17.592" v="149" actId="1035"/>
          <ac:spMkLst>
            <pc:docMk/>
            <pc:sldMk cId="863639452" sldId="265"/>
            <ac:spMk id="21" creationId="{B78C912B-8929-4074-BE19-8E7CEE8B6AB5}"/>
          </ac:spMkLst>
        </pc:spChg>
        <pc:spChg chg="mod">
          <ac:chgData name="Ken Merrihew" userId="bcb7a1e886d99f07" providerId="LiveId" clId="{948FB55E-FCCC-4927-A6A9-D221EB1CF34D}" dt="2020-01-13T20:20:32.595" v="231" actId="1037"/>
          <ac:spMkLst>
            <pc:docMk/>
            <pc:sldMk cId="863639452" sldId="265"/>
            <ac:spMk id="31" creationId="{39EC44B2-ECCD-473B-88C6-C085F5CE77B3}"/>
          </ac:spMkLst>
        </pc:spChg>
        <pc:spChg chg="ord">
          <ac:chgData name="Ken Merrihew" userId="bcb7a1e886d99f07" providerId="LiveId" clId="{948FB55E-FCCC-4927-A6A9-D221EB1CF34D}" dt="2020-01-13T19:48:25.773" v="87" actId="166"/>
          <ac:spMkLst>
            <pc:docMk/>
            <pc:sldMk cId="863639452" sldId="265"/>
            <ac:spMk id="46" creationId="{5BEAD5FE-3CA4-4EB1-B1E0-BB36F811AAA8}"/>
          </ac:spMkLst>
        </pc:spChg>
        <pc:spChg chg="mod ord">
          <ac:chgData name="Ken Merrihew" userId="bcb7a1e886d99f07" providerId="LiveId" clId="{948FB55E-FCCC-4927-A6A9-D221EB1CF34D}" dt="2020-01-13T20:19:39.243" v="211" actId="1037"/>
          <ac:spMkLst>
            <pc:docMk/>
            <pc:sldMk cId="863639452" sldId="265"/>
            <ac:spMk id="49" creationId="{57303F28-BB9E-4871-9117-7DFB553F44A1}"/>
          </ac:spMkLst>
        </pc:spChg>
        <pc:spChg chg="add">
          <ac:chgData name="Ken Merrihew" userId="bcb7a1e886d99f07" providerId="LiveId" clId="{948FB55E-FCCC-4927-A6A9-D221EB1CF34D}" dt="2020-01-13T20:07:58.154" v="107"/>
          <ac:spMkLst>
            <pc:docMk/>
            <pc:sldMk cId="863639452" sldId="265"/>
            <ac:spMk id="97" creationId="{5FFA3DD2-6CD6-448B-8868-C3D9FC076C13}"/>
          </ac:spMkLst>
        </pc:spChg>
        <pc:grpChg chg="mod">
          <ac:chgData name="Ken Merrihew" userId="bcb7a1e886d99f07" providerId="LiveId" clId="{948FB55E-FCCC-4927-A6A9-D221EB1CF34D}" dt="2020-01-13T20:18:17.592" v="149" actId="1035"/>
          <ac:grpSpMkLst>
            <pc:docMk/>
            <pc:sldMk cId="863639452" sldId="265"/>
            <ac:grpSpMk id="57" creationId="{466F81A4-B773-45AB-B59D-E1ADD734D3C7}"/>
          </ac:grpSpMkLst>
        </pc:grpChg>
        <pc:picChg chg="add mod">
          <ac:chgData name="Ken Merrihew" userId="bcb7a1e886d99f07" providerId="LiveId" clId="{948FB55E-FCCC-4927-A6A9-D221EB1CF34D}" dt="2020-01-15T21:45:12.861" v="714" actId="1076"/>
          <ac:picMkLst>
            <pc:docMk/>
            <pc:sldMk cId="863639452" sldId="265"/>
            <ac:picMk id="1026" creationId="{584BA68E-A511-4A5D-8784-B7DC761E697A}"/>
          </ac:picMkLst>
        </pc:picChg>
        <pc:cxnChg chg="mod">
          <ac:chgData name="Ken Merrihew" userId="bcb7a1e886d99f07" providerId="LiveId" clId="{948FB55E-FCCC-4927-A6A9-D221EB1CF34D}" dt="2020-01-13T20:21:36.370" v="233" actId="14100"/>
          <ac:cxnSpMkLst>
            <pc:docMk/>
            <pc:sldMk cId="863639452" sldId="265"/>
            <ac:cxnSpMk id="25" creationId="{FD70E1D2-E1EE-4D4E-B85C-AA6A1609E533}"/>
          </ac:cxnSpMkLst>
        </pc:cxnChg>
        <pc:cxnChg chg="mod">
          <ac:chgData name="Ken Merrihew" userId="bcb7a1e886d99f07" providerId="LiveId" clId="{948FB55E-FCCC-4927-A6A9-D221EB1CF34D}" dt="2020-01-13T20:19:13.639" v="191" actId="14100"/>
          <ac:cxnSpMkLst>
            <pc:docMk/>
            <pc:sldMk cId="863639452" sldId="265"/>
            <ac:cxnSpMk id="26" creationId="{3E986501-DA91-455B-AD52-338A81C1427D}"/>
          </ac:cxnSpMkLst>
        </pc:cxnChg>
        <pc:cxnChg chg="mod">
          <ac:chgData name="Ken Merrihew" userId="bcb7a1e886d99f07" providerId="LiveId" clId="{948FB55E-FCCC-4927-A6A9-D221EB1CF34D}" dt="2020-01-13T20:20:49.104" v="232" actId="14100"/>
          <ac:cxnSpMkLst>
            <pc:docMk/>
            <pc:sldMk cId="863639452" sldId="265"/>
            <ac:cxnSpMk id="32" creationId="{14B67649-F896-4A38-B06A-7DCB906CB053}"/>
          </ac:cxnSpMkLst>
        </pc:cxnChg>
        <pc:cxnChg chg="mod">
          <ac:chgData name="Ken Merrihew" userId="bcb7a1e886d99f07" providerId="LiveId" clId="{948FB55E-FCCC-4927-A6A9-D221EB1CF34D}" dt="2020-01-13T20:19:19.403" v="192" actId="14100"/>
          <ac:cxnSpMkLst>
            <pc:docMk/>
            <pc:sldMk cId="863639452" sldId="265"/>
            <ac:cxnSpMk id="39" creationId="{56A894FA-8089-4AB3-B6B5-5006B78D98A7}"/>
          </ac:cxnSpMkLst>
        </pc:cxnChg>
        <pc:cxnChg chg="mod">
          <ac:chgData name="Ken Merrihew" userId="bcb7a1e886d99f07" providerId="LiveId" clId="{948FB55E-FCCC-4927-A6A9-D221EB1CF34D}" dt="2020-01-13T20:18:55.253" v="188" actId="14100"/>
          <ac:cxnSpMkLst>
            <pc:docMk/>
            <pc:sldMk cId="863639452" sldId="265"/>
            <ac:cxnSpMk id="43" creationId="{01083E1B-3ED3-405A-9E7E-E867938F536C}"/>
          </ac:cxnSpMkLst>
        </pc:cxnChg>
        <pc:cxnChg chg="mod">
          <ac:chgData name="Ken Merrihew" userId="bcb7a1e886d99f07" providerId="LiveId" clId="{948FB55E-FCCC-4927-A6A9-D221EB1CF34D}" dt="2020-01-13T20:19:26.216" v="193" actId="14100"/>
          <ac:cxnSpMkLst>
            <pc:docMk/>
            <pc:sldMk cId="863639452" sldId="265"/>
            <ac:cxnSpMk id="45" creationId="{3BD9CA61-B7AE-48D6-ACB0-805CDF9FAA53}"/>
          </ac:cxnSpMkLst>
        </pc:cxnChg>
        <pc:cxnChg chg="mod">
          <ac:chgData name="Ken Merrihew" userId="bcb7a1e886d99f07" providerId="LiveId" clId="{948FB55E-FCCC-4927-A6A9-D221EB1CF34D}" dt="2020-01-13T20:19:39.243" v="211" actId="1037"/>
          <ac:cxnSpMkLst>
            <pc:docMk/>
            <pc:sldMk cId="863639452" sldId="265"/>
            <ac:cxnSpMk id="48" creationId="{D782DF4A-9E59-46CD-A781-AD68FC525C4E}"/>
          </ac:cxnSpMkLst>
        </pc:cxnChg>
        <pc:cxnChg chg="mod">
          <ac:chgData name="Ken Merrihew" userId="bcb7a1e886d99f07" providerId="LiveId" clId="{948FB55E-FCCC-4927-A6A9-D221EB1CF34D}" dt="2020-01-14T20:39:26.219" v="617" actId="1036"/>
          <ac:cxnSpMkLst>
            <pc:docMk/>
            <pc:sldMk cId="863639452" sldId="265"/>
            <ac:cxnSpMk id="51" creationId="{1FEC3BC4-05E6-4FA8-877E-6685757EAE20}"/>
          </ac:cxnSpMkLst>
        </pc:cxnChg>
        <pc:cxnChg chg="mod">
          <ac:chgData name="Ken Merrihew" userId="bcb7a1e886d99f07" providerId="LiveId" clId="{948FB55E-FCCC-4927-A6A9-D221EB1CF34D}" dt="2020-01-13T20:18:50.047" v="187" actId="14100"/>
          <ac:cxnSpMkLst>
            <pc:docMk/>
            <pc:sldMk cId="863639452" sldId="265"/>
            <ac:cxnSpMk id="65" creationId="{7DD21827-B90A-417A-9C6E-DCA4A9206A57}"/>
          </ac:cxnSpMkLst>
        </pc:cxnChg>
        <pc:cxnChg chg="mod">
          <ac:chgData name="Ken Merrihew" userId="bcb7a1e886d99f07" providerId="LiveId" clId="{948FB55E-FCCC-4927-A6A9-D221EB1CF34D}" dt="2020-01-13T20:19:46.644" v="212" actId="14100"/>
          <ac:cxnSpMkLst>
            <pc:docMk/>
            <pc:sldMk cId="863639452" sldId="265"/>
            <ac:cxnSpMk id="70" creationId="{6A98088B-BA1B-4933-BE51-4A789736796F}"/>
          </ac:cxnSpMkLst>
        </pc:cxnChg>
      </pc:sldChg>
      <pc:sldChg chg="addSp delSp">
        <pc:chgData name="Ken Merrihew" userId="bcb7a1e886d99f07" providerId="LiveId" clId="{948FB55E-FCCC-4927-A6A9-D221EB1CF34D}" dt="2020-01-13T20:08:01.604" v="109"/>
        <pc:sldMkLst>
          <pc:docMk/>
          <pc:sldMk cId="1417454810" sldId="266"/>
        </pc:sldMkLst>
        <pc:spChg chg="del">
          <ac:chgData name="Ken Merrihew" userId="bcb7a1e886d99f07" providerId="LiveId" clId="{948FB55E-FCCC-4927-A6A9-D221EB1CF34D}" dt="2020-01-13T20:08:01.033" v="108" actId="478"/>
          <ac:spMkLst>
            <pc:docMk/>
            <pc:sldMk cId="1417454810" sldId="266"/>
            <ac:spMk id="3" creationId="{D6986609-EC64-4A7B-A9E6-2DF0D4416EB4}"/>
          </ac:spMkLst>
        </pc:spChg>
        <pc:spChg chg="add">
          <ac:chgData name="Ken Merrihew" userId="bcb7a1e886d99f07" providerId="LiveId" clId="{948FB55E-FCCC-4927-A6A9-D221EB1CF34D}" dt="2020-01-13T20:08:01.604" v="109"/>
          <ac:spMkLst>
            <pc:docMk/>
            <pc:sldMk cId="1417454810" sldId="266"/>
            <ac:spMk id="4" creationId="{A1436CF5-AEA4-45E7-9A94-F9E4E1EDB288}"/>
          </ac:spMkLst>
        </pc:spChg>
      </pc:sldChg>
      <pc:sldChg chg="addSp delSp">
        <pc:chgData name="Ken Merrihew" userId="bcb7a1e886d99f07" providerId="LiveId" clId="{948FB55E-FCCC-4927-A6A9-D221EB1CF34D}" dt="2020-01-13T20:08:06.602" v="111"/>
        <pc:sldMkLst>
          <pc:docMk/>
          <pc:sldMk cId="2975619884" sldId="267"/>
        </pc:sldMkLst>
        <pc:spChg chg="del">
          <ac:chgData name="Ken Merrihew" userId="bcb7a1e886d99f07" providerId="LiveId" clId="{948FB55E-FCCC-4927-A6A9-D221EB1CF34D}" dt="2020-01-13T20:08:06.006" v="110" actId="478"/>
          <ac:spMkLst>
            <pc:docMk/>
            <pc:sldMk cId="2975619884" sldId="267"/>
            <ac:spMk id="3" creationId="{4154B5E1-63FF-4551-9080-56BDAC18518E}"/>
          </ac:spMkLst>
        </pc:spChg>
        <pc:spChg chg="add">
          <ac:chgData name="Ken Merrihew" userId="bcb7a1e886d99f07" providerId="LiveId" clId="{948FB55E-FCCC-4927-A6A9-D221EB1CF34D}" dt="2020-01-13T20:08:06.602" v="111"/>
          <ac:spMkLst>
            <pc:docMk/>
            <pc:sldMk cId="2975619884" sldId="267"/>
            <ac:spMk id="67" creationId="{19DAAA27-33BA-4807-86F9-71CEE9CBF125}"/>
          </ac:spMkLst>
        </pc:spChg>
      </pc:sldChg>
      <pc:sldChg chg="addSp delSp">
        <pc:chgData name="Ken Merrihew" userId="bcb7a1e886d99f07" providerId="LiveId" clId="{948FB55E-FCCC-4927-A6A9-D221EB1CF34D}" dt="2020-01-13T20:08:10.394" v="113"/>
        <pc:sldMkLst>
          <pc:docMk/>
          <pc:sldMk cId="2605911392" sldId="268"/>
        </pc:sldMkLst>
        <pc:spChg chg="del">
          <ac:chgData name="Ken Merrihew" userId="bcb7a1e886d99f07" providerId="LiveId" clId="{948FB55E-FCCC-4927-A6A9-D221EB1CF34D}" dt="2020-01-13T20:08:09.736" v="112" actId="478"/>
          <ac:spMkLst>
            <pc:docMk/>
            <pc:sldMk cId="2605911392" sldId="268"/>
            <ac:spMk id="3" creationId="{D6986609-EC64-4A7B-A9E6-2DF0D4416EB4}"/>
          </ac:spMkLst>
        </pc:spChg>
        <pc:spChg chg="add">
          <ac:chgData name="Ken Merrihew" userId="bcb7a1e886d99f07" providerId="LiveId" clId="{948FB55E-FCCC-4927-A6A9-D221EB1CF34D}" dt="2020-01-13T20:08:10.394" v="113"/>
          <ac:spMkLst>
            <pc:docMk/>
            <pc:sldMk cId="2605911392" sldId="268"/>
            <ac:spMk id="4" creationId="{6406EEBC-991E-43E1-8C9D-2637A30F4F58}"/>
          </ac:spMkLst>
        </pc:spChg>
      </pc:sldChg>
      <pc:sldChg chg="addSp delSp modSp">
        <pc:chgData name="Ken Merrihew" userId="bcb7a1e886d99f07" providerId="LiveId" clId="{948FB55E-FCCC-4927-A6A9-D221EB1CF34D}" dt="2020-01-14T16:18:50.280" v="445"/>
        <pc:sldMkLst>
          <pc:docMk/>
          <pc:sldMk cId="898287762" sldId="269"/>
        </pc:sldMkLst>
        <pc:spChg chg="del">
          <ac:chgData name="Ken Merrihew" userId="bcb7a1e886d99f07" providerId="LiveId" clId="{948FB55E-FCCC-4927-A6A9-D221EB1CF34D}" dt="2020-01-13T20:08:27.341" v="118" actId="478"/>
          <ac:spMkLst>
            <pc:docMk/>
            <pc:sldMk cId="898287762" sldId="269"/>
            <ac:spMk id="3" creationId="{4154B5E1-63FF-4551-9080-56BDAC18518E}"/>
          </ac:spMkLst>
        </pc:spChg>
        <pc:spChg chg="mod">
          <ac:chgData name="Ken Merrihew" userId="bcb7a1e886d99f07" providerId="LiveId" clId="{948FB55E-FCCC-4927-A6A9-D221EB1CF34D}" dt="2020-01-14T16:18:50.280" v="445"/>
          <ac:spMkLst>
            <pc:docMk/>
            <pc:sldMk cId="898287762" sldId="269"/>
            <ac:spMk id="8" creationId="{B2F22953-7AA6-4586-8FC4-B95662C643CD}"/>
          </ac:spMkLst>
        </pc:spChg>
        <pc:spChg chg="mod">
          <ac:chgData name="Ken Merrihew" userId="bcb7a1e886d99f07" providerId="LiveId" clId="{948FB55E-FCCC-4927-A6A9-D221EB1CF34D}" dt="2020-01-13T20:25:06.748" v="255" actId="1037"/>
          <ac:spMkLst>
            <pc:docMk/>
            <pc:sldMk cId="898287762" sldId="269"/>
            <ac:spMk id="13" creationId="{B009EEDC-095A-452F-9D29-4181FF029A62}"/>
          </ac:spMkLst>
        </pc:spChg>
        <pc:spChg chg="add">
          <ac:chgData name="Ken Merrihew" userId="bcb7a1e886d99f07" providerId="LiveId" clId="{948FB55E-FCCC-4927-A6A9-D221EB1CF34D}" dt="2020-01-13T20:08:27.878" v="119"/>
          <ac:spMkLst>
            <pc:docMk/>
            <pc:sldMk cId="898287762" sldId="269"/>
            <ac:spMk id="14" creationId="{D762E049-B2A1-4874-8ACC-4BBFE836324F}"/>
          </ac:spMkLst>
        </pc:spChg>
      </pc:sldChg>
      <pc:sldChg chg="addSp delSp">
        <pc:chgData name="Ken Merrihew" userId="bcb7a1e886d99f07" providerId="LiveId" clId="{948FB55E-FCCC-4927-A6A9-D221EB1CF34D}" dt="2020-01-13T20:08:32.204" v="121"/>
        <pc:sldMkLst>
          <pc:docMk/>
          <pc:sldMk cId="2501902907" sldId="270"/>
        </pc:sldMkLst>
        <pc:spChg chg="del">
          <ac:chgData name="Ken Merrihew" userId="bcb7a1e886d99f07" providerId="LiveId" clId="{948FB55E-FCCC-4927-A6A9-D221EB1CF34D}" dt="2020-01-13T20:08:31.608" v="120" actId="478"/>
          <ac:spMkLst>
            <pc:docMk/>
            <pc:sldMk cId="2501902907" sldId="270"/>
            <ac:spMk id="3" creationId="{D6986609-EC64-4A7B-A9E6-2DF0D4416EB4}"/>
          </ac:spMkLst>
        </pc:spChg>
        <pc:spChg chg="add">
          <ac:chgData name="Ken Merrihew" userId="bcb7a1e886d99f07" providerId="LiveId" clId="{948FB55E-FCCC-4927-A6A9-D221EB1CF34D}" dt="2020-01-13T20:08:32.204" v="121"/>
          <ac:spMkLst>
            <pc:docMk/>
            <pc:sldMk cId="2501902907" sldId="270"/>
            <ac:spMk id="4" creationId="{B12E8E65-57B5-444B-BE61-AC815B7D0174}"/>
          </ac:spMkLst>
        </pc:spChg>
      </pc:sldChg>
      <pc:sldChg chg="addSp delSp modSp modAnim">
        <pc:chgData name="Ken Merrihew" userId="bcb7a1e886d99f07" providerId="LiveId" clId="{948FB55E-FCCC-4927-A6A9-D221EB1CF34D}" dt="2020-01-14T16:14:11.008" v="417"/>
        <pc:sldMkLst>
          <pc:docMk/>
          <pc:sldMk cId="4001460114" sldId="271"/>
        </pc:sldMkLst>
        <pc:spChg chg="del">
          <ac:chgData name="Ken Merrihew" userId="bcb7a1e886d99f07" providerId="LiveId" clId="{948FB55E-FCCC-4927-A6A9-D221EB1CF34D}" dt="2020-01-13T20:07:51.279" v="102" actId="478"/>
          <ac:spMkLst>
            <pc:docMk/>
            <pc:sldMk cId="4001460114" sldId="271"/>
            <ac:spMk id="3" creationId="{4154B5E1-63FF-4551-9080-56BDAC18518E}"/>
          </ac:spMkLst>
        </pc:spChg>
        <pc:spChg chg="mod">
          <ac:chgData name="Ken Merrihew" userId="bcb7a1e886d99f07" providerId="LiveId" clId="{948FB55E-FCCC-4927-A6A9-D221EB1CF34D}" dt="2020-01-13T19:38:53.284" v="29"/>
          <ac:spMkLst>
            <pc:docMk/>
            <pc:sldMk cId="4001460114" sldId="271"/>
            <ac:spMk id="6" creationId="{C05F506C-9F65-4DEC-91B8-6A6825007163}"/>
          </ac:spMkLst>
        </pc:spChg>
        <pc:spChg chg="add">
          <ac:chgData name="Ken Merrihew" userId="bcb7a1e886d99f07" providerId="LiveId" clId="{948FB55E-FCCC-4927-A6A9-D221EB1CF34D}" dt="2020-01-13T20:07:51.841" v="103"/>
          <ac:spMkLst>
            <pc:docMk/>
            <pc:sldMk cId="4001460114" sldId="271"/>
            <ac:spMk id="13" creationId="{75B45419-D1A0-4B08-8794-DD0ADA7C2BBD}"/>
          </ac:spMkLst>
        </pc:spChg>
      </pc:sldChg>
      <pc:sldChg chg="addSp delSp modSp delAnim modAnim">
        <pc:chgData name="Ken Merrihew" userId="bcb7a1e886d99f07" providerId="LiveId" clId="{948FB55E-FCCC-4927-A6A9-D221EB1CF34D}" dt="2020-01-15T18:54:01.300" v="713" actId="1076"/>
        <pc:sldMkLst>
          <pc:docMk/>
          <pc:sldMk cId="1725583997" sldId="272"/>
        </pc:sldMkLst>
        <pc:spChg chg="del">
          <ac:chgData name="Ken Merrihew" userId="bcb7a1e886d99f07" providerId="LiveId" clId="{948FB55E-FCCC-4927-A6A9-D221EB1CF34D}" dt="2020-01-13T20:08:35.118" v="122" actId="478"/>
          <ac:spMkLst>
            <pc:docMk/>
            <pc:sldMk cId="1725583997" sldId="272"/>
            <ac:spMk id="3" creationId="{4154B5E1-63FF-4551-9080-56BDAC18518E}"/>
          </ac:spMkLst>
        </pc:spChg>
        <pc:spChg chg="del">
          <ac:chgData name="Ken Merrihew" userId="bcb7a1e886d99f07" providerId="LiveId" clId="{948FB55E-FCCC-4927-A6A9-D221EB1CF34D}" dt="2020-01-15T18:48:14.707" v="637" actId="478"/>
          <ac:spMkLst>
            <pc:docMk/>
            <pc:sldMk cId="1725583997" sldId="272"/>
            <ac:spMk id="4" creationId="{60AE064A-2071-4CC1-8572-23AFC5E5012E}"/>
          </ac:spMkLst>
        </pc:spChg>
        <pc:spChg chg="del">
          <ac:chgData name="Ken Merrihew" userId="bcb7a1e886d99f07" providerId="LiveId" clId="{948FB55E-FCCC-4927-A6A9-D221EB1CF34D}" dt="2020-01-15T18:48:14.707" v="637" actId="478"/>
          <ac:spMkLst>
            <pc:docMk/>
            <pc:sldMk cId="1725583997" sldId="272"/>
            <ac:spMk id="5" creationId="{768D8E8E-AC01-4CCC-8C34-C2C966D73DF5}"/>
          </ac:spMkLst>
        </pc:spChg>
        <pc:spChg chg="add">
          <ac:chgData name="Ken Merrihew" userId="bcb7a1e886d99f07" providerId="LiveId" clId="{948FB55E-FCCC-4927-A6A9-D221EB1CF34D}" dt="2020-01-13T20:08:35.826" v="123"/>
          <ac:spMkLst>
            <pc:docMk/>
            <pc:sldMk cId="1725583997" sldId="272"/>
            <ac:spMk id="8" creationId="{08F92739-FA33-4734-9102-9C4C459AFBFD}"/>
          </ac:spMkLst>
        </pc:spChg>
        <pc:spChg chg="add del mod">
          <ac:chgData name="Ken Merrihew" userId="bcb7a1e886d99f07" providerId="LiveId" clId="{948FB55E-FCCC-4927-A6A9-D221EB1CF34D}" dt="2020-01-15T18:49:23.231" v="650" actId="478"/>
          <ac:spMkLst>
            <pc:docMk/>
            <pc:sldMk cId="1725583997" sldId="272"/>
            <ac:spMk id="19" creationId="{A8320E1D-8716-433C-A3BE-6F804EFE9E34}"/>
          </ac:spMkLst>
        </pc:spChg>
        <pc:spChg chg="add del mod">
          <ac:chgData name="Ken Merrihew" userId="bcb7a1e886d99f07" providerId="LiveId" clId="{948FB55E-FCCC-4927-A6A9-D221EB1CF34D}" dt="2020-01-15T18:49:20.547" v="649" actId="478"/>
          <ac:spMkLst>
            <pc:docMk/>
            <pc:sldMk cId="1725583997" sldId="272"/>
            <ac:spMk id="22" creationId="{BCCDA90E-819F-4083-9E19-49F80D0D26AC}"/>
          </ac:spMkLst>
        </pc:spChg>
        <pc:spChg chg="add mod">
          <ac:chgData name="Ken Merrihew" userId="bcb7a1e886d99f07" providerId="LiveId" clId="{948FB55E-FCCC-4927-A6A9-D221EB1CF34D}" dt="2020-01-15T18:54:01.300" v="713" actId="1076"/>
          <ac:spMkLst>
            <pc:docMk/>
            <pc:sldMk cId="1725583997" sldId="272"/>
            <ac:spMk id="23" creationId="{36066988-8839-419E-9BBC-388727957EFC}"/>
          </ac:spMkLst>
        </pc:spChg>
        <pc:spChg chg="add mod">
          <ac:chgData name="Ken Merrihew" userId="bcb7a1e886d99f07" providerId="LiveId" clId="{948FB55E-FCCC-4927-A6A9-D221EB1CF34D}" dt="2020-01-15T18:51:50.370" v="689" actId="164"/>
          <ac:spMkLst>
            <pc:docMk/>
            <pc:sldMk cId="1725583997" sldId="272"/>
            <ac:spMk id="24" creationId="{366A5892-DF5E-499B-9046-48748532FEC5}"/>
          </ac:spMkLst>
        </pc:spChg>
        <pc:grpChg chg="add mod">
          <ac:chgData name="Ken Merrihew" userId="bcb7a1e886d99f07" providerId="LiveId" clId="{948FB55E-FCCC-4927-A6A9-D221EB1CF34D}" dt="2020-01-15T18:52:21.743" v="691" actId="1076"/>
          <ac:grpSpMkLst>
            <pc:docMk/>
            <pc:sldMk cId="1725583997" sldId="272"/>
            <ac:grpSpMk id="6" creationId="{623705EE-D551-4020-B19E-515B19AE15E7}"/>
          </ac:grpSpMkLst>
        </pc:grpChg>
        <pc:grpChg chg="add ord">
          <ac:chgData name="Ken Merrihew" userId="bcb7a1e886d99f07" providerId="LiveId" clId="{948FB55E-FCCC-4927-A6A9-D221EB1CF34D}" dt="2020-01-15T18:51:24.297" v="686" actId="166"/>
          <ac:grpSpMkLst>
            <pc:docMk/>
            <pc:sldMk cId="1725583997" sldId="272"/>
            <ac:grpSpMk id="14" creationId="{0F7A8C74-4C70-4BED-BE03-EFD119DA8079}"/>
          </ac:grpSpMkLst>
        </pc:grpChg>
        <pc:grpChg chg="add mod">
          <ac:chgData name="Ken Merrihew" userId="bcb7a1e886d99f07" providerId="LiveId" clId="{948FB55E-FCCC-4927-A6A9-D221EB1CF34D}" dt="2020-01-15T18:53:57.303" v="712"/>
          <ac:grpSpMkLst>
            <pc:docMk/>
            <pc:sldMk cId="1725583997" sldId="272"/>
            <ac:grpSpMk id="25" creationId="{9283AC3D-3094-4D03-A8D6-A5205795515A}"/>
          </ac:grpSpMkLst>
        </pc:grpChg>
        <pc:picChg chg="add del mod">
          <ac:chgData name="Ken Merrihew" userId="bcb7a1e886d99f07" providerId="LiveId" clId="{948FB55E-FCCC-4927-A6A9-D221EB1CF34D}" dt="2020-01-15T18:48:27.948" v="641" actId="478"/>
          <ac:picMkLst>
            <pc:docMk/>
            <pc:sldMk cId="1725583997" sldId="272"/>
            <ac:picMk id="13" creationId="{2FB666C6-BDAB-4C42-8872-A216A74730D7}"/>
          </ac:picMkLst>
        </pc:picChg>
        <pc:picChg chg="add mod">
          <ac:chgData name="Ken Merrihew" userId="bcb7a1e886d99f07" providerId="LiveId" clId="{948FB55E-FCCC-4927-A6A9-D221EB1CF34D}" dt="2020-01-15T18:51:50.370" v="689" actId="164"/>
          <ac:picMkLst>
            <pc:docMk/>
            <pc:sldMk cId="1725583997" sldId="272"/>
            <ac:picMk id="18" creationId="{6D599374-7CD0-4539-9446-BF2BB6A48359}"/>
          </ac:picMkLst>
        </pc:picChg>
        <pc:picChg chg="add del mod">
          <ac:chgData name="Ken Merrihew" userId="bcb7a1e886d99f07" providerId="LiveId" clId="{948FB55E-FCCC-4927-A6A9-D221EB1CF34D}" dt="2020-01-15T18:51:36.698" v="688" actId="478"/>
          <ac:picMkLst>
            <pc:docMk/>
            <pc:sldMk cId="1725583997" sldId="272"/>
            <ac:picMk id="21" creationId="{B6C65162-317A-4B9C-A39B-8D9F5F3E73D0}"/>
          </ac:picMkLst>
        </pc:picChg>
        <pc:cxnChg chg="add del">
          <ac:chgData name="Ken Merrihew" userId="bcb7a1e886d99f07" providerId="LiveId" clId="{948FB55E-FCCC-4927-A6A9-D221EB1CF34D}" dt="2020-01-15T18:48:23.606" v="639" actId="478"/>
          <ac:cxnSpMkLst>
            <pc:docMk/>
            <pc:sldMk cId="1725583997" sldId="272"/>
            <ac:cxnSpMk id="17" creationId="{41CD7853-CFC2-4ED1-B952-94DFA9058EF3}"/>
          </ac:cxnSpMkLst>
        </pc:cxnChg>
      </pc:sldChg>
      <pc:sldChg chg="addSp delSp">
        <pc:chgData name="Ken Merrihew" userId="bcb7a1e886d99f07" providerId="LiveId" clId="{948FB55E-FCCC-4927-A6A9-D221EB1CF34D}" dt="2020-01-13T20:08:39.606" v="125"/>
        <pc:sldMkLst>
          <pc:docMk/>
          <pc:sldMk cId="1397575300" sldId="273"/>
        </pc:sldMkLst>
        <pc:spChg chg="del">
          <ac:chgData name="Ken Merrihew" userId="bcb7a1e886d99f07" providerId="LiveId" clId="{948FB55E-FCCC-4927-A6A9-D221EB1CF34D}" dt="2020-01-13T20:08:39.029" v="124" actId="478"/>
          <ac:spMkLst>
            <pc:docMk/>
            <pc:sldMk cId="1397575300" sldId="273"/>
            <ac:spMk id="3" creationId="{D6986609-EC64-4A7B-A9E6-2DF0D4416EB4}"/>
          </ac:spMkLst>
        </pc:spChg>
        <pc:spChg chg="add">
          <ac:chgData name="Ken Merrihew" userId="bcb7a1e886d99f07" providerId="LiveId" clId="{948FB55E-FCCC-4927-A6A9-D221EB1CF34D}" dt="2020-01-13T20:08:39.606" v="125"/>
          <ac:spMkLst>
            <pc:docMk/>
            <pc:sldMk cId="1397575300" sldId="273"/>
            <ac:spMk id="4" creationId="{04F4F32B-72E0-44F9-B033-C433BDFCBA63}"/>
          </ac:spMkLst>
        </pc:spChg>
      </pc:sldChg>
      <pc:sldChg chg="addSp delSp">
        <pc:chgData name="Ken Merrihew" userId="bcb7a1e886d99f07" providerId="LiveId" clId="{948FB55E-FCCC-4927-A6A9-D221EB1CF34D}" dt="2020-01-13T20:08:42.933" v="127"/>
        <pc:sldMkLst>
          <pc:docMk/>
          <pc:sldMk cId="2263334202" sldId="274"/>
        </pc:sldMkLst>
        <pc:spChg chg="del">
          <ac:chgData name="Ken Merrihew" userId="bcb7a1e886d99f07" providerId="LiveId" clId="{948FB55E-FCCC-4927-A6A9-D221EB1CF34D}" dt="2020-01-13T20:08:42.328" v="126" actId="478"/>
          <ac:spMkLst>
            <pc:docMk/>
            <pc:sldMk cId="2263334202" sldId="274"/>
            <ac:spMk id="3" creationId="{4154B5E1-63FF-4551-9080-56BDAC18518E}"/>
          </ac:spMkLst>
        </pc:spChg>
        <pc:spChg chg="add">
          <ac:chgData name="Ken Merrihew" userId="bcb7a1e886d99f07" providerId="LiveId" clId="{948FB55E-FCCC-4927-A6A9-D221EB1CF34D}" dt="2020-01-13T20:08:42.933" v="127"/>
          <ac:spMkLst>
            <pc:docMk/>
            <pc:sldMk cId="2263334202" sldId="274"/>
            <ac:spMk id="6" creationId="{11422B1D-99DB-4D31-AC4E-DC5C7B46866E}"/>
          </ac:spMkLst>
        </pc:spChg>
      </pc:sldChg>
      <pc:sldChg chg="addSp delSp">
        <pc:chgData name="Ken Merrihew" userId="bcb7a1e886d99f07" providerId="LiveId" clId="{948FB55E-FCCC-4927-A6A9-D221EB1CF34D}" dt="2020-01-13T20:08:47.602" v="129"/>
        <pc:sldMkLst>
          <pc:docMk/>
          <pc:sldMk cId="4032242957" sldId="275"/>
        </pc:sldMkLst>
        <pc:spChg chg="del">
          <ac:chgData name="Ken Merrihew" userId="bcb7a1e886d99f07" providerId="LiveId" clId="{948FB55E-FCCC-4927-A6A9-D221EB1CF34D}" dt="2020-01-13T20:08:46.984" v="128" actId="478"/>
          <ac:spMkLst>
            <pc:docMk/>
            <pc:sldMk cId="4032242957" sldId="275"/>
            <ac:spMk id="3" creationId="{D6986609-EC64-4A7B-A9E6-2DF0D4416EB4}"/>
          </ac:spMkLst>
        </pc:spChg>
        <pc:spChg chg="add">
          <ac:chgData name="Ken Merrihew" userId="bcb7a1e886d99f07" providerId="LiveId" clId="{948FB55E-FCCC-4927-A6A9-D221EB1CF34D}" dt="2020-01-13T20:08:47.602" v="129"/>
          <ac:spMkLst>
            <pc:docMk/>
            <pc:sldMk cId="4032242957" sldId="275"/>
            <ac:spMk id="4" creationId="{FB906ABC-F6FC-4605-95B2-AD776441E1D4}"/>
          </ac:spMkLst>
        </pc:spChg>
      </pc:sldChg>
      <pc:sldChg chg="addSp delSp">
        <pc:chgData name="Ken Merrihew" userId="bcb7a1e886d99f07" providerId="LiveId" clId="{948FB55E-FCCC-4927-A6A9-D221EB1CF34D}" dt="2020-01-13T20:08:51.335" v="131"/>
        <pc:sldMkLst>
          <pc:docMk/>
          <pc:sldMk cId="2245392879" sldId="276"/>
        </pc:sldMkLst>
        <pc:spChg chg="del">
          <ac:chgData name="Ken Merrihew" userId="bcb7a1e886d99f07" providerId="LiveId" clId="{948FB55E-FCCC-4927-A6A9-D221EB1CF34D}" dt="2020-01-13T20:08:50.633" v="130" actId="478"/>
          <ac:spMkLst>
            <pc:docMk/>
            <pc:sldMk cId="2245392879" sldId="276"/>
            <ac:spMk id="3" creationId="{4154B5E1-63FF-4551-9080-56BDAC18518E}"/>
          </ac:spMkLst>
        </pc:spChg>
        <pc:spChg chg="add">
          <ac:chgData name="Ken Merrihew" userId="bcb7a1e886d99f07" providerId="LiveId" clId="{948FB55E-FCCC-4927-A6A9-D221EB1CF34D}" dt="2020-01-13T20:08:51.335" v="131"/>
          <ac:spMkLst>
            <pc:docMk/>
            <pc:sldMk cId="2245392879" sldId="276"/>
            <ac:spMk id="5" creationId="{4C22BD82-DF17-4F11-85EB-46B45ED470F0}"/>
          </ac:spMkLst>
        </pc:spChg>
      </pc:sldChg>
      <pc:sldChg chg="addSp delSp">
        <pc:chgData name="Ken Merrihew" userId="bcb7a1e886d99f07" providerId="LiveId" clId="{948FB55E-FCCC-4927-A6A9-D221EB1CF34D}" dt="2020-01-13T20:08:55.550" v="133"/>
        <pc:sldMkLst>
          <pc:docMk/>
          <pc:sldMk cId="457683347" sldId="277"/>
        </pc:sldMkLst>
        <pc:spChg chg="del">
          <ac:chgData name="Ken Merrihew" userId="bcb7a1e886d99f07" providerId="LiveId" clId="{948FB55E-FCCC-4927-A6A9-D221EB1CF34D}" dt="2020-01-13T20:08:54.978" v="132" actId="478"/>
          <ac:spMkLst>
            <pc:docMk/>
            <pc:sldMk cId="457683347" sldId="277"/>
            <ac:spMk id="3" creationId="{D6986609-EC64-4A7B-A9E6-2DF0D4416EB4}"/>
          </ac:spMkLst>
        </pc:spChg>
        <pc:spChg chg="add">
          <ac:chgData name="Ken Merrihew" userId="bcb7a1e886d99f07" providerId="LiveId" clId="{948FB55E-FCCC-4927-A6A9-D221EB1CF34D}" dt="2020-01-13T20:08:55.550" v="133"/>
          <ac:spMkLst>
            <pc:docMk/>
            <pc:sldMk cId="457683347" sldId="277"/>
            <ac:spMk id="4" creationId="{CEF17530-6CE8-4DD0-9B49-C9AEEF88684C}"/>
          </ac:spMkLst>
        </pc:spChg>
      </pc:sldChg>
      <pc:sldChg chg="addSp delSp modSp add delAnim modAnim">
        <pc:chgData name="Ken Merrihew" userId="bcb7a1e886d99f07" providerId="LiveId" clId="{948FB55E-FCCC-4927-A6A9-D221EB1CF34D}" dt="2020-01-14T20:43:46" v="635"/>
        <pc:sldMkLst>
          <pc:docMk/>
          <pc:sldMk cId="2860950607" sldId="278"/>
        </pc:sldMkLst>
        <pc:spChg chg="add mod">
          <ac:chgData name="Ken Merrihew" userId="bcb7a1e886d99f07" providerId="LiveId" clId="{948FB55E-FCCC-4927-A6A9-D221EB1CF34D}" dt="2020-01-13T21:09:28.476" v="328" actId="164"/>
          <ac:spMkLst>
            <pc:docMk/>
            <pc:sldMk cId="2860950607" sldId="278"/>
            <ac:spMk id="3" creationId="{C18F969A-31F6-408D-AE2D-15F19812335E}"/>
          </ac:spMkLst>
        </pc:spChg>
        <pc:spChg chg="add del mod">
          <ac:chgData name="Ken Merrihew" userId="bcb7a1e886d99f07" providerId="LiveId" clId="{948FB55E-FCCC-4927-A6A9-D221EB1CF34D}" dt="2020-01-14T20:42:12.698" v="627" actId="478"/>
          <ac:spMkLst>
            <pc:docMk/>
            <pc:sldMk cId="2860950607" sldId="278"/>
            <ac:spMk id="4" creationId="{5D12438D-34AE-4F2F-A66A-F1134E5A0F6E}"/>
          </ac:spMkLst>
        </pc:spChg>
        <pc:spChg chg="del">
          <ac:chgData name="Ken Merrihew" userId="bcb7a1e886d99f07" providerId="LiveId" clId="{948FB55E-FCCC-4927-A6A9-D221EB1CF34D}" dt="2020-01-13T21:02:56.249" v="257" actId="478"/>
          <ac:spMkLst>
            <pc:docMk/>
            <pc:sldMk cId="2860950607" sldId="278"/>
            <ac:spMk id="4" creationId="{60AE064A-2071-4CC1-8572-23AFC5E5012E}"/>
          </ac:spMkLst>
        </pc:spChg>
        <pc:spChg chg="add mod">
          <ac:chgData name="Ken Merrihew" userId="bcb7a1e886d99f07" providerId="LiveId" clId="{948FB55E-FCCC-4927-A6A9-D221EB1CF34D}" dt="2020-01-14T20:42:55.765" v="630" actId="164"/>
          <ac:spMkLst>
            <pc:docMk/>
            <pc:sldMk cId="2860950607" sldId="278"/>
            <ac:spMk id="5" creationId="{49A13208-AB50-458D-A0BA-DDAB27A97DA2}"/>
          </ac:spMkLst>
        </pc:spChg>
        <pc:spChg chg="del">
          <ac:chgData name="Ken Merrihew" userId="bcb7a1e886d99f07" providerId="LiveId" clId="{948FB55E-FCCC-4927-A6A9-D221EB1CF34D}" dt="2020-01-13T21:02:56.249" v="257" actId="478"/>
          <ac:spMkLst>
            <pc:docMk/>
            <pc:sldMk cId="2860950607" sldId="278"/>
            <ac:spMk id="5" creationId="{768D8E8E-AC01-4CCC-8C34-C2C966D73DF5}"/>
          </ac:spMkLst>
        </pc:spChg>
        <pc:spChg chg="del">
          <ac:chgData name="Ken Merrihew" userId="bcb7a1e886d99f07" providerId="LiveId" clId="{948FB55E-FCCC-4927-A6A9-D221EB1CF34D}" dt="2020-01-13T21:02:56.249" v="257" actId="478"/>
          <ac:spMkLst>
            <pc:docMk/>
            <pc:sldMk cId="2860950607" sldId="278"/>
            <ac:spMk id="7" creationId="{B9E36B69-C5B5-4411-BEEC-6DEAFAB619EF}"/>
          </ac:spMkLst>
        </pc:spChg>
        <pc:spChg chg="add del mod">
          <ac:chgData name="Ken Merrihew" userId="bcb7a1e886d99f07" providerId="LiveId" clId="{948FB55E-FCCC-4927-A6A9-D221EB1CF34D}" dt="2020-01-13T21:12:45.385" v="346"/>
          <ac:spMkLst>
            <pc:docMk/>
            <pc:sldMk cId="2860950607" sldId="278"/>
            <ac:spMk id="9" creationId="{80D8919A-4819-48CA-9B3E-F6F79A864623}"/>
          </ac:spMkLst>
        </pc:spChg>
        <pc:spChg chg="add del mod">
          <ac:chgData name="Ken Merrihew" userId="bcb7a1e886d99f07" providerId="LiveId" clId="{948FB55E-FCCC-4927-A6A9-D221EB1CF34D}" dt="2020-01-13T21:12:45.385" v="346"/>
          <ac:spMkLst>
            <pc:docMk/>
            <pc:sldMk cId="2860950607" sldId="278"/>
            <ac:spMk id="10" creationId="{BCFF3594-8B3C-4E90-B22A-F5C88156B061}"/>
          </ac:spMkLst>
        </pc:spChg>
        <pc:spChg chg="add mod">
          <ac:chgData name="Ken Merrihew" userId="bcb7a1e886d99f07" providerId="LiveId" clId="{948FB55E-FCCC-4927-A6A9-D221EB1CF34D}" dt="2020-01-13T21:16:24.416" v="393" actId="688"/>
          <ac:spMkLst>
            <pc:docMk/>
            <pc:sldMk cId="2860950607" sldId="278"/>
            <ac:spMk id="11" creationId="{6BD0D3C0-67A2-47A7-A7EB-FEC47FEE3B47}"/>
          </ac:spMkLst>
        </pc:spChg>
        <pc:spChg chg="mod">
          <ac:chgData name="Ken Merrihew" userId="bcb7a1e886d99f07" providerId="LiveId" clId="{948FB55E-FCCC-4927-A6A9-D221EB1CF34D}" dt="2020-01-14T20:42:07.584" v="625" actId="208"/>
          <ac:spMkLst>
            <pc:docMk/>
            <pc:sldMk cId="2860950607" sldId="278"/>
            <ac:spMk id="13" creationId="{99BD7F7E-7CAB-4A19-AA98-5FD170C05D15}"/>
          </ac:spMkLst>
        </pc:spChg>
        <pc:spChg chg="add mod">
          <ac:chgData name="Ken Merrihew" userId="bcb7a1e886d99f07" providerId="LiveId" clId="{948FB55E-FCCC-4927-A6A9-D221EB1CF34D}" dt="2020-01-13T21:16:42.912" v="396" actId="1076"/>
          <ac:spMkLst>
            <pc:docMk/>
            <pc:sldMk cId="2860950607" sldId="278"/>
            <ac:spMk id="15" creationId="{E4FAD83A-5722-4521-8890-1FDB94B81A44}"/>
          </ac:spMkLst>
        </pc:spChg>
        <pc:grpChg chg="add mod">
          <ac:chgData name="Ken Merrihew" userId="bcb7a1e886d99f07" providerId="LiveId" clId="{948FB55E-FCCC-4927-A6A9-D221EB1CF34D}" dt="2020-01-13T21:15:11.267" v="364" actId="1076"/>
          <ac:grpSpMkLst>
            <pc:docMk/>
            <pc:sldMk cId="2860950607" sldId="278"/>
            <ac:grpSpMk id="6" creationId="{8B0F04FF-E0D2-4275-9345-2989678A7BF5}"/>
          </ac:grpSpMkLst>
        </pc:grpChg>
        <pc:grpChg chg="add mod">
          <ac:chgData name="Ken Merrihew" userId="bcb7a1e886d99f07" providerId="LiveId" clId="{948FB55E-FCCC-4927-A6A9-D221EB1CF34D}" dt="2020-01-14T20:42:55.765" v="630" actId="164"/>
          <ac:grpSpMkLst>
            <pc:docMk/>
            <pc:sldMk cId="2860950607" sldId="278"/>
            <ac:grpSpMk id="7" creationId="{FD91BEEB-88F6-410C-8BE3-FBC23C54A70C}"/>
          </ac:grpSpMkLst>
        </pc:grpChg>
        <pc:picChg chg="add mod">
          <ac:chgData name="Ken Merrihew" userId="bcb7a1e886d99f07" providerId="LiveId" clId="{948FB55E-FCCC-4927-A6A9-D221EB1CF34D}" dt="2020-01-13T21:09:28.476" v="328" actId="164"/>
          <ac:picMkLst>
            <pc:docMk/>
            <pc:sldMk cId="2860950607" sldId="278"/>
            <ac:picMk id="1026" creationId="{12A9F3E1-CF5C-4638-AF8D-F935113AA8AD}"/>
          </ac:picMkLst>
        </pc:picChg>
        <pc:picChg chg="add mod">
          <ac:chgData name="Ken Merrihew" userId="bcb7a1e886d99f07" providerId="LiveId" clId="{948FB55E-FCCC-4927-A6A9-D221EB1CF34D}" dt="2020-01-14T20:42:55.765" v="630" actId="164"/>
          <ac:picMkLst>
            <pc:docMk/>
            <pc:sldMk cId="2860950607" sldId="278"/>
            <ac:picMk id="1028" creationId="{372D9303-769E-4A4D-805C-CE48090139F7}"/>
          </ac:picMkLst>
        </pc:picChg>
      </pc:sldChg>
      <pc:sldChg chg="add">
        <pc:chgData name="Ken Merrihew" userId="bcb7a1e886d99f07" providerId="LiveId" clId="{948FB55E-FCCC-4927-A6A9-D221EB1CF34D}" dt="2020-01-13T21:02:52.699" v="256"/>
        <pc:sldMkLst>
          <pc:docMk/>
          <pc:sldMk cId="4106577094" sldId="279"/>
        </pc:sldMkLst>
      </pc:sldChg>
      <pc:sldChg chg="add del">
        <pc:chgData name="Ken Merrihew" userId="bcb7a1e886d99f07" providerId="LiveId" clId="{948FB55E-FCCC-4927-A6A9-D221EB1CF34D}" dt="2020-01-13T21:14:03.989" v="356"/>
        <pc:sldMkLst>
          <pc:docMk/>
          <pc:sldMk cId="831012382" sldId="280"/>
        </pc:sldMkLst>
      </pc:sldChg>
      <pc:sldChg chg="delSp modSp add ord modTransition delAnim modAnim">
        <pc:chgData name="Ken Merrihew" userId="bcb7a1e886d99f07" providerId="LiveId" clId="{948FB55E-FCCC-4927-A6A9-D221EB1CF34D}" dt="2020-01-14T16:50:31.889" v="595"/>
        <pc:sldMkLst>
          <pc:docMk/>
          <pc:sldMk cId="3840788180" sldId="280"/>
        </pc:sldMkLst>
        <pc:spChg chg="mod">
          <ac:chgData name="Ken Merrihew" userId="bcb7a1e886d99f07" providerId="LiveId" clId="{948FB55E-FCCC-4927-A6A9-D221EB1CF34D}" dt="2020-01-14T16:39:21.840" v="507" actId="207"/>
          <ac:spMkLst>
            <pc:docMk/>
            <pc:sldMk cId="3840788180" sldId="280"/>
            <ac:spMk id="4" creationId="{60AE064A-2071-4CC1-8572-23AFC5E5012E}"/>
          </ac:spMkLst>
        </pc:spChg>
        <pc:spChg chg="mod">
          <ac:chgData name="Ken Merrihew" userId="bcb7a1e886d99f07" providerId="LiveId" clId="{948FB55E-FCCC-4927-A6A9-D221EB1CF34D}" dt="2020-01-14T16:40:24.369" v="593" actId="1036"/>
          <ac:spMkLst>
            <pc:docMk/>
            <pc:sldMk cId="3840788180" sldId="280"/>
            <ac:spMk id="5" creationId="{768D8E8E-AC01-4CCC-8C34-C2C966D73DF5}"/>
          </ac:spMkLst>
        </pc:spChg>
        <pc:spChg chg="del">
          <ac:chgData name="Ken Merrihew" userId="bcb7a1e886d99f07" providerId="LiveId" clId="{948FB55E-FCCC-4927-A6A9-D221EB1CF34D}" dt="2020-01-14T16:39:00.883" v="501" actId="478"/>
          <ac:spMkLst>
            <pc:docMk/>
            <pc:sldMk cId="3840788180" sldId="280"/>
            <ac:spMk id="7" creationId="{E17E4DE2-560A-4573-B474-D7C389D50519}"/>
          </ac:spMkLst>
        </pc:spChg>
      </pc:sldChg>
      <pc:sldChg chg="add">
        <pc:chgData name="Ken Merrihew" userId="bcb7a1e886d99f07" providerId="LiveId" clId="{948FB55E-FCCC-4927-A6A9-D221EB1CF34D}" dt="2020-01-15T18:48:08.679" v="636"/>
        <pc:sldMkLst>
          <pc:docMk/>
          <pc:sldMk cId="2976654016" sldId="281"/>
        </pc:sldMkLst>
      </pc:sldChg>
      <pc:sldChg chg="add">
        <pc:chgData name="Ken Merrihew" userId="bcb7a1e886d99f07" providerId="LiveId" clId="{948FB55E-FCCC-4927-A6A9-D221EB1CF34D}" dt="2020-01-15T18:48:08.679" v="636"/>
        <pc:sldMkLst>
          <pc:docMk/>
          <pc:sldMk cId="3905175264" sldId="282"/>
        </pc:sldMkLst>
      </pc:sldChg>
      <pc:sldChg chg="addSp delSp modSp add modAnim">
        <pc:chgData name="Ken Merrihew" userId="bcb7a1e886d99f07" providerId="LiveId" clId="{948FB55E-FCCC-4927-A6A9-D221EB1CF34D}" dt="2020-01-15T23:29:21.680" v="1004" actId="1035"/>
        <pc:sldMkLst>
          <pc:docMk/>
          <pc:sldMk cId="663219769" sldId="283"/>
        </pc:sldMkLst>
        <pc:spChg chg="add ord">
          <ac:chgData name="Ken Merrihew" userId="bcb7a1e886d99f07" providerId="LiveId" clId="{948FB55E-FCCC-4927-A6A9-D221EB1CF34D}" dt="2020-01-15T22:24:33.013" v="932" actId="167"/>
          <ac:spMkLst>
            <pc:docMk/>
            <pc:sldMk cId="663219769" sldId="283"/>
            <ac:spMk id="5" creationId="{4E06278B-F6B0-4753-95A9-A37C5ED68C48}"/>
          </ac:spMkLst>
        </pc:spChg>
        <pc:spChg chg="add mod ord">
          <ac:chgData name="Ken Merrihew" userId="bcb7a1e886d99f07" providerId="LiveId" clId="{948FB55E-FCCC-4927-A6A9-D221EB1CF34D}" dt="2020-01-15T23:29:12.439" v="994" actId="1038"/>
          <ac:spMkLst>
            <pc:docMk/>
            <pc:sldMk cId="663219769" sldId="283"/>
            <ac:spMk id="6" creationId="{8791A273-08FF-4351-955E-8B9A190C24BD}"/>
          </ac:spMkLst>
        </pc:spChg>
        <pc:spChg chg="add mod">
          <ac:chgData name="Ken Merrihew" userId="bcb7a1e886d99f07" providerId="LiveId" clId="{948FB55E-FCCC-4927-A6A9-D221EB1CF34D}" dt="2020-01-15T22:29:58.213" v="973" actId="1037"/>
          <ac:spMkLst>
            <pc:docMk/>
            <pc:sldMk cId="663219769" sldId="283"/>
            <ac:spMk id="7" creationId="{3240BCE3-DAD7-4217-9A26-025E7D524D7D}"/>
          </ac:spMkLst>
        </pc:spChg>
        <pc:spChg chg="add mod">
          <ac:chgData name="Ken Merrihew" userId="bcb7a1e886d99f07" providerId="LiveId" clId="{948FB55E-FCCC-4927-A6A9-D221EB1CF34D}" dt="2020-01-15T22:22:50.133" v="892" actId="14100"/>
          <ac:spMkLst>
            <pc:docMk/>
            <pc:sldMk cId="663219769" sldId="283"/>
            <ac:spMk id="8" creationId="{3B298092-AA99-4E1F-BD86-4C3BC7FB10CD}"/>
          </ac:spMkLst>
        </pc:spChg>
        <pc:spChg chg="add">
          <ac:chgData name="Ken Merrihew" userId="bcb7a1e886d99f07" providerId="LiveId" clId="{948FB55E-FCCC-4927-A6A9-D221EB1CF34D}" dt="2020-01-15T22:20:45.274" v="717"/>
          <ac:spMkLst>
            <pc:docMk/>
            <pc:sldMk cId="663219769" sldId="283"/>
            <ac:spMk id="12" creationId="{6722257C-7897-48FF-8E11-01C70E1EF1F2}"/>
          </ac:spMkLst>
        </pc:spChg>
        <pc:spChg chg="mod">
          <ac:chgData name="Ken Merrihew" userId="bcb7a1e886d99f07" providerId="LiveId" clId="{948FB55E-FCCC-4927-A6A9-D221EB1CF34D}" dt="2020-01-15T22:22:37.289" v="882" actId="20577"/>
          <ac:spMkLst>
            <pc:docMk/>
            <pc:sldMk cId="663219769" sldId="283"/>
            <ac:spMk id="15" creationId="{C664A2E5-1F6F-46E7-9DF5-76B332DB38B7}"/>
          </ac:spMkLst>
        </pc:spChg>
        <pc:spChg chg="add mod ord">
          <ac:chgData name="Ken Merrihew" userId="bcb7a1e886d99f07" providerId="LiveId" clId="{948FB55E-FCCC-4927-A6A9-D221EB1CF34D}" dt="2020-01-15T23:29:21.680" v="1004" actId="1035"/>
          <ac:spMkLst>
            <pc:docMk/>
            <pc:sldMk cId="663219769" sldId="283"/>
            <ac:spMk id="19" creationId="{000F625C-85EC-4577-9A64-F4FF3B0B02E9}"/>
          </ac:spMkLst>
        </pc:spChg>
        <pc:grpChg chg="add">
          <ac:chgData name="Ken Merrihew" userId="bcb7a1e886d99f07" providerId="LiveId" clId="{948FB55E-FCCC-4927-A6A9-D221EB1CF34D}" dt="2020-01-15T22:20:45.274" v="717"/>
          <ac:grpSpMkLst>
            <pc:docMk/>
            <pc:sldMk cId="663219769" sldId="283"/>
            <ac:grpSpMk id="9" creationId="{AF206A7C-3E87-4A9E-8B82-B1753AE37387}"/>
          </ac:grpSpMkLst>
        </pc:grpChg>
        <pc:grpChg chg="add">
          <ac:chgData name="Ken Merrihew" userId="bcb7a1e886d99f07" providerId="LiveId" clId="{948FB55E-FCCC-4927-A6A9-D221EB1CF34D}" dt="2020-01-15T22:20:45.274" v="717"/>
          <ac:grpSpMkLst>
            <pc:docMk/>
            <pc:sldMk cId="663219769" sldId="283"/>
            <ac:grpSpMk id="13" creationId="{90CDFC2B-9BE6-4670-AFFA-C3E81625280E}"/>
          </ac:grpSpMkLst>
        </pc:grpChg>
        <pc:picChg chg="del">
          <ac:chgData name="Ken Merrihew" userId="bcb7a1e886d99f07" providerId="LiveId" clId="{948FB55E-FCCC-4927-A6A9-D221EB1CF34D}" dt="2020-01-15T22:20:42.560" v="716" actId="478"/>
          <ac:picMkLst>
            <pc:docMk/>
            <pc:sldMk cId="663219769" sldId="283"/>
            <ac:picMk id="58" creationId="{23E5F39F-3B64-474B-8D6C-B9395CCDFC1E}"/>
          </ac:picMkLst>
        </pc:picChg>
      </pc:sldChg>
      <pc:sldChg chg="add">
        <pc:chgData name="Ken Merrihew" userId="bcb7a1e886d99f07" providerId="LiveId" clId="{948FB55E-FCCC-4927-A6A9-D221EB1CF34D}" dt="2020-01-15T22:20:39.191" v="715"/>
        <pc:sldMkLst>
          <pc:docMk/>
          <pc:sldMk cId="3302744531" sldId="28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466BBA-0A56-4903-BF17-2A28D9447EF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353262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66BBA-0A56-4903-BF17-2A28D9447EF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408511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66BBA-0A56-4903-BF17-2A28D9447EF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270147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66BBA-0A56-4903-BF17-2A28D9447EF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151087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466BBA-0A56-4903-BF17-2A28D9447EF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65575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466BBA-0A56-4903-BF17-2A28D9447EF1}"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279123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466BBA-0A56-4903-BF17-2A28D9447EF1}"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34184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466BBA-0A56-4903-BF17-2A28D9447EF1}"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1791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66BBA-0A56-4903-BF17-2A28D9447EF1}"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188026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66BBA-0A56-4903-BF17-2A28D9447EF1}"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345292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66BBA-0A56-4903-BF17-2A28D9447EF1}"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131661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66BBA-0A56-4903-BF17-2A28D9447EF1}" type="datetimeFigureOut">
              <a:rPr lang="en-US" smtClean="0"/>
              <a:t>1/15/2020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4AD52-C031-4655-8969-4053C4815C5E}" type="slidenum">
              <a:rPr lang="en-US" smtClean="0"/>
              <a:t>‹#›</a:t>
            </a:fld>
            <a:endParaRPr lang="en-US"/>
          </a:p>
        </p:txBody>
      </p:sp>
    </p:spTree>
    <p:extLst>
      <p:ext uri="{BB962C8B-B14F-4D97-AF65-F5344CB8AC3E}">
        <p14:creationId xmlns:p14="http://schemas.microsoft.com/office/powerpoint/2010/main" val="1506096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en.wikipedia.org/wiki/File:Menora.svg"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pixabay.com/en/shepard-old-man-stick-green-grey-308098/" TargetMode="Externa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75A0C-E027-4DEE-8890-6261296AD1D1}"/>
              </a:ext>
            </a:extLst>
          </p:cNvPr>
          <p:cNvSpPr txBox="1"/>
          <p:nvPr/>
        </p:nvSpPr>
        <p:spPr>
          <a:xfrm>
            <a:off x="676589" y="3076388"/>
            <a:ext cx="8616462" cy="11918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8000" spc="7500" dirty="0">
                <a:solidFill>
                  <a:schemeClr val="bg1"/>
                </a:solidFill>
                <a:latin typeface="KG Tangled Up In You " panose="02000000000000000000" pitchFamily="2" charset="0"/>
                <a:ea typeface="+mj-ea"/>
                <a:cs typeface="+mj-cs"/>
              </a:rPr>
              <a:t>EXODUS</a:t>
            </a:r>
          </a:p>
        </p:txBody>
      </p:sp>
      <p:sp>
        <p:nvSpPr>
          <p:cNvPr id="5" name="TextBox 4">
            <a:extLst>
              <a:ext uri="{FF2B5EF4-FFF2-40B4-BE49-F238E27FC236}">
                <a16:creationId xmlns:a16="http://schemas.microsoft.com/office/drawing/2014/main" id="{A722B85A-98EB-4441-85B1-687EB069335E}"/>
              </a:ext>
            </a:extLst>
          </p:cNvPr>
          <p:cNvSpPr txBox="1"/>
          <p:nvPr/>
        </p:nvSpPr>
        <p:spPr>
          <a:xfrm>
            <a:off x="6396619" y="3937343"/>
            <a:ext cx="1747594" cy="646331"/>
          </a:xfrm>
          <a:prstGeom prst="rect">
            <a:avLst/>
          </a:prstGeom>
          <a:noFill/>
        </p:spPr>
        <p:txBody>
          <a:bodyPr wrap="none" rtlCol="0">
            <a:spAutoFit/>
          </a:bodyPr>
          <a:lstStyle/>
          <a:p>
            <a:pPr algn="r">
              <a:spcAft>
                <a:spcPts val="600"/>
              </a:spcAft>
            </a:pPr>
            <a:r>
              <a:rPr lang="en-US" sz="3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73236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A1436CF5-AEA4-45E7-9A94-F9E4E1EDB288}"/>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141745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pic>
        <p:nvPicPr>
          <p:cNvPr id="58" name="Picture 57">
            <a:extLst>
              <a:ext uri="{FF2B5EF4-FFF2-40B4-BE49-F238E27FC236}">
                <a16:creationId xmlns:a16="http://schemas.microsoft.com/office/drawing/2014/main" id="{23E5F39F-3B64-474B-8D6C-B9395CCDF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2280">
            <a:off x="1503251" y="1406028"/>
            <a:ext cx="6137497" cy="3629385"/>
          </a:xfrm>
          <a:prstGeom prst="rect">
            <a:avLst/>
          </a:prstGeom>
          <a:scene3d>
            <a:camera prst="perspectiveLeft"/>
            <a:lightRig rig="threePt" dir="t"/>
          </a:scene3d>
        </p:spPr>
      </p:pic>
      <p:sp>
        <p:nvSpPr>
          <p:cNvPr id="67" name="TextBox 66">
            <a:extLst>
              <a:ext uri="{FF2B5EF4-FFF2-40B4-BE49-F238E27FC236}">
                <a16:creationId xmlns:a16="http://schemas.microsoft.com/office/drawing/2014/main" id="{19DAAA27-33BA-4807-86F9-71CEE9CBF125}"/>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297561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6406EEBC-991E-43E1-8C9D-2637A30F4F58}"/>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260591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3">
            <a:extLst>
              <a:ext uri="{FF2B5EF4-FFF2-40B4-BE49-F238E27FC236}">
                <a16:creationId xmlns:a16="http://schemas.microsoft.com/office/drawing/2014/main" id="{4E06278B-F6B0-4753-95A9-A37C5ED68C48}"/>
              </a:ext>
            </a:extLst>
          </p:cNvPr>
          <p:cNvSpPr/>
          <p:nvPr/>
        </p:nvSpPr>
        <p:spPr>
          <a:xfrm>
            <a:off x="918344" y="1473210"/>
            <a:ext cx="7314031" cy="3657016"/>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blipFill>
            <a:blip r:embed="rId3">
              <a:extLst>
                <a:ext uri="{28A0092B-C50C-407E-A947-70E740481C1C}">
                  <a14:useLocalDpi xmlns:a14="http://schemas.microsoft.com/office/drawing/2010/main" val="0"/>
                </a:ext>
              </a:extLst>
            </a:blip>
            <a:stretch>
              <a:fillRect/>
            </a:stretch>
          </a:blipFill>
          <a:ln>
            <a:noFill/>
          </a:ln>
          <a:scene3d>
            <a:camera prst="orthographicFront"/>
            <a:lightRig rig="threePt" dir="t"/>
          </a:scene3d>
          <a:sp3d>
            <a:bevelT w="1905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3">
            <a:extLst>
              <a:ext uri="{FF2B5EF4-FFF2-40B4-BE49-F238E27FC236}">
                <a16:creationId xmlns:a16="http://schemas.microsoft.com/office/drawing/2014/main" id="{8791A273-08FF-4351-955E-8B9A190C24BD}"/>
              </a:ext>
            </a:extLst>
          </p:cNvPr>
          <p:cNvSpPr/>
          <p:nvPr/>
        </p:nvSpPr>
        <p:spPr>
          <a:xfrm>
            <a:off x="920960" y="1365470"/>
            <a:ext cx="7314031" cy="3657016"/>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gradFill flip="none" rotWithShape="1">
            <a:gsLst>
              <a:gs pos="39000">
                <a:schemeClr val="bg1">
                  <a:lumMod val="65000"/>
                </a:schemeClr>
              </a:gs>
              <a:gs pos="30000">
                <a:schemeClr val="tx1">
                  <a:lumMod val="75000"/>
                </a:schemeClr>
              </a:gs>
              <a:gs pos="15000">
                <a:schemeClr val="tx1">
                  <a:lumMod val="85000"/>
                </a:schemeClr>
              </a:gs>
              <a:gs pos="10000">
                <a:schemeClr val="bg1">
                  <a:lumMod val="95000"/>
                </a:schemeClr>
              </a:gs>
              <a:gs pos="4000">
                <a:schemeClr val="tx1">
                  <a:lumMod val="95000"/>
                </a:schemeClr>
              </a:gs>
              <a:gs pos="78000">
                <a:schemeClr val="bg2">
                  <a:lumMod val="10000"/>
                </a:schemeClr>
              </a:gs>
            </a:gsLst>
            <a:lin ang="0" scaled="1"/>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3">
            <a:extLst>
              <a:ext uri="{FF2B5EF4-FFF2-40B4-BE49-F238E27FC236}">
                <a16:creationId xmlns:a16="http://schemas.microsoft.com/office/drawing/2014/main" id="{000F625C-85EC-4577-9A64-F4FF3B0B02E9}"/>
              </a:ext>
            </a:extLst>
          </p:cNvPr>
          <p:cNvSpPr/>
          <p:nvPr/>
        </p:nvSpPr>
        <p:spPr>
          <a:xfrm>
            <a:off x="879128" y="1374441"/>
            <a:ext cx="7314031" cy="3657016"/>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solidFill>
            <a:schemeClr val="bg2">
              <a:lumMod val="1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67" name="TextBox 66">
            <a:extLst>
              <a:ext uri="{FF2B5EF4-FFF2-40B4-BE49-F238E27FC236}">
                <a16:creationId xmlns:a16="http://schemas.microsoft.com/office/drawing/2014/main" id="{19DAAA27-33BA-4807-86F9-71CEE9CBF125}"/>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
        <p:nvSpPr>
          <p:cNvPr id="7" name="TextBox 6">
            <a:extLst>
              <a:ext uri="{FF2B5EF4-FFF2-40B4-BE49-F238E27FC236}">
                <a16:creationId xmlns:a16="http://schemas.microsoft.com/office/drawing/2014/main" id="{3240BCE3-DAD7-4217-9A26-025E7D524D7D}"/>
              </a:ext>
            </a:extLst>
          </p:cNvPr>
          <p:cNvSpPr txBox="1"/>
          <p:nvPr/>
        </p:nvSpPr>
        <p:spPr>
          <a:xfrm>
            <a:off x="6592050" y="4391922"/>
            <a:ext cx="1484823" cy="400110"/>
          </a:xfrm>
          <a:prstGeom prst="rect">
            <a:avLst/>
          </a:prstGeom>
          <a:solidFill>
            <a:schemeClr val="bg1"/>
          </a:solidFill>
          <a:ln>
            <a:solidFill>
              <a:schemeClr val="bg2">
                <a:lumMod val="10000"/>
              </a:schemeClr>
            </a:solidFill>
          </a:ln>
        </p:spPr>
        <p:txBody>
          <a:bodyPr wrap="square" rtlCol="0">
            <a:spAutoFit/>
            <a:scene3d>
              <a:camera prst="orthographicFront"/>
              <a:lightRig rig="threePt" dir="t"/>
            </a:scene3d>
            <a:sp3d extrusionH="215900" contourW="6350">
              <a:bevelT h="127000" prst="softRound"/>
              <a:extrusionClr>
                <a:schemeClr val="bg2">
                  <a:lumMod val="75000"/>
                </a:schemeClr>
              </a:extrusionClr>
              <a:contourClr>
                <a:schemeClr val="tx1">
                  <a:lumMod val="85000"/>
                </a:schemeClr>
              </a:contourClr>
            </a:sp3d>
          </a:bodyPr>
          <a:lstStyle/>
          <a:p>
            <a:pPr algn="ctr"/>
            <a:r>
              <a:rPr lang="en-US" sz="2000" b="1" dirty="0">
                <a:solidFill>
                  <a:schemeClr val="accent4">
                    <a:lumMod val="40000"/>
                    <a:lumOff val="60000"/>
                  </a:schemeClr>
                </a:solidFill>
                <a:effectLst>
                  <a:outerShdw blurRad="50800" dist="38100" dir="2700000" algn="tl" rotWithShape="0">
                    <a:schemeClr val="bg1">
                      <a:alpha val="40000"/>
                    </a:schemeClr>
                  </a:outerShdw>
                </a:effectLst>
                <a:latin typeface="Stencil" panose="040409050D0802020404" pitchFamily="82" charset="0"/>
              </a:rPr>
              <a:t>Black lie</a:t>
            </a:r>
          </a:p>
        </p:txBody>
      </p:sp>
      <p:sp>
        <p:nvSpPr>
          <p:cNvPr id="8" name="TextBox 7">
            <a:extLst>
              <a:ext uri="{FF2B5EF4-FFF2-40B4-BE49-F238E27FC236}">
                <a16:creationId xmlns:a16="http://schemas.microsoft.com/office/drawing/2014/main" id="{3B298092-AA99-4E1F-BD86-4C3BC7FB10CD}"/>
              </a:ext>
            </a:extLst>
          </p:cNvPr>
          <p:cNvSpPr txBox="1"/>
          <p:nvPr/>
        </p:nvSpPr>
        <p:spPr>
          <a:xfrm>
            <a:off x="1069207" y="4391922"/>
            <a:ext cx="1500675" cy="400110"/>
          </a:xfrm>
          <a:prstGeom prst="rect">
            <a:avLst/>
          </a:prstGeom>
          <a:solidFill>
            <a:schemeClr val="bg1"/>
          </a:solidFill>
          <a:ln>
            <a:solidFill>
              <a:schemeClr val="bg2">
                <a:lumMod val="10000"/>
              </a:schemeClr>
            </a:solidFill>
          </a:ln>
        </p:spPr>
        <p:txBody>
          <a:bodyPr wrap="square" rtlCol="0">
            <a:spAutoFit/>
            <a:scene3d>
              <a:camera prst="orthographicFront"/>
              <a:lightRig rig="threePt" dir="t"/>
            </a:scene3d>
            <a:sp3d extrusionH="215900" contourW="6350">
              <a:bevelT h="127000" prst="softRound"/>
              <a:extrusionClr>
                <a:schemeClr val="bg2">
                  <a:lumMod val="75000"/>
                </a:schemeClr>
              </a:extrusionClr>
              <a:contourClr>
                <a:schemeClr val="tx1">
                  <a:lumMod val="85000"/>
                </a:schemeClr>
              </a:contourClr>
            </a:sp3d>
          </a:bodyPr>
          <a:lstStyle/>
          <a:p>
            <a:pPr algn="ctr"/>
            <a:r>
              <a:rPr lang="en-US" sz="2000" b="1" dirty="0">
                <a:solidFill>
                  <a:schemeClr val="accent4">
                    <a:lumMod val="40000"/>
                    <a:lumOff val="60000"/>
                  </a:schemeClr>
                </a:solidFill>
                <a:effectLst>
                  <a:outerShdw blurRad="50800" dist="38100" dir="2700000" algn="tl" rotWithShape="0">
                    <a:schemeClr val="bg1">
                      <a:alpha val="40000"/>
                    </a:schemeClr>
                  </a:outerShdw>
                </a:effectLst>
                <a:latin typeface="Stencil" panose="040409050D0802020404" pitchFamily="82" charset="0"/>
              </a:rPr>
              <a:t>White lie</a:t>
            </a:r>
          </a:p>
        </p:txBody>
      </p:sp>
      <p:grpSp>
        <p:nvGrpSpPr>
          <p:cNvPr id="9" name="Group 8">
            <a:extLst>
              <a:ext uri="{FF2B5EF4-FFF2-40B4-BE49-F238E27FC236}">
                <a16:creationId xmlns:a16="http://schemas.microsoft.com/office/drawing/2014/main" id="{AF206A7C-3E87-4A9E-8B82-B1753AE37387}"/>
              </a:ext>
            </a:extLst>
          </p:cNvPr>
          <p:cNvGrpSpPr/>
          <p:nvPr/>
        </p:nvGrpSpPr>
        <p:grpSpPr>
          <a:xfrm rot="16200000">
            <a:off x="4354693" y="1593938"/>
            <a:ext cx="395565" cy="6869728"/>
            <a:chOff x="4458911" y="1427630"/>
            <a:chExt cx="478633" cy="7478096"/>
          </a:xfrm>
        </p:grpSpPr>
        <p:sp>
          <p:nvSpPr>
            <p:cNvPr id="10" name="Right Arrow 16">
              <a:extLst>
                <a:ext uri="{FF2B5EF4-FFF2-40B4-BE49-F238E27FC236}">
                  <a16:creationId xmlns:a16="http://schemas.microsoft.com/office/drawing/2014/main" id="{89234162-8038-44D3-9802-09AB90BFDDB9}"/>
                </a:ext>
              </a:extLst>
            </p:cNvPr>
            <p:cNvSpPr/>
            <p:nvPr/>
          </p:nvSpPr>
          <p:spPr>
            <a:xfrm rot="16200000">
              <a:off x="2836904" y="3061760"/>
              <a:ext cx="3734770" cy="466510"/>
            </a:xfrm>
            <a:prstGeom prst="rightArrow">
              <a:avLst/>
            </a:prstGeom>
            <a:blipFill>
              <a:blip r:embed="rId4"/>
              <a:stretch>
                <a:fillRect/>
              </a:stretch>
            </a:blip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7">
              <a:extLst>
                <a:ext uri="{FF2B5EF4-FFF2-40B4-BE49-F238E27FC236}">
                  <a16:creationId xmlns:a16="http://schemas.microsoft.com/office/drawing/2014/main" id="{ABD9B324-F6BC-4F85-957C-B03B1ACB6A38}"/>
                </a:ext>
              </a:extLst>
            </p:cNvPr>
            <p:cNvSpPr/>
            <p:nvPr/>
          </p:nvSpPr>
          <p:spPr>
            <a:xfrm rot="5400000" flipV="1">
              <a:off x="2824783" y="6805084"/>
              <a:ext cx="3734770" cy="466513"/>
            </a:xfrm>
            <a:prstGeom prst="rightArrow">
              <a:avLst/>
            </a:prstGeom>
            <a:no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6722257C-7897-48FF-8E11-01C70E1EF1F2}"/>
              </a:ext>
            </a:extLst>
          </p:cNvPr>
          <p:cNvSpPr/>
          <p:nvPr/>
        </p:nvSpPr>
        <p:spPr>
          <a:xfrm>
            <a:off x="4324977" y="4767381"/>
            <a:ext cx="472832" cy="461319"/>
          </a:xfrm>
          <a:prstGeom prst="rect">
            <a:avLst/>
          </a:prstGeom>
          <a:blipFill dpi="0" rotWithShape="1">
            <a:blip r:embed="rId4"/>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0CDFC2B-9BE6-4670-AFFA-C3E81625280E}"/>
              </a:ext>
            </a:extLst>
          </p:cNvPr>
          <p:cNvGrpSpPr/>
          <p:nvPr/>
        </p:nvGrpSpPr>
        <p:grpSpPr>
          <a:xfrm>
            <a:off x="905731" y="4994376"/>
            <a:ext cx="7314031" cy="492443"/>
            <a:chOff x="905731" y="4994376"/>
            <a:chExt cx="7314031" cy="492443"/>
          </a:xfrm>
        </p:grpSpPr>
        <p:grpSp>
          <p:nvGrpSpPr>
            <p:cNvPr id="14" name="Group 13">
              <a:extLst>
                <a:ext uri="{FF2B5EF4-FFF2-40B4-BE49-F238E27FC236}">
                  <a16:creationId xmlns:a16="http://schemas.microsoft.com/office/drawing/2014/main" id="{767EAFE3-920D-438F-8A84-C2D584FFDA45}"/>
                </a:ext>
              </a:extLst>
            </p:cNvPr>
            <p:cNvGrpSpPr/>
            <p:nvPr/>
          </p:nvGrpSpPr>
          <p:grpSpPr>
            <a:xfrm>
              <a:off x="905731" y="5023005"/>
              <a:ext cx="7314031" cy="411681"/>
              <a:chOff x="905731" y="5023005"/>
              <a:chExt cx="7314031" cy="411681"/>
            </a:xfrm>
          </p:grpSpPr>
          <p:sp>
            <p:nvSpPr>
              <p:cNvPr id="16" name="Rectangle 15">
                <a:extLst>
                  <a:ext uri="{FF2B5EF4-FFF2-40B4-BE49-F238E27FC236}">
                    <a16:creationId xmlns:a16="http://schemas.microsoft.com/office/drawing/2014/main" id="{94F37680-3F05-4C2F-A0B7-59A858A518E5}"/>
                  </a:ext>
                </a:extLst>
              </p:cNvPr>
              <p:cNvSpPr/>
              <p:nvPr/>
            </p:nvSpPr>
            <p:spPr>
              <a:xfrm>
                <a:off x="905731" y="5023005"/>
                <a:ext cx="7314031" cy="411681"/>
              </a:xfrm>
              <a:prstGeom prst="rect">
                <a:avLst/>
              </a:prstGeom>
              <a:blipFill dpi="0"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99F9FFB-4C93-4995-BF08-85F5996102F0}"/>
                  </a:ext>
                </a:extLst>
              </p:cNvPr>
              <p:cNvSpPr/>
              <p:nvPr/>
            </p:nvSpPr>
            <p:spPr>
              <a:xfrm>
                <a:off x="1490693" y="5142507"/>
                <a:ext cx="240790" cy="2189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0770E1-B91C-43F7-8186-A2B17CF3FFF0}"/>
                  </a:ext>
                </a:extLst>
              </p:cNvPr>
              <p:cNvSpPr/>
              <p:nvPr/>
            </p:nvSpPr>
            <p:spPr>
              <a:xfrm>
                <a:off x="7216551" y="5149767"/>
                <a:ext cx="240790" cy="2189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664A2E5-1F6F-46E7-9DF5-76B332DB38B7}"/>
                </a:ext>
              </a:extLst>
            </p:cNvPr>
            <p:cNvSpPr txBox="1"/>
            <p:nvPr/>
          </p:nvSpPr>
          <p:spPr>
            <a:xfrm>
              <a:off x="1917085" y="4994376"/>
              <a:ext cx="5294671" cy="492443"/>
            </a:xfrm>
            <a:prstGeom prst="rect">
              <a:avLst/>
            </a:prstGeom>
            <a:noFill/>
          </p:spPr>
          <p:txBody>
            <a:bodyPr wrap="square" rtlCol="0">
              <a:spAutoFit/>
              <a:scene3d>
                <a:camera prst="orthographicFront"/>
                <a:lightRig rig="flat" dir="t"/>
              </a:scene3d>
              <a:sp3d extrusionH="25400" contourW="12700">
                <a:bevelT w="127000" h="203200" prst="relaxedInset"/>
                <a:extrusionClr>
                  <a:schemeClr val="bg2">
                    <a:lumMod val="10000"/>
                  </a:schemeClr>
                </a:extrusionClr>
              </a:sp3d>
            </a:bodyPr>
            <a:lstStyle/>
            <a:p>
              <a:pPr algn="ctr"/>
              <a:r>
                <a:rPr lang="en-US" sz="2600" dirty="0">
                  <a:solidFill>
                    <a:schemeClr val="bg2">
                      <a:lumMod val="75000"/>
                    </a:schemeClr>
                  </a:solidFill>
                  <a:latin typeface="Castellar" panose="020A0402060406010301" pitchFamily="18" charset="0"/>
                </a:rPr>
                <a:t>Lie-o-meter</a:t>
              </a:r>
            </a:p>
          </p:txBody>
        </p:sp>
      </p:grpSp>
    </p:spTree>
    <p:extLst>
      <p:ext uri="{BB962C8B-B14F-4D97-AF65-F5344CB8AC3E}">
        <p14:creationId xmlns:p14="http://schemas.microsoft.com/office/powerpoint/2010/main" val="66321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8" presetClass="emph" presetSubtype="0" fill="hold" nodeType="afterEffect">
                                  <p:stCondLst>
                                    <p:cond delay="1000"/>
                                  </p:stCondLst>
                                  <p:childTnLst>
                                    <p:animRot by="10800000">
                                      <p:cBhvr>
                                        <p:cTn id="19" dur="2000" fill="hold"/>
                                        <p:tgtEl>
                                          <p:spTgt spid="9"/>
                                        </p:tgtEl>
                                        <p:attrNameLst>
                                          <p:attrName>r</p:attrName>
                                        </p:attrNameLst>
                                      </p:cBhvr>
                                    </p:animRot>
                                  </p:childTnLst>
                                </p:cTn>
                              </p:par>
                              <p:par>
                                <p:cTn id="20" presetID="10" presetClass="entr" presetSubtype="0" fill="hold" grpId="0" nodeType="withEffect">
                                  <p:stCondLst>
                                    <p:cond delay="1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22" presetClass="entr" presetSubtype="8" fill="hold" grpId="0" nodeType="withEffect">
                                  <p:stCondLst>
                                    <p:cond delay="10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0800000">
                                      <p:cBhvr>
                                        <p:cTn id="32" dur="2000" fill="hold"/>
                                        <p:tgtEl>
                                          <p:spTgt spid="9"/>
                                        </p:tgtEl>
                                        <p:attrNameLst>
                                          <p:attrName>r</p:attrName>
                                        </p:attrNameLst>
                                      </p:cBhvr>
                                    </p:animRot>
                                  </p:childTnLst>
                                </p:cTn>
                              </p:par>
                              <p:par>
                                <p:cTn id="33" presetID="2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2000"/>
                                        <p:tgtEl>
                                          <p:spTgt spid="19"/>
                                        </p:tgtEl>
                                      </p:cBhvr>
                                    </p:animEffec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35" presetClass="path" presetSubtype="0" fill="hold" grpId="1" nodeType="withEffect">
                                  <p:stCondLst>
                                    <p:cond delay="0"/>
                                  </p:stCondLst>
                                  <p:childTnLst>
                                    <p:animMotion origin="layout" path="M -3.33333E-6 4.07407E-6 L -0.3059 -0.1625 " pathEditMode="relative" rAng="0" ptsTypes="AA">
                                      <p:cBhvr>
                                        <p:cTn id="40" dur="1000" fill="hold"/>
                                        <p:tgtEl>
                                          <p:spTgt spid="7"/>
                                        </p:tgtEl>
                                        <p:attrNameLst>
                                          <p:attrName>ppt_x</p:attrName>
                                          <p:attrName>ppt_y</p:attrName>
                                        </p:attrNameLst>
                                      </p:cBhvr>
                                      <p:rCtr x="-15295" y="-8125"/>
                                    </p:animMotion>
                                  </p:childTnLst>
                                </p:cTn>
                              </p:par>
                              <p:par>
                                <p:cTn id="41" presetID="6" presetClass="emph" presetSubtype="0" fill="hold" grpId="2" nodeType="withEffect">
                                  <p:stCondLst>
                                    <p:cond delay="0"/>
                                  </p:stCondLst>
                                  <p:childTnLst>
                                    <p:animScale>
                                      <p:cBhvr>
                                        <p:cTn id="42" dur="1000" fill="hold"/>
                                        <p:tgtEl>
                                          <p:spTgt spid="7"/>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P spid="7" grpId="0" animBg="1"/>
      <p:bldP spid="7" grpId="1" animBg="1"/>
      <p:bldP spid="7" grpId="2" animBg="1"/>
      <p:bldP spid="8" grpId="0" animBg="1"/>
      <p:bldP spid="8" grpId="1"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6406EEBC-991E-43E1-8C9D-2637A30F4F58}"/>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330274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9E36B69-C5B5-4411-BEEC-6DEAFAB619EF}"/>
              </a:ext>
            </a:extLst>
          </p:cNvPr>
          <p:cNvSpPr/>
          <p:nvPr/>
        </p:nvSpPr>
        <p:spPr>
          <a:xfrm>
            <a:off x="945179" y="1225774"/>
            <a:ext cx="980141" cy="723153"/>
          </a:xfrm>
          <a:prstGeom prst="roundRect">
            <a:avLst/>
          </a:prstGeom>
          <a:solidFill>
            <a:schemeClr val="accent2">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200" dirty="0">
                <a:solidFill>
                  <a:srgbClr val="FFFF00"/>
                </a:solidFill>
              </a:rPr>
              <a:t>ark</a:t>
            </a:r>
            <a:r>
              <a:rPr lang="en-US" sz="3200" dirty="0"/>
              <a:t> ~ </a:t>
            </a:r>
            <a:r>
              <a:rPr lang="en-US" sz="3200" i="1" dirty="0" err="1">
                <a:solidFill>
                  <a:srgbClr val="FFFF00"/>
                </a:solidFill>
                <a:latin typeface="Times New Roman" panose="02020603050405020304" pitchFamily="18" charset="0"/>
                <a:cs typeface="Times New Roman" panose="02020603050405020304" pitchFamily="18" charset="0"/>
              </a:rPr>
              <a:t>tebah</a:t>
            </a:r>
            <a:r>
              <a:rPr lang="en-US" sz="3200" dirty="0"/>
              <a:t> – only here and Gen. 6-9</a:t>
            </a:r>
            <a:endParaRPr lang="en-US" sz="4800"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68D8E8E-AC01-4CCC-8C34-C2C966D73DF5}"/>
              </a:ext>
            </a:extLst>
          </p:cNvPr>
          <p:cNvSpPr txBox="1"/>
          <p:nvPr/>
        </p:nvSpPr>
        <p:spPr>
          <a:xfrm>
            <a:off x="669365" y="1284949"/>
            <a:ext cx="8032376"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rPr>
              <a:t>Ark of the Covenant </a:t>
            </a:r>
            <a:r>
              <a:rPr lang="en-US" sz="3200" dirty="0"/>
              <a:t>~ </a:t>
            </a:r>
            <a:r>
              <a:rPr lang="en-US" sz="3200" i="1" dirty="0" err="1">
                <a:solidFill>
                  <a:srgbClr val="FFFF00"/>
                </a:solidFill>
                <a:latin typeface="Times New Roman" panose="02020603050405020304" pitchFamily="18" charset="0"/>
                <a:cs typeface="Times New Roman" panose="02020603050405020304" pitchFamily="18" charset="0"/>
              </a:rPr>
              <a:t>arōn</a:t>
            </a:r>
            <a:endParaRPr lang="en-US" sz="3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99D4BC-FC54-4E41-82EE-DD9A4E25182A}"/>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10098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2611B4DE-0BCC-439A-B915-342D6B66B076}"/>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234118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B0F04FF-E0D2-4275-9345-2989678A7BF5}"/>
              </a:ext>
            </a:extLst>
          </p:cNvPr>
          <p:cNvGrpSpPr/>
          <p:nvPr/>
        </p:nvGrpSpPr>
        <p:grpSpPr>
          <a:xfrm>
            <a:off x="2115071" y="1349213"/>
            <a:ext cx="4736878" cy="4287393"/>
            <a:chOff x="2115071" y="1349213"/>
            <a:chExt cx="4736878" cy="4287393"/>
          </a:xfrm>
        </p:grpSpPr>
        <p:pic>
          <p:nvPicPr>
            <p:cNvPr id="1026" name="Picture 2" descr="Image result for baby moses in a basket">
              <a:extLst>
                <a:ext uri="{FF2B5EF4-FFF2-40B4-BE49-F238E27FC236}">
                  <a16:creationId xmlns:a16="http://schemas.microsoft.com/office/drawing/2014/main" id="{12A9F3E1-CF5C-4638-AF8D-F935113AA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071" y="1349213"/>
              <a:ext cx="4736878" cy="42873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8F969A-31F6-408D-AE2D-15F19812335E}"/>
                </a:ext>
              </a:extLst>
            </p:cNvPr>
            <p:cNvSpPr/>
            <p:nvPr/>
          </p:nvSpPr>
          <p:spPr>
            <a:xfrm rot="19508432">
              <a:off x="3123876" y="1897905"/>
              <a:ext cx="371334" cy="170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8" name="TextBox 7">
            <a:extLst>
              <a:ext uri="{FF2B5EF4-FFF2-40B4-BE49-F238E27FC236}">
                <a16:creationId xmlns:a16="http://schemas.microsoft.com/office/drawing/2014/main" id="{7199D4BC-FC54-4E41-82EE-DD9A4E25182A}"/>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
        <p:nvSpPr>
          <p:cNvPr id="13" name="Freeform: Shape 12">
            <a:extLst>
              <a:ext uri="{FF2B5EF4-FFF2-40B4-BE49-F238E27FC236}">
                <a16:creationId xmlns:a16="http://schemas.microsoft.com/office/drawing/2014/main" id="{99BD7F7E-7CAB-4A19-AA98-5FD170C05D15}"/>
              </a:ext>
            </a:extLst>
          </p:cNvPr>
          <p:cNvSpPr/>
          <p:nvPr/>
        </p:nvSpPr>
        <p:spPr>
          <a:xfrm>
            <a:off x="3421400" y="2411536"/>
            <a:ext cx="1265926" cy="1112887"/>
          </a:xfrm>
          <a:custGeom>
            <a:avLst/>
            <a:gdLst>
              <a:gd name="connsiteX0" fmla="*/ 564338 w 1145516"/>
              <a:gd name="connsiteY0" fmla="*/ 234183 h 1044854"/>
              <a:gd name="connsiteX1" fmla="*/ 412786 w 1145516"/>
              <a:gd name="connsiteY1" fmla="*/ 299070 h 1044854"/>
              <a:gd name="connsiteX2" fmla="*/ 304670 w 1145516"/>
              <a:gd name="connsiteY2" fmla="*/ 535812 h 1044854"/>
              <a:gd name="connsiteX3" fmla="*/ 562992 w 1145516"/>
              <a:gd name="connsiteY3" fmla="*/ 504100 h 1044854"/>
              <a:gd name="connsiteX4" fmla="*/ 671108 w 1145516"/>
              <a:gd name="connsiteY4" fmla="*/ 267357 h 1044854"/>
              <a:gd name="connsiteX5" fmla="*/ 564338 w 1145516"/>
              <a:gd name="connsiteY5" fmla="*/ 234183 h 1044854"/>
              <a:gd name="connsiteX6" fmla="*/ 737959 w 1145516"/>
              <a:gd name="connsiteY6" fmla="*/ 537 h 1044854"/>
              <a:gd name="connsiteX7" fmla="*/ 851682 w 1145516"/>
              <a:gd name="connsiteY7" fmla="*/ 35334 h 1044854"/>
              <a:gd name="connsiteX8" fmla="*/ 1033579 w 1145516"/>
              <a:gd name="connsiteY8" fmla="*/ 251644 h 1044854"/>
              <a:gd name="connsiteX9" fmla="*/ 1043411 w 1145516"/>
              <a:gd name="connsiteY9" fmla="*/ 463037 h 1044854"/>
              <a:gd name="connsiteX10" fmla="*/ 1136817 w 1145516"/>
              <a:gd name="connsiteY10" fmla="*/ 654766 h 1044854"/>
              <a:gd name="connsiteX11" fmla="*/ 1126985 w 1145516"/>
              <a:gd name="connsiteY11" fmla="*/ 910405 h 1044854"/>
              <a:gd name="connsiteX12" fmla="*/ 1008998 w 1145516"/>
              <a:gd name="connsiteY12" fmla="*/ 1043140 h 1044854"/>
              <a:gd name="connsiteX13" fmla="*/ 640288 w 1145516"/>
              <a:gd name="connsiteY13" fmla="*/ 984147 h 1044854"/>
              <a:gd name="connsiteX14" fmla="*/ 350237 w 1145516"/>
              <a:gd name="connsiteY14" fmla="*/ 959566 h 1044854"/>
              <a:gd name="connsiteX15" fmla="*/ 124095 w 1145516"/>
              <a:gd name="connsiteY15" fmla="*/ 846495 h 1044854"/>
              <a:gd name="connsiteX16" fmla="*/ 6108 w 1145516"/>
              <a:gd name="connsiteY16" fmla="*/ 703928 h 1044854"/>
              <a:gd name="connsiteX17" fmla="*/ 20856 w 1145516"/>
              <a:gd name="connsiteY17" fmla="*/ 433540 h 1044854"/>
              <a:gd name="connsiteX18" fmla="*/ 55269 w 1145516"/>
              <a:gd name="connsiteY18" fmla="*/ 305721 h 1044854"/>
              <a:gd name="connsiteX19" fmla="*/ 178172 w 1145516"/>
              <a:gd name="connsiteY19" fmla="*/ 251644 h 1044854"/>
              <a:gd name="connsiteX20" fmla="*/ 335488 w 1145516"/>
              <a:gd name="connsiteY20" fmla="*/ 133657 h 1044854"/>
              <a:gd name="connsiteX21" fmla="*/ 468224 w 1145516"/>
              <a:gd name="connsiteY21" fmla="*/ 94328 h 1044854"/>
              <a:gd name="connsiteX22" fmla="*/ 694366 w 1145516"/>
              <a:gd name="connsiteY22" fmla="*/ 5837 h 1044854"/>
              <a:gd name="connsiteX23" fmla="*/ 737959 w 1145516"/>
              <a:gd name="connsiteY23" fmla="*/ 537 h 1044854"/>
              <a:gd name="connsiteX0" fmla="*/ 564338 w 1145516"/>
              <a:gd name="connsiteY0" fmla="*/ 234183 h 1053368"/>
              <a:gd name="connsiteX1" fmla="*/ 412786 w 1145516"/>
              <a:gd name="connsiteY1" fmla="*/ 299070 h 1053368"/>
              <a:gd name="connsiteX2" fmla="*/ 304670 w 1145516"/>
              <a:gd name="connsiteY2" fmla="*/ 535812 h 1053368"/>
              <a:gd name="connsiteX3" fmla="*/ 562992 w 1145516"/>
              <a:gd name="connsiteY3" fmla="*/ 504100 h 1053368"/>
              <a:gd name="connsiteX4" fmla="*/ 671108 w 1145516"/>
              <a:gd name="connsiteY4" fmla="*/ 267357 h 1053368"/>
              <a:gd name="connsiteX5" fmla="*/ 564338 w 1145516"/>
              <a:gd name="connsiteY5" fmla="*/ 234183 h 1053368"/>
              <a:gd name="connsiteX6" fmla="*/ 737959 w 1145516"/>
              <a:gd name="connsiteY6" fmla="*/ 537 h 1053368"/>
              <a:gd name="connsiteX7" fmla="*/ 851682 w 1145516"/>
              <a:gd name="connsiteY7" fmla="*/ 35334 h 1053368"/>
              <a:gd name="connsiteX8" fmla="*/ 1033579 w 1145516"/>
              <a:gd name="connsiteY8" fmla="*/ 251644 h 1053368"/>
              <a:gd name="connsiteX9" fmla="*/ 1043411 w 1145516"/>
              <a:gd name="connsiteY9" fmla="*/ 463037 h 1053368"/>
              <a:gd name="connsiteX10" fmla="*/ 1136817 w 1145516"/>
              <a:gd name="connsiteY10" fmla="*/ 654766 h 1053368"/>
              <a:gd name="connsiteX11" fmla="*/ 1126985 w 1145516"/>
              <a:gd name="connsiteY11" fmla="*/ 910405 h 1053368"/>
              <a:gd name="connsiteX12" fmla="*/ 1008998 w 1145516"/>
              <a:gd name="connsiteY12" fmla="*/ 1043140 h 1053368"/>
              <a:gd name="connsiteX13" fmla="*/ 571015 w 1145516"/>
              <a:gd name="connsiteY13" fmla="*/ 1034947 h 1053368"/>
              <a:gd name="connsiteX14" fmla="*/ 350237 w 1145516"/>
              <a:gd name="connsiteY14" fmla="*/ 959566 h 1053368"/>
              <a:gd name="connsiteX15" fmla="*/ 124095 w 1145516"/>
              <a:gd name="connsiteY15" fmla="*/ 846495 h 1053368"/>
              <a:gd name="connsiteX16" fmla="*/ 6108 w 1145516"/>
              <a:gd name="connsiteY16" fmla="*/ 703928 h 1053368"/>
              <a:gd name="connsiteX17" fmla="*/ 20856 w 1145516"/>
              <a:gd name="connsiteY17" fmla="*/ 433540 h 1053368"/>
              <a:gd name="connsiteX18" fmla="*/ 55269 w 1145516"/>
              <a:gd name="connsiteY18" fmla="*/ 305721 h 1053368"/>
              <a:gd name="connsiteX19" fmla="*/ 178172 w 1145516"/>
              <a:gd name="connsiteY19" fmla="*/ 251644 h 1053368"/>
              <a:gd name="connsiteX20" fmla="*/ 335488 w 1145516"/>
              <a:gd name="connsiteY20" fmla="*/ 133657 h 1053368"/>
              <a:gd name="connsiteX21" fmla="*/ 468224 w 1145516"/>
              <a:gd name="connsiteY21" fmla="*/ 94328 h 1053368"/>
              <a:gd name="connsiteX22" fmla="*/ 694366 w 1145516"/>
              <a:gd name="connsiteY22" fmla="*/ 5837 h 1053368"/>
              <a:gd name="connsiteX23" fmla="*/ 737959 w 1145516"/>
              <a:gd name="connsiteY23" fmla="*/ 537 h 1053368"/>
              <a:gd name="connsiteX0" fmla="*/ 564338 w 1144635"/>
              <a:gd name="connsiteY0" fmla="*/ 234183 h 1053368"/>
              <a:gd name="connsiteX1" fmla="*/ 412786 w 1144635"/>
              <a:gd name="connsiteY1" fmla="*/ 299070 h 1053368"/>
              <a:gd name="connsiteX2" fmla="*/ 304670 w 1144635"/>
              <a:gd name="connsiteY2" fmla="*/ 535812 h 1053368"/>
              <a:gd name="connsiteX3" fmla="*/ 562992 w 1144635"/>
              <a:gd name="connsiteY3" fmla="*/ 504100 h 1053368"/>
              <a:gd name="connsiteX4" fmla="*/ 671108 w 1144635"/>
              <a:gd name="connsiteY4" fmla="*/ 267357 h 1053368"/>
              <a:gd name="connsiteX5" fmla="*/ 564338 w 1144635"/>
              <a:gd name="connsiteY5" fmla="*/ 234183 h 1053368"/>
              <a:gd name="connsiteX6" fmla="*/ 737959 w 1144635"/>
              <a:gd name="connsiteY6" fmla="*/ 537 h 1053368"/>
              <a:gd name="connsiteX7" fmla="*/ 851682 w 1144635"/>
              <a:gd name="connsiteY7" fmla="*/ 35334 h 1053368"/>
              <a:gd name="connsiteX8" fmla="*/ 1033579 w 1144635"/>
              <a:gd name="connsiteY8" fmla="*/ 251644 h 1053368"/>
              <a:gd name="connsiteX9" fmla="*/ 1055845 w 1144635"/>
              <a:gd name="connsiteY9" fmla="*/ 463037 h 1053368"/>
              <a:gd name="connsiteX10" fmla="*/ 1136817 w 1144635"/>
              <a:gd name="connsiteY10" fmla="*/ 654766 h 1053368"/>
              <a:gd name="connsiteX11" fmla="*/ 1126985 w 1144635"/>
              <a:gd name="connsiteY11" fmla="*/ 910405 h 1053368"/>
              <a:gd name="connsiteX12" fmla="*/ 1008998 w 1144635"/>
              <a:gd name="connsiteY12" fmla="*/ 1043140 h 1053368"/>
              <a:gd name="connsiteX13" fmla="*/ 571015 w 1144635"/>
              <a:gd name="connsiteY13" fmla="*/ 1034947 h 1053368"/>
              <a:gd name="connsiteX14" fmla="*/ 350237 w 1144635"/>
              <a:gd name="connsiteY14" fmla="*/ 959566 h 1053368"/>
              <a:gd name="connsiteX15" fmla="*/ 124095 w 1144635"/>
              <a:gd name="connsiteY15" fmla="*/ 846495 h 1053368"/>
              <a:gd name="connsiteX16" fmla="*/ 6108 w 1144635"/>
              <a:gd name="connsiteY16" fmla="*/ 703928 h 1053368"/>
              <a:gd name="connsiteX17" fmla="*/ 20856 w 1144635"/>
              <a:gd name="connsiteY17" fmla="*/ 433540 h 1053368"/>
              <a:gd name="connsiteX18" fmla="*/ 55269 w 1144635"/>
              <a:gd name="connsiteY18" fmla="*/ 305721 h 1053368"/>
              <a:gd name="connsiteX19" fmla="*/ 178172 w 1144635"/>
              <a:gd name="connsiteY19" fmla="*/ 251644 h 1053368"/>
              <a:gd name="connsiteX20" fmla="*/ 335488 w 1144635"/>
              <a:gd name="connsiteY20" fmla="*/ 133657 h 1053368"/>
              <a:gd name="connsiteX21" fmla="*/ 468224 w 1144635"/>
              <a:gd name="connsiteY21" fmla="*/ 94328 h 1053368"/>
              <a:gd name="connsiteX22" fmla="*/ 694366 w 1144635"/>
              <a:gd name="connsiteY22" fmla="*/ 5837 h 1053368"/>
              <a:gd name="connsiteX23" fmla="*/ 737959 w 1144635"/>
              <a:gd name="connsiteY23" fmla="*/ 537 h 1053368"/>
              <a:gd name="connsiteX0" fmla="*/ 564338 w 1150159"/>
              <a:gd name="connsiteY0" fmla="*/ 234183 h 1059532"/>
              <a:gd name="connsiteX1" fmla="*/ 412786 w 1150159"/>
              <a:gd name="connsiteY1" fmla="*/ 299070 h 1059532"/>
              <a:gd name="connsiteX2" fmla="*/ 304670 w 1150159"/>
              <a:gd name="connsiteY2" fmla="*/ 535812 h 1059532"/>
              <a:gd name="connsiteX3" fmla="*/ 562992 w 1150159"/>
              <a:gd name="connsiteY3" fmla="*/ 504100 h 1059532"/>
              <a:gd name="connsiteX4" fmla="*/ 671108 w 1150159"/>
              <a:gd name="connsiteY4" fmla="*/ 267357 h 1059532"/>
              <a:gd name="connsiteX5" fmla="*/ 564338 w 1150159"/>
              <a:gd name="connsiteY5" fmla="*/ 234183 h 1059532"/>
              <a:gd name="connsiteX6" fmla="*/ 737959 w 1150159"/>
              <a:gd name="connsiteY6" fmla="*/ 537 h 1059532"/>
              <a:gd name="connsiteX7" fmla="*/ 851682 w 1150159"/>
              <a:gd name="connsiteY7" fmla="*/ 35334 h 1059532"/>
              <a:gd name="connsiteX8" fmla="*/ 1033579 w 1150159"/>
              <a:gd name="connsiteY8" fmla="*/ 251644 h 1059532"/>
              <a:gd name="connsiteX9" fmla="*/ 1055845 w 1150159"/>
              <a:gd name="connsiteY9" fmla="*/ 463037 h 1059532"/>
              <a:gd name="connsiteX10" fmla="*/ 1136817 w 1150159"/>
              <a:gd name="connsiteY10" fmla="*/ 654766 h 1059532"/>
              <a:gd name="connsiteX11" fmla="*/ 1126985 w 1150159"/>
              <a:gd name="connsiteY11" fmla="*/ 910405 h 1059532"/>
              <a:gd name="connsiteX12" fmla="*/ 916634 w 1150159"/>
              <a:gd name="connsiteY12" fmla="*/ 1050956 h 1059532"/>
              <a:gd name="connsiteX13" fmla="*/ 571015 w 1150159"/>
              <a:gd name="connsiteY13" fmla="*/ 1034947 h 1059532"/>
              <a:gd name="connsiteX14" fmla="*/ 350237 w 1150159"/>
              <a:gd name="connsiteY14" fmla="*/ 959566 h 1059532"/>
              <a:gd name="connsiteX15" fmla="*/ 124095 w 1150159"/>
              <a:gd name="connsiteY15" fmla="*/ 846495 h 1059532"/>
              <a:gd name="connsiteX16" fmla="*/ 6108 w 1150159"/>
              <a:gd name="connsiteY16" fmla="*/ 703928 h 1059532"/>
              <a:gd name="connsiteX17" fmla="*/ 20856 w 1150159"/>
              <a:gd name="connsiteY17" fmla="*/ 433540 h 1059532"/>
              <a:gd name="connsiteX18" fmla="*/ 55269 w 1150159"/>
              <a:gd name="connsiteY18" fmla="*/ 305721 h 1059532"/>
              <a:gd name="connsiteX19" fmla="*/ 178172 w 1150159"/>
              <a:gd name="connsiteY19" fmla="*/ 251644 h 1059532"/>
              <a:gd name="connsiteX20" fmla="*/ 335488 w 1150159"/>
              <a:gd name="connsiteY20" fmla="*/ 133657 h 1059532"/>
              <a:gd name="connsiteX21" fmla="*/ 468224 w 1150159"/>
              <a:gd name="connsiteY21" fmla="*/ 94328 h 1059532"/>
              <a:gd name="connsiteX22" fmla="*/ 694366 w 1150159"/>
              <a:gd name="connsiteY22" fmla="*/ 5837 h 1059532"/>
              <a:gd name="connsiteX23" fmla="*/ 737959 w 1150159"/>
              <a:gd name="connsiteY23" fmla="*/ 537 h 1059532"/>
              <a:gd name="connsiteX0" fmla="*/ 564338 w 1150159"/>
              <a:gd name="connsiteY0" fmla="*/ 234183 h 1059532"/>
              <a:gd name="connsiteX1" fmla="*/ 412786 w 1150159"/>
              <a:gd name="connsiteY1" fmla="*/ 299070 h 1059532"/>
              <a:gd name="connsiteX2" fmla="*/ 336642 w 1150159"/>
              <a:gd name="connsiteY2" fmla="*/ 522135 h 1059532"/>
              <a:gd name="connsiteX3" fmla="*/ 562992 w 1150159"/>
              <a:gd name="connsiteY3" fmla="*/ 504100 h 1059532"/>
              <a:gd name="connsiteX4" fmla="*/ 671108 w 1150159"/>
              <a:gd name="connsiteY4" fmla="*/ 267357 h 1059532"/>
              <a:gd name="connsiteX5" fmla="*/ 564338 w 1150159"/>
              <a:gd name="connsiteY5" fmla="*/ 234183 h 1059532"/>
              <a:gd name="connsiteX6" fmla="*/ 737959 w 1150159"/>
              <a:gd name="connsiteY6" fmla="*/ 537 h 1059532"/>
              <a:gd name="connsiteX7" fmla="*/ 851682 w 1150159"/>
              <a:gd name="connsiteY7" fmla="*/ 35334 h 1059532"/>
              <a:gd name="connsiteX8" fmla="*/ 1033579 w 1150159"/>
              <a:gd name="connsiteY8" fmla="*/ 251644 h 1059532"/>
              <a:gd name="connsiteX9" fmla="*/ 1055845 w 1150159"/>
              <a:gd name="connsiteY9" fmla="*/ 463037 h 1059532"/>
              <a:gd name="connsiteX10" fmla="*/ 1136817 w 1150159"/>
              <a:gd name="connsiteY10" fmla="*/ 654766 h 1059532"/>
              <a:gd name="connsiteX11" fmla="*/ 1126985 w 1150159"/>
              <a:gd name="connsiteY11" fmla="*/ 910405 h 1059532"/>
              <a:gd name="connsiteX12" fmla="*/ 916634 w 1150159"/>
              <a:gd name="connsiteY12" fmla="*/ 1050956 h 1059532"/>
              <a:gd name="connsiteX13" fmla="*/ 571015 w 1150159"/>
              <a:gd name="connsiteY13" fmla="*/ 1034947 h 1059532"/>
              <a:gd name="connsiteX14" fmla="*/ 350237 w 1150159"/>
              <a:gd name="connsiteY14" fmla="*/ 959566 h 1059532"/>
              <a:gd name="connsiteX15" fmla="*/ 124095 w 1150159"/>
              <a:gd name="connsiteY15" fmla="*/ 846495 h 1059532"/>
              <a:gd name="connsiteX16" fmla="*/ 6108 w 1150159"/>
              <a:gd name="connsiteY16" fmla="*/ 703928 h 1059532"/>
              <a:gd name="connsiteX17" fmla="*/ 20856 w 1150159"/>
              <a:gd name="connsiteY17" fmla="*/ 433540 h 1059532"/>
              <a:gd name="connsiteX18" fmla="*/ 55269 w 1150159"/>
              <a:gd name="connsiteY18" fmla="*/ 305721 h 1059532"/>
              <a:gd name="connsiteX19" fmla="*/ 178172 w 1150159"/>
              <a:gd name="connsiteY19" fmla="*/ 251644 h 1059532"/>
              <a:gd name="connsiteX20" fmla="*/ 335488 w 1150159"/>
              <a:gd name="connsiteY20" fmla="*/ 133657 h 1059532"/>
              <a:gd name="connsiteX21" fmla="*/ 468224 w 1150159"/>
              <a:gd name="connsiteY21" fmla="*/ 94328 h 1059532"/>
              <a:gd name="connsiteX22" fmla="*/ 694366 w 1150159"/>
              <a:gd name="connsiteY22" fmla="*/ 5837 h 1059532"/>
              <a:gd name="connsiteX23" fmla="*/ 737959 w 1150159"/>
              <a:gd name="connsiteY23" fmla="*/ 537 h 1059532"/>
              <a:gd name="connsiteX0" fmla="*/ 564338 w 1150159"/>
              <a:gd name="connsiteY0" fmla="*/ 234183 h 1059532"/>
              <a:gd name="connsiteX1" fmla="*/ 412786 w 1150159"/>
              <a:gd name="connsiteY1" fmla="*/ 299070 h 1059532"/>
              <a:gd name="connsiteX2" fmla="*/ 336642 w 1150159"/>
              <a:gd name="connsiteY2" fmla="*/ 522135 h 1059532"/>
              <a:gd name="connsiteX3" fmla="*/ 562992 w 1150159"/>
              <a:gd name="connsiteY3" fmla="*/ 504100 h 1059532"/>
              <a:gd name="connsiteX4" fmla="*/ 649794 w 1150159"/>
              <a:gd name="connsiteY4" fmla="*/ 286896 h 1059532"/>
              <a:gd name="connsiteX5" fmla="*/ 564338 w 1150159"/>
              <a:gd name="connsiteY5" fmla="*/ 234183 h 1059532"/>
              <a:gd name="connsiteX6" fmla="*/ 737959 w 1150159"/>
              <a:gd name="connsiteY6" fmla="*/ 537 h 1059532"/>
              <a:gd name="connsiteX7" fmla="*/ 851682 w 1150159"/>
              <a:gd name="connsiteY7" fmla="*/ 35334 h 1059532"/>
              <a:gd name="connsiteX8" fmla="*/ 1033579 w 1150159"/>
              <a:gd name="connsiteY8" fmla="*/ 251644 h 1059532"/>
              <a:gd name="connsiteX9" fmla="*/ 1055845 w 1150159"/>
              <a:gd name="connsiteY9" fmla="*/ 463037 h 1059532"/>
              <a:gd name="connsiteX10" fmla="*/ 1136817 w 1150159"/>
              <a:gd name="connsiteY10" fmla="*/ 654766 h 1059532"/>
              <a:gd name="connsiteX11" fmla="*/ 1126985 w 1150159"/>
              <a:gd name="connsiteY11" fmla="*/ 910405 h 1059532"/>
              <a:gd name="connsiteX12" fmla="*/ 916634 w 1150159"/>
              <a:gd name="connsiteY12" fmla="*/ 1050956 h 1059532"/>
              <a:gd name="connsiteX13" fmla="*/ 571015 w 1150159"/>
              <a:gd name="connsiteY13" fmla="*/ 1034947 h 1059532"/>
              <a:gd name="connsiteX14" fmla="*/ 350237 w 1150159"/>
              <a:gd name="connsiteY14" fmla="*/ 959566 h 1059532"/>
              <a:gd name="connsiteX15" fmla="*/ 124095 w 1150159"/>
              <a:gd name="connsiteY15" fmla="*/ 846495 h 1059532"/>
              <a:gd name="connsiteX16" fmla="*/ 6108 w 1150159"/>
              <a:gd name="connsiteY16" fmla="*/ 703928 h 1059532"/>
              <a:gd name="connsiteX17" fmla="*/ 20856 w 1150159"/>
              <a:gd name="connsiteY17" fmla="*/ 433540 h 1059532"/>
              <a:gd name="connsiteX18" fmla="*/ 55269 w 1150159"/>
              <a:gd name="connsiteY18" fmla="*/ 305721 h 1059532"/>
              <a:gd name="connsiteX19" fmla="*/ 178172 w 1150159"/>
              <a:gd name="connsiteY19" fmla="*/ 251644 h 1059532"/>
              <a:gd name="connsiteX20" fmla="*/ 335488 w 1150159"/>
              <a:gd name="connsiteY20" fmla="*/ 133657 h 1059532"/>
              <a:gd name="connsiteX21" fmla="*/ 468224 w 1150159"/>
              <a:gd name="connsiteY21" fmla="*/ 94328 h 1059532"/>
              <a:gd name="connsiteX22" fmla="*/ 694366 w 1150159"/>
              <a:gd name="connsiteY22" fmla="*/ 5837 h 1059532"/>
              <a:gd name="connsiteX23" fmla="*/ 737959 w 1150159"/>
              <a:gd name="connsiteY23" fmla="*/ 537 h 1059532"/>
              <a:gd name="connsiteX0" fmla="*/ 564338 w 1150159"/>
              <a:gd name="connsiteY0" fmla="*/ 234183 h 1059532"/>
              <a:gd name="connsiteX1" fmla="*/ 426996 w 1150159"/>
              <a:gd name="connsiteY1" fmla="*/ 314701 h 1059532"/>
              <a:gd name="connsiteX2" fmla="*/ 336642 w 1150159"/>
              <a:gd name="connsiteY2" fmla="*/ 522135 h 1059532"/>
              <a:gd name="connsiteX3" fmla="*/ 562992 w 1150159"/>
              <a:gd name="connsiteY3" fmla="*/ 504100 h 1059532"/>
              <a:gd name="connsiteX4" fmla="*/ 649794 w 1150159"/>
              <a:gd name="connsiteY4" fmla="*/ 286896 h 1059532"/>
              <a:gd name="connsiteX5" fmla="*/ 564338 w 1150159"/>
              <a:gd name="connsiteY5" fmla="*/ 234183 h 1059532"/>
              <a:gd name="connsiteX6" fmla="*/ 737959 w 1150159"/>
              <a:gd name="connsiteY6" fmla="*/ 537 h 1059532"/>
              <a:gd name="connsiteX7" fmla="*/ 851682 w 1150159"/>
              <a:gd name="connsiteY7" fmla="*/ 35334 h 1059532"/>
              <a:gd name="connsiteX8" fmla="*/ 1033579 w 1150159"/>
              <a:gd name="connsiteY8" fmla="*/ 251644 h 1059532"/>
              <a:gd name="connsiteX9" fmla="*/ 1055845 w 1150159"/>
              <a:gd name="connsiteY9" fmla="*/ 463037 h 1059532"/>
              <a:gd name="connsiteX10" fmla="*/ 1136817 w 1150159"/>
              <a:gd name="connsiteY10" fmla="*/ 654766 h 1059532"/>
              <a:gd name="connsiteX11" fmla="*/ 1126985 w 1150159"/>
              <a:gd name="connsiteY11" fmla="*/ 910405 h 1059532"/>
              <a:gd name="connsiteX12" fmla="*/ 916634 w 1150159"/>
              <a:gd name="connsiteY12" fmla="*/ 1050956 h 1059532"/>
              <a:gd name="connsiteX13" fmla="*/ 571015 w 1150159"/>
              <a:gd name="connsiteY13" fmla="*/ 1034947 h 1059532"/>
              <a:gd name="connsiteX14" fmla="*/ 350237 w 1150159"/>
              <a:gd name="connsiteY14" fmla="*/ 959566 h 1059532"/>
              <a:gd name="connsiteX15" fmla="*/ 124095 w 1150159"/>
              <a:gd name="connsiteY15" fmla="*/ 846495 h 1059532"/>
              <a:gd name="connsiteX16" fmla="*/ 6108 w 1150159"/>
              <a:gd name="connsiteY16" fmla="*/ 703928 h 1059532"/>
              <a:gd name="connsiteX17" fmla="*/ 20856 w 1150159"/>
              <a:gd name="connsiteY17" fmla="*/ 433540 h 1059532"/>
              <a:gd name="connsiteX18" fmla="*/ 55269 w 1150159"/>
              <a:gd name="connsiteY18" fmla="*/ 305721 h 1059532"/>
              <a:gd name="connsiteX19" fmla="*/ 178172 w 1150159"/>
              <a:gd name="connsiteY19" fmla="*/ 251644 h 1059532"/>
              <a:gd name="connsiteX20" fmla="*/ 335488 w 1150159"/>
              <a:gd name="connsiteY20" fmla="*/ 133657 h 1059532"/>
              <a:gd name="connsiteX21" fmla="*/ 468224 w 1150159"/>
              <a:gd name="connsiteY21" fmla="*/ 94328 h 1059532"/>
              <a:gd name="connsiteX22" fmla="*/ 694366 w 1150159"/>
              <a:gd name="connsiteY22" fmla="*/ 5837 h 1059532"/>
              <a:gd name="connsiteX23" fmla="*/ 737959 w 1150159"/>
              <a:gd name="connsiteY23" fmla="*/ 537 h 1059532"/>
              <a:gd name="connsiteX0" fmla="*/ 564338 w 1150159"/>
              <a:gd name="connsiteY0" fmla="*/ 234183 h 1059532"/>
              <a:gd name="connsiteX1" fmla="*/ 426996 w 1150159"/>
              <a:gd name="connsiteY1" fmla="*/ 314701 h 1059532"/>
              <a:gd name="connsiteX2" fmla="*/ 341971 w 1150159"/>
              <a:gd name="connsiteY2" fmla="*/ 508458 h 1059532"/>
              <a:gd name="connsiteX3" fmla="*/ 562992 w 1150159"/>
              <a:gd name="connsiteY3" fmla="*/ 504100 h 1059532"/>
              <a:gd name="connsiteX4" fmla="*/ 649794 w 1150159"/>
              <a:gd name="connsiteY4" fmla="*/ 286896 h 1059532"/>
              <a:gd name="connsiteX5" fmla="*/ 564338 w 1150159"/>
              <a:gd name="connsiteY5" fmla="*/ 234183 h 1059532"/>
              <a:gd name="connsiteX6" fmla="*/ 737959 w 1150159"/>
              <a:gd name="connsiteY6" fmla="*/ 537 h 1059532"/>
              <a:gd name="connsiteX7" fmla="*/ 851682 w 1150159"/>
              <a:gd name="connsiteY7" fmla="*/ 35334 h 1059532"/>
              <a:gd name="connsiteX8" fmla="*/ 1033579 w 1150159"/>
              <a:gd name="connsiteY8" fmla="*/ 251644 h 1059532"/>
              <a:gd name="connsiteX9" fmla="*/ 1055845 w 1150159"/>
              <a:gd name="connsiteY9" fmla="*/ 463037 h 1059532"/>
              <a:gd name="connsiteX10" fmla="*/ 1136817 w 1150159"/>
              <a:gd name="connsiteY10" fmla="*/ 654766 h 1059532"/>
              <a:gd name="connsiteX11" fmla="*/ 1126985 w 1150159"/>
              <a:gd name="connsiteY11" fmla="*/ 910405 h 1059532"/>
              <a:gd name="connsiteX12" fmla="*/ 916634 w 1150159"/>
              <a:gd name="connsiteY12" fmla="*/ 1050956 h 1059532"/>
              <a:gd name="connsiteX13" fmla="*/ 571015 w 1150159"/>
              <a:gd name="connsiteY13" fmla="*/ 1034947 h 1059532"/>
              <a:gd name="connsiteX14" fmla="*/ 350237 w 1150159"/>
              <a:gd name="connsiteY14" fmla="*/ 959566 h 1059532"/>
              <a:gd name="connsiteX15" fmla="*/ 124095 w 1150159"/>
              <a:gd name="connsiteY15" fmla="*/ 846495 h 1059532"/>
              <a:gd name="connsiteX16" fmla="*/ 6108 w 1150159"/>
              <a:gd name="connsiteY16" fmla="*/ 703928 h 1059532"/>
              <a:gd name="connsiteX17" fmla="*/ 20856 w 1150159"/>
              <a:gd name="connsiteY17" fmla="*/ 433540 h 1059532"/>
              <a:gd name="connsiteX18" fmla="*/ 55269 w 1150159"/>
              <a:gd name="connsiteY18" fmla="*/ 305721 h 1059532"/>
              <a:gd name="connsiteX19" fmla="*/ 178172 w 1150159"/>
              <a:gd name="connsiteY19" fmla="*/ 251644 h 1059532"/>
              <a:gd name="connsiteX20" fmla="*/ 335488 w 1150159"/>
              <a:gd name="connsiteY20" fmla="*/ 133657 h 1059532"/>
              <a:gd name="connsiteX21" fmla="*/ 468224 w 1150159"/>
              <a:gd name="connsiteY21" fmla="*/ 94328 h 1059532"/>
              <a:gd name="connsiteX22" fmla="*/ 694366 w 1150159"/>
              <a:gd name="connsiteY22" fmla="*/ 5837 h 1059532"/>
              <a:gd name="connsiteX23" fmla="*/ 737959 w 1150159"/>
              <a:gd name="connsiteY23" fmla="*/ 537 h 1059532"/>
              <a:gd name="connsiteX0" fmla="*/ 559009 w 1150159"/>
              <a:gd name="connsiteY0" fmla="*/ 257629 h 1059532"/>
              <a:gd name="connsiteX1" fmla="*/ 426996 w 1150159"/>
              <a:gd name="connsiteY1" fmla="*/ 314701 h 1059532"/>
              <a:gd name="connsiteX2" fmla="*/ 341971 w 1150159"/>
              <a:gd name="connsiteY2" fmla="*/ 508458 h 1059532"/>
              <a:gd name="connsiteX3" fmla="*/ 562992 w 1150159"/>
              <a:gd name="connsiteY3" fmla="*/ 504100 h 1059532"/>
              <a:gd name="connsiteX4" fmla="*/ 649794 w 1150159"/>
              <a:gd name="connsiteY4" fmla="*/ 286896 h 1059532"/>
              <a:gd name="connsiteX5" fmla="*/ 559009 w 1150159"/>
              <a:gd name="connsiteY5" fmla="*/ 257629 h 1059532"/>
              <a:gd name="connsiteX6" fmla="*/ 737959 w 1150159"/>
              <a:gd name="connsiteY6" fmla="*/ 537 h 1059532"/>
              <a:gd name="connsiteX7" fmla="*/ 851682 w 1150159"/>
              <a:gd name="connsiteY7" fmla="*/ 35334 h 1059532"/>
              <a:gd name="connsiteX8" fmla="*/ 1033579 w 1150159"/>
              <a:gd name="connsiteY8" fmla="*/ 251644 h 1059532"/>
              <a:gd name="connsiteX9" fmla="*/ 1055845 w 1150159"/>
              <a:gd name="connsiteY9" fmla="*/ 463037 h 1059532"/>
              <a:gd name="connsiteX10" fmla="*/ 1136817 w 1150159"/>
              <a:gd name="connsiteY10" fmla="*/ 654766 h 1059532"/>
              <a:gd name="connsiteX11" fmla="*/ 1126985 w 1150159"/>
              <a:gd name="connsiteY11" fmla="*/ 910405 h 1059532"/>
              <a:gd name="connsiteX12" fmla="*/ 916634 w 1150159"/>
              <a:gd name="connsiteY12" fmla="*/ 1050956 h 1059532"/>
              <a:gd name="connsiteX13" fmla="*/ 571015 w 1150159"/>
              <a:gd name="connsiteY13" fmla="*/ 1034947 h 1059532"/>
              <a:gd name="connsiteX14" fmla="*/ 350237 w 1150159"/>
              <a:gd name="connsiteY14" fmla="*/ 959566 h 1059532"/>
              <a:gd name="connsiteX15" fmla="*/ 124095 w 1150159"/>
              <a:gd name="connsiteY15" fmla="*/ 846495 h 1059532"/>
              <a:gd name="connsiteX16" fmla="*/ 6108 w 1150159"/>
              <a:gd name="connsiteY16" fmla="*/ 703928 h 1059532"/>
              <a:gd name="connsiteX17" fmla="*/ 20856 w 1150159"/>
              <a:gd name="connsiteY17" fmla="*/ 433540 h 1059532"/>
              <a:gd name="connsiteX18" fmla="*/ 55269 w 1150159"/>
              <a:gd name="connsiteY18" fmla="*/ 305721 h 1059532"/>
              <a:gd name="connsiteX19" fmla="*/ 178172 w 1150159"/>
              <a:gd name="connsiteY19" fmla="*/ 251644 h 1059532"/>
              <a:gd name="connsiteX20" fmla="*/ 335488 w 1150159"/>
              <a:gd name="connsiteY20" fmla="*/ 133657 h 1059532"/>
              <a:gd name="connsiteX21" fmla="*/ 468224 w 1150159"/>
              <a:gd name="connsiteY21" fmla="*/ 94328 h 1059532"/>
              <a:gd name="connsiteX22" fmla="*/ 694366 w 1150159"/>
              <a:gd name="connsiteY22" fmla="*/ 5837 h 1059532"/>
              <a:gd name="connsiteX23" fmla="*/ 737959 w 1150159"/>
              <a:gd name="connsiteY23" fmla="*/ 537 h 1059532"/>
              <a:gd name="connsiteX0" fmla="*/ 559009 w 1150159"/>
              <a:gd name="connsiteY0" fmla="*/ 257629 h 1059532"/>
              <a:gd name="connsiteX1" fmla="*/ 426996 w 1150159"/>
              <a:gd name="connsiteY1" fmla="*/ 314701 h 1059532"/>
              <a:gd name="connsiteX2" fmla="*/ 345524 w 1150159"/>
              <a:gd name="connsiteY2" fmla="*/ 508458 h 1059532"/>
              <a:gd name="connsiteX3" fmla="*/ 562992 w 1150159"/>
              <a:gd name="connsiteY3" fmla="*/ 504100 h 1059532"/>
              <a:gd name="connsiteX4" fmla="*/ 649794 w 1150159"/>
              <a:gd name="connsiteY4" fmla="*/ 286896 h 1059532"/>
              <a:gd name="connsiteX5" fmla="*/ 559009 w 1150159"/>
              <a:gd name="connsiteY5" fmla="*/ 257629 h 1059532"/>
              <a:gd name="connsiteX6" fmla="*/ 737959 w 1150159"/>
              <a:gd name="connsiteY6" fmla="*/ 537 h 1059532"/>
              <a:gd name="connsiteX7" fmla="*/ 851682 w 1150159"/>
              <a:gd name="connsiteY7" fmla="*/ 35334 h 1059532"/>
              <a:gd name="connsiteX8" fmla="*/ 1033579 w 1150159"/>
              <a:gd name="connsiteY8" fmla="*/ 251644 h 1059532"/>
              <a:gd name="connsiteX9" fmla="*/ 1055845 w 1150159"/>
              <a:gd name="connsiteY9" fmla="*/ 463037 h 1059532"/>
              <a:gd name="connsiteX10" fmla="*/ 1136817 w 1150159"/>
              <a:gd name="connsiteY10" fmla="*/ 654766 h 1059532"/>
              <a:gd name="connsiteX11" fmla="*/ 1126985 w 1150159"/>
              <a:gd name="connsiteY11" fmla="*/ 910405 h 1059532"/>
              <a:gd name="connsiteX12" fmla="*/ 916634 w 1150159"/>
              <a:gd name="connsiteY12" fmla="*/ 1050956 h 1059532"/>
              <a:gd name="connsiteX13" fmla="*/ 571015 w 1150159"/>
              <a:gd name="connsiteY13" fmla="*/ 1034947 h 1059532"/>
              <a:gd name="connsiteX14" fmla="*/ 350237 w 1150159"/>
              <a:gd name="connsiteY14" fmla="*/ 959566 h 1059532"/>
              <a:gd name="connsiteX15" fmla="*/ 124095 w 1150159"/>
              <a:gd name="connsiteY15" fmla="*/ 846495 h 1059532"/>
              <a:gd name="connsiteX16" fmla="*/ 6108 w 1150159"/>
              <a:gd name="connsiteY16" fmla="*/ 703928 h 1059532"/>
              <a:gd name="connsiteX17" fmla="*/ 20856 w 1150159"/>
              <a:gd name="connsiteY17" fmla="*/ 433540 h 1059532"/>
              <a:gd name="connsiteX18" fmla="*/ 55269 w 1150159"/>
              <a:gd name="connsiteY18" fmla="*/ 305721 h 1059532"/>
              <a:gd name="connsiteX19" fmla="*/ 178172 w 1150159"/>
              <a:gd name="connsiteY19" fmla="*/ 251644 h 1059532"/>
              <a:gd name="connsiteX20" fmla="*/ 335488 w 1150159"/>
              <a:gd name="connsiteY20" fmla="*/ 133657 h 1059532"/>
              <a:gd name="connsiteX21" fmla="*/ 468224 w 1150159"/>
              <a:gd name="connsiteY21" fmla="*/ 94328 h 1059532"/>
              <a:gd name="connsiteX22" fmla="*/ 694366 w 1150159"/>
              <a:gd name="connsiteY22" fmla="*/ 5837 h 1059532"/>
              <a:gd name="connsiteX23" fmla="*/ 737959 w 1150159"/>
              <a:gd name="connsiteY23" fmla="*/ 537 h 1059532"/>
              <a:gd name="connsiteX0" fmla="*/ 559009 w 1150159"/>
              <a:gd name="connsiteY0" fmla="*/ 282358 h 1084261"/>
              <a:gd name="connsiteX1" fmla="*/ 426996 w 1150159"/>
              <a:gd name="connsiteY1" fmla="*/ 339430 h 1084261"/>
              <a:gd name="connsiteX2" fmla="*/ 345524 w 1150159"/>
              <a:gd name="connsiteY2" fmla="*/ 533187 h 1084261"/>
              <a:gd name="connsiteX3" fmla="*/ 562992 w 1150159"/>
              <a:gd name="connsiteY3" fmla="*/ 528829 h 1084261"/>
              <a:gd name="connsiteX4" fmla="*/ 649794 w 1150159"/>
              <a:gd name="connsiteY4" fmla="*/ 311625 h 1084261"/>
              <a:gd name="connsiteX5" fmla="*/ 559009 w 1150159"/>
              <a:gd name="connsiteY5" fmla="*/ 282358 h 1084261"/>
              <a:gd name="connsiteX6" fmla="*/ 737959 w 1150159"/>
              <a:gd name="connsiteY6" fmla="*/ 25266 h 1084261"/>
              <a:gd name="connsiteX7" fmla="*/ 851682 w 1150159"/>
              <a:gd name="connsiteY7" fmla="*/ 60063 h 1084261"/>
              <a:gd name="connsiteX8" fmla="*/ 1033579 w 1150159"/>
              <a:gd name="connsiteY8" fmla="*/ 276373 h 1084261"/>
              <a:gd name="connsiteX9" fmla="*/ 1055845 w 1150159"/>
              <a:gd name="connsiteY9" fmla="*/ 487766 h 1084261"/>
              <a:gd name="connsiteX10" fmla="*/ 1136817 w 1150159"/>
              <a:gd name="connsiteY10" fmla="*/ 679495 h 1084261"/>
              <a:gd name="connsiteX11" fmla="*/ 1126985 w 1150159"/>
              <a:gd name="connsiteY11" fmla="*/ 935134 h 1084261"/>
              <a:gd name="connsiteX12" fmla="*/ 916634 w 1150159"/>
              <a:gd name="connsiteY12" fmla="*/ 1075685 h 1084261"/>
              <a:gd name="connsiteX13" fmla="*/ 571015 w 1150159"/>
              <a:gd name="connsiteY13" fmla="*/ 1059676 h 1084261"/>
              <a:gd name="connsiteX14" fmla="*/ 350237 w 1150159"/>
              <a:gd name="connsiteY14" fmla="*/ 984295 h 1084261"/>
              <a:gd name="connsiteX15" fmla="*/ 124095 w 1150159"/>
              <a:gd name="connsiteY15" fmla="*/ 871224 h 1084261"/>
              <a:gd name="connsiteX16" fmla="*/ 6108 w 1150159"/>
              <a:gd name="connsiteY16" fmla="*/ 728657 h 1084261"/>
              <a:gd name="connsiteX17" fmla="*/ 20856 w 1150159"/>
              <a:gd name="connsiteY17" fmla="*/ 458269 h 1084261"/>
              <a:gd name="connsiteX18" fmla="*/ 55269 w 1150159"/>
              <a:gd name="connsiteY18" fmla="*/ 330450 h 1084261"/>
              <a:gd name="connsiteX19" fmla="*/ 178172 w 1150159"/>
              <a:gd name="connsiteY19" fmla="*/ 276373 h 1084261"/>
              <a:gd name="connsiteX20" fmla="*/ 335488 w 1150159"/>
              <a:gd name="connsiteY20" fmla="*/ 158386 h 1084261"/>
              <a:gd name="connsiteX21" fmla="*/ 468224 w 1150159"/>
              <a:gd name="connsiteY21" fmla="*/ 119057 h 1084261"/>
              <a:gd name="connsiteX22" fmla="*/ 656345 w 1150159"/>
              <a:gd name="connsiteY22" fmla="*/ 150 h 1084261"/>
              <a:gd name="connsiteX23" fmla="*/ 737959 w 1150159"/>
              <a:gd name="connsiteY23" fmla="*/ 25266 h 1084261"/>
              <a:gd name="connsiteX0" fmla="*/ 559009 w 1150159"/>
              <a:gd name="connsiteY0" fmla="*/ 293403 h 1095306"/>
              <a:gd name="connsiteX1" fmla="*/ 426996 w 1150159"/>
              <a:gd name="connsiteY1" fmla="*/ 350475 h 1095306"/>
              <a:gd name="connsiteX2" fmla="*/ 345524 w 1150159"/>
              <a:gd name="connsiteY2" fmla="*/ 544232 h 1095306"/>
              <a:gd name="connsiteX3" fmla="*/ 562992 w 1150159"/>
              <a:gd name="connsiteY3" fmla="*/ 539874 h 1095306"/>
              <a:gd name="connsiteX4" fmla="*/ 649794 w 1150159"/>
              <a:gd name="connsiteY4" fmla="*/ 322670 h 1095306"/>
              <a:gd name="connsiteX5" fmla="*/ 559009 w 1150159"/>
              <a:gd name="connsiteY5" fmla="*/ 293403 h 1095306"/>
              <a:gd name="connsiteX6" fmla="*/ 743144 w 1150159"/>
              <a:gd name="connsiteY6" fmla="*/ 191 h 1095306"/>
              <a:gd name="connsiteX7" fmla="*/ 851682 w 1150159"/>
              <a:gd name="connsiteY7" fmla="*/ 71108 h 1095306"/>
              <a:gd name="connsiteX8" fmla="*/ 1033579 w 1150159"/>
              <a:gd name="connsiteY8" fmla="*/ 287418 h 1095306"/>
              <a:gd name="connsiteX9" fmla="*/ 1055845 w 1150159"/>
              <a:gd name="connsiteY9" fmla="*/ 498811 h 1095306"/>
              <a:gd name="connsiteX10" fmla="*/ 1136817 w 1150159"/>
              <a:gd name="connsiteY10" fmla="*/ 690540 h 1095306"/>
              <a:gd name="connsiteX11" fmla="*/ 1126985 w 1150159"/>
              <a:gd name="connsiteY11" fmla="*/ 946179 h 1095306"/>
              <a:gd name="connsiteX12" fmla="*/ 916634 w 1150159"/>
              <a:gd name="connsiteY12" fmla="*/ 1086730 h 1095306"/>
              <a:gd name="connsiteX13" fmla="*/ 571015 w 1150159"/>
              <a:gd name="connsiteY13" fmla="*/ 1070721 h 1095306"/>
              <a:gd name="connsiteX14" fmla="*/ 350237 w 1150159"/>
              <a:gd name="connsiteY14" fmla="*/ 995340 h 1095306"/>
              <a:gd name="connsiteX15" fmla="*/ 124095 w 1150159"/>
              <a:gd name="connsiteY15" fmla="*/ 882269 h 1095306"/>
              <a:gd name="connsiteX16" fmla="*/ 6108 w 1150159"/>
              <a:gd name="connsiteY16" fmla="*/ 739702 h 1095306"/>
              <a:gd name="connsiteX17" fmla="*/ 20856 w 1150159"/>
              <a:gd name="connsiteY17" fmla="*/ 469314 h 1095306"/>
              <a:gd name="connsiteX18" fmla="*/ 55269 w 1150159"/>
              <a:gd name="connsiteY18" fmla="*/ 341495 h 1095306"/>
              <a:gd name="connsiteX19" fmla="*/ 178172 w 1150159"/>
              <a:gd name="connsiteY19" fmla="*/ 287418 h 1095306"/>
              <a:gd name="connsiteX20" fmla="*/ 335488 w 1150159"/>
              <a:gd name="connsiteY20" fmla="*/ 169431 h 1095306"/>
              <a:gd name="connsiteX21" fmla="*/ 468224 w 1150159"/>
              <a:gd name="connsiteY21" fmla="*/ 130102 h 1095306"/>
              <a:gd name="connsiteX22" fmla="*/ 656345 w 1150159"/>
              <a:gd name="connsiteY22" fmla="*/ 11195 h 1095306"/>
              <a:gd name="connsiteX23" fmla="*/ 743144 w 1150159"/>
              <a:gd name="connsiteY23" fmla="*/ 191 h 1095306"/>
              <a:gd name="connsiteX0" fmla="*/ 559692 w 1150842"/>
              <a:gd name="connsiteY0" fmla="*/ 293403 h 1095306"/>
              <a:gd name="connsiteX1" fmla="*/ 427679 w 1150842"/>
              <a:gd name="connsiteY1" fmla="*/ 350475 h 1095306"/>
              <a:gd name="connsiteX2" fmla="*/ 346207 w 1150842"/>
              <a:gd name="connsiteY2" fmla="*/ 544232 h 1095306"/>
              <a:gd name="connsiteX3" fmla="*/ 563675 w 1150842"/>
              <a:gd name="connsiteY3" fmla="*/ 539874 h 1095306"/>
              <a:gd name="connsiteX4" fmla="*/ 650477 w 1150842"/>
              <a:gd name="connsiteY4" fmla="*/ 322670 h 1095306"/>
              <a:gd name="connsiteX5" fmla="*/ 559692 w 1150842"/>
              <a:gd name="connsiteY5" fmla="*/ 293403 h 1095306"/>
              <a:gd name="connsiteX6" fmla="*/ 743827 w 1150842"/>
              <a:gd name="connsiteY6" fmla="*/ 191 h 1095306"/>
              <a:gd name="connsiteX7" fmla="*/ 852365 w 1150842"/>
              <a:gd name="connsiteY7" fmla="*/ 71108 h 1095306"/>
              <a:gd name="connsiteX8" fmla="*/ 1034262 w 1150842"/>
              <a:gd name="connsiteY8" fmla="*/ 287418 h 1095306"/>
              <a:gd name="connsiteX9" fmla="*/ 1056528 w 1150842"/>
              <a:gd name="connsiteY9" fmla="*/ 498811 h 1095306"/>
              <a:gd name="connsiteX10" fmla="*/ 1137500 w 1150842"/>
              <a:gd name="connsiteY10" fmla="*/ 690540 h 1095306"/>
              <a:gd name="connsiteX11" fmla="*/ 1127668 w 1150842"/>
              <a:gd name="connsiteY11" fmla="*/ 946179 h 1095306"/>
              <a:gd name="connsiteX12" fmla="*/ 917317 w 1150842"/>
              <a:gd name="connsiteY12" fmla="*/ 1086730 h 1095306"/>
              <a:gd name="connsiteX13" fmla="*/ 571698 w 1150842"/>
              <a:gd name="connsiteY13" fmla="*/ 1070721 h 1095306"/>
              <a:gd name="connsiteX14" fmla="*/ 350920 w 1150842"/>
              <a:gd name="connsiteY14" fmla="*/ 995340 h 1095306"/>
              <a:gd name="connsiteX15" fmla="*/ 124778 w 1150842"/>
              <a:gd name="connsiteY15" fmla="*/ 882269 h 1095306"/>
              <a:gd name="connsiteX16" fmla="*/ 6791 w 1150842"/>
              <a:gd name="connsiteY16" fmla="*/ 739702 h 1095306"/>
              <a:gd name="connsiteX17" fmla="*/ 21539 w 1150842"/>
              <a:gd name="connsiteY17" fmla="*/ 469314 h 1095306"/>
              <a:gd name="connsiteX18" fmla="*/ 81876 w 1150842"/>
              <a:gd name="connsiteY18" fmla="*/ 379516 h 1095306"/>
              <a:gd name="connsiteX19" fmla="*/ 178855 w 1150842"/>
              <a:gd name="connsiteY19" fmla="*/ 287418 h 1095306"/>
              <a:gd name="connsiteX20" fmla="*/ 336171 w 1150842"/>
              <a:gd name="connsiteY20" fmla="*/ 169431 h 1095306"/>
              <a:gd name="connsiteX21" fmla="*/ 468907 w 1150842"/>
              <a:gd name="connsiteY21" fmla="*/ 130102 h 1095306"/>
              <a:gd name="connsiteX22" fmla="*/ 657028 w 1150842"/>
              <a:gd name="connsiteY22" fmla="*/ 11195 h 1095306"/>
              <a:gd name="connsiteX23" fmla="*/ 743827 w 1150842"/>
              <a:gd name="connsiteY23" fmla="*/ 191 h 1095306"/>
              <a:gd name="connsiteX0" fmla="*/ 559692 w 1150842"/>
              <a:gd name="connsiteY0" fmla="*/ 293403 h 1112887"/>
              <a:gd name="connsiteX1" fmla="*/ 427679 w 1150842"/>
              <a:gd name="connsiteY1" fmla="*/ 350475 h 1112887"/>
              <a:gd name="connsiteX2" fmla="*/ 346207 w 1150842"/>
              <a:gd name="connsiteY2" fmla="*/ 544232 h 1112887"/>
              <a:gd name="connsiteX3" fmla="*/ 563675 w 1150842"/>
              <a:gd name="connsiteY3" fmla="*/ 539874 h 1112887"/>
              <a:gd name="connsiteX4" fmla="*/ 650477 w 1150842"/>
              <a:gd name="connsiteY4" fmla="*/ 322670 h 1112887"/>
              <a:gd name="connsiteX5" fmla="*/ 559692 w 1150842"/>
              <a:gd name="connsiteY5" fmla="*/ 293403 h 1112887"/>
              <a:gd name="connsiteX6" fmla="*/ 743827 w 1150842"/>
              <a:gd name="connsiteY6" fmla="*/ 191 h 1112887"/>
              <a:gd name="connsiteX7" fmla="*/ 852365 w 1150842"/>
              <a:gd name="connsiteY7" fmla="*/ 71108 h 1112887"/>
              <a:gd name="connsiteX8" fmla="*/ 1034262 w 1150842"/>
              <a:gd name="connsiteY8" fmla="*/ 287418 h 1112887"/>
              <a:gd name="connsiteX9" fmla="*/ 1056528 w 1150842"/>
              <a:gd name="connsiteY9" fmla="*/ 498811 h 1112887"/>
              <a:gd name="connsiteX10" fmla="*/ 1137500 w 1150842"/>
              <a:gd name="connsiteY10" fmla="*/ 690540 h 1112887"/>
              <a:gd name="connsiteX11" fmla="*/ 1127668 w 1150842"/>
              <a:gd name="connsiteY11" fmla="*/ 946179 h 1112887"/>
              <a:gd name="connsiteX12" fmla="*/ 917317 w 1150842"/>
              <a:gd name="connsiteY12" fmla="*/ 1086730 h 1112887"/>
              <a:gd name="connsiteX13" fmla="*/ 559601 w 1150842"/>
              <a:gd name="connsiteY13" fmla="*/ 1104940 h 1112887"/>
              <a:gd name="connsiteX14" fmla="*/ 350920 w 1150842"/>
              <a:gd name="connsiteY14" fmla="*/ 995340 h 1112887"/>
              <a:gd name="connsiteX15" fmla="*/ 124778 w 1150842"/>
              <a:gd name="connsiteY15" fmla="*/ 882269 h 1112887"/>
              <a:gd name="connsiteX16" fmla="*/ 6791 w 1150842"/>
              <a:gd name="connsiteY16" fmla="*/ 739702 h 1112887"/>
              <a:gd name="connsiteX17" fmla="*/ 21539 w 1150842"/>
              <a:gd name="connsiteY17" fmla="*/ 469314 h 1112887"/>
              <a:gd name="connsiteX18" fmla="*/ 81876 w 1150842"/>
              <a:gd name="connsiteY18" fmla="*/ 379516 h 1112887"/>
              <a:gd name="connsiteX19" fmla="*/ 178855 w 1150842"/>
              <a:gd name="connsiteY19" fmla="*/ 287418 h 1112887"/>
              <a:gd name="connsiteX20" fmla="*/ 336171 w 1150842"/>
              <a:gd name="connsiteY20" fmla="*/ 169431 h 1112887"/>
              <a:gd name="connsiteX21" fmla="*/ 468907 w 1150842"/>
              <a:gd name="connsiteY21" fmla="*/ 130102 h 1112887"/>
              <a:gd name="connsiteX22" fmla="*/ 657028 w 1150842"/>
              <a:gd name="connsiteY22" fmla="*/ 11195 h 1112887"/>
              <a:gd name="connsiteX23" fmla="*/ 743827 w 1150842"/>
              <a:gd name="connsiteY23" fmla="*/ 191 h 111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0842" h="1112887">
                <a:moveTo>
                  <a:pt x="559692" y="293403"/>
                </a:moveTo>
                <a:cubicBezTo>
                  <a:pt x="522559" y="298037"/>
                  <a:pt x="463260" y="308670"/>
                  <a:pt x="427679" y="350475"/>
                </a:cubicBezTo>
                <a:cubicBezTo>
                  <a:pt x="392098" y="392280"/>
                  <a:pt x="323541" y="512666"/>
                  <a:pt x="346207" y="544232"/>
                </a:cubicBezTo>
                <a:cubicBezTo>
                  <a:pt x="368873" y="575798"/>
                  <a:pt x="512963" y="576801"/>
                  <a:pt x="563675" y="539874"/>
                </a:cubicBezTo>
                <a:cubicBezTo>
                  <a:pt x="614387" y="502947"/>
                  <a:pt x="651141" y="363748"/>
                  <a:pt x="650477" y="322670"/>
                </a:cubicBezTo>
                <a:cubicBezTo>
                  <a:pt x="649813" y="281592"/>
                  <a:pt x="596825" y="288769"/>
                  <a:pt x="559692" y="293403"/>
                </a:cubicBezTo>
                <a:close/>
                <a:moveTo>
                  <a:pt x="743827" y="191"/>
                </a:moveTo>
                <a:cubicBezTo>
                  <a:pt x="783809" y="-2498"/>
                  <a:pt x="803959" y="23237"/>
                  <a:pt x="852365" y="71108"/>
                </a:cubicBezTo>
                <a:cubicBezTo>
                  <a:pt x="900771" y="118979"/>
                  <a:pt x="1000235" y="216134"/>
                  <a:pt x="1034262" y="287418"/>
                </a:cubicBezTo>
                <a:cubicBezTo>
                  <a:pt x="1068289" y="358702"/>
                  <a:pt x="1039322" y="431624"/>
                  <a:pt x="1056528" y="498811"/>
                </a:cubicBezTo>
                <a:cubicBezTo>
                  <a:pt x="1073734" y="565998"/>
                  <a:pt x="1125643" y="615979"/>
                  <a:pt x="1137500" y="690540"/>
                </a:cubicBezTo>
                <a:cubicBezTo>
                  <a:pt x="1149357" y="765101"/>
                  <a:pt x="1164365" y="880147"/>
                  <a:pt x="1127668" y="946179"/>
                </a:cubicBezTo>
                <a:cubicBezTo>
                  <a:pt x="1090971" y="1012211"/>
                  <a:pt x="1011995" y="1060270"/>
                  <a:pt x="917317" y="1086730"/>
                </a:cubicBezTo>
                <a:cubicBezTo>
                  <a:pt x="822639" y="1113190"/>
                  <a:pt x="654001" y="1120172"/>
                  <a:pt x="559601" y="1104940"/>
                </a:cubicBezTo>
                <a:cubicBezTo>
                  <a:pt x="465202" y="1089708"/>
                  <a:pt x="423391" y="1032452"/>
                  <a:pt x="350920" y="995340"/>
                </a:cubicBezTo>
                <a:cubicBezTo>
                  <a:pt x="278450" y="958228"/>
                  <a:pt x="182133" y="924875"/>
                  <a:pt x="124778" y="882269"/>
                </a:cubicBezTo>
                <a:cubicBezTo>
                  <a:pt x="67423" y="839663"/>
                  <a:pt x="23997" y="808528"/>
                  <a:pt x="6791" y="739702"/>
                </a:cubicBezTo>
                <a:cubicBezTo>
                  <a:pt x="-10416" y="670876"/>
                  <a:pt x="9025" y="529345"/>
                  <a:pt x="21539" y="469314"/>
                </a:cubicBezTo>
                <a:cubicBezTo>
                  <a:pt x="34053" y="409283"/>
                  <a:pt x="58934" y="411471"/>
                  <a:pt x="81876" y="379516"/>
                </a:cubicBezTo>
                <a:cubicBezTo>
                  <a:pt x="104818" y="347561"/>
                  <a:pt x="136473" y="322432"/>
                  <a:pt x="178855" y="287418"/>
                </a:cubicBezTo>
                <a:cubicBezTo>
                  <a:pt x="221238" y="252404"/>
                  <a:pt x="287829" y="195650"/>
                  <a:pt x="336171" y="169431"/>
                </a:cubicBezTo>
                <a:cubicBezTo>
                  <a:pt x="384513" y="143212"/>
                  <a:pt x="409094" y="151405"/>
                  <a:pt x="468907" y="130102"/>
                </a:cubicBezTo>
                <a:cubicBezTo>
                  <a:pt x="528720" y="108799"/>
                  <a:pt x="593118" y="21027"/>
                  <a:pt x="657028" y="11195"/>
                </a:cubicBezTo>
                <a:cubicBezTo>
                  <a:pt x="673006" y="8737"/>
                  <a:pt x="730499" y="1087"/>
                  <a:pt x="743827" y="191"/>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D0D3C0-67A2-47A7-A7EB-FEC47FEE3B47}"/>
              </a:ext>
            </a:extLst>
          </p:cNvPr>
          <p:cNvSpPr/>
          <p:nvPr/>
        </p:nvSpPr>
        <p:spPr>
          <a:xfrm rot="233912">
            <a:off x="4335094" y="2315497"/>
            <a:ext cx="524616" cy="771832"/>
          </a:xfrm>
          <a:custGeom>
            <a:avLst/>
            <a:gdLst>
              <a:gd name="connsiteX0" fmla="*/ 0 w 524616"/>
              <a:gd name="connsiteY0" fmla="*/ 0 h 771832"/>
              <a:gd name="connsiteX1" fmla="*/ 176981 w 524616"/>
              <a:gd name="connsiteY1" fmla="*/ 122903 h 771832"/>
              <a:gd name="connsiteX2" fmla="*/ 157316 w 524616"/>
              <a:gd name="connsiteY2" fmla="*/ 250722 h 771832"/>
              <a:gd name="connsiteX3" fmla="*/ 349045 w 524616"/>
              <a:gd name="connsiteY3" fmla="*/ 324464 h 771832"/>
              <a:gd name="connsiteX4" fmla="*/ 334297 w 524616"/>
              <a:gd name="connsiteY4" fmla="*/ 521110 h 771832"/>
              <a:gd name="connsiteX5" fmla="*/ 516193 w 524616"/>
              <a:gd name="connsiteY5" fmla="*/ 619432 h 771832"/>
              <a:gd name="connsiteX6" fmla="*/ 496529 w 524616"/>
              <a:gd name="connsiteY6" fmla="*/ 771832 h 771832"/>
              <a:gd name="connsiteX7" fmla="*/ 496529 w 524616"/>
              <a:gd name="connsiteY7" fmla="*/ 771832 h 7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616" h="771832">
                <a:moveTo>
                  <a:pt x="0" y="0"/>
                </a:moveTo>
                <a:cubicBezTo>
                  <a:pt x="75381" y="40558"/>
                  <a:pt x="150762" y="81116"/>
                  <a:pt x="176981" y="122903"/>
                </a:cubicBezTo>
                <a:cubicBezTo>
                  <a:pt x="203200" y="164690"/>
                  <a:pt x="128639" y="217129"/>
                  <a:pt x="157316" y="250722"/>
                </a:cubicBezTo>
                <a:cubicBezTo>
                  <a:pt x="185993" y="284315"/>
                  <a:pt x="319548" y="279399"/>
                  <a:pt x="349045" y="324464"/>
                </a:cubicBezTo>
                <a:cubicBezTo>
                  <a:pt x="378542" y="369529"/>
                  <a:pt x="306439" y="471949"/>
                  <a:pt x="334297" y="521110"/>
                </a:cubicBezTo>
                <a:cubicBezTo>
                  <a:pt x="362155" y="570271"/>
                  <a:pt x="489154" y="577645"/>
                  <a:pt x="516193" y="619432"/>
                </a:cubicBezTo>
                <a:cubicBezTo>
                  <a:pt x="543232" y="661219"/>
                  <a:pt x="496529" y="771832"/>
                  <a:pt x="496529" y="771832"/>
                </a:cubicBezTo>
                <a:lnTo>
                  <a:pt x="496529" y="771832"/>
                </a:lnTo>
              </a:path>
            </a:pathLst>
          </a:custGeom>
          <a:noFill/>
          <a:ln w="76200" cap="rnd">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4FAD83A-5722-4521-8890-1FDB94B81A44}"/>
              </a:ext>
            </a:extLst>
          </p:cNvPr>
          <p:cNvSpPr/>
          <p:nvPr/>
        </p:nvSpPr>
        <p:spPr>
          <a:xfrm rot="16974949" flipH="1">
            <a:off x="3291107" y="2878961"/>
            <a:ext cx="524616" cy="771832"/>
          </a:xfrm>
          <a:custGeom>
            <a:avLst/>
            <a:gdLst>
              <a:gd name="connsiteX0" fmla="*/ 0 w 524616"/>
              <a:gd name="connsiteY0" fmla="*/ 0 h 771832"/>
              <a:gd name="connsiteX1" fmla="*/ 176981 w 524616"/>
              <a:gd name="connsiteY1" fmla="*/ 122903 h 771832"/>
              <a:gd name="connsiteX2" fmla="*/ 157316 w 524616"/>
              <a:gd name="connsiteY2" fmla="*/ 250722 h 771832"/>
              <a:gd name="connsiteX3" fmla="*/ 349045 w 524616"/>
              <a:gd name="connsiteY3" fmla="*/ 324464 h 771832"/>
              <a:gd name="connsiteX4" fmla="*/ 334297 w 524616"/>
              <a:gd name="connsiteY4" fmla="*/ 521110 h 771832"/>
              <a:gd name="connsiteX5" fmla="*/ 516193 w 524616"/>
              <a:gd name="connsiteY5" fmla="*/ 619432 h 771832"/>
              <a:gd name="connsiteX6" fmla="*/ 496529 w 524616"/>
              <a:gd name="connsiteY6" fmla="*/ 771832 h 771832"/>
              <a:gd name="connsiteX7" fmla="*/ 496529 w 524616"/>
              <a:gd name="connsiteY7" fmla="*/ 771832 h 7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616" h="771832">
                <a:moveTo>
                  <a:pt x="0" y="0"/>
                </a:moveTo>
                <a:cubicBezTo>
                  <a:pt x="75381" y="40558"/>
                  <a:pt x="150762" y="81116"/>
                  <a:pt x="176981" y="122903"/>
                </a:cubicBezTo>
                <a:cubicBezTo>
                  <a:pt x="203200" y="164690"/>
                  <a:pt x="128639" y="217129"/>
                  <a:pt x="157316" y="250722"/>
                </a:cubicBezTo>
                <a:cubicBezTo>
                  <a:pt x="185993" y="284315"/>
                  <a:pt x="319548" y="279399"/>
                  <a:pt x="349045" y="324464"/>
                </a:cubicBezTo>
                <a:cubicBezTo>
                  <a:pt x="378542" y="369529"/>
                  <a:pt x="306439" y="471949"/>
                  <a:pt x="334297" y="521110"/>
                </a:cubicBezTo>
                <a:cubicBezTo>
                  <a:pt x="362155" y="570271"/>
                  <a:pt x="489154" y="577645"/>
                  <a:pt x="516193" y="619432"/>
                </a:cubicBezTo>
                <a:cubicBezTo>
                  <a:pt x="543232" y="661219"/>
                  <a:pt x="496529" y="771832"/>
                  <a:pt x="496529" y="771832"/>
                </a:cubicBezTo>
                <a:lnTo>
                  <a:pt x="496529" y="771832"/>
                </a:lnTo>
              </a:path>
            </a:pathLst>
          </a:custGeom>
          <a:noFill/>
          <a:ln w="76200" cap="rnd">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D91BEEB-88F6-410C-8BE3-FBC23C54A70C}"/>
              </a:ext>
            </a:extLst>
          </p:cNvPr>
          <p:cNvGrpSpPr/>
          <p:nvPr/>
        </p:nvGrpSpPr>
        <p:grpSpPr>
          <a:xfrm>
            <a:off x="2975823" y="1920050"/>
            <a:ext cx="946455" cy="425833"/>
            <a:chOff x="2975823" y="1920050"/>
            <a:chExt cx="946455" cy="425833"/>
          </a:xfrm>
        </p:grpSpPr>
        <p:pic>
          <p:nvPicPr>
            <p:cNvPr id="1028" name="Picture 4" descr="Image result for yamaka">
              <a:extLst>
                <a:ext uri="{FF2B5EF4-FFF2-40B4-BE49-F238E27FC236}">
                  <a16:creationId xmlns:a16="http://schemas.microsoft.com/office/drawing/2014/main" id="{372D9303-769E-4A4D-805C-CE48090139F7}"/>
                </a:ext>
              </a:extLst>
            </p:cNvPr>
            <p:cNvPicPr>
              <a:picLocks noChangeAspect="1" noChangeArrowheads="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10000" b="90000" l="2174" r="97609">
                          <a14:foregroundMark x1="6304" y1="59130" x2="6304" y2="59130"/>
                          <a14:foregroundMark x1="2391" y1="62391" x2="2391" y2="62391"/>
                          <a14:foregroundMark x1="94565" y1="56957" x2="94565" y2="56957"/>
                          <a14:foregroundMark x1="97609" y1="61304" x2="97609" y2="61304"/>
                          <a14:backgroundMark x1="8478" y1="29130" x2="8478" y2="29130"/>
                          <a14:backgroundMark x1="4783" y1="73913" x2="4783" y2="73913"/>
                        </a14:backgroundRemoval>
                      </a14:imgEffect>
                    </a14:imgLayer>
                  </a14:imgProps>
                </a:ext>
                <a:ext uri="{28A0092B-C50C-407E-A947-70E740481C1C}">
                  <a14:useLocalDpi xmlns:a14="http://schemas.microsoft.com/office/drawing/2010/main" val="0"/>
                </a:ext>
              </a:extLst>
            </a:blip>
            <a:srcRect t="22904" r="743" b="21332"/>
            <a:stretch/>
          </p:blipFill>
          <p:spPr bwMode="auto">
            <a:xfrm rot="19539000">
              <a:off x="2975823" y="1968406"/>
              <a:ext cx="946455" cy="375905"/>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49A13208-AB50-458D-A0BA-DDAB27A97DA2}"/>
                </a:ext>
              </a:extLst>
            </p:cNvPr>
            <p:cNvSpPr/>
            <p:nvPr/>
          </p:nvSpPr>
          <p:spPr>
            <a:xfrm>
              <a:off x="3119606" y="1920050"/>
              <a:ext cx="652056" cy="425833"/>
            </a:xfrm>
            <a:custGeom>
              <a:avLst/>
              <a:gdLst>
                <a:gd name="connsiteX0" fmla="*/ 652056 w 652056"/>
                <a:gd name="connsiteY0" fmla="*/ 0 h 425833"/>
                <a:gd name="connsiteX1" fmla="*/ 553202 w 652056"/>
                <a:gd name="connsiteY1" fmla="*/ 32318 h 425833"/>
                <a:gd name="connsiteX2" fmla="*/ 536093 w 652056"/>
                <a:gd name="connsiteY2" fmla="*/ 110260 h 425833"/>
                <a:gd name="connsiteX3" fmla="*/ 442942 w 652056"/>
                <a:gd name="connsiteY3" fmla="*/ 129271 h 425833"/>
                <a:gd name="connsiteX4" fmla="*/ 412525 w 652056"/>
                <a:gd name="connsiteY4" fmla="*/ 216718 h 425833"/>
                <a:gd name="connsiteX5" fmla="*/ 309869 w 652056"/>
                <a:gd name="connsiteY5" fmla="*/ 235729 h 425833"/>
                <a:gd name="connsiteX6" fmla="*/ 273750 w 652056"/>
                <a:gd name="connsiteY6" fmla="*/ 311770 h 425833"/>
                <a:gd name="connsiteX7" fmla="*/ 180599 w 652056"/>
                <a:gd name="connsiteY7" fmla="*/ 311770 h 425833"/>
                <a:gd name="connsiteX8" fmla="*/ 129271 w 652056"/>
                <a:gd name="connsiteY8" fmla="*/ 397317 h 425833"/>
                <a:gd name="connsiteX9" fmla="*/ 49427 w 652056"/>
                <a:gd name="connsiteY9" fmla="*/ 378307 h 425833"/>
                <a:gd name="connsiteX10" fmla="*/ 0 w 652056"/>
                <a:gd name="connsiteY10" fmla="*/ 425833 h 4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2056" h="425833">
                  <a:moveTo>
                    <a:pt x="652056" y="0"/>
                  </a:moveTo>
                  <a:lnTo>
                    <a:pt x="553202" y="32318"/>
                  </a:lnTo>
                  <a:lnTo>
                    <a:pt x="536093" y="110260"/>
                  </a:lnTo>
                  <a:lnTo>
                    <a:pt x="442942" y="129271"/>
                  </a:lnTo>
                  <a:lnTo>
                    <a:pt x="412525" y="216718"/>
                  </a:lnTo>
                  <a:lnTo>
                    <a:pt x="309869" y="235729"/>
                  </a:lnTo>
                  <a:lnTo>
                    <a:pt x="273750" y="311770"/>
                  </a:lnTo>
                  <a:lnTo>
                    <a:pt x="180599" y="311770"/>
                  </a:lnTo>
                  <a:lnTo>
                    <a:pt x="129271" y="397317"/>
                  </a:lnTo>
                  <a:lnTo>
                    <a:pt x="49427" y="378307"/>
                  </a:lnTo>
                  <a:lnTo>
                    <a:pt x="0" y="42583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095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000"/>
                                        <p:tgtEl>
                                          <p:spTgt spid="15"/>
                                        </p:tgtEl>
                                      </p:cBhvr>
                                    </p:animEffect>
                                  </p:childTnLst>
                                </p:cTn>
                              </p:par>
                              <p:par>
                                <p:cTn id="18" presetID="22" presetClass="entr" presetSubtype="1"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2611B4DE-0BCC-439A-B915-342D6B66B076}"/>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41065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7DA06A-41FE-4951-8615-2026E37C2513}"/>
              </a:ext>
            </a:extLst>
          </p:cNvPr>
          <p:cNvPicPr>
            <a:picLocks noChangeAspect="1"/>
          </p:cNvPicPr>
          <p:nvPr/>
        </p:nvPicPr>
        <p:blipFill rotWithShape="1">
          <a:blip r:embed="rId3"/>
          <a:srcRect l="30828" t="42568" r="45208" b="33482"/>
          <a:stretch/>
        </p:blipFill>
        <p:spPr>
          <a:xfrm rot="21407197">
            <a:off x="1280228" y="1034143"/>
            <a:ext cx="6583544" cy="4789714"/>
          </a:xfrm>
          <a:prstGeom prst="rect">
            <a:avLst/>
          </a:prstGeom>
        </p:spPr>
      </p:pic>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8" name="Freeform 8">
            <a:extLst>
              <a:ext uri="{FF2B5EF4-FFF2-40B4-BE49-F238E27FC236}">
                <a16:creationId xmlns:a16="http://schemas.microsoft.com/office/drawing/2014/main" id="{B2F22953-7AA6-4586-8FC4-B95662C643CD}"/>
              </a:ext>
            </a:extLst>
          </p:cNvPr>
          <p:cNvSpPr/>
          <p:nvPr/>
        </p:nvSpPr>
        <p:spPr>
          <a:xfrm rot="21426175">
            <a:off x="2769366" y="3253036"/>
            <a:ext cx="3212299" cy="1325825"/>
          </a:xfrm>
          <a:custGeom>
            <a:avLst/>
            <a:gdLst>
              <a:gd name="connsiteX0" fmla="*/ 0 w 2946400"/>
              <a:gd name="connsiteY0" fmla="*/ 246743 h 1175657"/>
              <a:gd name="connsiteX1" fmla="*/ 333829 w 2946400"/>
              <a:gd name="connsiteY1" fmla="*/ 188685 h 1175657"/>
              <a:gd name="connsiteX2" fmla="*/ 667658 w 2946400"/>
              <a:gd name="connsiteY2" fmla="*/ 87085 h 1175657"/>
              <a:gd name="connsiteX3" fmla="*/ 841829 w 2946400"/>
              <a:gd name="connsiteY3" fmla="*/ 0 h 1175657"/>
              <a:gd name="connsiteX4" fmla="*/ 1117600 w 2946400"/>
              <a:gd name="connsiteY4" fmla="*/ 43543 h 1175657"/>
              <a:gd name="connsiteX5" fmla="*/ 1480458 w 2946400"/>
              <a:gd name="connsiteY5" fmla="*/ 58057 h 1175657"/>
              <a:gd name="connsiteX6" fmla="*/ 1872343 w 2946400"/>
              <a:gd name="connsiteY6" fmla="*/ 43543 h 1175657"/>
              <a:gd name="connsiteX7" fmla="*/ 2177143 w 2946400"/>
              <a:gd name="connsiteY7" fmla="*/ 159657 h 1175657"/>
              <a:gd name="connsiteX8" fmla="*/ 2510972 w 2946400"/>
              <a:gd name="connsiteY8" fmla="*/ 261257 h 1175657"/>
              <a:gd name="connsiteX9" fmla="*/ 2801258 w 2946400"/>
              <a:gd name="connsiteY9" fmla="*/ 420914 h 1175657"/>
              <a:gd name="connsiteX10" fmla="*/ 2931886 w 2946400"/>
              <a:gd name="connsiteY10" fmla="*/ 725714 h 1175657"/>
              <a:gd name="connsiteX11" fmla="*/ 2931886 w 2946400"/>
              <a:gd name="connsiteY11" fmla="*/ 986971 h 1175657"/>
              <a:gd name="connsiteX12" fmla="*/ 2946400 w 2946400"/>
              <a:gd name="connsiteY12" fmla="*/ 1175657 h 1175657"/>
              <a:gd name="connsiteX0" fmla="*/ 0 w 2957539"/>
              <a:gd name="connsiteY0" fmla="*/ 246743 h 1175657"/>
              <a:gd name="connsiteX1" fmla="*/ 333829 w 2957539"/>
              <a:gd name="connsiteY1" fmla="*/ 188685 h 1175657"/>
              <a:gd name="connsiteX2" fmla="*/ 667658 w 2957539"/>
              <a:gd name="connsiteY2" fmla="*/ 87085 h 1175657"/>
              <a:gd name="connsiteX3" fmla="*/ 841829 w 2957539"/>
              <a:gd name="connsiteY3" fmla="*/ 0 h 1175657"/>
              <a:gd name="connsiteX4" fmla="*/ 1117600 w 2957539"/>
              <a:gd name="connsiteY4" fmla="*/ 43543 h 1175657"/>
              <a:gd name="connsiteX5" fmla="*/ 1480458 w 2957539"/>
              <a:gd name="connsiteY5" fmla="*/ 58057 h 1175657"/>
              <a:gd name="connsiteX6" fmla="*/ 1872343 w 2957539"/>
              <a:gd name="connsiteY6" fmla="*/ 43543 h 1175657"/>
              <a:gd name="connsiteX7" fmla="*/ 2177143 w 2957539"/>
              <a:gd name="connsiteY7" fmla="*/ 159657 h 1175657"/>
              <a:gd name="connsiteX8" fmla="*/ 2510972 w 2957539"/>
              <a:gd name="connsiteY8" fmla="*/ 261257 h 1175657"/>
              <a:gd name="connsiteX9" fmla="*/ 2801258 w 2957539"/>
              <a:gd name="connsiteY9" fmla="*/ 420914 h 1175657"/>
              <a:gd name="connsiteX10" fmla="*/ 2957539 w 2957539"/>
              <a:gd name="connsiteY10" fmla="*/ 730949 h 1175657"/>
              <a:gd name="connsiteX11" fmla="*/ 2931886 w 2957539"/>
              <a:gd name="connsiteY11" fmla="*/ 986971 h 1175657"/>
              <a:gd name="connsiteX12" fmla="*/ 2946400 w 2957539"/>
              <a:gd name="connsiteY12" fmla="*/ 1175657 h 1175657"/>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17600 w 2957539"/>
              <a:gd name="connsiteY4" fmla="*/ 43543 h 1188875"/>
              <a:gd name="connsiteX5" fmla="*/ 1480458 w 2957539"/>
              <a:gd name="connsiteY5" fmla="*/ 58057 h 1188875"/>
              <a:gd name="connsiteX6" fmla="*/ 1872343 w 2957539"/>
              <a:gd name="connsiteY6" fmla="*/ 43543 h 1188875"/>
              <a:gd name="connsiteX7" fmla="*/ 2177143 w 2957539"/>
              <a:gd name="connsiteY7" fmla="*/ 159657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19201 w 2957539"/>
              <a:gd name="connsiteY4" fmla="*/ 14071 h 1188875"/>
              <a:gd name="connsiteX5" fmla="*/ 1480458 w 2957539"/>
              <a:gd name="connsiteY5" fmla="*/ 58057 h 1188875"/>
              <a:gd name="connsiteX6" fmla="*/ 1872343 w 2957539"/>
              <a:gd name="connsiteY6" fmla="*/ 43543 h 1188875"/>
              <a:gd name="connsiteX7" fmla="*/ 2177143 w 2957539"/>
              <a:gd name="connsiteY7" fmla="*/ 159657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19201 w 2957539"/>
              <a:gd name="connsiteY4" fmla="*/ 14071 h 1188875"/>
              <a:gd name="connsiteX5" fmla="*/ 1480458 w 2957539"/>
              <a:gd name="connsiteY5" fmla="*/ 58057 h 1188875"/>
              <a:gd name="connsiteX6" fmla="*/ 1872343 w 2957539"/>
              <a:gd name="connsiteY6" fmla="*/ 43543 h 1188875"/>
              <a:gd name="connsiteX7" fmla="*/ 2177143 w 2957539"/>
              <a:gd name="connsiteY7" fmla="*/ 159657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19201 w 2957539"/>
              <a:gd name="connsiteY4" fmla="*/ 14071 h 1188875"/>
              <a:gd name="connsiteX5" fmla="*/ 1480458 w 2957539"/>
              <a:gd name="connsiteY5" fmla="*/ 58057 h 1188875"/>
              <a:gd name="connsiteX6" fmla="*/ 1872343 w 2957539"/>
              <a:gd name="connsiteY6" fmla="*/ 43543 h 1188875"/>
              <a:gd name="connsiteX7" fmla="*/ 2177143 w 2957539"/>
              <a:gd name="connsiteY7" fmla="*/ 159657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19201 w 2957539"/>
              <a:gd name="connsiteY4" fmla="*/ 14071 h 1188875"/>
              <a:gd name="connsiteX5" fmla="*/ 1480458 w 2957539"/>
              <a:gd name="connsiteY5" fmla="*/ 58057 h 1188875"/>
              <a:gd name="connsiteX6" fmla="*/ 1872343 w 2957539"/>
              <a:gd name="connsiteY6" fmla="*/ 43543 h 1188875"/>
              <a:gd name="connsiteX7" fmla="*/ 2177143 w 2957539"/>
              <a:gd name="connsiteY7" fmla="*/ 159657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19201 w 2957539"/>
              <a:gd name="connsiteY4" fmla="*/ 14071 h 1188875"/>
              <a:gd name="connsiteX5" fmla="*/ 1480458 w 2957539"/>
              <a:gd name="connsiteY5" fmla="*/ 58057 h 1188875"/>
              <a:gd name="connsiteX6" fmla="*/ 1872343 w 2957539"/>
              <a:gd name="connsiteY6" fmla="*/ 43543 h 1188875"/>
              <a:gd name="connsiteX7" fmla="*/ 2186870 w 2957539"/>
              <a:gd name="connsiteY7" fmla="*/ 147453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19201 w 2957539"/>
              <a:gd name="connsiteY4" fmla="*/ 14071 h 1188875"/>
              <a:gd name="connsiteX5" fmla="*/ 1480458 w 2957539"/>
              <a:gd name="connsiteY5" fmla="*/ 58057 h 1188875"/>
              <a:gd name="connsiteX6" fmla="*/ 1871886 w 2957539"/>
              <a:gd name="connsiteY6" fmla="*/ 51963 h 1188875"/>
              <a:gd name="connsiteX7" fmla="*/ 2186870 w 2957539"/>
              <a:gd name="connsiteY7" fmla="*/ 147453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19201 w 2957539"/>
              <a:gd name="connsiteY4" fmla="*/ 14071 h 1188875"/>
              <a:gd name="connsiteX5" fmla="*/ 1482288 w 2957539"/>
              <a:gd name="connsiteY5" fmla="*/ 24374 h 1188875"/>
              <a:gd name="connsiteX6" fmla="*/ 1871886 w 2957539"/>
              <a:gd name="connsiteY6" fmla="*/ 51963 h 1188875"/>
              <a:gd name="connsiteX7" fmla="*/ 2186870 w 2957539"/>
              <a:gd name="connsiteY7" fmla="*/ 147453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19201 w 2957539"/>
              <a:gd name="connsiteY4" fmla="*/ 14071 h 1188875"/>
              <a:gd name="connsiteX5" fmla="*/ 1468901 w 2957539"/>
              <a:gd name="connsiteY5" fmla="*/ 103944 h 1188875"/>
              <a:gd name="connsiteX6" fmla="*/ 1871886 w 2957539"/>
              <a:gd name="connsiteY6" fmla="*/ 51963 h 1188875"/>
              <a:gd name="connsiteX7" fmla="*/ 2186870 w 2957539"/>
              <a:gd name="connsiteY7" fmla="*/ 147453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246743 h 1188875"/>
              <a:gd name="connsiteX1" fmla="*/ 333829 w 2957539"/>
              <a:gd name="connsiteY1" fmla="*/ 188685 h 1188875"/>
              <a:gd name="connsiteX2" fmla="*/ 667658 w 2957539"/>
              <a:gd name="connsiteY2" fmla="*/ 87085 h 1188875"/>
              <a:gd name="connsiteX3" fmla="*/ 841829 w 2957539"/>
              <a:gd name="connsiteY3" fmla="*/ 0 h 1188875"/>
              <a:gd name="connsiteX4" fmla="*/ 1135398 w 2957539"/>
              <a:gd name="connsiteY4" fmla="*/ 133022 h 1188875"/>
              <a:gd name="connsiteX5" fmla="*/ 1468901 w 2957539"/>
              <a:gd name="connsiteY5" fmla="*/ 103944 h 1188875"/>
              <a:gd name="connsiteX6" fmla="*/ 1871886 w 2957539"/>
              <a:gd name="connsiteY6" fmla="*/ 51963 h 1188875"/>
              <a:gd name="connsiteX7" fmla="*/ 2186870 w 2957539"/>
              <a:gd name="connsiteY7" fmla="*/ 147453 h 1188875"/>
              <a:gd name="connsiteX8" fmla="*/ 2510972 w 2957539"/>
              <a:gd name="connsiteY8" fmla="*/ 261257 h 1188875"/>
              <a:gd name="connsiteX9" fmla="*/ 2801258 w 2957539"/>
              <a:gd name="connsiteY9" fmla="*/ 420914 h 1188875"/>
              <a:gd name="connsiteX10" fmla="*/ 2957539 w 2957539"/>
              <a:gd name="connsiteY10" fmla="*/ 730949 h 1188875"/>
              <a:gd name="connsiteX11" fmla="*/ 2931886 w 2957539"/>
              <a:gd name="connsiteY11" fmla="*/ 986971 h 1188875"/>
              <a:gd name="connsiteX12" fmla="*/ 2885163 w 2957539"/>
              <a:gd name="connsiteY12" fmla="*/ 1188875 h 1188875"/>
              <a:gd name="connsiteX0" fmla="*/ 0 w 2957539"/>
              <a:gd name="connsiteY0" fmla="*/ 194780 h 1136912"/>
              <a:gd name="connsiteX1" fmla="*/ 333829 w 2957539"/>
              <a:gd name="connsiteY1" fmla="*/ 136722 h 1136912"/>
              <a:gd name="connsiteX2" fmla="*/ 667658 w 2957539"/>
              <a:gd name="connsiteY2" fmla="*/ 35122 h 1136912"/>
              <a:gd name="connsiteX3" fmla="*/ 835597 w 2957539"/>
              <a:gd name="connsiteY3" fmla="*/ 146132 h 1136912"/>
              <a:gd name="connsiteX4" fmla="*/ 1135398 w 2957539"/>
              <a:gd name="connsiteY4" fmla="*/ 81059 h 1136912"/>
              <a:gd name="connsiteX5" fmla="*/ 1468901 w 2957539"/>
              <a:gd name="connsiteY5" fmla="*/ 51981 h 1136912"/>
              <a:gd name="connsiteX6" fmla="*/ 1871886 w 2957539"/>
              <a:gd name="connsiteY6" fmla="*/ 0 h 1136912"/>
              <a:gd name="connsiteX7" fmla="*/ 2186870 w 2957539"/>
              <a:gd name="connsiteY7" fmla="*/ 95490 h 1136912"/>
              <a:gd name="connsiteX8" fmla="*/ 2510972 w 2957539"/>
              <a:gd name="connsiteY8" fmla="*/ 209294 h 1136912"/>
              <a:gd name="connsiteX9" fmla="*/ 2801258 w 2957539"/>
              <a:gd name="connsiteY9" fmla="*/ 368951 h 1136912"/>
              <a:gd name="connsiteX10" fmla="*/ 2957539 w 2957539"/>
              <a:gd name="connsiteY10" fmla="*/ 678986 h 1136912"/>
              <a:gd name="connsiteX11" fmla="*/ 2931886 w 2957539"/>
              <a:gd name="connsiteY11" fmla="*/ 935008 h 1136912"/>
              <a:gd name="connsiteX12" fmla="*/ 2885163 w 2957539"/>
              <a:gd name="connsiteY12" fmla="*/ 1136912 h 1136912"/>
              <a:gd name="connsiteX0" fmla="*/ 0 w 2957539"/>
              <a:gd name="connsiteY0" fmla="*/ 194780 h 1136912"/>
              <a:gd name="connsiteX1" fmla="*/ 333829 w 2957539"/>
              <a:gd name="connsiteY1" fmla="*/ 136722 h 1136912"/>
              <a:gd name="connsiteX2" fmla="*/ 619480 w 2957539"/>
              <a:gd name="connsiteY2" fmla="*/ 87725 h 1136912"/>
              <a:gd name="connsiteX3" fmla="*/ 835597 w 2957539"/>
              <a:gd name="connsiteY3" fmla="*/ 146132 h 1136912"/>
              <a:gd name="connsiteX4" fmla="*/ 1135398 w 2957539"/>
              <a:gd name="connsiteY4" fmla="*/ 81059 h 1136912"/>
              <a:gd name="connsiteX5" fmla="*/ 1468901 w 2957539"/>
              <a:gd name="connsiteY5" fmla="*/ 51981 h 1136912"/>
              <a:gd name="connsiteX6" fmla="*/ 1871886 w 2957539"/>
              <a:gd name="connsiteY6" fmla="*/ 0 h 1136912"/>
              <a:gd name="connsiteX7" fmla="*/ 2186870 w 2957539"/>
              <a:gd name="connsiteY7" fmla="*/ 95490 h 1136912"/>
              <a:gd name="connsiteX8" fmla="*/ 2510972 w 2957539"/>
              <a:gd name="connsiteY8" fmla="*/ 209294 h 1136912"/>
              <a:gd name="connsiteX9" fmla="*/ 2801258 w 2957539"/>
              <a:gd name="connsiteY9" fmla="*/ 368951 h 1136912"/>
              <a:gd name="connsiteX10" fmla="*/ 2957539 w 2957539"/>
              <a:gd name="connsiteY10" fmla="*/ 678986 h 1136912"/>
              <a:gd name="connsiteX11" fmla="*/ 2931886 w 2957539"/>
              <a:gd name="connsiteY11" fmla="*/ 935008 h 1136912"/>
              <a:gd name="connsiteX12" fmla="*/ 2885163 w 2957539"/>
              <a:gd name="connsiteY12" fmla="*/ 1136912 h 113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7539" h="1136912">
                <a:moveTo>
                  <a:pt x="0" y="194780"/>
                </a:moveTo>
                <a:lnTo>
                  <a:pt x="333829" y="136722"/>
                </a:lnTo>
                <a:lnTo>
                  <a:pt x="619480" y="87725"/>
                </a:lnTo>
                <a:lnTo>
                  <a:pt x="835597" y="146132"/>
                </a:lnTo>
                <a:lnTo>
                  <a:pt x="1135398" y="81059"/>
                </a:lnTo>
                <a:lnTo>
                  <a:pt x="1468901" y="51981"/>
                </a:lnTo>
                <a:lnTo>
                  <a:pt x="1871886" y="0"/>
                </a:lnTo>
                <a:lnTo>
                  <a:pt x="2186870" y="95490"/>
                </a:lnTo>
                <a:lnTo>
                  <a:pt x="2510972" y="209294"/>
                </a:lnTo>
                <a:lnTo>
                  <a:pt x="2801258" y="368951"/>
                </a:lnTo>
                <a:lnTo>
                  <a:pt x="2957539" y="678986"/>
                </a:lnTo>
                <a:lnTo>
                  <a:pt x="2931886" y="935008"/>
                </a:lnTo>
                <a:lnTo>
                  <a:pt x="2885163" y="1136912"/>
                </a:lnTo>
              </a:path>
            </a:pathLst>
          </a:custGeom>
          <a:ln w="28575">
            <a:solidFill>
              <a:srgbClr val="FFFF0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020EE61-521E-490E-8930-B63223A91DA5}"/>
              </a:ext>
            </a:extLst>
          </p:cNvPr>
          <p:cNvSpPr txBox="1"/>
          <p:nvPr/>
        </p:nvSpPr>
        <p:spPr>
          <a:xfrm rot="19404663">
            <a:off x="5273437" y="4502331"/>
            <a:ext cx="1519881" cy="584775"/>
          </a:xfrm>
          <a:prstGeom prst="rect">
            <a:avLst/>
          </a:prstGeom>
          <a:noFill/>
        </p:spPr>
        <p:txBody>
          <a:bodyPr wrap="square" rtlCol="0">
            <a:spAutoFit/>
          </a:bodyPr>
          <a:lstStyle/>
          <a:p>
            <a:pPr algn="ct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Midian</a:t>
            </a:r>
          </a:p>
        </p:txBody>
      </p:sp>
      <p:sp>
        <p:nvSpPr>
          <p:cNvPr id="13" name="TextBox 12">
            <a:extLst>
              <a:ext uri="{FF2B5EF4-FFF2-40B4-BE49-F238E27FC236}">
                <a16:creationId xmlns:a16="http://schemas.microsoft.com/office/drawing/2014/main" id="{B009EEDC-095A-452F-9D29-4181FF029A62}"/>
              </a:ext>
            </a:extLst>
          </p:cNvPr>
          <p:cNvSpPr txBox="1"/>
          <p:nvPr/>
        </p:nvSpPr>
        <p:spPr>
          <a:xfrm rot="470880">
            <a:off x="4154968" y="2811659"/>
            <a:ext cx="1474443" cy="376495"/>
          </a:xfrm>
          <a:prstGeom prst="rect">
            <a:avLst/>
          </a:prstGeom>
          <a:noFill/>
        </p:spPr>
        <p:txBody>
          <a:bodyPr wrap="square" rtlCol="0">
            <a:prstTxWarp prst="textChevron">
              <a:avLst/>
            </a:prstTxWarp>
            <a:spAutoFit/>
          </a:bodyPr>
          <a:lstStyle/>
          <a:p>
            <a:r>
              <a:rPr lang="en-US" sz="2400" b="1" dirty="0">
                <a:solidFill>
                  <a:schemeClr val="bg2">
                    <a:lumMod val="10000"/>
                  </a:schemeClr>
                </a:solidFill>
              </a:rPr>
              <a:t>285 miles</a:t>
            </a:r>
          </a:p>
        </p:txBody>
      </p:sp>
      <p:sp>
        <p:nvSpPr>
          <p:cNvPr id="14" name="TextBox 13">
            <a:extLst>
              <a:ext uri="{FF2B5EF4-FFF2-40B4-BE49-F238E27FC236}">
                <a16:creationId xmlns:a16="http://schemas.microsoft.com/office/drawing/2014/main" id="{D762E049-B2A1-4874-8ACC-4BBFE836324F}"/>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89828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17E4DE2-560A-4573-B474-D7C389D50519}"/>
              </a:ext>
            </a:extLst>
          </p:cNvPr>
          <p:cNvSpPr/>
          <p:nvPr/>
        </p:nvSpPr>
        <p:spPr>
          <a:xfrm>
            <a:off x="3199648" y="2213747"/>
            <a:ext cx="4020959" cy="723153"/>
          </a:xfrm>
          <a:prstGeom prst="roundRect">
            <a:avLst/>
          </a:prstGeom>
          <a:solidFill>
            <a:schemeClr val="accent2">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Exodus ~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t>
            </a:r>
            <a:r>
              <a:rPr lang="en-US" sz="3200" dirty="0">
                <a:solidFill>
                  <a:schemeClr val="bg1"/>
                </a:solidFill>
                <a:effectLst>
                  <a:outerShdw blurRad="38100" dist="38100" dir="2700000" algn="tl">
                    <a:srgbClr val="000000">
                      <a:alpha val="43137"/>
                    </a:srgbClr>
                  </a:outerShdw>
                </a:effectLst>
              </a:rPr>
              <a:t> (</a:t>
            </a:r>
            <a:r>
              <a:rPr lang="en-US" sz="3200" i="1" dirty="0">
                <a:solidFill>
                  <a:schemeClr val="bg1"/>
                </a:solidFill>
                <a:effectLst>
                  <a:outerShdw blurRad="38100" dist="38100" dir="2700000" algn="tl">
                    <a:srgbClr val="000000">
                      <a:alpha val="43137"/>
                    </a:srgbClr>
                  </a:outerShdw>
                </a:effectLst>
              </a:rPr>
              <a:t>out</a:t>
            </a:r>
            <a:r>
              <a:rPr lang="en-US" sz="3200" dirty="0">
                <a:solidFill>
                  <a:schemeClr val="bg1"/>
                </a:solidFill>
                <a:effectLst>
                  <a:outerShdw blurRad="38100" dist="38100" dir="2700000" algn="tl">
                    <a:srgbClr val="000000">
                      <a:alpha val="43137"/>
                    </a:srgbClr>
                  </a:outerShdw>
                </a:effectLst>
              </a:rPr>
              <a:t>)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hodos</a:t>
            </a:r>
            <a:r>
              <a:rPr lang="en-US" sz="3200" dirty="0">
                <a:solidFill>
                  <a:schemeClr val="bg1"/>
                </a:solidFill>
                <a:effectLst>
                  <a:outerShdw blurRad="38100" dist="38100" dir="2700000" algn="tl">
                    <a:srgbClr val="000000">
                      <a:alpha val="43137"/>
                    </a:srgbClr>
                  </a:outerShdw>
                </a:effectLst>
              </a:rPr>
              <a:t> (</a:t>
            </a:r>
            <a:r>
              <a:rPr lang="en-US" sz="3200" i="1" dirty="0">
                <a:solidFill>
                  <a:schemeClr val="bg1"/>
                </a:solidFill>
                <a:effectLst>
                  <a:outerShdw blurRad="38100" dist="38100" dir="2700000" algn="tl">
                    <a:srgbClr val="000000">
                      <a:alpha val="43137"/>
                    </a:srgbClr>
                  </a:outerShdw>
                </a:effectLst>
              </a:rPr>
              <a:t>way</a:t>
            </a:r>
            <a:r>
              <a:rPr lang="en-US" sz="3200" dirty="0">
                <a:solidFill>
                  <a:schemeClr val="bg1"/>
                </a:solidFill>
                <a:effectLst>
                  <a:outerShdw blurRad="38100" dist="38100" dir="2700000" algn="tl">
                    <a:srgbClr val="000000">
                      <a:alpha val="43137"/>
                    </a:srgbClr>
                  </a:outerShdw>
                </a:effectLst>
              </a:rPr>
              <a:t>, </a:t>
            </a:r>
            <a:r>
              <a:rPr lang="en-US" sz="3200" i="1" dirty="0">
                <a:solidFill>
                  <a:schemeClr val="bg1"/>
                </a:solidFill>
                <a:effectLst>
                  <a:outerShdw blurRad="38100" dist="38100" dir="2700000" algn="tl">
                    <a:srgbClr val="000000">
                      <a:alpha val="43137"/>
                    </a:srgbClr>
                  </a:outerShdw>
                </a:effectLst>
              </a:rPr>
              <a:t>path</a:t>
            </a:r>
            <a:r>
              <a:rPr lang="en-US" sz="3200" dirty="0">
                <a:solidFill>
                  <a:schemeClr val="bg1"/>
                </a:solidFill>
                <a:effectLst>
                  <a:outerShdw blurRad="38100" dist="38100" dir="2700000" algn="tl">
                    <a:srgbClr val="000000">
                      <a:alpha val="43137"/>
                    </a:srgbClr>
                  </a:outerShdw>
                </a:effectLst>
              </a:rPr>
              <a:t> or </a:t>
            </a:r>
            <a:r>
              <a:rPr lang="en-US" sz="3200" i="1" dirty="0">
                <a:solidFill>
                  <a:schemeClr val="bg1"/>
                </a:solidFill>
                <a:effectLst>
                  <a:outerShdw blurRad="38100" dist="38100" dir="2700000" algn="tl">
                    <a:srgbClr val="000000">
                      <a:alpha val="43137"/>
                    </a:srgbClr>
                  </a:outerShdw>
                </a:effectLst>
              </a:rPr>
              <a:t>road</a:t>
            </a:r>
            <a:r>
              <a:rPr lang="en-US" sz="3200" dirty="0">
                <a:solidFill>
                  <a:schemeClr val="bg1"/>
                </a:solidFill>
                <a:effectLst>
                  <a:outerShdw blurRad="38100" dist="38100" dir="2700000" algn="tl">
                    <a:srgbClr val="000000">
                      <a:alpha val="43137"/>
                    </a:srgbClr>
                  </a:outerShdw>
                </a:effectLst>
              </a:rPr>
              <a:t>)</a:t>
            </a:r>
          </a:p>
        </p:txBody>
      </p:sp>
      <p:sp>
        <p:nvSpPr>
          <p:cNvPr id="5" name="TextBox 4">
            <a:extLst>
              <a:ext uri="{FF2B5EF4-FFF2-40B4-BE49-F238E27FC236}">
                <a16:creationId xmlns:a16="http://schemas.microsoft.com/office/drawing/2014/main" id="{768D8E8E-AC01-4CCC-8C34-C2C966D73DF5}"/>
              </a:ext>
            </a:extLst>
          </p:cNvPr>
          <p:cNvSpPr txBox="1"/>
          <p:nvPr/>
        </p:nvSpPr>
        <p:spPr>
          <a:xfrm>
            <a:off x="669365" y="1284949"/>
            <a:ext cx="8032376"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Mark 12:26 ~ </a:t>
            </a:r>
            <a:r>
              <a:rPr lang="en-US" sz="3200" dirty="0">
                <a:solidFill>
                  <a:srgbClr val="FFFF00"/>
                </a:solidFill>
                <a:effectLst>
                  <a:outerShdw blurRad="38100" dist="38100" dir="2700000" algn="tl">
                    <a:srgbClr val="000000">
                      <a:alpha val="43137"/>
                    </a:srgbClr>
                  </a:outerShdw>
                </a:effectLst>
              </a:rPr>
              <a:t>But concerning the dead, that they rise, have you not read in the book of Moses, in the </a:t>
            </a:r>
            <a:r>
              <a:rPr lang="en-US" sz="3200" i="1" dirty="0">
                <a:solidFill>
                  <a:srgbClr val="FFFF00"/>
                </a:solidFill>
                <a:effectLst>
                  <a:outerShdw blurRad="38100" dist="38100" dir="2700000" algn="tl">
                    <a:srgbClr val="000000">
                      <a:alpha val="43137"/>
                    </a:srgbClr>
                  </a:outerShdw>
                </a:effectLst>
              </a:rPr>
              <a:t>burning</a:t>
            </a:r>
            <a:r>
              <a:rPr lang="en-US" sz="3200" dirty="0">
                <a:solidFill>
                  <a:srgbClr val="FFFF00"/>
                </a:solidFill>
                <a:effectLst>
                  <a:outerShdw blurRad="38100" dist="38100" dir="2700000" algn="tl">
                    <a:srgbClr val="000000">
                      <a:alpha val="43137"/>
                    </a:srgbClr>
                  </a:outerShdw>
                </a:effectLst>
              </a:rPr>
              <a:t> bush </a:t>
            </a:r>
            <a:r>
              <a:rPr lang="en-US" sz="3200" i="1" dirty="0">
                <a:solidFill>
                  <a:srgbClr val="FFFF00"/>
                </a:solidFill>
                <a:effectLst>
                  <a:outerShdw blurRad="38100" dist="38100" dir="2700000" algn="tl">
                    <a:srgbClr val="000000">
                      <a:alpha val="43137"/>
                    </a:srgbClr>
                  </a:outerShdw>
                </a:effectLst>
              </a:rPr>
              <a:t>passage</a:t>
            </a:r>
            <a:r>
              <a:rPr lang="en-US" sz="3200" dirty="0">
                <a:solidFill>
                  <a:srgbClr val="FFFF00"/>
                </a:solidFill>
                <a:effectLst>
                  <a:outerShdw blurRad="38100" dist="38100" dir="2700000" algn="tl">
                    <a:srgbClr val="000000">
                      <a:alpha val="43137"/>
                    </a:srgbClr>
                  </a:outerShdw>
                </a:effectLst>
              </a:rPr>
              <a:t>, how God spoke to him, saying, “I am the God of Abraham, the God of Isaac, and the God of Jacob”? </a:t>
            </a:r>
          </a:p>
        </p:txBody>
      </p:sp>
    </p:spTree>
    <p:extLst>
      <p:ext uri="{BB962C8B-B14F-4D97-AF65-F5344CB8AC3E}">
        <p14:creationId xmlns:p14="http://schemas.microsoft.com/office/powerpoint/2010/main" val="3562129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B12E8E65-57B5-444B-BE61-AC815B7D0174}"/>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25019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8" name="TextBox 7">
            <a:extLst>
              <a:ext uri="{FF2B5EF4-FFF2-40B4-BE49-F238E27FC236}">
                <a16:creationId xmlns:a16="http://schemas.microsoft.com/office/drawing/2014/main" id="{08F92739-FA33-4734-9102-9C4C459AFBFD}"/>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grpSp>
        <p:nvGrpSpPr>
          <p:cNvPr id="6" name="Group 5">
            <a:extLst>
              <a:ext uri="{FF2B5EF4-FFF2-40B4-BE49-F238E27FC236}">
                <a16:creationId xmlns:a16="http://schemas.microsoft.com/office/drawing/2014/main" id="{623705EE-D551-4020-B19E-515B19AE15E7}"/>
              </a:ext>
            </a:extLst>
          </p:cNvPr>
          <p:cNvGrpSpPr/>
          <p:nvPr/>
        </p:nvGrpSpPr>
        <p:grpSpPr>
          <a:xfrm>
            <a:off x="603080" y="462898"/>
            <a:ext cx="6000750" cy="6096000"/>
            <a:chOff x="603080" y="462898"/>
            <a:chExt cx="6000750" cy="6096000"/>
          </a:xfrm>
        </p:grpSpPr>
        <p:grpSp>
          <p:nvGrpSpPr>
            <p:cNvPr id="7" name="Group 6">
              <a:extLst>
                <a:ext uri="{FF2B5EF4-FFF2-40B4-BE49-F238E27FC236}">
                  <a16:creationId xmlns:a16="http://schemas.microsoft.com/office/drawing/2014/main" id="{828AA91F-C5B9-45BC-B6E4-7C8E385B0949}"/>
                </a:ext>
              </a:extLst>
            </p:cNvPr>
            <p:cNvGrpSpPr/>
            <p:nvPr/>
          </p:nvGrpSpPr>
          <p:grpSpPr>
            <a:xfrm>
              <a:off x="603080" y="462898"/>
              <a:ext cx="6000750" cy="6096000"/>
              <a:chOff x="-747157" y="762000"/>
              <a:chExt cx="6000750" cy="6096000"/>
            </a:xfrm>
          </p:grpSpPr>
          <p:pic>
            <p:nvPicPr>
              <p:cNvPr id="11" name="Picture 10">
                <a:extLst>
                  <a:ext uri="{FF2B5EF4-FFF2-40B4-BE49-F238E27FC236}">
                    <a16:creationId xmlns:a16="http://schemas.microsoft.com/office/drawing/2014/main" id="{5640809A-BD19-448C-88FA-42CF65DA2F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7656" l="10000" r="90000">
                            <a14:foregroundMark x1="53968" y1="25625" x2="59683" y2="25781"/>
                            <a14:foregroundMark x1="54444" y1="31406" x2="56825" y2="30000"/>
                            <a14:foregroundMark x1="49524" y1="95000" x2="57619" y2="93750"/>
                            <a14:foregroundMark x1="57619" y1="93750" x2="64603" y2="94219"/>
                            <a14:foregroundMark x1="47302" y1="97344" x2="48889" y2="97656"/>
                            <a14:foregroundMark x1="60476" y1="97500" x2="67937" y2="94219"/>
                            <a14:foregroundMark x1="67937" y1="94219" x2="68095" y2="94219"/>
                            <a14:foregroundMark x1="35397" y1="64531" x2="37143" y2="63438"/>
                            <a14:foregroundMark x1="80952" y1="62656" x2="80317" y2="60000"/>
                            <a14:foregroundMark x1="80952" y1="58125" x2="81587" y2="58125"/>
                            <a14:foregroundMark x1="85556" y1="61094" x2="85873" y2="6359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7157" y="762000"/>
                <a:ext cx="6000750" cy="6096000"/>
              </a:xfrm>
              <a:prstGeom prst="rect">
                <a:avLst/>
              </a:prstGeom>
              <a:ln>
                <a:solidFill>
                  <a:schemeClr val="bg1"/>
                </a:solidFill>
              </a:ln>
              <a:effectLst>
                <a:softEdge rad="31750"/>
              </a:effectLst>
            </p:spPr>
          </p:pic>
          <p:sp>
            <p:nvSpPr>
              <p:cNvPr id="12" name="Freeform: Shape 11">
                <a:extLst>
                  <a:ext uri="{FF2B5EF4-FFF2-40B4-BE49-F238E27FC236}">
                    <a16:creationId xmlns:a16="http://schemas.microsoft.com/office/drawing/2014/main" id="{24EF3E8A-E02E-4D7D-8A07-8B54F6406611}"/>
                  </a:ext>
                </a:extLst>
              </p:cNvPr>
              <p:cNvSpPr/>
              <p:nvPr/>
            </p:nvSpPr>
            <p:spPr>
              <a:xfrm rot="423661">
                <a:off x="4014866" y="4267874"/>
                <a:ext cx="428593" cy="458954"/>
              </a:xfrm>
              <a:custGeom>
                <a:avLst/>
                <a:gdLst>
                  <a:gd name="connsiteX0" fmla="*/ 0 w 280219"/>
                  <a:gd name="connsiteY0" fmla="*/ 81117 h 346588"/>
                  <a:gd name="connsiteX1" fmla="*/ 117987 w 280219"/>
                  <a:gd name="connsiteY1" fmla="*/ 22123 h 346588"/>
                  <a:gd name="connsiteX2" fmla="*/ 147484 w 280219"/>
                  <a:gd name="connsiteY2" fmla="*/ 0 h 346588"/>
                  <a:gd name="connsiteX3" fmla="*/ 265471 w 280219"/>
                  <a:gd name="connsiteY3" fmla="*/ 44246 h 346588"/>
                  <a:gd name="connsiteX4" fmla="*/ 280219 w 280219"/>
                  <a:gd name="connsiteY4" fmla="*/ 346588 h 346588"/>
                  <a:gd name="connsiteX5" fmla="*/ 117987 w 280219"/>
                  <a:gd name="connsiteY5" fmla="*/ 317091 h 346588"/>
                  <a:gd name="connsiteX6" fmla="*/ 7374 w 280219"/>
                  <a:gd name="connsiteY6" fmla="*/ 272846 h 346588"/>
                  <a:gd name="connsiteX7" fmla="*/ 0 w 280219"/>
                  <a:gd name="connsiteY7" fmla="*/ 81117 h 346588"/>
                  <a:gd name="connsiteX0" fmla="*/ 27197 w 272845"/>
                  <a:gd name="connsiteY0" fmla="*/ 63832 h 346588"/>
                  <a:gd name="connsiteX1" fmla="*/ 110613 w 272845"/>
                  <a:gd name="connsiteY1" fmla="*/ 22123 h 346588"/>
                  <a:gd name="connsiteX2" fmla="*/ 140110 w 272845"/>
                  <a:gd name="connsiteY2" fmla="*/ 0 h 346588"/>
                  <a:gd name="connsiteX3" fmla="*/ 258097 w 272845"/>
                  <a:gd name="connsiteY3" fmla="*/ 44246 h 346588"/>
                  <a:gd name="connsiteX4" fmla="*/ 272845 w 272845"/>
                  <a:gd name="connsiteY4" fmla="*/ 346588 h 346588"/>
                  <a:gd name="connsiteX5" fmla="*/ 110613 w 272845"/>
                  <a:gd name="connsiteY5" fmla="*/ 317091 h 346588"/>
                  <a:gd name="connsiteX6" fmla="*/ 0 w 272845"/>
                  <a:gd name="connsiteY6" fmla="*/ 272846 h 346588"/>
                  <a:gd name="connsiteX7" fmla="*/ 27197 w 272845"/>
                  <a:gd name="connsiteY7" fmla="*/ 63832 h 346588"/>
                  <a:gd name="connsiteX0" fmla="*/ 27197 w 272845"/>
                  <a:gd name="connsiteY0" fmla="*/ 63832 h 346588"/>
                  <a:gd name="connsiteX1" fmla="*/ 110613 w 272845"/>
                  <a:gd name="connsiteY1" fmla="*/ 22123 h 346588"/>
                  <a:gd name="connsiteX2" fmla="*/ 153938 w 272845"/>
                  <a:gd name="connsiteY2" fmla="*/ 0 h 346588"/>
                  <a:gd name="connsiteX3" fmla="*/ 258097 w 272845"/>
                  <a:gd name="connsiteY3" fmla="*/ 44246 h 346588"/>
                  <a:gd name="connsiteX4" fmla="*/ 272845 w 272845"/>
                  <a:gd name="connsiteY4" fmla="*/ 346588 h 346588"/>
                  <a:gd name="connsiteX5" fmla="*/ 110613 w 272845"/>
                  <a:gd name="connsiteY5" fmla="*/ 317091 h 346588"/>
                  <a:gd name="connsiteX6" fmla="*/ 0 w 272845"/>
                  <a:gd name="connsiteY6" fmla="*/ 272846 h 346588"/>
                  <a:gd name="connsiteX7" fmla="*/ 27197 w 272845"/>
                  <a:gd name="connsiteY7" fmla="*/ 63832 h 346588"/>
                  <a:gd name="connsiteX0" fmla="*/ 27197 w 272845"/>
                  <a:gd name="connsiteY0" fmla="*/ 63832 h 346588"/>
                  <a:gd name="connsiteX1" fmla="*/ 110613 w 272845"/>
                  <a:gd name="connsiteY1" fmla="*/ 22123 h 346588"/>
                  <a:gd name="connsiteX2" fmla="*/ 153938 w 272845"/>
                  <a:gd name="connsiteY2" fmla="*/ 0 h 346588"/>
                  <a:gd name="connsiteX3" fmla="*/ 270196 w 272845"/>
                  <a:gd name="connsiteY3" fmla="*/ 14860 h 346588"/>
                  <a:gd name="connsiteX4" fmla="*/ 272845 w 272845"/>
                  <a:gd name="connsiteY4" fmla="*/ 346588 h 346588"/>
                  <a:gd name="connsiteX5" fmla="*/ 110613 w 272845"/>
                  <a:gd name="connsiteY5" fmla="*/ 317091 h 346588"/>
                  <a:gd name="connsiteX6" fmla="*/ 0 w 272845"/>
                  <a:gd name="connsiteY6" fmla="*/ 272846 h 346588"/>
                  <a:gd name="connsiteX7" fmla="*/ 27197 w 272845"/>
                  <a:gd name="connsiteY7" fmla="*/ 63832 h 346588"/>
                  <a:gd name="connsiteX0" fmla="*/ 27197 w 278031"/>
                  <a:gd name="connsiteY0" fmla="*/ 63832 h 375973"/>
                  <a:gd name="connsiteX1" fmla="*/ 110613 w 278031"/>
                  <a:gd name="connsiteY1" fmla="*/ 22123 h 375973"/>
                  <a:gd name="connsiteX2" fmla="*/ 153938 w 278031"/>
                  <a:gd name="connsiteY2" fmla="*/ 0 h 375973"/>
                  <a:gd name="connsiteX3" fmla="*/ 270196 w 278031"/>
                  <a:gd name="connsiteY3" fmla="*/ 14860 h 375973"/>
                  <a:gd name="connsiteX4" fmla="*/ 278031 w 278031"/>
                  <a:gd name="connsiteY4" fmla="*/ 375973 h 375973"/>
                  <a:gd name="connsiteX5" fmla="*/ 110613 w 278031"/>
                  <a:gd name="connsiteY5" fmla="*/ 317091 h 375973"/>
                  <a:gd name="connsiteX6" fmla="*/ 0 w 278031"/>
                  <a:gd name="connsiteY6" fmla="*/ 272846 h 375973"/>
                  <a:gd name="connsiteX7" fmla="*/ 27197 w 278031"/>
                  <a:gd name="connsiteY7" fmla="*/ 63832 h 375973"/>
                  <a:gd name="connsiteX0" fmla="*/ 27197 w 278031"/>
                  <a:gd name="connsiteY0" fmla="*/ 63832 h 375973"/>
                  <a:gd name="connsiteX1" fmla="*/ 110613 w 278031"/>
                  <a:gd name="connsiteY1" fmla="*/ 22123 h 375973"/>
                  <a:gd name="connsiteX2" fmla="*/ 153938 w 278031"/>
                  <a:gd name="connsiteY2" fmla="*/ 0 h 375973"/>
                  <a:gd name="connsiteX3" fmla="*/ 270196 w 278031"/>
                  <a:gd name="connsiteY3" fmla="*/ 14860 h 375973"/>
                  <a:gd name="connsiteX4" fmla="*/ 278031 w 278031"/>
                  <a:gd name="connsiteY4" fmla="*/ 375973 h 375973"/>
                  <a:gd name="connsiteX5" fmla="*/ 138270 w 278031"/>
                  <a:gd name="connsiteY5" fmla="*/ 344748 h 375973"/>
                  <a:gd name="connsiteX6" fmla="*/ 0 w 278031"/>
                  <a:gd name="connsiteY6" fmla="*/ 272846 h 375973"/>
                  <a:gd name="connsiteX7" fmla="*/ 27197 w 278031"/>
                  <a:gd name="connsiteY7" fmla="*/ 63832 h 375973"/>
                  <a:gd name="connsiteX0" fmla="*/ 0 w 250834"/>
                  <a:gd name="connsiteY0" fmla="*/ 63832 h 375973"/>
                  <a:gd name="connsiteX1" fmla="*/ 83416 w 250834"/>
                  <a:gd name="connsiteY1" fmla="*/ 22123 h 375973"/>
                  <a:gd name="connsiteX2" fmla="*/ 126741 w 250834"/>
                  <a:gd name="connsiteY2" fmla="*/ 0 h 375973"/>
                  <a:gd name="connsiteX3" fmla="*/ 242999 w 250834"/>
                  <a:gd name="connsiteY3" fmla="*/ 14860 h 375973"/>
                  <a:gd name="connsiteX4" fmla="*/ 250834 w 250834"/>
                  <a:gd name="connsiteY4" fmla="*/ 375973 h 375973"/>
                  <a:gd name="connsiteX5" fmla="*/ 111073 w 250834"/>
                  <a:gd name="connsiteY5" fmla="*/ 344748 h 375973"/>
                  <a:gd name="connsiteX6" fmla="*/ 460 w 250834"/>
                  <a:gd name="connsiteY6" fmla="*/ 305688 h 375973"/>
                  <a:gd name="connsiteX7" fmla="*/ 0 w 250834"/>
                  <a:gd name="connsiteY7" fmla="*/ 63832 h 375973"/>
                  <a:gd name="connsiteX0" fmla="*/ 3748 w 254582"/>
                  <a:gd name="connsiteY0" fmla="*/ 63832 h 375973"/>
                  <a:gd name="connsiteX1" fmla="*/ 87164 w 254582"/>
                  <a:gd name="connsiteY1" fmla="*/ 22123 h 375973"/>
                  <a:gd name="connsiteX2" fmla="*/ 130489 w 254582"/>
                  <a:gd name="connsiteY2" fmla="*/ 0 h 375973"/>
                  <a:gd name="connsiteX3" fmla="*/ 246747 w 254582"/>
                  <a:gd name="connsiteY3" fmla="*/ 14860 h 375973"/>
                  <a:gd name="connsiteX4" fmla="*/ 254582 w 254582"/>
                  <a:gd name="connsiteY4" fmla="*/ 375973 h 375973"/>
                  <a:gd name="connsiteX5" fmla="*/ 114821 w 254582"/>
                  <a:gd name="connsiteY5" fmla="*/ 344748 h 375973"/>
                  <a:gd name="connsiteX6" fmla="*/ 4 w 254582"/>
                  <a:gd name="connsiteY6" fmla="*/ 326844 h 375973"/>
                  <a:gd name="connsiteX7" fmla="*/ 3748 w 254582"/>
                  <a:gd name="connsiteY7" fmla="*/ 63832 h 375973"/>
                  <a:gd name="connsiteX0" fmla="*/ 3748 w 254582"/>
                  <a:gd name="connsiteY0" fmla="*/ 63832 h 375973"/>
                  <a:gd name="connsiteX1" fmla="*/ 87164 w 254582"/>
                  <a:gd name="connsiteY1" fmla="*/ 22123 h 375973"/>
                  <a:gd name="connsiteX2" fmla="*/ 130489 w 254582"/>
                  <a:gd name="connsiteY2" fmla="*/ 0 h 375973"/>
                  <a:gd name="connsiteX3" fmla="*/ 246747 w 254582"/>
                  <a:gd name="connsiteY3" fmla="*/ 14860 h 375973"/>
                  <a:gd name="connsiteX4" fmla="*/ 254582 w 254582"/>
                  <a:gd name="connsiteY4" fmla="*/ 375973 h 375973"/>
                  <a:gd name="connsiteX5" fmla="*/ 114821 w 254582"/>
                  <a:gd name="connsiteY5" fmla="*/ 364394 h 375973"/>
                  <a:gd name="connsiteX6" fmla="*/ 4 w 254582"/>
                  <a:gd name="connsiteY6" fmla="*/ 326844 h 375973"/>
                  <a:gd name="connsiteX7" fmla="*/ 3748 w 254582"/>
                  <a:gd name="connsiteY7" fmla="*/ 63832 h 375973"/>
                  <a:gd name="connsiteX0" fmla="*/ 3748 w 254582"/>
                  <a:gd name="connsiteY0" fmla="*/ 63832 h 388573"/>
                  <a:gd name="connsiteX1" fmla="*/ 87164 w 254582"/>
                  <a:gd name="connsiteY1" fmla="*/ 22123 h 388573"/>
                  <a:gd name="connsiteX2" fmla="*/ 130489 w 254582"/>
                  <a:gd name="connsiteY2" fmla="*/ 0 h 388573"/>
                  <a:gd name="connsiteX3" fmla="*/ 246747 w 254582"/>
                  <a:gd name="connsiteY3" fmla="*/ 14860 h 388573"/>
                  <a:gd name="connsiteX4" fmla="*/ 254582 w 254582"/>
                  <a:gd name="connsiteY4" fmla="*/ 375973 h 388573"/>
                  <a:gd name="connsiteX5" fmla="*/ 114821 w 254582"/>
                  <a:gd name="connsiteY5" fmla="*/ 388573 h 388573"/>
                  <a:gd name="connsiteX6" fmla="*/ 4 w 254582"/>
                  <a:gd name="connsiteY6" fmla="*/ 326844 h 388573"/>
                  <a:gd name="connsiteX7" fmla="*/ 3748 w 254582"/>
                  <a:gd name="connsiteY7" fmla="*/ 63832 h 388573"/>
                  <a:gd name="connsiteX0" fmla="*/ 3748 w 246747"/>
                  <a:gd name="connsiteY0" fmla="*/ 63832 h 388573"/>
                  <a:gd name="connsiteX1" fmla="*/ 87164 w 246747"/>
                  <a:gd name="connsiteY1" fmla="*/ 22123 h 388573"/>
                  <a:gd name="connsiteX2" fmla="*/ 130489 w 246747"/>
                  <a:gd name="connsiteY2" fmla="*/ 0 h 388573"/>
                  <a:gd name="connsiteX3" fmla="*/ 246747 w 246747"/>
                  <a:gd name="connsiteY3" fmla="*/ 14860 h 388573"/>
                  <a:gd name="connsiteX4" fmla="*/ 246174 w 246747"/>
                  <a:gd name="connsiteY4" fmla="*/ 383529 h 388573"/>
                  <a:gd name="connsiteX5" fmla="*/ 114821 w 246747"/>
                  <a:gd name="connsiteY5" fmla="*/ 388573 h 388573"/>
                  <a:gd name="connsiteX6" fmla="*/ 4 w 246747"/>
                  <a:gd name="connsiteY6" fmla="*/ 326844 h 388573"/>
                  <a:gd name="connsiteX7" fmla="*/ 3748 w 246747"/>
                  <a:gd name="connsiteY7" fmla="*/ 63832 h 388573"/>
                  <a:gd name="connsiteX0" fmla="*/ 3748 w 258786"/>
                  <a:gd name="connsiteY0" fmla="*/ 63832 h 388573"/>
                  <a:gd name="connsiteX1" fmla="*/ 87164 w 258786"/>
                  <a:gd name="connsiteY1" fmla="*/ 22123 h 388573"/>
                  <a:gd name="connsiteX2" fmla="*/ 130489 w 258786"/>
                  <a:gd name="connsiteY2" fmla="*/ 0 h 388573"/>
                  <a:gd name="connsiteX3" fmla="*/ 246747 w 258786"/>
                  <a:gd name="connsiteY3" fmla="*/ 14860 h 388573"/>
                  <a:gd name="connsiteX4" fmla="*/ 258786 w 258786"/>
                  <a:gd name="connsiteY4" fmla="*/ 374463 h 388573"/>
                  <a:gd name="connsiteX5" fmla="*/ 114821 w 258786"/>
                  <a:gd name="connsiteY5" fmla="*/ 388573 h 388573"/>
                  <a:gd name="connsiteX6" fmla="*/ 4 w 258786"/>
                  <a:gd name="connsiteY6" fmla="*/ 326844 h 388573"/>
                  <a:gd name="connsiteX7" fmla="*/ 3748 w 258786"/>
                  <a:gd name="connsiteY7" fmla="*/ 63832 h 388573"/>
                  <a:gd name="connsiteX0" fmla="*/ 3748 w 258786"/>
                  <a:gd name="connsiteY0" fmla="*/ 63832 h 400662"/>
                  <a:gd name="connsiteX1" fmla="*/ 87164 w 258786"/>
                  <a:gd name="connsiteY1" fmla="*/ 22123 h 400662"/>
                  <a:gd name="connsiteX2" fmla="*/ 130489 w 258786"/>
                  <a:gd name="connsiteY2" fmla="*/ 0 h 400662"/>
                  <a:gd name="connsiteX3" fmla="*/ 246747 w 258786"/>
                  <a:gd name="connsiteY3" fmla="*/ 14860 h 400662"/>
                  <a:gd name="connsiteX4" fmla="*/ 258786 w 258786"/>
                  <a:gd name="connsiteY4" fmla="*/ 374463 h 400662"/>
                  <a:gd name="connsiteX5" fmla="*/ 138644 w 258786"/>
                  <a:gd name="connsiteY5" fmla="*/ 400662 h 400662"/>
                  <a:gd name="connsiteX6" fmla="*/ 4 w 258786"/>
                  <a:gd name="connsiteY6" fmla="*/ 326844 h 400662"/>
                  <a:gd name="connsiteX7" fmla="*/ 3748 w 258786"/>
                  <a:gd name="connsiteY7" fmla="*/ 63832 h 400662"/>
                  <a:gd name="connsiteX0" fmla="*/ 3748 w 258786"/>
                  <a:gd name="connsiteY0" fmla="*/ 63832 h 412751"/>
                  <a:gd name="connsiteX1" fmla="*/ 87164 w 258786"/>
                  <a:gd name="connsiteY1" fmla="*/ 22123 h 412751"/>
                  <a:gd name="connsiteX2" fmla="*/ 130489 w 258786"/>
                  <a:gd name="connsiteY2" fmla="*/ 0 h 412751"/>
                  <a:gd name="connsiteX3" fmla="*/ 246747 w 258786"/>
                  <a:gd name="connsiteY3" fmla="*/ 14860 h 412751"/>
                  <a:gd name="connsiteX4" fmla="*/ 258786 w 258786"/>
                  <a:gd name="connsiteY4" fmla="*/ 374463 h 412751"/>
                  <a:gd name="connsiteX5" fmla="*/ 149854 w 258786"/>
                  <a:gd name="connsiteY5" fmla="*/ 412751 h 412751"/>
                  <a:gd name="connsiteX6" fmla="*/ 4 w 258786"/>
                  <a:gd name="connsiteY6" fmla="*/ 326844 h 412751"/>
                  <a:gd name="connsiteX7" fmla="*/ 3748 w 258786"/>
                  <a:gd name="connsiteY7" fmla="*/ 63832 h 412751"/>
                  <a:gd name="connsiteX0" fmla="*/ 4355 w 259393"/>
                  <a:gd name="connsiteY0" fmla="*/ 63832 h 412751"/>
                  <a:gd name="connsiteX1" fmla="*/ 87771 w 259393"/>
                  <a:gd name="connsiteY1" fmla="*/ 22123 h 412751"/>
                  <a:gd name="connsiteX2" fmla="*/ 131096 w 259393"/>
                  <a:gd name="connsiteY2" fmla="*/ 0 h 412751"/>
                  <a:gd name="connsiteX3" fmla="*/ 247354 w 259393"/>
                  <a:gd name="connsiteY3" fmla="*/ 14860 h 412751"/>
                  <a:gd name="connsiteX4" fmla="*/ 259393 w 259393"/>
                  <a:gd name="connsiteY4" fmla="*/ 374463 h 412751"/>
                  <a:gd name="connsiteX5" fmla="*/ 150461 w 259393"/>
                  <a:gd name="connsiteY5" fmla="*/ 412751 h 412751"/>
                  <a:gd name="connsiteX6" fmla="*/ 611 w 259393"/>
                  <a:gd name="connsiteY6" fmla="*/ 326844 h 412751"/>
                  <a:gd name="connsiteX7" fmla="*/ 94038 w 259393"/>
                  <a:gd name="connsiteY7" fmla="*/ 386397 h 412751"/>
                  <a:gd name="connsiteX8" fmla="*/ 4355 w 259393"/>
                  <a:gd name="connsiteY8" fmla="*/ 63832 h 412751"/>
                  <a:gd name="connsiteX0" fmla="*/ 4629 w 259667"/>
                  <a:gd name="connsiteY0" fmla="*/ 63832 h 412751"/>
                  <a:gd name="connsiteX1" fmla="*/ 88045 w 259667"/>
                  <a:gd name="connsiteY1" fmla="*/ 22123 h 412751"/>
                  <a:gd name="connsiteX2" fmla="*/ 131370 w 259667"/>
                  <a:gd name="connsiteY2" fmla="*/ 0 h 412751"/>
                  <a:gd name="connsiteX3" fmla="*/ 247628 w 259667"/>
                  <a:gd name="connsiteY3" fmla="*/ 14860 h 412751"/>
                  <a:gd name="connsiteX4" fmla="*/ 259667 w 259667"/>
                  <a:gd name="connsiteY4" fmla="*/ 374463 h 412751"/>
                  <a:gd name="connsiteX5" fmla="*/ 150735 w 259667"/>
                  <a:gd name="connsiteY5" fmla="*/ 412751 h 412751"/>
                  <a:gd name="connsiteX6" fmla="*/ 885 w 259667"/>
                  <a:gd name="connsiteY6" fmla="*/ 326844 h 412751"/>
                  <a:gd name="connsiteX7" fmla="*/ 60680 w 259667"/>
                  <a:gd name="connsiteY7" fmla="*/ 398486 h 412751"/>
                  <a:gd name="connsiteX8" fmla="*/ 4629 w 259667"/>
                  <a:gd name="connsiteY8" fmla="*/ 63832 h 412751"/>
                  <a:gd name="connsiteX0" fmla="*/ 25454 w 280492"/>
                  <a:gd name="connsiteY0" fmla="*/ 63832 h 412751"/>
                  <a:gd name="connsiteX1" fmla="*/ 108870 w 280492"/>
                  <a:gd name="connsiteY1" fmla="*/ 22123 h 412751"/>
                  <a:gd name="connsiteX2" fmla="*/ 152195 w 280492"/>
                  <a:gd name="connsiteY2" fmla="*/ 0 h 412751"/>
                  <a:gd name="connsiteX3" fmla="*/ 268453 w 280492"/>
                  <a:gd name="connsiteY3" fmla="*/ 14860 h 412751"/>
                  <a:gd name="connsiteX4" fmla="*/ 280492 w 280492"/>
                  <a:gd name="connsiteY4" fmla="*/ 374463 h 412751"/>
                  <a:gd name="connsiteX5" fmla="*/ 171560 w 280492"/>
                  <a:gd name="connsiteY5" fmla="*/ 412751 h 412751"/>
                  <a:gd name="connsiteX6" fmla="*/ 691 w 280492"/>
                  <a:gd name="connsiteY6" fmla="*/ 287553 h 412751"/>
                  <a:gd name="connsiteX7" fmla="*/ 81505 w 280492"/>
                  <a:gd name="connsiteY7" fmla="*/ 398486 h 412751"/>
                  <a:gd name="connsiteX8" fmla="*/ 25454 w 280492"/>
                  <a:gd name="connsiteY8" fmla="*/ 63832 h 412751"/>
                  <a:gd name="connsiteX0" fmla="*/ 25559 w 280597"/>
                  <a:gd name="connsiteY0" fmla="*/ 63832 h 422134"/>
                  <a:gd name="connsiteX1" fmla="*/ 108975 w 280597"/>
                  <a:gd name="connsiteY1" fmla="*/ 22123 h 422134"/>
                  <a:gd name="connsiteX2" fmla="*/ 152300 w 280597"/>
                  <a:gd name="connsiteY2" fmla="*/ 0 h 422134"/>
                  <a:gd name="connsiteX3" fmla="*/ 268558 w 280597"/>
                  <a:gd name="connsiteY3" fmla="*/ 14860 h 422134"/>
                  <a:gd name="connsiteX4" fmla="*/ 280597 w 280597"/>
                  <a:gd name="connsiteY4" fmla="*/ 374463 h 422134"/>
                  <a:gd name="connsiteX5" fmla="*/ 171665 w 280597"/>
                  <a:gd name="connsiteY5" fmla="*/ 412751 h 422134"/>
                  <a:gd name="connsiteX6" fmla="*/ 796 w 280597"/>
                  <a:gd name="connsiteY6" fmla="*/ 287553 h 422134"/>
                  <a:gd name="connsiteX7" fmla="*/ 68998 w 280597"/>
                  <a:gd name="connsiteY7" fmla="*/ 415108 h 422134"/>
                  <a:gd name="connsiteX8" fmla="*/ 25559 w 280597"/>
                  <a:gd name="connsiteY8" fmla="*/ 63832 h 422134"/>
                  <a:gd name="connsiteX0" fmla="*/ 25904 w 280942"/>
                  <a:gd name="connsiteY0" fmla="*/ 63832 h 422134"/>
                  <a:gd name="connsiteX1" fmla="*/ 109320 w 280942"/>
                  <a:gd name="connsiteY1" fmla="*/ 22123 h 422134"/>
                  <a:gd name="connsiteX2" fmla="*/ 152645 w 280942"/>
                  <a:gd name="connsiteY2" fmla="*/ 0 h 422134"/>
                  <a:gd name="connsiteX3" fmla="*/ 268903 w 280942"/>
                  <a:gd name="connsiteY3" fmla="*/ 14860 h 422134"/>
                  <a:gd name="connsiteX4" fmla="*/ 280942 w 280942"/>
                  <a:gd name="connsiteY4" fmla="*/ 374463 h 422134"/>
                  <a:gd name="connsiteX5" fmla="*/ 172010 w 280942"/>
                  <a:gd name="connsiteY5" fmla="*/ 412751 h 422134"/>
                  <a:gd name="connsiteX6" fmla="*/ 1141 w 280942"/>
                  <a:gd name="connsiteY6" fmla="*/ 287553 h 422134"/>
                  <a:gd name="connsiteX7" fmla="*/ 44119 w 280942"/>
                  <a:gd name="connsiteY7" fmla="*/ 415108 h 422134"/>
                  <a:gd name="connsiteX8" fmla="*/ 25904 w 280942"/>
                  <a:gd name="connsiteY8" fmla="*/ 63832 h 422134"/>
                  <a:gd name="connsiteX0" fmla="*/ 25904 w 280942"/>
                  <a:gd name="connsiteY0" fmla="*/ 63832 h 422134"/>
                  <a:gd name="connsiteX1" fmla="*/ 109320 w 280942"/>
                  <a:gd name="connsiteY1" fmla="*/ 22123 h 422134"/>
                  <a:gd name="connsiteX2" fmla="*/ 152645 w 280942"/>
                  <a:gd name="connsiteY2" fmla="*/ 0 h 422134"/>
                  <a:gd name="connsiteX3" fmla="*/ 268903 w 280942"/>
                  <a:gd name="connsiteY3" fmla="*/ 14860 h 422134"/>
                  <a:gd name="connsiteX4" fmla="*/ 280942 w 280942"/>
                  <a:gd name="connsiteY4" fmla="*/ 374463 h 422134"/>
                  <a:gd name="connsiteX5" fmla="*/ 198634 w 280942"/>
                  <a:gd name="connsiteY5" fmla="*/ 412751 h 422134"/>
                  <a:gd name="connsiteX6" fmla="*/ 1141 w 280942"/>
                  <a:gd name="connsiteY6" fmla="*/ 287553 h 422134"/>
                  <a:gd name="connsiteX7" fmla="*/ 44119 w 280942"/>
                  <a:gd name="connsiteY7" fmla="*/ 415108 h 422134"/>
                  <a:gd name="connsiteX8" fmla="*/ 25904 w 280942"/>
                  <a:gd name="connsiteY8" fmla="*/ 63832 h 422134"/>
                  <a:gd name="connsiteX0" fmla="*/ 25904 w 280942"/>
                  <a:gd name="connsiteY0" fmla="*/ 63832 h 422134"/>
                  <a:gd name="connsiteX1" fmla="*/ 109320 w 280942"/>
                  <a:gd name="connsiteY1" fmla="*/ 22123 h 422134"/>
                  <a:gd name="connsiteX2" fmla="*/ 152645 w 280942"/>
                  <a:gd name="connsiteY2" fmla="*/ 0 h 422134"/>
                  <a:gd name="connsiteX3" fmla="*/ 268903 w 280942"/>
                  <a:gd name="connsiteY3" fmla="*/ 14860 h 422134"/>
                  <a:gd name="connsiteX4" fmla="*/ 280942 w 280942"/>
                  <a:gd name="connsiteY4" fmla="*/ 374463 h 422134"/>
                  <a:gd name="connsiteX5" fmla="*/ 198634 w 280942"/>
                  <a:gd name="connsiteY5" fmla="*/ 412751 h 422134"/>
                  <a:gd name="connsiteX6" fmla="*/ 1141 w 280942"/>
                  <a:gd name="connsiteY6" fmla="*/ 287553 h 422134"/>
                  <a:gd name="connsiteX7" fmla="*/ 44119 w 280942"/>
                  <a:gd name="connsiteY7" fmla="*/ 415108 h 422134"/>
                  <a:gd name="connsiteX8" fmla="*/ 25904 w 280942"/>
                  <a:gd name="connsiteY8" fmla="*/ 63832 h 422134"/>
                  <a:gd name="connsiteX0" fmla="*/ 25904 w 280942"/>
                  <a:gd name="connsiteY0" fmla="*/ 63832 h 422134"/>
                  <a:gd name="connsiteX1" fmla="*/ 109320 w 280942"/>
                  <a:gd name="connsiteY1" fmla="*/ 22123 h 422134"/>
                  <a:gd name="connsiteX2" fmla="*/ 152645 w 280942"/>
                  <a:gd name="connsiteY2" fmla="*/ 0 h 422134"/>
                  <a:gd name="connsiteX3" fmla="*/ 268903 w 280942"/>
                  <a:gd name="connsiteY3" fmla="*/ 14860 h 422134"/>
                  <a:gd name="connsiteX4" fmla="*/ 280942 w 280942"/>
                  <a:gd name="connsiteY4" fmla="*/ 374463 h 422134"/>
                  <a:gd name="connsiteX5" fmla="*/ 198634 w 280942"/>
                  <a:gd name="connsiteY5" fmla="*/ 412751 h 422134"/>
                  <a:gd name="connsiteX6" fmla="*/ 1141 w 280942"/>
                  <a:gd name="connsiteY6" fmla="*/ 287553 h 422134"/>
                  <a:gd name="connsiteX7" fmla="*/ 44119 w 280942"/>
                  <a:gd name="connsiteY7" fmla="*/ 415108 h 422134"/>
                  <a:gd name="connsiteX8" fmla="*/ 25904 w 280942"/>
                  <a:gd name="connsiteY8" fmla="*/ 63832 h 422134"/>
                  <a:gd name="connsiteX0" fmla="*/ 25962 w 281000"/>
                  <a:gd name="connsiteY0" fmla="*/ 63832 h 420675"/>
                  <a:gd name="connsiteX1" fmla="*/ 109378 w 281000"/>
                  <a:gd name="connsiteY1" fmla="*/ 22123 h 420675"/>
                  <a:gd name="connsiteX2" fmla="*/ 152703 w 281000"/>
                  <a:gd name="connsiteY2" fmla="*/ 0 h 420675"/>
                  <a:gd name="connsiteX3" fmla="*/ 268961 w 281000"/>
                  <a:gd name="connsiteY3" fmla="*/ 14860 h 420675"/>
                  <a:gd name="connsiteX4" fmla="*/ 281000 w 281000"/>
                  <a:gd name="connsiteY4" fmla="*/ 374463 h 420675"/>
                  <a:gd name="connsiteX5" fmla="*/ 198692 w 281000"/>
                  <a:gd name="connsiteY5" fmla="*/ 412751 h 420675"/>
                  <a:gd name="connsiteX6" fmla="*/ 1199 w 281000"/>
                  <a:gd name="connsiteY6" fmla="*/ 287553 h 420675"/>
                  <a:gd name="connsiteX7" fmla="*/ 41375 w 281000"/>
                  <a:gd name="connsiteY7" fmla="*/ 413597 h 420675"/>
                  <a:gd name="connsiteX8" fmla="*/ 25962 w 281000"/>
                  <a:gd name="connsiteY8" fmla="*/ 63832 h 420675"/>
                  <a:gd name="connsiteX0" fmla="*/ 26866 w 281904"/>
                  <a:gd name="connsiteY0" fmla="*/ 63832 h 414846"/>
                  <a:gd name="connsiteX1" fmla="*/ 110282 w 281904"/>
                  <a:gd name="connsiteY1" fmla="*/ 22123 h 414846"/>
                  <a:gd name="connsiteX2" fmla="*/ 153607 w 281904"/>
                  <a:gd name="connsiteY2" fmla="*/ 0 h 414846"/>
                  <a:gd name="connsiteX3" fmla="*/ 269865 w 281904"/>
                  <a:gd name="connsiteY3" fmla="*/ 14860 h 414846"/>
                  <a:gd name="connsiteX4" fmla="*/ 281904 w 281904"/>
                  <a:gd name="connsiteY4" fmla="*/ 374463 h 414846"/>
                  <a:gd name="connsiteX5" fmla="*/ 199596 w 281904"/>
                  <a:gd name="connsiteY5" fmla="*/ 412751 h 414846"/>
                  <a:gd name="connsiteX6" fmla="*/ 2103 w 281904"/>
                  <a:gd name="connsiteY6" fmla="*/ 287553 h 414846"/>
                  <a:gd name="connsiteX7" fmla="*/ 18457 w 281904"/>
                  <a:gd name="connsiteY7" fmla="*/ 407552 h 414846"/>
                  <a:gd name="connsiteX8" fmla="*/ 26866 w 281904"/>
                  <a:gd name="connsiteY8" fmla="*/ 63832 h 414846"/>
                  <a:gd name="connsiteX0" fmla="*/ 28014 w 283052"/>
                  <a:gd name="connsiteY0" fmla="*/ 63832 h 427977"/>
                  <a:gd name="connsiteX1" fmla="*/ 111430 w 283052"/>
                  <a:gd name="connsiteY1" fmla="*/ 22123 h 427977"/>
                  <a:gd name="connsiteX2" fmla="*/ 154755 w 283052"/>
                  <a:gd name="connsiteY2" fmla="*/ 0 h 427977"/>
                  <a:gd name="connsiteX3" fmla="*/ 271013 w 283052"/>
                  <a:gd name="connsiteY3" fmla="*/ 14860 h 427977"/>
                  <a:gd name="connsiteX4" fmla="*/ 283052 w 283052"/>
                  <a:gd name="connsiteY4" fmla="*/ 374463 h 427977"/>
                  <a:gd name="connsiteX5" fmla="*/ 200744 w 283052"/>
                  <a:gd name="connsiteY5" fmla="*/ 412751 h 427977"/>
                  <a:gd name="connsiteX6" fmla="*/ 3251 w 283052"/>
                  <a:gd name="connsiteY6" fmla="*/ 287553 h 427977"/>
                  <a:gd name="connsiteX7" fmla="*/ 8395 w 283052"/>
                  <a:gd name="connsiteY7" fmla="*/ 421152 h 427977"/>
                  <a:gd name="connsiteX8" fmla="*/ 28014 w 283052"/>
                  <a:gd name="connsiteY8" fmla="*/ 63832 h 4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052" h="427977">
                    <a:moveTo>
                      <a:pt x="28014" y="63832"/>
                    </a:moveTo>
                    <a:lnTo>
                      <a:pt x="111430" y="22123"/>
                    </a:lnTo>
                    <a:lnTo>
                      <a:pt x="154755" y="0"/>
                    </a:lnTo>
                    <a:lnTo>
                      <a:pt x="271013" y="14860"/>
                    </a:lnTo>
                    <a:lnTo>
                      <a:pt x="283052" y="374463"/>
                    </a:lnTo>
                    <a:lnTo>
                      <a:pt x="200744" y="412751"/>
                    </a:lnTo>
                    <a:cubicBezTo>
                      <a:pt x="111091" y="411821"/>
                      <a:pt x="69082" y="329286"/>
                      <a:pt x="3251" y="287553"/>
                    </a:cubicBezTo>
                    <a:cubicBezTo>
                      <a:pt x="-6153" y="283161"/>
                      <a:pt x="7771" y="464987"/>
                      <a:pt x="8395" y="421152"/>
                    </a:cubicBezTo>
                    <a:cubicBezTo>
                      <a:pt x="9019" y="377317"/>
                      <a:pt x="29059" y="124544"/>
                      <a:pt x="28014" y="63832"/>
                    </a:cubicBezTo>
                    <a:close/>
                  </a:path>
                </a:pathLst>
              </a:custGeom>
              <a:solidFill>
                <a:srgbClr val="FFF4D5"/>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Shape 8">
              <a:extLst>
                <a:ext uri="{FF2B5EF4-FFF2-40B4-BE49-F238E27FC236}">
                  <a16:creationId xmlns:a16="http://schemas.microsoft.com/office/drawing/2014/main" id="{0EA9C193-9652-4ED2-B052-B23CBD6D5CD1}"/>
                </a:ext>
              </a:extLst>
            </p:cNvPr>
            <p:cNvSpPr/>
            <p:nvPr/>
          </p:nvSpPr>
          <p:spPr>
            <a:xfrm>
              <a:off x="5364957" y="3993053"/>
              <a:ext cx="482524" cy="413205"/>
            </a:xfrm>
            <a:custGeom>
              <a:avLst/>
              <a:gdLst>
                <a:gd name="connsiteX0" fmla="*/ 123825 w 482297"/>
                <a:gd name="connsiteY0" fmla="*/ 29029 h 432406"/>
                <a:gd name="connsiteX1" fmla="*/ 239316 w 482297"/>
                <a:gd name="connsiteY1" fmla="*/ 454 h 432406"/>
                <a:gd name="connsiteX2" fmla="*/ 407194 w 482297"/>
                <a:gd name="connsiteY2" fmla="*/ 49270 h 432406"/>
                <a:gd name="connsiteX3" fmla="*/ 464344 w 482297"/>
                <a:gd name="connsiteY3" fmla="*/ 142139 h 432406"/>
                <a:gd name="connsiteX4" fmla="*/ 481013 w 482297"/>
                <a:gd name="connsiteY4" fmla="*/ 302873 h 432406"/>
                <a:gd name="connsiteX5" fmla="*/ 435769 w 482297"/>
                <a:gd name="connsiteY5" fmla="*/ 395742 h 432406"/>
                <a:gd name="connsiteX6" fmla="*/ 257175 w 482297"/>
                <a:gd name="connsiteY6" fmla="*/ 431461 h 432406"/>
                <a:gd name="connsiteX7" fmla="*/ 121444 w 482297"/>
                <a:gd name="connsiteY7" fmla="*/ 362404 h 432406"/>
                <a:gd name="connsiteX8" fmla="*/ 96441 w 482297"/>
                <a:gd name="connsiteY8" fmla="*/ 348117 h 432406"/>
                <a:gd name="connsiteX9" fmla="*/ 0 w 482297"/>
                <a:gd name="connsiteY9" fmla="*/ 317161 h 432406"/>
                <a:gd name="connsiteX0" fmla="*/ 123825 w 482297"/>
                <a:gd name="connsiteY0" fmla="*/ 39363 h 432025"/>
                <a:gd name="connsiteX1" fmla="*/ 239316 w 482297"/>
                <a:gd name="connsiteY1" fmla="*/ 73 h 432025"/>
                <a:gd name="connsiteX2" fmla="*/ 407194 w 482297"/>
                <a:gd name="connsiteY2" fmla="*/ 48889 h 432025"/>
                <a:gd name="connsiteX3" fmla="*/ 464344 w 482297"/>
                <a:gd name="connsiteY3" fmla="*/ 141758 h 432025"/>
                <a:gd name="connsiteX4" fmla="*/ 481013 w 482297"/>
                <a:gd name="connsiteY4" fmla="*/ 302492 h 432025"/>
                <a:gd name="connsiteX5" fmla="*/ 435769 w 482297"/>
                <a:gd name="connsiteY5" fmla="*/ 395361 h 432025"/>
                <a:gd name="connsiteX6" fmla="*/ 257175 w 482297"/>
                <a:gd name="connsiteY6" fmla="*/ 431080 h 432025"/>
                <a:gd name="connsiteX7" fmla="*/ 121444 w 482297"/>
                <a:gd name="connsiteY7" fmla="*/ 362023 h 432025"/>
                <a:gd name="connsiteX8" fmla="*/ 96441 w 482297"/>
                <a:gd name="connsiteY8" fmla="*/ 347736 h 432025"/>
                <a:gd name="connsiteX9" fmla="*/ 0 w 482297"/>
                <a:gd name="connsiteY9" fmla="*/ 316780 h 432025"/>
                <a:gd name="connsiteX0" fmla="*/ 123825 w 482297"/>
                <a:gd name="connsiteY0" fmla="*/ 20491 h 413153"/>
                <a:gd name="connsiteX1" fmla="*/ 227409 w 482297"/>
                <a:gd name="connsiteY1" fmla="*/ 251 h 413153"/>
                <a:gd name="connsiteX2" fmla="*/ 407194 w 482297"/>
                <a:gd name="connsiteY2" fmla="*/ 30017 h 413153"/>
                <a:gd name="connsiteX3" fmla="*/ 464344 w 482297"/>
                <a:gd name="connsiteY3" fmla="*/ 122886 h 413153"/>
                <a:gd name="connsiteX4" fmla="*/ 481013 w 482297"/>
                <a:gd name="connsiteY4" fmla="*/ 283620 h 413153"/>
                <a:gd name="connsiteX5" fmla="*/ 435769 w 482297"/>
                <a:gd name="connsiteY5" fmla="*/ 376489 h 413153"/>
                <a:gd name="connsiteX6" fmla="*/ 257175 w 482297"/>
                <a:gd name="connsiteY6" fmla="*/ 412208 h 413153"/>
                <a:gd name="connsiteX7" fmla="*/ 121444 w 482297"/>
                <a:gd name="connsiteY7" fmla="*/ 343151 h 413153"/>
                <a:gd name="connsiteX8" fmla="*/ 96441 w 482297"/>
                <a:gd name="connsiteY8" fmla="*/ 328864 h 413153"/>
                <a:gd name="connsiteX9" fmla="*/ 0 w 482297"/>
                <a:gd name="connsiteY9" fmla="*/ 297908 h 413153"/>
                <a:gd name="connsiteX0" fmla="*/ 123825 w 482297"/>
                <a:gd name="connsiteY0" fmla="*/ 22637 h 415299"/>
                <a:gd name="connsiteX1" fmla="*/ 227409 w 482297"/>
                <a:gd name="connsiteY1" fmla="*/ 2397 h 415299"/>
                <a:gd name="connsiteX2" fmla="*/ 407194 w 482297"/>
                <a:gd name="connsiteY2" fmla="*/ 32163 h 415299"/>
                <a:gd name="connsiteX3" fmla="*/ 464344 w 482297"/>
                <a:gd name="connsiteY3" fmla="*/ 125032 h 415299"/>
                <a:gd name="connsiteX4" fmla="*/ 481013 w 482297"/>
                <a:gd name="connsiteY4" fmla="*/ 285766 h 415299"/>
                <a:gd name="connsiteX5" fmla="*/ 435769 w 482297"/>
                <a:gd name="connsiteY5" fmla="*/ 378635 h 415299"/>
                <a:gd name="connsiteX6" fmla="*/ 257175 w 482297"/>
                <a:gd name="connsiteY6" fmla="*/ 414354 h 415299"/>
                <a:gd name="connsiteX7" fmla="*/ 121444 w 482297"/>
                <a:gd name="connsiteY7" fmla="*/ 345297 h 415299"/>
                <a:gd name="connsiteX8" fmla="*/ 96441 w 482297"/>
                <a:gd name="connsiteY8" fmla="*/ 331010 h 415299"/>
                <a:gd name="connsiteX9" fmla="*/ 0 w 482297"/>
                <a:gd name="connsiteY9" fmla="*/ 300054 h 415299"/>
                <a:gd name="connsiteX0" fmla="*/ 123825 w 482524"/>
                <a:gd name="connsiteY0" fmla="*/ 20543 h 413205"/>
                <a:gd name="connsiteX1" fmla="*/ 227409 w 482524"/>
                <a:gd name="connsiteY1" fmla="*/ 303 h 413205"/>
                <a:gd name="connsiteX2" fmla="*/ 392907 w 482524"/>
                <a:gd name="connsiteY2" fmla="*/ 31260 h 413205"/>
                <a:gd name="connsiteX3" fmla="*/ 464344 w 482524"/>
                <a:gd name="connsiteY3" fmla="*/ 122938 h 413205"/>
                <a:gd name="connsiteX4" fmla="*/ 481013 w 482524"/>
                <a:gd name="connsiteY4" fmla="*/ 283672 h 413205"/>
                <a:gd name="connsiteX5" fmla="*/ 435769 w 482524"/>
                <a:gd name="connsiteY5" fmla="*/ 376541 h 413205"/>
                <a:gd name="connsiteX6" fmla="*/ 257175 w 482524"/>
                <a:gd name="connsiteY6" fmla="*/ 412260 h 413205"/>
                <a:gd name="connsiteX7" fmla="*/ 121444 w 482524"/>
                <a:gd name="connsiteY7" fmla="*/ 343203 h 413205"/>
                <a:gd name="connsiteX8" fmla="*/ 96441 w 482524"/>
                <a:gd name="connsiteY8" fmla="*/ 328916 h 413205"/>
                <a:gd name="connsiteX9" fmla="*/ 0 w 482524"/>
                <a:gd name="connsiteY9" fmla="*/ 297960 h 41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524" h="413205">
                  <a:moveTo>
                    <a:pt x="123825" y="20543"/>
                  </a:moveTo>
                  <a:cubicBezTo>
                    <a:pt x="157956" y="4569"/>
                    <a:pt x="182562" y="-1483"/>
                    <a:pt x="227409" y="303"/>
                  </a:cubicBezTo>
                  <a:cubicBezTo>
                    <a:pt x="272256" y="2089"/>
                    <a:pt x="353418" y="10821"/>
                    <a:pt x="392907" y="31260"/>
                  </a:cubicBezTo>
                  <a:cubicBezTo>
                    <a:pt x="432396" y="51699"/>
                    <a:pt x="449660" y="80869"/>
                    <a:pt x="464344" y="122938"/>
                  </a:cubicBezTo>
                  <a:cubicBezTo>
                    <a:pt x="479028" y="165007"/>
                    <a:pt x="485776" y="241405"/>
                    <a:pt x="481013" y="283672"/>
                  </a:cubicBezTo>
                  <a:cubicBezTo>
                    <a:pt x="476251" y="325939"/>
                    <a:pt x="473075" y="355110"/>
                    <a:pt x="435769" y="376541"/>
                  </a:cubicBezTo>
                  <a:cubicBezTo>
                    <a:pt x="398463" y="397972"/>
                    <a:pt x="309563" y="417816"/>
                    <a:pt x="257175" y="412260"/>
                  </a:cubicBezTo>
                  <a:cubicBezTo>
                    <a:pt x="204788" y="406704"/>
                    <a:pt x="148233" y="357094"/>
                    <a:pt x="121444" y="343203"/>
                  </a:cubicBezTo>
                  <a:cubicBezTo>
                    <a:pt x="94655" y="329312"/>
                    <a:pt x="116682" y="336456"/>
                    <a:pt x="96441" y="328916"/>
                  </a:cubicBezTo>
                  <a:cubicBezTo>
                    <a:pt x="76200" y="321376"/>
                    <a:pt x="38100" y="309668"/>
                    <a:pt x="0" y="297960"/>
                  </a:cubicBezTo>
                </a:path>
              </a:pathLst>
            </a:cu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4421836-648E-49A0-A456-BB4B61D11475}"/>
                </a:ext>
              </a:extLst>
            </p:cNvPr>
            <p:cNvSpPr/>
            <p:nvPr/>
          </p:nvSpPr>
          <p:spPr>
            <a:xfrm>
              <a:off x="5405438" y="3871712"/>
              <a:ext cx="203605" cy="125216"/>
            </a:xfrm>
            <a:custGeom>
              <a:avLst/>
              <a:gdLst>
                <a:gd name="connsiteX0" fmla="*/ 0 w 203605"/>
                <a:gd name="connsiteY0" fmla="*/ 71638 h 125216"/>
                <a:gd name="connsiteX1" fmla="*/ 42862 w 203605"/>
                <a:gd name="connsiteY1" fmla="*/ 2582 h 125216"/>
                <a:gd name="connsiteX2" fmla="*/ 176212 w 203605"/>
                <a:gd name="connsiteY2" fmla="*/ 18060 h 125216"/>
                <a:gd name="connsiteX3" fmla="*/ 203596 w 203605"/>
                <a:gd name="connsiteY3" fmla="*/ 50207 h 125216"/>
                <a:gd name="connsiteX4" fmla="*/ 178593 w 203605"/>
                <a:gd name="connsiteY4" fmla="*/ 87116 h 125216"/>
                <a:gd name="connsiteX5" fmla="*/ 122634 w 203605"/>
                <a:gd name="connsiteY5" fmla="*/ 112119 h 125216"/>
                <a:gd name="connsiteX6" fmla="*/ 111918 w 203605"/>
                <a:gd name="connsiteY6" fmla="*/ 125216 h 12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605" h="125216">
                  <a:moveTo>
                    <a:pt x="0" y="71638"/>
                  </a:moveTo>
                  <a:cubicBezTo>
                    <a:pt x="6747" y="41575"/>
                    <a:pt x="13494" y="11512"/>
                    <a:pt x="42862" y="2582"/>
                  </a:cubicBezTo>
                  <a:cubicBezTo>
                    <a:pt x="72230" y="-6348"/>
                    <a:pt x="149423" y="10122"/>
                    <a:pt x="176212" y="18060"/>
                  </a:cubicBezTo>
                  <a:cubicBezTo>
                    <a:pt x="203001" y="25997"/>
                    <a:pt x="203199" y="38698"/>
                    <a:pt x="203596" y="50207"/>
                  </a:cubicBezTo>
                  <a:cubicBezTo>
                    <a:pt x="203993" y="61716"/>
                    <a:pt x="192087" y="76797"/>
                    <a:pt x="178593" y="87116"/>
                  </a:cubicBezTo>
                  <a:cubicBezTo>
                    <a:pt x="165099" y="97435"/>
                    <a:pt x="133746" y="105769"/>
                    <a:pt x="122634" y="112119"/>
                  </a:cubicBezTo>
                  <a:cubicBezTo>
                    <a:pt x="111522" y="118469"/>
                    <a:pt x="111720" y="121842"/>
                    <a:pt x="111918" y="125216"/>
                  </a:cubicBezTo>
                </a:path>
              </a:pathLst>
            </a:cu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283AC3D-3094-4D03-A8D6-A5205795515A}"/>
              </a:ext>
            </a:extLst>
          </p:cNvPr>
          <p:cNvGrpSpPr/>
          <p:nvPr/>
        </p:nvGrpSpPr>
        <p:grpSpPr>
          <a:xfrm>
            <a:off x="3301886" y="2428406"/>
            <a:ext cx="1161960" cy="1451963"/>
            <a:chOff x="3328055" y="2413658"/>
            <a:chExt cx="1155455" cy="1451963"/>
          </a:xfrm>
        </p:grpSpPr>
        <p:pic>
          <p:nvPicPr>
            <p:cNvPr id="18" name="Picture 17" descr="A picture containing candelabra, object&#10;&#10;Description automatically generated">
              <a:extLst>
                <a:ext uri="{FF2B5EF4-FFF2-40B4-BE49-F238E27FC236}">
                  <a16:creationId xmlns:a16="http://schemas.microsoft.com/office/drawing/2014/main" id="{6D599374-7CD0-4539-9446-BF2BB6A4835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32389" y="3169359"/>
              <a:ext cx="820692" cy="696262"/>
            </a:xfrm>
            <a:prstGeom prst="rect">
              <a:avLst/>
            </a:prstGeom>
          </p:spPr>
        </p:pic>
        <p:sp>
          <p:nvSpPr>
            <p:cNvPr id="23" name="Freeform: Shape 22">
              <a:extLst>
                <a:ext uri="{FF2B5EF4-FFF2-40B4-BE49-F238E27FC236}">
                  <a16:creationId xmlns:a16="http://schemas.microsoft.com/office/drawing/2014/main" id="{36066988-8839-419E-9BBC-388727957EFC}"/>
                </a:ext>
              </a:extLst>
            </p:cNvPr>
            <p:cNvSpPr/>
            <p:nvPr/>
          </p:nvSpPr>
          <p:spPr>
            <a:xfrm>
              <a:off x="3328055" y="2413658"/>
              <a:ext cx="224493" cy="753994"/>
            </a:xfrm>
            <a:custGeom>
              <a:avLst/>
              <a:gdLst>
                <a:gd name="connsiteX0" fmla="*/ 52554 w 229535"/>
                <a:gd name="connsiteY0" fmla="*/ 0 h 762000"/>
                <a:gd name="connsiteX1" fmla="*/ 8309 w 229535"/>
                <a:gd name="connsiteY1" fmla="*/ 349045 h 762000"/>
                <a:gd name="connsiteX2" fmla="*/ 23057 w 229535"/>
                <a:gd name="connsiteY2" fmla="*/ 585019 h 762000"/>
                <a:gd name="connsiteX3" fmla="*/ 229535 w 229535"/>
                <a:gd name="connsiteY3" fmla="*/ 762000 h 762000"/>
                <a:gd name="connsiteX0" fmla="*/ 100102 w 232365"/>
                <a:gd name="connsiteY0" fmla="*/ 0 h 780977"/>
                <a:gd name="connsiteX1" fmla="*/ 11139 w 232365"/>
                <a:gd name="connsiteY1" fmla="*/ 368022 h 780977"/>
                <a:gd name="connsiteX2" fmla="*/ 25887 w 232365"/>
                <a:gd name="connsiteY2" fmla="*/ 603996 h 780977"/>
                <a:gd name="connsiteX3" fmla="*/ 232365 w 232365"/>
                <a:gd name="connsiteY3" fmla="*/ 780977 h 780977"/>
                <a:gd name="connsiteX0" fmla="*/ 92230 w 224493"/>
                <a:gd name="connsiteY0" fmla="*/ 0 h 780977"/>
                <a:gd name="connsiteX1" fmla="*/ 3267 w 224493"/>
                <a:gd name="connsiteY1" fmla="*/ 368022 h 780977"/>
                <a:gd name="connsiteX2" fmla="*/ 19161 w 224493"/>
                <a:gd name="connsiteY2" fmla="*/ 469250 h 780977"/>
                <a:gd name="connsiteX3" fmla="*/ 18015 w 224493"/>
                <a:gd name="connsiteY3" fmla="*/ 603996 h 780977"/>
                <a:gd name="connsiteX4" fmla="*/ 224493 w 224493"/>
                <a:gd name="connsiteY4" fmla="*/ 780977 h 78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93" h="780977">
                  <a:moveTo>
                    <a:pt x="92230" y="0"/>
                  </a:moveTo>
                  <a:cubicBezTo>
                    <a:pt x="72565" y="125771"/>
                    <a:pt x="15445" y="289814"/>
                    <a:pt x="3267" y="368022"/>
                  </a:cubicBezTo>
                  <a:cubicBezTo>
                    <a:pt x="-8911" y="446230"/>
                    <a:pt x="16703" y="429921"/>
                    <a:pt x="19161" y="469250"/>
                  </a:cubicBezTo>
                  <a:cubicBezTo>
                    <a:pt x="21619" y="508579"/>
                    <a:pt x="-16207" y="552042"/>
                    <a:pt x="18015" y="603996"/>
                  </a:cubicBezTo>
                  <a:cubicBezTo>
                    <a:pt x="52237" y="655950"/>
                    <a:pt x="139689" y="726899"/>
                    <a:pt x="224493" y="780977"/>
                  </a:cubicBezTo>
                </a:path>
              </a:pathLst>
            </a:custGeom>
            <a:noFill/>
            <a:ln w="57150" cap="rnd">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66A5892-DF5E-499B-9046-48748532FEC5}"/>
                </a:ext>
              </a:extLst>
            </p:cNvPr>
            <p:cNvSpPr/>
            <p:nvPr/>
          </p:nvSpPr>
          <p:spPr>
            <a:xfrm flipH="1">
              <a:off x="4253975" y="2443316"/>
              <a:ext cx="229535" cy="762000"/>
            </a:xfrm>
            <a:custGeom>
              <a:avLst/>
              <a:gdLst>
                <a:gd name="connsiteX0" fmla="*/ 52554 w 229535"/>
                <a:gd name="connsiteY0" fmla="*/ 0 h 762000"/>
                <a:gd name="connsiteX1" fmla="*/ 8309 w 229535"/>
                <a:gd name="connsiteY1" fmla="*/ 349045 h 762000"/>
                <a:gd name="connsiteX2" fmla="*/ 23057 w 229535"/>
                <a:gd name="connsiteY2" fmla="*/ 585019 h 762000"/>
                <a:gd name="connsiteX3" fmla="*/ 229535 w 229535"/>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229535" h="762000">
                  <a:moveTo>
                    <a:pt x="52554" y="0"/>
                  </a:moveTo>
                  <a:cubicBezTo>
                    <a:pt x="32889" y="125771"/>
                    <a:pt x="13225" y="251542"/>
                    <a:pt x="8309" y="349045"/>
                  </a:cubicBezTo>
                  <a:cubicBezTo>
                    <a:pt x="3393" y="446548"/>
                    <a:pt x="-13814" y="516193"/>
                    <a:pt x="23057" y="585019"/>
                  </a:cubicBezTo>
                  <a:cubicBezTo>
                    <a:pt x="59928" y="653845"/>
                    <a:pt x="144731" y="707922"/>
                    <a:pt x="229535" y="762000"/>
                  </a:cubicBezTo>
                </a:path>
              </a:pathLst>
            </a:custGeom>
            <a:noFill/>
            <a:ln w="57150" cap="rnd">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F7A8C74-4C70-4BED-BE03-EFD119DA8079}"/>
              </a:ext>
            </a:extLst>
          </p:cNvPr>
          <p:cNvGrpSpPr/>
          <p:nvPr/>
        </p:nvGrpSpPr>
        <p:grpSpPr>
          <a:xfrm>
            <a:off x="3419440" y="2645223"/>
            <a:ext cx="1035322" cy="645813"/>
            <a:chOff x="3419440" y="2645223"/>
            <a:chExt cx="1035322" cy="645813"/>
          </a:xfrm>
        </p:grpSpPr>
        <p:sp>
          <p:nvSpPr>
            <p:cNvPr id="15" name="Freeform: Shape 14">
              <a:extLst>
                <a:ext uri="{FF2B5EF4-FFF2-40B4-BE49-F238E27FC236}">
                  <a16:creationId xmlns:a16="http://schemas.microsoft.com/office/drawing/2014/main" id="{FA16D072-8E32-4427-90C1-412E02E25D23}"/>
                </a:ext>
              </a:extLst>
            </p:cNvPr>
            <p:cNvSpPr/>
            <p:nvPr/>
          </p:nvSpPr>
          <p:spPr>
            <a:xfrm>
              <a:off x="3419440" y="2645224"/>
              <a:ext cx="1035322" cy="630755"/>
            </a:xfrm>
            <a:custGeom>
              <a:avLst/>
              <a:gdLst>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944056 w 1015726"/>
                <a:gd name="connsiteY95" fmla="*/ 153224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963827 w 1015726"/>
                <a:gd name="connsiteY95" fmla="*/ 116154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05840 w 1015726"/>
                <a:gd name="connsiteY95" fmla="*/ 54370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13254 w 1015726"/>
                <a:gd name="connsiteY95" fmla="*/ 37070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13254 w 1015726"/>
                <a:gd name="connsiteY95" fmla="*/ 37070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13254 w 1015726"/>
                <a:gd name="connsiteY95" fmla="*/ 37070 h 593125"/>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1015725 w 1015726"/>
                <a:gd name="connsiteY95" fmla="*/ 69198 h 593125"/>
                <a:gd name="connsiteX0" fmla="*/ 0 w 1015726"/>
                <a:gd name="connsiteY0" fmla="*/ 49427 h 642552"/>
                <a:gd name="connsiteX1" fmla="*/ 2472 w 1015726"/>
                <a:gd name="connsiteY1" fmla="*/ 126039 h 642552"/>
                <a:gd name="connsiteX2" fmla="*/ 9886 w 1015726"/>
                <a:gd name="connsiteY2" fmla="*/ 133453 h 642552"/>
                <a:gd name="connsiteX3" fmla="*/ 14828 w 1015726"/>
                <a:gd name="connsiteY3" fmla="*/ 140867 h 642552"/>
                <a:gd name="connsiteX4" fmla="*/ 17300 w 1015726"/>
                <a:gd name="connsiteY4" fmla="*/ 148282 h 642552"/>
                <a:gd name="connsiteX5" fmla="*/ 46956 w 1015726"/>
                <a:gd name="connsiteY5" fmla="*/ 163110 h 642552"/>
                <a:gd name="connsiteX6" fmla="*/ 54370 w 1015726"/>
                <a:gd name="connsiteY6" fmla="*/ 165581 h 642552"/>
                <a:gd name="connsiteX7" fmla="*/ 61784 w 1015726"/>
                <a:gd name="connsiteY7" fmla="*/ 168052 h 642552"/>
                <a:gd name="connsiteX8" fmla="*/ 66727 w 1015726"/>
                <a:gd name="connsiteY8" fmla="*/ 182880 h 642552"/>
                <a:gd name="connsiteX9" fmla="*/ 71669 w 1015726"/>
                <a:gd name="connsiteY9" fmla="*/ 212537 h 642552"/>
                <a:gd name="connsiteX10" fmla="*/ 59313 w 1015726"/>
                <a:gd name="connsiteY10" fmla="*/ 234779 h 642552"/>
                <a:gd name="connsiteX11" fmla="*/ 56841 w 1015726"/>
                <a:gd name="connsiteY11" fmla="*/ 303977 h 642552"/>
                <a:gd name="connsiteX12" fmla="*/ 59313 w 1015726"/>
                <a:gd name="connsiteY12" fmla="*/ 321276 h 642552"/>
                <a:gd name="connsiteX13" fmla="*/ 74141 w 1015726"/>
                <a:gd name="connsiteY13" fmla="*/ 336104 h 642552"/>
                <a:gd name="connsiteX14" fmla="*/ 96383 w 1015726"/>
                <a:gd name="connsiteY14" fmla="*/ 348461 h 642552"/>
                <a:gd name="connsiteX15" fmla="*/ 101326 w 1015726"/>
                <a:gd name="connsiteY15" fmla="*/ 380589 h 642552"/>
                <a:gd name="connsiteX16" fmla="*/ 103797 w 1015726"/>
                <a:gd name="connsiteY16" fmla="*/ 392945 h 642552"/>
                <a:gd name="connsiteX17" fmla="*/ 111211 w 1015726"/>
                <a:gd name="connsiteY17" fmla="*/ 400359 h 642552"/>
                <a:gd name="connsiteX18" fmla="*/ 118625 w 1015726"/>
                <a:gd name="connsiteY18" fmla="*/ 427544 h 642552"/>
                <a:gd name="connsiteX19" fmla="*/ 123568 w 1015726"/>
                <a:gd name="connsiteY19" fmla="*/ 434958 h 642552"/>
                <a:gd name="connsiteX20" fmla="*/ 128510 w 1015726"/>
                <a:gd name="connsiteY20" fmla="*/ 452258 h 642552"/>
                <a:gd name="connsiteX21" fmla="*/ 143339 w 1015726"/>
                <a:gd name="connsiteY21" fmla="*/ 462143 h 642552"/>
                <a:gd name="connsiteX22" fmla="*/ 150753 w 1015726"/>
                <a:gd name="connsiteY22" fmla="*/ 467086 h 642552"/>
                <a:gd name="connsiteX23" fmla="*/ 165581 w 1015726"/>
                <a:gd name="connsiteY23" fmla="*/ 479443 h 642552"/>
                <a:gd name="connsiteX24" fmla="*/ 185352 w 1015726"/>
                <a:gd name="connsiteY24" fmla="*/ 486857 h 642552"/>
                <a:gd name="connsiteX25" fmla="*/ 192766 w 1015726"/>
                <a:gd name="connsiteY25" fmla="*/ 489328 h 642552"/>
                <a:gd name="connsiteX26" fmla="*/ 254549 w 1015726"/>
                <a:gd name="connsiteY26" fmla="*/ 494271 h 642552"/>
                <a:gd name="connsiteX27" fmla="*/ 261963 w 1015726"/>
                <a:gd name="connsiteY27" fmla="*/ 514042 h 642552"/>
                <a:gd name="connsiteX28" fmla="*/ 271849 w 1015726"/>
                <a:gd name="connsiteY28" fmla="*/ 528870 h 642552"/>
                <a:gd name="connsiteX29" fmla="*/ 276792 w 1015726"/>
                <a:gd name="connsiteY29" fmla="*/ 546169 h 642552"/>
                <a:gd name="connsiteX30" fmla="*/ 284206 w 1015726"/>
                <a:gd name="connsiteY30" fmla="*/ 551112 h 642552"/>
                <a:gd name="connsiteX31" fmla="*/ 296562 w 1015726"/>
                <a:gd name="connsiteY31" fmla="*/ 565940 h 642552"/>
                <a:gd name="connsiteX32" fmla="*/ 303976 w 1015726"/>
                <a:gd name="connsiteY32" fmla="*/ 568411 h 642552"/>
                <a:gd name="connsiteX33" fmla="*/ 343518 w 1015726"/>
                <a:gd name="connsiteY33" fmla="*/ 575825 h 642552"/>
                <a:gd name="connsiteX34" fmla="*/ 365760 w 1015726"/>
                <a:gd name="connsiteY34" fmla="*/ 583239 h 642552"/>
                <a:gd name="connsiteX35" fmla="*/ 373174 w 1015726"/>
                <a:gd name="connsiteY35" fmla="*/ 585711 h 642552"/>
                <a:gd name="connsiteX36" fmla="*/ 437429 w 1015726"/>
                <a:gd name="connsiteY36" fmla="*/ 590653 h 642552"/>
                <a:gd name="connsiteX37" fmla="*/ 444843 w 1015726"/>
                <a:gd name="connsiteY37" fmla="*/ 595596 h 642552"/>
                <a:gd name="connsiteX38" fmla="*/ 449786 w 1015726"/>
                <a:gd name="connsiteY38" fmla="*/ 603010 h 642552"/>
                <a:gd name="connsiteX39" fmla="*/ 459672 w 1015726"/>
                <a:gd name="connsiteY39" fmla="*/ 605482 h 642552"/>
                <a:gd name="connsiteX40" fmla="*/ 467086 w 1015726"/>
                <a:gd name="connsiteY40" fmla="*/ 610424 h 642552"/>
                <a:gd name="connsiteX41" fmla="*/ 474500 w 1015726"/>
                <a:gd name="connsiteY41" fmla="*/ 612896 h 642552"/>
                <a:gd name="connsiteX42" fmla="*/ 496742 w 1015726"/>
                <a:gd name="connsiteY42" fmla="*/ 625252 h 642552"/>
                <a:gd name="connsiteX43" fmla="*/ 518984 w 1015726"/>
                <a:gd name="connsiteY43" fmla="*/ 632666 h 642552"/>
                <a:gd name="connsiteX44" fmla="*/ 533812 w 1015726"/>
                <a:gd name="connsiteY44" fmla="*/ 637609 h 642552"/>
                <a:gd name="connsiteX45" fmla="*/ 553583 w 1015726"/>
                <a:gd name="connsiteY45" fmla="*/ 642552 h 642552"/>
                <a:gd name="connsiteX46" fmla="*/ 617838 w 1015726"/>
                <a:gd name="connsiteY46" fmla="*/ 640080 h 642552"/>
                <a:gd name="connsiteX47" fmla="*/ 625252 w 1015726"/>
                <a:gd name="connsiteY47" fmla="*/ 635138 h 642552"/>
                <a:gd name="connsiteX48" fmla="*/ 640080 w 1015726"/>
                <a:gd name="connsiteY48" fmla="*/ 630195 h 642552"/>
                <a:gd name="connsiteX49" fmla="*/ 649966 w 1015726"/>
                <a:gd name="connsiteY49" fmla="*/ 615367 h 642552"/>
                <a:gd name="connsiteX50" fmla="*/ 652437 w 1015726"/>
                <a:gd name="connsiteY50" fmla="*/ 607953 h 642552"/>
                <a:gd name="connsiteX51" fmla="*/ 662322 w 1015726"/>
                <a:gd name="connsiteY51" fmla="*/ 605482 h 642552"/>
                <a:gd name="connsiteX52" fmla="*/ 684564 w 1015726"/>
                <a:gd name="connsiteY52" fmla="*/ 610424 h 642552"/>
                <a:gd name="connsiteX53" fmla="*/ 701864 w 1015726"/>
                <a:gd name="connsiteY53" fmla="*/ 615367 h 642552"/>
                <a:gd name="connsiteX54" fmla="*/ 709278 w 1015726"/>
                <a:gd name="connsiteY54" fmla="*/ 622781 h 642552"/>
                <a:gd name="connsiteX55" fmla="*/ 721635 w 1015726"/>
                <a:gd name="connsiteY55" fmla="*/ 625252 h 642552"/>
                <a:gd name="connsiteX56" fmla="*/ 751291 w 1015726"/>
                <a:gd name="connsiteY56" fmla="*/ 627724 h 642552"/>
                <a:gd name="connsiteX57" fmla="*/ 822960 w 1015726"/>
                <a:gd name="connsiteY57" fmla="*/ 627724 h 642552"/>
                <a:gd name="connsiteX58" fmla="*/ 837788 w 1015726"/>
                <a:gd name="connsiteY58" fmla="*/ 622781 h 642552"/>
                <a:gd name="connsiteX59" fmla="*/ 850145 w 1015726"/>
                <a:gd name="connsiteY59" fmla="*/ 612896 h 642552"/>
                <a:gd name="connsiteX60" fmla="*/ 855088 w 1015726"/>
                <a:gd name="connsiteY60" fmla="*/ 605482 h 642552"/>
                <a:gd name="connsiteX61" fmla="*/ 864973 w 1015726"/>
                <a:gd name="connsiteY61" fmla="*/ 583239 h 642552"/>
                <a:gd name="connsiteX62" fmla="*/ 872387 w 1015726"/>
                <a:gd name="connsiteY62" fmla="*/ 578297 h 642552"/>
                <a:gd name="connsiteX63" fmla="*/ 882273 w 1015726"/>
                <a:gd name="connsiteY63" fmla="*/ 563469 h 642552"/>
                <a:gd name="connsiteX64" fmla="*/ 889687 w 1015726"/>
                <a:gd name="connsiteY64" fmla="*/ 548640 h 642552"/>
                <a:gd name="connsiteX65" fmla="*/ 892158 w 1015726"/>
                <a:gd name="connsiteY65" fmla="*/ 538755 h 642552"/>
                <a:gd name="connsiteX66" fmla="*/ 906986 w 1015726"/>
                <a:gd name="connsiteY66" fmla="*/ 528870 h 642552"/>
                <a:gd name="connsiteX67" fmla="*/ 929228 w 1015726"/>
                <a:gd name="connsiteY67" fmla="*/ 511570 h 642552"/>
                <a:gd name="connsiteX68" fmla="*/ 936642 w 1015726"/>
                <a:gd name="connsiteY68" fmla="*/ 506627 h 642552"/>
                <a:gd name="connsiteX69" fmla="*/ 941585 w 1015726"/>
                <a:gd name="connsiteY69" fmla="*/ 496742 h 642552"/>
                <a:gd name="connsiteX70" fmla="*/ 948999 w 1015726"/>
                <a:gd name="connsiteY70" fmla="*/ 494271 h 642552"/>
                <a:gd name="connsiteX71" fmla="*/ 951470 w 1015726"/>
                <a:gd name="connsiteY71" fmla="*/ 486857 h 642552"/>
                <a:gd name="connsiteX72" fmla="*/ 958884 w 1015726"/>
                <a:gd name="connsiteY72" fmla="*/ 481914 h 642552"/>
                <a:gd name="connsiteX73" fmla="*/ 963827 w 1015726"/>
                <a:gd name="connsiteY73" fmla="*/ 474500 h 642552"/>
                <a:gd name="connsiteX74" fmla="*/ 976184 w 1015726"/>
                <a:gd name="connsiteY74" fmla="*/ 462143 h 642552"/>
                <a:gd name="connsiteX75" fmla="*/ 986069 w 1015726"/>
                <a:gd name="connsiteY75" fmla="*/ 434958 h 642552"/>
                <a:gd name="connsiteX76" fmla="*/ 988541 w 1015726"/>
                <a:gd name="connsiteY76" fmla="*/ 425073 h 642552"/>
                <a:gd name="connsiteX77" fmla="*/ 991012 w 1015726"/>
                <a:gd name="connsiteY77" fmla="*/ 392945 h 642552"/>
                <a:gd name="connsiteX78" fmla="*/ 1000897 w 1015726"/>
                <a:gd name="connsiteY78" fmla="*/ 390474 h 642552"/>
                <a:gd name="connsiteX79" fmla="*/ 1005840 w 1015726"/>
                <a:gd name="connsiteY79" fmla="*/ 383060 h 642552"/>
                <a:gd name="connsiteX80" fmla="*/ 1013254 w 1015726"/>
                <a:gd name="connsiteY80" fmla="*/ 378117 h 642552"/>
                <a:gd name="connsiteX81" fmla="*/ 1015726 w 1015726"/>
                <a:gd name="connsiteY81" fmla="*/ 370703 h 642552"/>
                <a:gd name="connsiteX82" fmla="*/ 1003369 w 1015726"/>
                <a:gd name="connsiteY82" fmla="*/ 365760 h 642552"/>
                <a:gd name="connsiteX83" fmla="*/ 1008312 w 1015726"/>
                <a:gd name="connsiteY83" fmla="*/ 350932 h 642552"/>
                <a:gd name="connsiteX84" fmla="*/ 1013254 w 1015726"/>
                <a:gd name="connsiteY84" fmla="*/ 331162 h 642552"/>
                <a:gd name="connsiteX85" fmla="*/ 1010783 w 1015726"/>
                <a:gd name="connsiteY85" fmla="*/ 291620 h 642552"/>
                <a:gd name="connsiteX86" fmla="*/ 1003369 w 1015726"/>
                <a:gd name="connsiteY86" fmla="*/ 274320 h 642552"/>
                <a:gd name="connsiteX87" fmla="*/ 995955 w 1015726"/>
                <a:gd name="connsiteY87" fmla="*/ 264435 h 642552"/>
                <a:gd name="connsiteX88" fmla="*/ 988541 w 1015726"/>
                <a:gd name="connsiteY88" fmla="*/ 249607 h 642552"/>
                <a:gd name="connsiteX89" fmla="*/ 981127 w 1015726"/>
                <a:gd name="connsiteY89" fmla="*/ 247136 h 642552"/>
                <a:gd name="connsiteX90" fmla="*/ 976184 w 1015726"/>
                <a:gd name="connsiteY90" fmla="*/ 239722 h 642552"/>
                <a:gd name="connsiteX91" fmla="*/ 968770 w 1015726"/>
                <a:gd name="connsiteY91" fmla="*/ 234779 h 642552"/>
                <a:gd name="connsiteX92" fmla="*/ 966299 w 1015726"/>
                <a:gd name="connsiteY92" fmla="*/ 227365 h 642552"/>
                <a:gd name="connsiteX93" fmla="*/ 953942 w 1015726"/>
                <a:gd name="connsiteY93" fmla="*/ 212537 h 642552"/>
                <a:gd name="connsiteX94" fmla="*/ 951470 w 1015726"/>
                <a:gd name="connsiteY94" fmla="*/ 205123 h 642552"/>
                <a:gd name="connsiteX95" fmla="*/ 573353 w 1015726"/>
                <a:gd name="connsiteY95" fmla="*/ 0 h 642552"/>
                <a:gd name="connsiteX0" fmla="*/ 0 w 1015726"/>
                <a:gd name="connsiteY0" fmla="*/ 254549 h 847674"/>
                <a:gd name="connsiteX1" fmla="*/ 2472 w 1015726"/>
                <a:gd name="connsiteY1" fmla="*/ 331161 h 847674"/>
                <a:gd name="connsiteX2" fmla="*/ 9886 w 1015726"/>
                <a:gd name="connsiteY2" fmla="*/ 338575 h 847674"/>
                <a:gd name="connsiteX3" fmla="*/ 14828 w 1015726"/>
                <a:gd name="connsiteY3" fmla="*/ 345989 h 847674"/>
                <a:gd name="connsiteX4" fmla="*/ 17300 w 1015726"/>
                <a:gd name="connsiteY4" fmla="*/ 353404 h 847674"/>
                <a:gd name="connsiteX5" fmla="*/ 46956 w 1015726"/>
                <a:gd name="connsiteY5" fmla="*/ 368232 h 847674"/>
                <a:gd name="connsiteX6" fmla="*/ 54370 w 1015726"/>
                <a:gd name="connsiteY6" fmla="*/ 370703 h 847674"/>
                <a:gd name="connsiteX7" fmla="*/ 61784 w 1015726"/>
                <a:gd name="connsiteY7" fmla="*/ 373174 h 847674"/>
                <a:gd name="connsiteX8" fmla="*/ 66727 w 1015726"/>
                <a:gd name="connsiteY8" fmla="*/ 388002 h 847674"/>
                <a:gd name="connsiteX9" fmla="*/ 71669 w 1015726"/>
                <a:gd name="connsiteY9" fmla="*/ 417659 h 847674"/>
                <a:gd name="connsiteX10" fmla="*/ 59313 w 1015726"/>
                <a:gd name="connsiteY10" fmla="*/ 439901 h 847674"/>
                <a:gd name="connsiteX11" fmla="*/ 56841 w 1015726"/>
                <a:gd name="connsiteY11" fmla="*/ 509099 h 847674"/>
                <a:gd name="connsiteX12" fmla="*/ 59313 w 1015726"/>
                <a:gd name="connsiteY12" fmla="*/ 526398 h 847674"/>
                <a:gd name="connsiteX13" fmla="*/ 74141 w 1015726"/>
                <a:gd name="connsiteY13" fmla="*/ 541226 h 847674"/>
                <a:gd name="connsiteX14" fmla="*/ 96383 w 1015726"/>
                <a:gd name="connsiteY14" fmla="*/ 553583 h 847674"/>
                <a:gd name="connsiteX15" fmla="*/ 101326 w 1015726"/>
                <a:gd name="connsiteY15" fmla="*/ 585711 h 847674"/>
                <a:gd name="connsiteX16" fmla="*/ 103797 w 1015726"/>
                <a:gd name="connsiteY16" fmla="*/ 598067 h 847674"/>
                <a:gd name="connsiteX17" fmla="*/ 111211 w 1015726"/>
                <a:gd name="connsiteY17" fmla="*/ 605481 h 847674"/>
                <a:gd name="connsiteX18" fmla="*/ 118625 w 1015726"/>
                <a:gd name="connsiteY18" fmla="*/ 632666 h 847674"/>
                <a:gd name="connsiteX19" fmla="*/ 123568 w 1015726"/>
                <a:gd name="connsiteY19" fmla="*/ 640080 h 847674"/>
                <a:gd name="connsiteX20" fmla="*/ 128510 w 1015726"/>
                <a:gd name="connsiteY20" fmla="*/ 657380 h 847674"/>
                <a:gd name="connsiteX21" fmla="*/ 143339 w 1015726"/>
                <a:gd name="connsiteY21" fmla="*/ 667265 h 847674"/>
                <a:gd name="connsiteX22" fmla="*/ 150753 w 1015726"/>
                <a:gd name="connsiteY22" fmla="*/ 672208 h 847674"/>
                <a:gd name="connsiteX23" fmla="*/ 165581 w 1015726"/>
                <a:gd name="connsiteY23" fmla="*/ 684565 h 847674"/>
                <a:gd name="connsiteX24" fmla="*/ 185352 w 1015726"/>
                <a:gd name="connsiteY24" fmla="*/ 691979 h 847674"/>
                <a:gd name="connsiteX25" fmla="*/ 192766 w 1015726"/>
                <a:gd name="connsiteY25" fmla="*/ 694450 h 847674"/>
                <a:gd name="connsiteX26" fmla="*/ 254549 w 1015726"/>
                <a:gd name="connsiteY26" fmla="*/ 699393 h 847674"/>
                <a:gd name="connsiteX27" fmla="*/ 261963 w 1015726"/>
                <a:gd name="connsiteY27" fmla="*/ 719164 h 847674"/>
                <a:gd name="connsiteX28" fmla="*/ 271849 w 1015726"/>
                <a:gd name="connsiteY28" fmla="*/ 733992 h 847674"/>
                <a:gd name="connsiteX29" fmla="*/ 276792 w 1015726"/>
                <a:gd name="connsiteY29" fmla="*/ 751291 h 847674"/>
                <a:gd name="connsiteX30" fmla="*/ 284206 w 1015726"/>
                <a:gd name="connsiteY30" fmla="*/ 756234 h 847674"/>
                <a:gd name="connsiteX31" fmla="*/ 296562 w 1015726"/>
                <a:gd name="connsiteY31" fmla="*/ 771062 h 847674"/>
                <a:gd name="connsiteX32" fmla="*/ 303976 w 1015726"/>
                <a:gd name="connsiteY32" fmla="*/ 773533 h 847674"/>
                <a:gd name="connsiteX33" fmla="*/ 343518 w 1015726"/>
                <a:gd name="connsiteY33" fmla="*/ 780947 h 847674"/>
                <a:gd name="connsiteX34" fmla="*/ 365760 w 1015726"/>
                <a:gd name="connsiteY34" fmla="*/ 788361 h 847674"/>
                <a:gd name="connsiteX35" fmla="*/ 373174 w 1015726"/>
                <a:gd name="connsiteY35" fmla="*/ 790833 h 847674"/>
                <a:gd name="connsiteX36" fmla="*/ 437429 w 1015726"/>
                <a:gd name="connsiteY36" fmla="*/ 795775 h 847674"/>
                <a:gd name="connsiteX37" fmla="*/ 444843 w 1015726"/>
                <a:gd name="connsiteY37" fmla="*/ 800718 h 847674"/>
                <a:gd name="connsiteX38" fmla="*/ 449786 w 1015726"/>
                <a:gd name="connsiteY38" fmla="*/ 808132 h 847674"/>
                <a:gd name="connsiteX39" fmla="*/ 459672 w 1015726"/>
                <a:gd name="connsiteY39" fmla="*/ 810604 h 847674"/>
                <a:gd name="connsiteX40" fmla="*/ 467086 w 1015726"/>
                <a:gd name="connsiteY40" fmla="*/ 815546 h 847674"/>
                <a:gd name="connsiteX41" fmla="*/ 474500 w 1015726"/>
                <a:gd name="connsiteY41" fmla="*/ 818018 h 847674"/>
                <a:gd name="connsiteX42" fmla="*/ 496742 w 1015726"/>
                <a:gd name="connsiteY42" fmla="*/ 830374 h 847674"/>
                <a:gd name="connsiteX43" fmla="*/ 518984 w 1015726"/>
                <a:gd name="connsiteY43" fmla="*/ 837788 h 847674"/>
                <a:gd name="connsiteX44" fmla="*/ 533812 w 1015726"/>
                <a:gd name="connsiteY44" fmla="*/ 842731 h 847674"/>
                <a:gd name="connsiteX45" fmla="*/ 553583 w 1015726"/>
                <a:gd name="connsiteY45" fmla="*/ 847674 h 847674"/>
                <a:gd name="connsiteX46" fmla="*/ 617838 w 1015726"/>
                <a:gd name="connsiteY46" fmla="*/ 845202 h 847674"/>
                <a:gd name="connsiteX47" fmla="*/ 625252 w 1015726"/>
                <a:gd name="connsiteY47" fmla="*/ 840260 h 847674"/>
                <a:gd name="connsiteX48" fmla="*/ 640080 w 1015726"/>
                <a:gd name="connsiteY48" fmla="*/ 835317 h 847674"/>
                <a:gd name="connsiteX49" fmla="*/ 649966 w 1015726"/>
                <a:gd name="connsiteY49" fmla="*/ 820489 h 847674"/>
                <a:gd name="connsiteX50" fmla="*/ 652437 w 1015726"/>
                <a:gd name="connsiteY50" fmla="*/ 813075 h 847674"/>
                <a:gd name="connsiteX51" fmla="*/ 662322 w 1015726"/>
                <a:gd name="connsiteY51" fmla="*/ 810604 h 847674"/>
                <a:gd name="connsiteX52" fmla="*/ 684564 w 1015726"/>
                <a:gd name="connsiteY52" fmla="*/ 815546 h 847674"/>
                <a:gd name="connsiteX53" fmla="*/ 701864 w 1015726"/>
                <a:gd name="connsiteY53" fmla="*/ 820489 h 847674"/>
                <a:gd name="connsiteX54" fmla="*/ 709278 w 1015726"/>
                <a:gd name="connsiteY54" fmla="*/ 827903 h 847674"/>
                <a:gd name="connsiteX55" fmla="*/ 721635 w 1015726"/>
                <a:gd name="connsiteY55" fmla="*/ 830374 h 847674"/>
                <a:gd name="connsiteX56" fmla="*/ 751291 w 1015726"/>
                <a:gd name="connsiteY56" fmla="*/ 832846 h 847674"/>
                <a:gd name="connsiteX57" fmla="*/ 822960 w 1015726"/>
                <a:gd name="connsiteY57" fmla="*/ 832846 h 847674"/>
                <a:gd name="connsiteX58" fmla="*/ 837788 w 1015726"/>
                <a:gd name="connsiteY58" fmla="*/ 827903 h 847674"/>
                <a:gd name="connsiteX59" fmla="*/ 850145 w 1015726"/>
                <a:gd name="connsiteY59" fmla="*/ 818018 h 847674"/>
                <a:gd name="connsiteX60" fmla="*/ 855088 w 1015726"/>
                <a:gd name="connsiteY60" fmla="*/ 810604 h 847674"/>
                <a:gd name="connsiteX61" fmla="*/ 864973 w 1015726"/>
                <a:gd name="connsiteY61" fmla="*/ 788361 h 847674"/>
                <a:gd name="connsiteX62" fmla="*/ 872387 w 1015726"/>
                <a:gd name="connsiteY62" fmla="*/ 783419 h 847674"/>
                <a:gd name="connsiteX63" fmla="*/ 882273 w 1015726"/>
                <a:gd name="connsiteY63" fmla="*/ 768591 h 847674"/>
                <a:gd name="connsiteX64" fmla="*/ 889687 w 1015726"/>
                <a:gd name="connsiteY64" fmla="*/ 753762 h 847674"/>
                <a:gd name="connsiteX65" fmla="*/ 892158 w 1015726"/>
                <a:gd name="connsiteY65" fmla="*/ 743877 h 847674"/>
                <a:gd name="connsiteX66" fmla="*/ 906986 w 1015726"/>
                <a:gd name="connsiteY66" fmla="*/ 733992 h 847674"/>
                <a:gd name="connsiteX67" fmla="*/ 929228 w 1015726"/>
                <a:gd name="connsiteY67" fmla="*/ 716692 h 847674"/>
                <a:gd name="connsiteX68" fmla="*/ 936642 w 1015726"/>
                <a:gd name="connsiteY68" fmla="*/ 711749 h 847674"/>
                <a:gd name="connsiteX69" fmla="*/ 941585 w 1015726"/>
                <a:gd name="connsiteY69" fmla="*/ 701864 h 847674"/>
                <a:gd name="connsiteX70" fmla="*/ 948999 w 1015726"/>
                <a:gd name="connsiteY70" fmla="*/ 699393 h 847674"/>
                <a:gd name="connsiteX71" fmla="*/ 951470 w 1015726"/>
                <a:gd name="connsiteY71" fmla="*/ 691979 h 847674"/>
                <a:gd name="connsiteX72" fmla="*/ 958884 w 1015726"/>
                <a:gd name="connsiteY72" fmla="*/ 687036 h 847674"/>
                <a:gd name="connsiteX73" fmla="*/ 963827 w 1015726"/>
                <a:gd name="connsiteY73" fmla="*/ 679622 h 847674"/>
                <a:gd name="connsiteX74" fmla="*/ 976184 w 1015726"/>
                <a:gd name="connsiteY74" fmla="*/ 667265 h 847674"/>
                <a:gd name="connsiteX75" fmla="*/ 986069 w 1015726"/>
                <a:gd name="connsiteY75" fmla="*/ 640080 h 847674"/>
                <a:gd name="connsiteX76" fmla="*/ 988541 w 1015726"/>
                <a:gd name="connsiteY76" fmla="*/ 630195 h 847674"/>
                <a:gd name="connsiteX77" fmla="*/ 991012 w 1015726"/>
                <a:gd name="connsiteY77" fmla="*/ 598067 h 847674"/>
                <a:gd name="connsiteX78" fmla="*/ 1000897 w 1015726"/>
                <a:gd name="connsiteY78" fmla="*/ 595596 h 847674"/>
                <a:gd name="connsiteX79" fmla="*/ 1005840 w 1015726"/>
                <a:gd name="connsiteY79" fmla="*/ 588182 h 847674"/>
                <a:gd name="connsiteX80" fmla="*/ 1013254 w 1015726"/>
                <a:gd name="connsiteY80" fmla="*/ 583239 h 847674"/>
                <a:gd name="connsiteX81" fmla="*/ 1015726 w 1015726"/>
                <a:gd name="connsiteY81" fmla="*/ 575825 h 847674"/>
                <a:gd name="connsiteX82" fmla="*/ 1003369 w 1015726"/>
                <a:gd name="connsiteY82" fmla="*/ 570882 h 847674"/>
                <a:gd name="connsiteX83" fmla="*/ 1008312 w 1015726"/>
                <a:gd name="connsiteY83" fmla="*/ 556054 h 847674"/>
                <a:gd name="connsiteX84" fmla="*/ 1013254 w 1015726"/>
                <a:gd name="connsiteY84" fmla="*/ 536284 h 847674"/>
                <a:gd name="connsiteX85" fmla="*/ 1010783 w 1015726"/>
                <a:gd name="connsiteY85" fmla="*/ 496742 h 847674"/>
                <a:gd name="connsiteX86" fmla="*/ 1003369 w 1015726"/>
                <a:gd name="connsiteY86" fmla="*/ 479442 h 847674"/>
                <a:gd name="connsiteX87" fmla="*/ 995955 w 1015726"/>
                <a:gd name="connsiteY87" fmla="*/ 469557 h 847674"/>
                <a:gd name="connsiteX88" fmla="*/ 988541 w 1015726"/>
                <a:gd name="connsiteY88" fmla="*/ 454729 h 847674"/>
                <a:gd name="connsiteX89" fmla="*/ 981127 w 1015726"/>
                <a:gd name="connsiteY89" fmla="*/ 452258 h 847674"/>
                <a:gd name="connsiteX90" fmla="*/ 976184 w 1015726"/>
                <a:gd name="connsiteY90" fmla="*/ 444844 h 847674"/>
                <a:gd name="connsiteX91" fmla="*/ 968770 w 1015726"/>
                <a:gd name="connsiteY91" fmla="*/ 439901 h 847674"/>
                <a:gd name="connsiteX92" fmla="*/ 966299 w 1015726"/>
                <a:gd name="connsiteY92" fmla="*/ 432487 h 847674"/>
                <a:gd name="connsiteX93" fmla="*/ 953942 w 1015726"/>
                <a:gd name="connsiteY93" fmla="*/ 417659 h 847674"/>
                <a:gd name="connsiteX94" fmla="*/ 951470 w 1015726"/>
                <a:gd name="connsiteY94" fmla="*/ 410245 h 847674"/>
                <a:gd name="connsiteX95" fmla="*/ 773532 w 1015726"/>
                <a:gd name="connsiteY95" fmla="*/ 0 h 847674"/>
                <a:gd name="connsiteX0" fmla="*/ 0 w 1015726"/>
                <a:gd name="connsiteY0" fmla="*/ 0 h 593125"/>
                <a:gd name="connsiteX1" fmla="*/ 2472 w 1015726"/>
                <a:gd name="connsiteY1" fmla="*/ 76612 h 593125"/>
                <a:gd name="connsiteX2" fmla="*/ 9886 w 1015726"/>
                <a:gd name="connsiteY2" fmla="*/ 84026 h 593125"/>
                <a:gd name="connsiteX3" fmla="*/ 14828 w 1015726"/>
                <a:gd name="connsiteY3" fmla="*/ 91440 h 593125"/>
                <a:gd name="connsiteX4" fmla="*/ 17300 w 1015726"/>
                <a:gd name="connsiteY4" fmla="*/ 98855 h 593125"/>
                <a:gd name="connsiteX5" fmla="*/ 46956 w 1015726"/>
                <a:gd name="connsiteY5" fmla="*/ 113683 h 593125"/>
                <a:gd name="connsiteX6" fmla="*/ 54370 w 1015726"/>
                <a:gd name="connsiteY6" fmla="*/ 116154 h 593125"/>
                <a:gd name="connsiteX7" fmla="*/ 61784 w 1015726"/>
                <a:gd name="connsiteY7" fmla="*/ 118625 h 593125"/>
                <a:gd name="connsiteX8" fmla="*/ 66727 w 1015726"/>
                <a:gd name="connsiteY8" fmla="*/ 133453 h 593125"/>
                <a:gd name="connsiteX9" fmla="*/ 71669 w 1015726"/>
                <a:gd name="connsiteY9" fmla="*/ 163110 h 593125"/>
                <a:gd name="connsiteX10" fmla="*/ 59313 w 1015726"/>
                <a:gd name="connsiteY10" fmla="*/ 185352 h 593125"/>
                <a:gd name="connsiteX11" fmla="*/ 56841 w 1015726"/>
                <a:gd name="connsiteY11" fmla="*/ 254550 h 593125"/>
                <a:gd name="connsiteX12" fmla="*/ 59313 w 1015726"/>
                <a:gd name="connsiteY12" fmla="*/ 271849 h 593125"/>
                <a:gd name="connsiteX13" fmla="*/ 74141 w 1015726"/>
                <a:gd name="connsiteY13" fmla="*/ 286677 h 593125"/>
                <a:gd name="connsiteX14" fmla="*/ 96383 w 1015726"/>
                <a:gd name="connsiteY14" fmla="*/ 299034 h 593125"/>
                <a:gd name="connsiteX15" fmla="*/ 101326 w 1015726"/>
                <a:gd name="connsiteY15" fmla="*/ 331162 h 593125"/>
                <a:gd name="connsiteX16" fmla="*/ 103797 w 1015726"/>
                <a:gd name="connsiteY16" fmla="*/ 343518 h 593125"/>
                <a:gd name="connsiteX17" fmla="*/ 111211 w 1015726"/>
                <a:gd name="connsiteY17" fmla="*/ 350932 h 593125"/>
                <a:gd name="connsiteX18" fmla="*/ 118625 w 1015726"/>
                <a:gd name="connsiteY18" fmla="*/ 378117 h 593125"/>
                <a:gd name="connsiteX19" fmla="*/ 123568 w 1015726"/>
                <a:gd name="connsiteY19" fmla="*/ 385531 h 593125"/>
                <a:gd name="connsiteX20" fmla="*/ 128510 w 1015726"/>
                <a:gd name="connsiteY20" fmla="*/ 402831 h 593125"/>
                <a:gd name="connsiteX21" fmla="*/ 143339 w 1015726"/>
                <a:gd name="connsiteY21" fmla="*/ 412716 h 593125"/>
                <a:gd name="connsiteX22" fmla="*/ 150753 w 1015726"/>
                <a:gd name="connsiteY22" fmla="*/ 417659 h 593125"/>
                <a:gd name="connsiteX23" fmla="*/ 165581 w 1015726"/>
                <a:gd name="connsiteY23" fmla="*/ 430016 h 593125"/>
                <a:gd name="connsiteX24" fmla="*/ 185352 w 1015726"/>
                <a:gd name="connsiteY24" fmla="*/ 437430 h 593125"/>
                <a:gd name="connsiteX25" fmla="*/ 192766 w 1015726"/>
                <a:gd name="connsiteY25" fmla="*/ 439901 h 593125"/>
                <a:gd name="connsiteX26" fmla="*/ 254549 w 1015726"/>
                <a:gd name="connsiteY26" fmla="*/ 444844 h 593125"/>
                <a:gd name="connsiteX27" fmla="*/ 261963 w 1015726"/>
                <a:gd name="connsiteY27" fmla="*/ 464615 h 593125"/>
                <a:gd name="connsiteX28" fmla="*/ 271849 w 1015726"/>
                <a:gd name="connsiteY28" fmla="*/ 479443 h 593125"/>
                <a:gd name="connsiteX29" fmla="*/ 276792 w 1015726"/>
                <a:gd name="connsiteY29" fmla="*/ 496742 h 593125"/>
                <a:gd name="connsiteX30" fmla="*/ 284206 w 1015726"/>
                <a:gd name="connsiteY30" fmla="*/ 501685 h 593125"/>
                <a:gd name="connsiteX31" fmla="*/ 296562 w 1015726"/>
                <a:gd name="connsiteY31" fmla="*/ 516513 h 593125"/>
                <a:gd name="connsiteX32" fmla="*/ 303976 w 1015726"/>
                <a:gd name="connsiteY32" fmla="*/ 518984 h 593125"/>
                <a:gd name="connsiteX33" fmla="*/ 343518 w 1015726"/>
                <a:gd name="connsiteY33" fmla="*/ 526398 h 593125"/>
                <a:gd name="connsiteX34" fmla="*/ 365760 w 1015726"/>
                <a:gd name="connsiteY34" fmla="*/ 533812 h 593125"/>
                <a:gd name="connsiteX35" fmla="*/ 373174 w 1015726"/>
                <a:gd name="connsiteY35" fmla="*/ 536284 h 593125"/>
                <a:gd name="connsiteX36" fmla="*/ 437429 w 1015726"/>
                <a:gd name="connsiteY36" fmla="*/ 541226 h 593125"/>
                <a:gd name="connsiteX37" fmla="*/ 444843 w 1015726"/>
                <a:gd name="connsiteY37" fmla="*/ 546169 h 593125"/>
                <a:gd name="connsiteX38" fmla="*/ 449786 w 1015726"/>
                <a:gd name="connsiteY38" fmla="*/ 553583 h 593125"/>
                <a:gd name="connsiteX39" fmla="*/ 459672 w 1015726"/>
                <a:gd name="connsiteY39" fmla="*/ 556055 h 593125"/>
                <a:gd name="connsiteX40" fmla="*/ 467086 w 1015726"/>
                <a:gd name="connsiteY40" fmla="*/ 560997 h 593125"/>
                <a:gd name="connsiteX41" fmla="*/ 474500 w 1015726"/>
                <a:gd name="connsiteY41" fmla="*/ 563469 h 593125"/>
                <a:gd name="connsiteX42" fmla="*/ 496742 w 1015726"/>
                <a:gd name="connsiteY42" fmla="*/ 575825 h 593125"/>
                <a:gd name="connsiteX43" fmla="*/ 518984 w 1015726"/>
                <a:gd name="connsiteY43" fmla="*/ 583239 h 593125"/>
                <a:gd name="connsiteX44" fmla="*/ 533812 w 1015726"/>
                <a:gd name="connsiteY44" fmla="*/ 588182 h 593125"/>
                <a:gd name="connsiteX45" fmla="*/ 553583 w 1015726"/>
                <a:gd name="connsiteY45" fmla="*/ 593125 h 593125"/>
                <a:gd name="connsiteX46" fmla="*/ 617838 w 1015726"/>
                <a:gd name="connsiteY46" fmla="*/ 590653 h 593125"/>
                <a:gd name="connsiteX47" fmla="*/ 625252 w 1015726"/>
                <a:gd name="connsiteY47" fmla="*/ 585711 h 593125"/>
                <a:gd name="connsiteX48" fmla="*/ 640080 w 1015726"/>
                <a:gd name="connsiteY48" fmla="*/ 580768 h 593125"/>
                <a:gd name="connsiteX49" fmla="*/ 649966 w 1015726"/>
                <a:gd name="connsiteY49" fmla="*/ 565940 h 593125"/>
                <a:gd name="connsiteX50" fmla="*/ 652437 w 1015726"/>
                <a:gd name="connsiteY50" fmla="*/ 558526 h 593125"/>
                <a:gd name="connsiteX51" fmla="*/ 662322 w 1015726"/>
                <a:gd name="connsiteY51" fmla="*/ 556055 h 593125"/>
                <a:gd name="connsiteX52" fmla="*/ 684564 w 1015726"/>
                <a:gd name="connsiteY52" fmla="*/ 560997 h 593125"/>
                <a:gd name="connsiteX53" fmla="*/ 701864 w 1015726"/>
                <a:gd name="connsiteY53" fmla="*/ 565940 h 593125"/>
                <a:gd name="connsiteX54" fmla="*/ 709278 w 1015726"/>
                <a:gd name="connsiteY54" fmla="*/ 573354 h 593125"/>
                <a:gd name="connsiteX55" fmla="*/ 721635 w 1015726"/>
                <a:gd name="connsiteY55" fmla="*/ 575825 h 593125"/>
                <a:gd name="connsiteX56" fmla="*/ 751291 w 1015726"/>
                <a:gd name="connsiteY56" fmla="*/ 578297 h 593125"/>
                <a:gd name="connsiteX57" fmla="*/ 822960 w 1015726"/>
                <a:gd name="connsiteY57" fmla="*/ 578297 h 593125"/>
                <a:gd name="connsiteX58" fmla="*/ 837788 w 1015726"/>
                <a:gd name="connsiteY58" fmla="*/ 573354 h 593125"/>
                <a:gd name="connsiteX59" fmla="*/ 850145 w 1015726"/>
                <a:gd name="connsiteY59" fmla="*/ 563469 h 593125"/>
                <a:gd name="connsiteX60" fmla="*/ 855088 w 1015726"/>
                <a:gd name="connsiteY60" fmla="*/ 556055 h 593125"/>
                <a:gd name="connsiteX61" fmla="*/ 864973 w 1015726"/>
                <a:gd name="connsiteY61" fmla="*/ 533812 h 593125"/>
                <a:gd name="connsiteX62" fmla="*/ 872387 w 1015726"/>
                <a:gd name="connsiteY62" fmla="*/ 528870 h 593125"/>
                <a:gd name="connsiteX63" fmla="*/ 882273 w 1015726"/>
                <a:gd name="connsiteY63" fmla="*/ 514042 h 593125"/>
                <a:gd name="connsiteX64" fmla="*/ 889687 w 1015726"/>
                <a:gd name="connsiteY64" fmla="*/ 499213 h 593125"/>
                <a:gd name="connsiteX65" fmla="*/ 892158 w 1015726"/>
                <a:gd name="connsiteY65" fmla="*/ 489328 h 593125"/>
                <a:gd name="connsiteX66" fmla="*/ 906986 w 1015726"/>
                <a:gd name="connsiteY66" fmla="*/ 479443 h 593125"/>
                <a:gd name="connsiteX67" fmla="*/ 929228 w 1015726"/>
                <a:gd name="connsiteY67" fmla="*/ 462143 h 593125"/>
                <a:gd name="connsiteX68" fmla="*/ 936642 w 1015726"/>
                <a:gd name="connsiteY68" fmla="*/ 457200 h 593125"/>
                <a:gd name="connsiteX69" fmla="*/ 941585 w 1015726"/>
                <a:gd name="connsiteY69" fmla="*/ 447315 h 593125"/>
                <a:gd name="connsiteX70" fmla="*/ 948999 w 1015726"/>
                <a:gd name="connsiteY70" fmla="*/ 444844 h 593125"/>
                <a:gd name="connsiteX71" fmla="*/ 951470 w 1015726"/>
                <a:gd name="connsiteY71" fmla="*/ 437430 h 593125"/>
                <a:gd name="connsiteX72" fmla="*/ 958884 w 1015726"/>
                <a:gd name="connsiteY72" fmla="*/ 432487 h 593125"/>
                <a:gd name="connsiteX73" fmla="*/ 963827 w 1015726"/>
                <a:gd name="connsiteY73" fmla="*/ 425073 h 593125"/>
                <a:gd name="connsiteX74" fmla="*/ 976184 w 1015726"/>
                <a:gd name="connsiteY74" fmla="*/ 412716 h 593125"/>
                <a:gd name="connsiteX75" fmla="*/ 986069 w 1015726"/>
                <a:gd name="connsiteY75" fmla="*/ 385531 h 593125"/>
                <a:gd name="connsiteX76" fmla="*/ 988541 w 1015726"/>
                <a:gd name="connsiteY76" fmla="*/ 375646 h 593125"/>
                <a:gd name="connsiteX77" fmla="*/ 991012 w 1015726"/>
                <a:gd name="connsiteY77" fmla="*/ 343518 h 593125"/>
                <a:gd name="connsiteX78" fmla="*/ 1000897 w 1015726"/>
                <a:gd name="connsiteY78" fmla="*/ 341047 h 593125"/>
                <a:gd name="connsiteX79" fmla="*/ 1005840 w 1015726"/>
                <a:gd name="connsiteY79" fmla="*/ 333633 h 593125"/>
                <a:gd name="connsiteX80" fmla="*/ 1013254 w 1015726"/>
                <a:gd name="connsiteY80" fmla="*/ 328690 h 593125"/>
                <a:gd name="connsiteX81" fmla="*/ 1015726 w 1015726"/>
                <a:gd name="connsiteY81" fmla="*/ 321276 h 593125"/>
                <a:gd name="connsiteX82" fmla="*/ 1003369 w 1015726"/>
                <a:gd name="connsiteY82" fmla="*/ 316333 h 593125"/>
                <a:gd name="connsiteX83" fmla="*/ 1008312 w 1015726"/>
                <a:gd name="connsiteY83" fmla="*/ 301505 h 593125"/>
                <a:gd name="connsiteX84" fmla="*/ 1013254 w 1015726"/>
                <a:gd name="connsiteY84" fmla="*/ 281735 h 593125"/>
                <a:gd name="connsiteX85" fmla="*/ 1010783 w 1015726"/>
                <a:gd name="connsiteY85" fmla="*/ 242193 h 593125"/>
                <a:gd name="connsiteX86" fmla="*/ 1003369 w 1015726"/>
                <a:gd name="connsiteY86" fmla="*/ 224893 h 593125"/>
                <a:gd name="connsiteX87" fmla="*/ 995955 w 1015726"/>
                <a:gd name="connsiteY87" fmla="*/ 215008 h 593125"/>
                <a:gd name="connsiteX88" fmla="*/ 988541 w 1015726"/>
                <a:gd name="connsiteY88" fmla="*/ 200180 h 593125"/>
                <a:gd name="connsiteX89" fmla="*/ 981127 w 1015726"/>
                <a:gd name="connsiteY89" fmla="*/ 197709 h 593125"/>
                <a:gd name="connsiteX90" fmla="*/ 976184 w 1015726"/>
                <a:gd name="connsiteY90" fmla="*/ 190295 h 593125"/>
                <a:gd name="connsiteX91" fmla="*/ 968770 w 1015726"/>
                <a:gd name="connsiteY91" fmla="*/ 185352 h 593125"/>
                <a:gd name="connsiteX92" fmla="*/ 966299 w 1015726"/>
                <a:gd name="connsiteY92" fmla="*/ 177938 h 593125"/>
                <a:gd name="connsiteX93" fmla="*/ 953942 w 1015726"/>
                <a:gd name="connsiteY93" fmla="*/ 163110 h 593125"/>
                <a:gd name="connsiteX94" fmla="*/ 951470 w 1015726"/>
                <a:gd name="connsiteY94" fmla="*/ 155696 h 593125"/>
                <a:gd name="connsiteX95" fmla="*/ 800717 w 1015726"/>
                <a:gd name="connsiteY95" fmla="*/ 118625 h 593125"/>
                <a:gd name="connsiteX0" fmla="*/ 0 w 1020213"/>
                <a:gd name="connsiteY0" fmla="*/ 19770 h 612895"/>
                <a:gd name="connsiteX1" fmla="*/ 2472 w 1020213"/>
                <a:gd name="connsiteY1" fmla="*/ 96382 h 612895"/>
                <a:gd name="connsiteX2" fmla="*/ 9886 w 1020213"/>
                <a:gd name="connsiteY2" fmla="*/ 103796 h 612895"/>
                <a:gd name="connsiteX3" fmla="*/ 14828 w 1020213"/>
                <a:gd name="connsiteY3" fmla="*/ 111210 h 612895"/>
                <a:gd name="connsiteX4" fmla="*/ 17300 w 1020213"/>
                <a:gd name="connsiteY4" fmla="*/ 118625 h 612895"/>
                <a:gd name="connsiteX5" fmla="*/ 46956 w 1020213"/>
                <a:gd name="connsiteY5" fmla="*/ 133453 h 612895"/>
                <a:gd name="connsiteX6" fmla="*/ 54370 w 1020213"/>
                <a:gd name="connsiteY6" fmla="*/ 135924 h 612895"/>
                <a:gd name="connsiteX7" fmla="*/ 61784 w 1020213"/>
                <a:gd name="connsiteY7" fmla="*/ 138395 h 612895"/>
                <a:gd name="connsiteX8" fmla="*/ 66727 w 1020213"/>
                <a:gd name="connsiteY8" fmla="*/ 153223 h 612895"/>
                <a:gd name="connsiteX9" fmla="*/ 71669 w 1020213"/>
                <a:gd name="connsiteY9" fmla="*/ 182880 h 612895"/>
                <a:gd name="connsiteX10" fmla="*/ 59313 w 1020213"/>
                <a:gd name="connsiteY10" fmla="*/ 205122 h 612895"/>
                <a:gd name="connsiteX11" fmla="*/ 56841 w 1020213"/>
                <a:gd name="connsiteY11" fmla="*/ 274320 h 612895"/>
                <a:gd name="connsiteX12" fmla="*/ 59313 w 1020213"/>
                <a:gd name="connsiteY12" fmla="*/ 291619 h 612895"/>
                <a:gd name="connsiteX13" fmla="*/ 74141 w 1020213"/>
                <a:gd name="connsiteY13" fmla="*/ 306447 h 612895"/>
                <a:gd name="connsiteX14" fmla="*/ 96383 w 1020213"/>
                <a:gd name="connsiteY14" fmla="*/ 318804 h 612895"/>
                <a:gd name="connsiteX15" fmla="*/ 101326 w 1020213"/>
                <a:gd name="connsiteY15" fmla="*/ 350932 h 612895"/>
                <a:gd name="connsiteX16" fmla="*/ 103797 w 1020213"/>
                <a:gd name="connsiteY16" fmla="*/ 363288 h 612895"/>
                <a:gd name="connsiteX17" fmla="*/ 111211 w 1020213"/>
                <a:gd name="connsiteY17" fmla="*/ 370702 h 612895"/>
                <a:gd name="connsiteX18" fmla="*/ 118625 w 1020213"/>
                <a:gd name="connsiteY18" fmla="*/ 397887 h 612895"/>
                <a:gd name="connsiteX19" fmla="*/ 123568 w 1020213"/>
                <a:gd name="connsiteY19" fmla="*/ 405301 h 612895"/>
                <a:gd name="connsiteX20" fmla="*/ 128510 w 1020213"/>
                <a:gd name="connsiteY20" fmla="*/ 422601 h 612895"/>
                <a:gd name="connsiteX21" fmla="*/ 143339 w 1020213"/>
                <a:gd name="connsiteY21" fmla="*/ 432486 h 612895"/>
                <a:gd name="connsiteX22" fmla="*/ 150753 w 1020213"/>
                <a:gd name="connsiteY22" fmla="*/ 437429 h 612895"/>
                <a:gd name="connsiteX23" fmla="*/ 165581 w 1020213"/>
                <a:gd name="connsiteY23" fmla="*/ 449786 h 612895"/>
                <a:gd name="connsiteX24" fmla="*/ 185352 w 1020213"/>
                <a:gd name="connsiteY24" fmla="*/ 457200 h 612895"/>
                <a:gd name="connsiteX25" fmla="*/ 192766 w 1020213"/>
                <a:gd name="connsiteY25" fmla="*/ 459671 h 612895"/>
                <a:gd name="connsiteX26" fmla="*/ 254549 w 1020213"/>
                <a:gd name="connsiteY26" fmla="*/ 464614 h 612895"/>
                <a:gd name="connsiteX27" fmla="*/ 261963 w 1020213"/>
                <a:gd name="connsiteY27" fmla="*/ 484385 h 612895"/>
                <a:gd name="connsiteX28" fmla="*/ 271849 w 1020213"/>
                <a:gd name="connsiteY28" fmla="*/ 499213 h 612895"/>
                <a:gd name="connsiteX29" fmla="*/ 276792 w 1020213"/>
                <a:gd name="connsiteY29" fmla="*/ 516512 h 612895"/>
                <a:gd name="connsiteX30" fmla="*/ 284206 w 1020213"/>
                <a:gd name="connsiteY30" fmla="*/ 521455 h 612895"/>
                <a:gd name="connsiteX31" fmla="*/ 296562 w 1020213"/>
                <a:gd name="connsiteY31" fmla="*/ 536283 h 612895"/>
                <a:gd name="connsiteX32" fmla="*/ 303976 w 1020213"/>
                <a:gd name="connsiteY32" fmla="*/ 538754 h 612895"/>
                <a:gd name="connsiteX33" fmla="*/ 343518 w 1020213"/>
                <a:gd name="connsiteY33" fmla="*/ 546168 h 612895"/>
                <a:gd name="connsiteX34" fmla="*/ 365760 w 1020213"/>
                <a:gd name="connsiteY34" fmla="*/ 553582 h 612895"/>
                <a:gd name="connsiteX35" fmla="*/ 373174 w 1020213"/>
                <a:gd name="connsiteY35" fmla="*/ 556054 h 612895"/>
                <a:gd name="connsiteX36" fmla="*/ 437429 w 1020213"/>
                <a:gd name="connsiteY36" fmla="*/ 560996 h 612895"/>
                <a:gd name="connsiteX37" fmla="*/ 444843 w 1020213"/>
                <a:gd name="connsiteY37" fmla="*/ 565939 h 612895"/>
                <a:gd name="connsiteX38" fmla="*/ 449786 w 1020213"/>
                <a:gd name="connsiteY38" fmla="*/ 573353 h 612895"/>
                <a:gd name="connsiteX39" fmla="*/ 459672 w 1020213"/>
                <a:gd name="connsiteY39" fmla="*/ 575825 h 612895"/>
                <a:gd name="connsiteX40" fmla="*/ 467086 w 1020213"/>
                <a:gd name="connsiteY40" fmla="*/ 580767 h 612895"/>
                <a:gd name="connsiteX41" fmla="*/ 474500 w 1020213"/>
                <a:gd name="connsiteY41" fmla="*/ 583239 h 612895"/>
                <a:gd name="connsiteX42" fmla="*/ 496742 w 1020213"/>
                <a:gd name="connsiteY42" fmla="*/ 595595 h 612895"/>
                <a:gd name="connsiteX43" fmla="*/ 518984 w 1020213"/>
                <a:gd name="connsiteY43" fmla="*/ 603009 h 612895"/>
                <a:gd name="connsiteX44" fmla="*/ 533812 w 1020213"/>
                <a:gd name="connsiteY44" fmla="*/ 607952 h 612895"/>
                <a:gd name="connsiteX45" fmla="*/ 553583 w 1020213"/>
                <a:gd name="connsiteY45" fmla="*/ 612895 h 612895"/>
                <a:gd name="connsiteX46" fmla="*/ 617838 w 1020213"/>
                <a:gd name="connsiteY46" fmla="*/ 610423 h 612895"/>
                <a:gd name="connsiteX47" fmla="*/ 625252 w 1020213"/>
                <a:gd name="connsiteY47" fmla="*/ 605481 h 612895"/>
                <a:gd name="connsiteX48" fmla="*/ 640080 w 1020213"/>
                <a:gd name="connsiteY48" fmla="*/ 600538 h 612895"/>
                <a:gd name="connsiteX49" fmla="*/ 649966 w 1020213"/>
                <a:gd name="connsiteY49" fmla="*/ 585710 h 612895"/>
                <a:gd name="connsiteX50" fmla="*/ 652437 w 1020213"/>
                <a:gd name="connsiteY50" fmla="*/ 578296 h 612895"/>
                <a:gd name="connsiteX51" fmla="*/ 662322 w 1020213"/>
                <a:gd name="connsiteY51" fmla="*/ 575825 h 612895"/>
                <a:gd name="connsiteX52" fmla="*/ 684564 w 1020213"/>
                <a:gd name="connsiteY52" fmla="*/ 580767 h 612895"/>
                <a:gd name="connsiteX53" fmla="*/ 701864 w 1020213"/>
                <a:gd name="connsiteY53" fmla="*/ 585710 h 612895"/>
                <a:gd name="connsiteX54" fmla="*/ 709278 w 1020213"/>
                <a:gd name="connsiteY54" fmla="*/ 593124 h 612895"/>
                <a:gd name="connsiteX55" fmla="*/ 721635 w 1020213"/>
                <a:gd name="connsiteY55" fmla="*/ 595595 h 612895"/>
                <a:gd name="connsiteX56" fmla="*/ 751291 w 1020213"/>
                <a:gd name="connsiteY56" fmla="*/ 598067 h 612895"/>
                <a:gd name="connsiteX57" fmla="*/ 822960 w 1020213"/>
                <a:gd name="connsiteY57" fmla="*/ 598067 h 612895"/>
                <a:gd name="connsiteX58" fmla="*/ 837788 w 1020213"/>
                <a:gd name="connsiteY58" fmla="*/ 593124 h 612895"/>
                <a:gd name="connsiteX59" fmla="*/ 850145 w 1020213"/>
                <a:gd name="connsiteY59" fmla="*/ 583239 h 612895"/>
                <a:gd name="connsiteX60" fmla="*/ 855088 w 1020213"/>
                <a:gd name="connsiteY60" fmla="*/ 575825 h 612895"/>
                <a:gd name="connsiteX61" fmla="*/ 864973 w 1020213"/>
                <a:gd name="connsiteY61" fmla="*/ 553582 h 612895"/>
                <a:gd name="connsiteX62" fmla="*/ 872387 w 1020213"/>
                <a:gd name="connsiteY62" fmla="*/ 548640 h 612895"/>
                <a:gd name="connsiteX63" fmla="*/ 882273 w 1020213"/>
                <a:gd name="connsiteY63" fmla="*/ 533812 h 612895"/>
                <a:gd name="connsiteX64" fmla="*/ 889687 w 1020213"/>
                <a:gd name="connsiteY64" fmla="*/ 518983 h 612895"/>
                <a:gd name="connsiteX65" fmla="*/ 892158 w 1020213"/>
                <a:gd name="connsiteY65" fmla="*/ 509098 h 612895"/>
                <a:gd name="connsiteX66" fmla="*/ 906986 w 1020213"/>
                <a:gd name="connsiteY66" fmla="*/ 499213 h 612895"/>
                <a:gd name="connsiteX67" fmla="*/ 929228 w 1020213"/>
                <a:gd name="connsiteY67" fmla="*/ 481913 h 612895"/>
                <a:gd name="connsiteX68" fmla="*/ 936642 w 1020213"/>
                <a:gd name="connsiteY68" fmla="*/ 476970 h 612895"/>
                <a:gd name="connsiteX69" fmla="*/ 941585 w 1020213"/>
                <a:gd name="connsiteY69" fmla="*/ 467085 h 612895"/>
                <a:gd name="connsiteX70" fmla="*/ 948999 w 1020213"/>
                <a:gd name="connsiteY70" fmla="*/ 464614 h 612895"/>
                <a:gd name="connsiteX71" fmla="*/ 951470 w 1020213"/>
                <a:gd name="connsiteY71" fmla="*/ 457200 h 612895"/>
                <a:gd name="connsiteX72" fmla="*/ 958884 w 1020213"/>
                <a:gd name="connsiteY72" fmla="*/ 452257 h 612895"/>
                <a:gd name="connsiteX73" fmla="*/ 963827 w 1020213"/>
                <a:gd name="connsiteY73" fmla="*/ 444843 h 612895"/>
                <a:gd name="connsiteX74" fmla="*/ 976184 w 1020213"/>
                <a:gd name="connsiteY74" fmla="*/ 432486 h 612895"/>
                <a:gd name="connsiteX75" fmla="*/ 986069 w 1020213"/>
                <a:gd name="connsiteY75" fmla="*/ 405301 h 612895"/>
                <a:gd name="connsiteX76" fmla="*/ 988541 w 1020213"/>
                <a:gd name="connsiteY76" fmla="*/ 395416 h 612895"/>
                <a:gd name="connsiteX77" fmla="*/ 991012 w 1020213"/>
                <a:gd name="connsiteY77" fmla="*/ 363288 h 612895"/>
                <a:gd name="connsiteX78" fmla="*/ 1000897 w 1020213"/>
                <a:gd name="connsiteY78" fmla="*/ 360817 h 612895"/>
                <a:gd name="connsiteX79" fmla="*/ 1005840 w 1020213"/>
                <a:gd name="connsiteY79" fmla="*/ 353403 h 612895"/>
                <a:gd name="connsiteX80" fmla="*/ 1013254 w 1020213"/>
                <a:gd name="connsiteY80" fmla="*/ 348460 h 612895"/>
                <a:gd name="connsiteX81" fmla="*/ 1015726 w 1020213"/>
                <a:gd name="connsiteY81" fmla="*/ 341046 h 612895"/>
                <a:gd name="connsiteX82" fmla="*/ 1003369 w 1020213"/>
                <a:gd name="connsiteY82" fmla="*/ 336103 h 612895"/>
                <a:gd name="connsiteX83" fmla="*/ 1008312 w 1020213"/>
                <a:gd name="connsiteY83" fmla="*/ 321275 h 612895"/>
                <a:gd name="connsiteX84" fmla="*/ 1013254 w 1020213"/>
                <a:gd name="connsiteY84" fmla="*/ 301505 h 612895"/>
                <a:gd name="connsiteX85" fmla="*/ 1010783 w 1020213"/>
                <a:gd name="connsiteY85" fmla="*/ 261963 h 612895"/>
                <a:gd name="connsiteX86" fmla="*/ 1003369 w 1020213"/>
                <a:gd name="connsiteY86" fmla="*/ 244663 h 612895"/>
                <a:gd name="connsiteX87" fmla="*/ 995955 w 1020213"/>
                <a:gd name="connsiteY87" fmla="*/ 234778 h 612895"/>
                <a:gd name="connsiteX88" fmla="*/ 988541 w 1020213"/>
                <a:gd name="connsiteY88" fmla="*/ 219950 h 612895"/>
                <a:gd name="connsiteX89" fmla="*/ 981127 w 1020213"/>
                <a:gd name="connsiteY89" fmla="*/ 217479 h 612895"/>
                <a:gd name="connsiteX90" fmla="*/ 976184 w 1020213"/>
                <a:gd name="connsiteY90" fmla="*/ 210065 h 612895"/>
                <a:gd name="connsiteX91" fmla="*/ 968770 w 1020213"/>
                <a:gd name="connsiteY91" fmla="*/ 205122 h 612895"/>
                <a:gd name="connsiteX92" fmla="*/ 966299 w 1020213"/>
                <a:gd name="connsiteY92" fmla="*/ 197708 h 612895"/>
                <a:gd name="connsiteX93" fmla="*/ 953942 w 1020213"/>
                <a:gd name="connsiteY93" fmla="*/ 182880 h 612895"/>
                <a:gd name="connsiteX94" fmla="*/ 951470 w 1020213"/>
                <a:gd name="connsiteY94" fmla="*/ 175466 h 612895"/>
                <a:gd name="connsiteX95" fmla="*/ 32126 w 1020213"/>
                <a:gd name="connsiteY95" fmla="*/ 0 h 612895"/>
                <a:gd name="connsiteX0" fmla="*/ 0 w 1044805"/>
                <a:gd name="connsiteY0" fmla="*/ 19770 h 612895"/>
                <a:gd name="connsiteX1" fmla="*/ 2472 w 1044805"/>
                <a:gd name="connsiteY1" fmla="*/ 96382 h 612895"/>
                <a:gd name="connsiteX2" fmla="*/ 9886 w 1044805"/>
                <a:gd name="connsiteY2" fmla="*/ 103796 h 612895"/>
                <a:gd name="connsiteX3" fmla="*/ 14828 w 1044805"/>
                <a:gd name="connsiteY3" fmla="*/ 111210 h 612895"/>
                <a:gd name="connsiteX4" fmla="*/ 17300 w 1044805"/>
                <a:gd name="connsiteY4" fmla="*/ 118625 h 612895"/>
                <a:gd name="connsiteX5" fmla="*/ 46956 w 1044805"/>
                <a:gd name="connsiteY5" fmla="*/ 133453 h 612895"/>
                <a:gd name="connsiteX6" fmla="*/ 54370 w 1044805"/>
                <a:gd name="connsiteY6" fmla="*/ 135924 h 612895"/>
                <a:gd name="connsiteX7" fmla="*/ 61784 w 1044805"/>
                <a:gd name="connsiteY7" fmla="*/ 138395 h 612895"/>
                <a:gd name="connsiteX8" fmla="*/ 66727 w 1044805"/>
                <a:gd name="connsiteY8" fmla="*/ 153223 h 612895"/>
                <a:gd name="connsiteX9" fmla="*/ 71669 w 1044805"/>
                <a:gd name="connsiteY9" fmla="*/ 182880 h 612895"/>
                <a:gd name="connsiteX10" fmla="*/ 59313 w 1044805"/>
                <a:gd name="connsiteY10" fmla="*/ 205122 h 612895"/>
                <a:gd name="connsiteX11" fmla="*/ 56841 w 1044805"/>
                <a:gd name="connsiteY11" fmla="*/ 274320 h 612895"/>
                <a:gd name="connsiteX12" fmla="*/ 59313 w 1044805"/>
                <a:gd name="connsiteY12" fmla="*/ 291619 h 612895"/>
                <a:gd name="connsiteX13" fmla="*/ 74141 w 1044805"/>
                <a:gd name="connsiteY13" fmla="*/ 306447 h 612895"/>
                <a:gd name="connsiteX14" fmla="*/ 96383 w 1044805"/>
                <a:gd name="connsiteY14" fmla="*/ 318804 h 612895"/>
                <a:gd name="connsiteX15" fmla="*/ 101326 w 1044805"/>
                <a:gd name="connsiteY15" fmla="*/ 350932 h 612895"/>
                <a:gd name="connsiteX16" fmla="*/ 103797 w 1044805"/>
                <a:gd name="connsiteY16" fmla="*/ 363288 h 612895"/>
                <a:gd name="connsiteX17" fmla="*/ 111211 w 1044805"/>
                <a:gd name="connsiteY17" fmla="*/ 370702 h 612895"/>
                <a:gd name="connsiteX18" fmla="*/ 118625 w 1044805"/>
                <a:gd name="connsiteY18" fmla="*/ 397887 h 612895"/>
                <a:gd name="connsiteX19" fmla="*/ 123568 w 1044805"/>
                <a:gd name="connsiteY19" fmla="*/ 405301 h 612895"/>
                <a:gd name="connsiteX20" fmla="*/ 128510 w 1044805"/>
                <a:gd name="connsiteY20" fmla="*/ 422601 h 612895"/>
                <a:gd name="connsiteX21" fmla="*/ 143339 w 1044805"/>
                <a:gd name="connsiteY21" fmla="*/ 432486 h 612895"/>
                <a:gd name="connsiteX22" fmla="*/ 150753 w 1044805"/>
                <a:gd name="connsiteY22" fmla="*/ 437429 h 612895"/>
                <a:gd name="connsiteX23" fmla="*/ 165581 w 1044805"/>
                <a:gd name="connsiteY23" fmla="*/ 449786 h 612895"/>
                <a:gd name="connsiteX24" fmla="*/ 185352 w 1044805"/>
                <a:gd name="connsiteY24" fmla="*/ 457200 h 612895"/>
                <a:gd name="connsiteX25" fmla="*/ 192766 w 1044805"/>
                <a:gd name="connsiteY25" fmla="*/ 459671 h 612895"/>
                <a:gd name="connsiteX26" fmla="*/ 254549 w 1044805"/>
                <a:gd name="connsiteY26" fmla="*/ 464614 h 612895"/>
                <a:gd name="connsiteX27" fmla="*/ 261963 w 1044805"/>
                <a:gd name="connsiteY27" fmla="*/ 484385 h 612895"/>
                <a:gd name="connsiteX28" fmla="*/ 271849 w 1044805"/>
                <a:gd name="connsiteY28" fmla="*/ 499213 h 612895"/>
                <a:gd name="connsiteX29" fmla="*/ 276792 w 1044805"/>
                <a:gd name="connsiteY29" fmla="*/ 516512 h 612895"/>
                <a:gd name="connsiteX30" fmla="*/ 284206 w 1044805"/>
                <a:gd name="connsiteY30" fmla="*/ 521455 h 612895"/>
                <a:gd name="connsiteX31" fmla="*/ 296562 w 1044805"/>
                <a:gd name="connsiteY31" fmla="*/ 536283 h 612895"/>
                <a:gd name="connsiteX32" fmla="*/ 303976 w 1044805"/>
                <a:gd name="connsiteY32" fmla="*/ 538754 h 612895"/>
                <a:gd name="connsiteX33" fmla="*/ 343518 w 1044805"/>
                <a:gd name="connsiteY33" fmla="*/ 546168 h 612895"/>
                <a:gd name="connsiteX34" fmla="*/ 365760 w 1044805"/>
                <a:gd name="connsiteY34" fmla="*/ 553582 h 612895"/>
                <a:gd name="connsiteX35" fmla="*/ 373174 w 1044805"/>
                <a:gd name="connsiteY35" fmla="*/ 556054 h 612895"/>
                <a:gd name="connsiteX36" fmla="*/ 437429 w 1044805"/>
                <a:gd name="connsiteY36" fmla="*/ 560996 h 612895"/>
                <a:gd name="connsiteX37" fmla="*/ 444843 w 1044805"/>
                <a:gd name="connsiteY37" fmla="*/ 565939 h 612895"/>
                <a:gd name="connsiteX38" fmla="*/ 449786 w 1044805"/>
                <a:gd name="connsiteY38" fmla="*/ 573353 h 612895"/>
                <a:gd name="connsiteX39" fmla="*/ 459672 w 1044805"/>
                <a:gd name="connsiteY39" fmla="*/ 575825 h 612895"/>
                <a:gd name="connsiteX40" fmla="*/ 467086 w 1044805"/>
                <a:gd name="connsiteY40" fmla="*/ 580767 h 612895"/>
                <a:gd name="connsiteX41" fmla="*/ 474500 w 1044805"/>
                <a:gd name="connsiteY41" fmla="*/ 583239 h 612895"/>
                <a:gd name="connsiteX42" fmla="*/ 496742 w 1044805"/>
                <a:gd name="connsiteY42" fmla="*/ 595595 h 612895"/>
                <a:gd name="connsiteX43" fmla="*/ 518984 w 1044805"/>
                <a:gd name="connsiteY43" fmla="*/ 603009 h 612895"/>
                <a:gd name="connsiteX44" fmla="*/ 533812 w 1044805"/>
                <a:gd name="connsiteY44" fmla="*/ 607952 h 612895"/>
                <a:gd name="connsiteX45" fmla="*/ 553583 w 1044805"/>
                <a:gd name="connsiteY45" fmla="*/ 612895 h 612895"/>
                <a:gd name="connsiteX46" fmla="*/ 617838 w 1044805"/>
                <a:gd name="connsiteY46" fmla="*/ 610423 h 612895"/>
                <a:gd name="connsiteX47" fmla="*/ 625252 w 1044805"/>
                <a:gd name="connsiteY47" fmla="*/ 605481 h 612895"/>
                <a:gd name="connsiteX48" fmla="*/ 640080 w 1044805"/>
                <a:gd name="connsiteY48" fmla="*/ 600538 h 612895"/>
                <a:gd name="connsiteX49" fmla="*/ 649966 w 1044805"/>
                <a:gd name="connsiteY49" fmla="*/ 585710 h 612895"/>
                <a:gd name="connsiteX50" fmla="*/ 652437 w 1044805"/>
                <a:gd name="connsiteY50" fmla="*/ 578296 h 612895"/>
                <a:gd name="connsiteX51" fmla="*/ 662322 w 1044805"/>
                <a:gd name="connsiteY51" fmla="*/ 575825 h 612895"/>
                <a:gd name="connsiteX52" fmla="*/ 684564 w 1044805"/>
                <a:gd name="connsiteY52" fmla="*/ 580767 h 612895"/>
                <a:gd name="connsiteX53" fmla="*/ 701864 w 1044805"/>
                <a:gd name="connsiteY53" fmla="*/ 585710 h 612895"/>
                <a:gd name="connsiteX54" fmla="*/ 709278 w 1044805"/>
                <a:gd name="connsiteY54" fmla="*/ 593124 h 612895"/>
                <a:gd name="connsiteX55" fmla="*/ 721635 w 1044805"/>
                <a:gd name="connsiteY55" fmla="*/ 595595 h 612895"/>
                <a:gd name="connsiteX56" fmla="*/ 751291 w 1044805"/>
                <a:gd name="connsiteY56" fmla="*/ 598067 h 612895"/>
                <a:gd name="connsiteX57" fmla="*/ 822960 w 1044805"/>
                <a:gd name="connsiteY57" fmla="*/ 598067 h 612895"/>
                <a:gd name="connsiteX58" fmla="*/ 837788 w 1044805"/>
                <a:gd name="connsiteY58" fmla="*/ 593124 h 612895"/>
                <a:gd name="connsiteX59" fmla="*/ 850145 w 1044805"/>
                <a:gd name="connsiteY59" fmla="*/ 583239 h 612895"/>
                <a:gd name="connsiteX60" fmla="*/ 855088 w 1044805"/>
                <a:gd name="connsiteY60" fmla="*/ 575825 h 612895"/>
                <a:gd name="connsiteX61" fmla="*/ 864973 w 1044805"/>
                <a:gd name="connsiteY61" fmla="*/ 553582 h 612895"/>
                <a:gd name="connsiteX62" fmla="*/ 872387 w 1044805"/>
                <a:gd name="connsiteY62" fmla="*/ 548640 h 612895"/>
                <a:gd name="connsiteX63" fmla="*/ 882273 w 1044805"/>
                <a:gd name="connsiteY63" fmla="*/ 533812 h 612895"/>
                <a:gd name="connsiteX64" fmla="*/ 889687 w 1044805"/>
                <a:gd name="connsiteY64" fmla="*/ 518983 h 612895"/>
                <a:gd name="connsiteX65" fmla="*/ 892158 w 1044805"/>
                <a:gd name="connsiteY65" fmla="*/ 509098 h 612895"/>
                <a:gd name="connsiteX66" fmla="*/ 906986 w 1044805"/>
                <a:gd name="connsiteY66" fmla="*/ 499213 h 612895"/>
                <a:gd name="connsiteX67" fmla="*/ 929228 w 1044805"/>
                <a:gd name="connsiteY67" fmla="*/ 481913 h 612895"/>
                <a:gd name="connsiteX68" fmla="*/ 936642 w 1044805"/>
                <a:gd name="connsiteY68" fmla="*/ 476970 h 612895"/>
                <a:gd name="connsiteX69" fmla="*/ 941585 w 1044805"/>
                <a:gd name="connsiteY69" fmla="*/ 467085 h 612895"/>
                <a:gd name="connsiteX70" fmla="*/ 948999 w 1044805"/>
                <a:gd name="connsiteY70" fmla="*/ 464614 h 612895"/>
                <a:gd name="connsiteX71" fmla="*/ 951470 w 1044805"/>
                <a:gd name="connsiteY71" fmla="*/ 457200 h 612895"/>
                <a:gd name="connsiteX72" fmla="*/ 958884 w 1044805"/>
                <a:gd name="connsiteY72" fmla="*/ 452257 h 612895"/>
                <a:gd name="connsiteX73" fmla="*/ 963827 w 1044805"/>
                <a:gd name="connsiteY73" fmla="*/ 444843 h 612895"/>
                <a:gd name="connsiteX74" fmla="*/ 976184 w 1044805"/>
                <a:gd name="connsiteY74" fmla="*/ 432486 h 612895"/>
                <a:gd name="connsiteX75" fmla="*/ 986069 w 1044805"/>
                <a:gd name="connsiteY75" fmla="*/ 405301 h 612895"/>
                <a:gd name="connsiteX76" fmla="*/ 988541 w 1044805"/>
                <a:gd name="connsiteY76" fmla="*/ 395416 h 612895"/>
                <a:gd name="connsiteX77" fmla="*/ 991012 w 1044805"/>
                <a:gd name="connsiteY77" fmla="*/ 363288 h 612895"/>
                <a:gd name="connsiteX78" fmla="*/ 1000897 w 1044805"/>
                <a:gd name="connsiteY78" fmla="*/ 360817 h 612895"/>
                <a:gd name="connsiteX79" fmla="*/ 1005840 w 1044805"/>
                <a:gd name="connsiteY79" fmla="*/ 353403 h 612895"/>
                <a:gd name="connsiteX80" fmla="*/ 1013254 w 1044805"/>
                <a:gd name="connsiteY80" fmla="*/ 348460 h 612895"/>
                <a:gd name="connsiteX81" fmla="*/ 1015726 w 1044805"/>
                <a:gd name="connsiteY81" fmla="*/ 341046 h 612895"/>
                <a:gd name="connsiteX82" fmla="*/ 1003369 w 1044805"/>
                <a:gd name="connsiteY82" fmla="*/ 336103 h 612895"/>
                <a:gd name="connsiteX83" fmla="*/ 1008312 w 1044805"/>
                <a:gd name="connsiteY83" fmla="*/ 321275 h 612895"/>
                <a:gd name="connsiteX84" fmla="*/ 1013254 w 1044805"/>
                <a:gd name="connsiteY84" fmla="*/ 301505 h 612895"/>
                <a:gd name="connsiteX85" fmla="*/ 1010783 w 1044805"/>
                <a:gd name="connsiteY85" fmla="*/ 261963 h 612895"/>
                <a:gd name="connsiteX86" fmla="*/ 1003369 w 1044805"/>
                <a:gd name="connsiteY86" fmla="*/ 244663 h 612895"/>
                <a:gd name="connsiteX87" fmla="*/ 995955 w 1044805"/>
                <a:gd name="connsiteY87" fmla="*/ 234778 h 612895"/>
                <a:gd name="connsiteX88" fmla="*/ 988541 w 1044805"/>
                <a:gd name="connsiteY88" fmla="*/ 219950 h 612895"/>
                <a:gd name="connsiteX89" fmla="*/ 981127 w 1044805"/>
                <a:gd name="connsiteY89" fmla="*/ 217479 h 612895"/>
                <a:gd name="connsiteX90" fmla="*/ 976184 w 1044805"/>
                <a:gd name="connsiteY90" fmla="*/ 210065 h 612895"/>
                <a:gd name="connsiteX91" fmla="*/ 968770 w 1044805"/>
                <a:gd name="connsiteY91" fmla="*/ 205122 h 612895"/>
                <a:gd name="connsiteX92" fmla="*/ 966299 w 1044805"/>
                <a:gd name="connsiteY92" fmla="*/ 197708 h 612895"/>
                <a:gd name="connsiteX93" fmla="*/ 953942 w 1044805"/>
                <a:gd name="connsiteY93" fmla="*/ 182880 h 612895"/>
                <a:gd name="connsiteX94" fmla="*/ 983597 w 1044805"/>
                <a:gd name="connsiteY94" fmla="*/ 56841 h 612895"/>
                <a:gd name="connsiteX95" fmla="*/ 32126 w 1044805"/>
                <a:gd name="connsiteY95" fmla="*/ 0 h 612895"/>
                <a:gd name="connsiteX0" fmla="*/ 21812 w 1042776"/>
                <a:gd name="connsiteY0" fmla="*/ 11355 h 612895"/>
                <a:gd name="connsiteX1" fmla="*/ 443 w 1042776"/>
                <a:gd name="connsiteY1" fmla="*/ 96382 h 612895"/>
                <a:gd name="connsiteX2" fmla="*/ 7857 w 1042776"/>
                <a:gd name="connsiteY2" fmla="*/ 103796 h 612895"/>
                <a:gd name="connsiteX3" fmla="*/ 12799 w 1042776"/>
                <a:gd name="connsiteY3" fmla="*/ 111210 h 612895"/>
                <a:gd name="connsiteX4" fmla="*/ 15271 w 1042776"/>
                <a:gd name="connsiteY4" fmla="*/ 118625 h 612895"/>
                <a:gd name="connsiteX5" fmla="*/ 44927 w 1042776"/>
                <a:gd name="connsiteY5" fmla="*/ 133453 h 612895"/>
                <a:gd name="connsiteX6" fmla="*/ 52341 w 1042776"/>
                <a:gd name="connsiteY6" fmla="*/ 135924 h 612895"/>
                <a:gd name="connsiteX7" fmla="*/ 59755 w 1042776"/>
                <a:gd name="connsiteY7" fmla="*/ 138395 h 612895"/>
                <a:gd name="connsiteX8" fmla="*/ 64698 w 1042776"/>
                <a:gd name="connsiteY8" fmla="*/ 153223 h 612895"/>
                <a:gd name="connsiteX9" fmla="*/ 69640 w 1042776"/>
                <a:gd name="connsiteY9" fmla="*/ 182880 h 612895"/>
                <a:gd name="connsiteX10" fmla="*/ 57284 w 1042776"/>
                <a:gd name="connsiteY10" fmla="*/ 205122 h 612895"/>
                <a:gd name="connsiteX11" fmla="*/ 54812 w 1042776"/>
                <a:gd name="connsiteY11" fmla="*/ 274320 h 612895"/>
                <a:gd name="connsiteX12" fmla="*/ 57284 w 1042776"/>
                <a:gd name="connsiteY12" fmla="*/ 291619 h 612895"/>
                <a:gd name="connsiteX13" fmla="*/ 72112 w 1042776"/>
                <a:gd name="connsiteY13" fmla="*/ 306447 h 612895"/>
                <a:gd name="connsiteX14" fmla="*/ 94354 w 1042776"/>
                <a:gd name="connsiteY14" fmla="*/ 318804 h 612895"/>
                <a:gd name="connsiteX15" fmla="*/ 99297 w 1042776"/>
                <a:gd name="connsiteY15" fmla="*/ 350932 h 612895"/>
                <a:gd name="connsiteX16" fmla="*/ 101768 w 1042776"/>
                <a:gd name="connsiteY16" fmla="*/ 363288 h 612895"/>
                <a:gd name="connsiteX17" fmla="*/ 109182 w 1042776"/>
                <a:gd name="connsiteY17" fmla="*/ 370702 h 612895"/>
                <a:gd name="connsiteX18" fmla="*/ 116596 w 1042776"/>
                <a:gd name="connsiteY18" fmla="*/ 397887 h 612895"/>
                <a:gd name="connsiteX19" fmla="*/ 121539 w 1042776"/>
                <a:gd name="connsiteY19" fmla="*/ 405301 h 612895"/>
                <a:gd name="connsiteX20" fmla="*/ 126481 w 1042776"/>
                <a:gd name="connsiteY20" fmla="*/ 422601 h 612895"/>
                <a:gd name="connsiteX21" fmla="*/ 141310 w 1042776"/>
                <a:gd name="connsiteY21" fmla="*/ 432486 h 612895"/>
                <a:gd name="connsiteX22" fmla="*/ 148724 w 1042776"/>
                <a:gd name="connsiteY22" fmla="*/ 437429 h 612895"/>
                <a:gd name="connsiteX23" fmla="*/ 163552 w 1042776"/>
                <a:gd name="connsiteY23" fmla="*/ 449786 h 612895"/>
                <a:gd name="connsiteX24" fmla="*/ 183323 w 1042776"/>
                <a:gd name="connsiteY24" fmla="*/ 457200 h 612895"/>
                <a:gd name="connsiteX25" fmla="*/ 190737 w 1042776"/>
                <a:gd name="connsiteY25" fmla="*/ 459671 h 612895"/>
                <a:gd name="connsiteX26" fmla="*/ 252520 w 1042776"/>
                <a:gd name="connsiteY26" fmla="*/ 464614 h 612895"/>
                <a:gd name="connsiteX27" fmla="*/ 259934 w 1042776"/>
                <a:gd name="connsiteY27" fmla="*/ 484385 h 612895"/>
                <a:gd name="connsiteX28" fmla="*/ 269820 w 1042776"/>
                <a:gd name="connsiteY28" fmla="*/ 499213 h 612895"/>
                <a:gd name="connsiteX29" fmla="*/ 274763 w 1042776"/>
                <a:gd name="connsiteY29" fmla="*/ 516512 h 612895"/>
                <a:gd name="connsiteX30" fmla="*/ 282177 w 1042776"/>
                <a:gd name="connsiteY30" fmla="*/ 521455 h 612895"/>
                <a:gd name="connsiteX31" fmla="*/ 294533 w 1042776"/>
                <a:gd name="connsiteY31" fmla="*/ 536283 h 612895"/>
                <a:gd name="connsiteX32" fmla="*/ 301947 w 1042776"/>
                <a:gd name="connsiteY32" fmla="*/ 538754 h 612895"/>
                <a:gd name="connsiteX33" fmla="*/ 341489 w 1042776"/>
                <a:gd name="connsiteY33" fmla="*/ 546168 h 612895"/>
                <a:gd name="connsiteX34" fmla="*/ 363731 w 1042776"/>
                <a:gd name="connsiteY34" fmla="*/ 553582 h 612895"/>
                <a:gd name="connsiteX35" fmla="*/ 371145 w 1042776"/>
                <a:gd name="connsiteY35" fmla="*/ 556054 h 612895"/>
                <a:gd name="connsiteX36" fmla="*/ 435400 w 1042776"/>
                <a:gd name="connsiteY36" fmla="*/ 560996 h 612895"/>
                <a:gd name="connsiteX37" fmla="*/ 442814 w 1042776"/>
                <a:gd name="connsiteY37" fmla="*/ 565939 h 612895"/>
                <a:gd name="connsiteX38" fmla="*/ 447757 w 1042776"/>
                <a:gd name="connsiteY38" fmla="*/ 573353 h 612895"/>
                <a:gd name="connsiteX39" fmla="*/ 457643 w 1042776"/>
                <a:gd name="connsiteY39" fmla="*/ 575825 h 612895"/>
                <a:gd name="connsiteX40" fmla="*/ 465057 w 1042776"/>
                <a:gd name="connsiteY40" fmla="*/ 580767 h 612895"/>
                <a:gd name="connsiteX41" fmla="*/ 472471 w 1042776"/>
                <a:gd name="connsiteY41" fmla="*/ 583239 h 612895"/>
                <a:gd name="connsiteX42" fmla="*/ 494713 w 1042776"/>
                <a:gd name="connsiteY42" fmla="*/ 595595 h 612895"/>
                <a:gd name="connsiteX43" fmla="*/ 516955 w 1042776"/>
                <a:gd name="connsiteY43" fmla="*/ 603009 h 612895"/>
                <a:gd name="connsiteX44" fmla="*/ 531783 w 1042776"/>
                <a:gd name="connsiteY44" fmla="*/ 607952 h 612895"/>
                <a:gd name="connsiteX45" fmla="*/ 551554 w 1042776"/>
                <a:gd name="connsiteY45" fmla="*/ 612895 h 612895"/>
                <a:gd name="connsiteX46" fmla="*/ 615809 w 1042776"/>
                <a:gd name="connsiteY46" fmla="*/ 610423 h 612895"/>
                <a:gd name="connsiteX47" fmla="*/ 623223 w 1042776"/>
                <a:gd name="connsiteY47" fmla="*/ 605481 h 612895"/>
                <a:gd name="connsiteX48" fmla="*/ 638051 w 1042776"/>
                <a:gd name="connsiteY48" fmla="*/ 600538 h 612895"/>
                <a:gd name="connsiteX49" fmla="*/ 647937 w 1042776"/>
                <a:gd name="connsiteY49" fmla="*/ 585710 h 612895"/>
                <a:gd name="connsiteX50" fmla="*/ 650408 w 1042776"/>
                <a:gd name="connsiteY50" fmla="*/ 578296 h 612895"/>
                <a:gd name="connsiteX51" fmla="*/ 660293 w 1042776"/>
                <a:gd name="connsiteY51" fmla="*/ 575825 h 612895"/>
                <a:gd name="connsiteX52" fmla="*/ 682535 w 1042776"/>
                <a:gd name="connsiteY52" fmla="*/ 580767 h 612895"/>
                <a:gd name="connsiteX53" fmla="*/ 699835 w 1042776"/>
                <a:gd name="connsiteY53" fmla="*/ 585710 h 612895"/>
                <a:gd name="connsiteX54" fmla="*/ 707249 w 1042776"/>
                <a:gd name="connsiteY54" fmla="*/ 593124 h 612895"/>
                <a:gd name="connsiteX55" fmla="*/ 719606 w 1042776"/>
                <a:gd name="connsiteY55" fmla="*/ 595595 h 612895"/>
                <a:gd name="connsiteX56" fmla="*/ 749262 w 1042776"/>
                <a:gd name="connsiteY56" fmla="*/ 598067 h 612895"/>
                <a:gd name="connsiteX57" fmla="*/ 820931 w 1042776"/>
                <a:gd name="connsiteY57" fmla="*/ 598067 h 612895"/>
                <a:gd name="connsiteX58" fmla="*/ 835759 w 1042776"/>
                <a:gd name="connsiteY58" fmla="*/ 593124 h 612895"/>
                <a:gd name="connsiteX59" fmla="*/ 848116 w 1042776"/>
                <a:gd name="connsiteY59" fmla="*/ 583239 h 612895"/>
                <a:gd name="connsiteX60" fmla="*/ 853059 w 1042776"/>
                <a:gd name="connsiteY60" fmla="*/ 575825 h 612895"/>
                <a:gd name="connsiteX61" fmla="*/ 862944 w 1042776"/>
                <a:gd name="connsiteY61" fmla="*/ 553582 h 612895"/>
                <a:gd name="connsiteX62" fmla="*/ 870358 w 1042776"/>
                <a:gd name="connsiteY62" fmla="*/ 548640 h 612895"/>
                <a:gd name="connsiteX63" fmla="*/ 880244 w 1042776"/>
                <a:gd name="connsiteY63" fmla="*/ 533812 h 612895"/>
                <a:gd name="connsiteX64" fmla="*/ 887658 w 1042776"/>
                <a:gd name="connsiteY64" fmla="*/ 518983 h 612895"/>
                <a:gd name="connsiteX65" fmla="*/ 890129 w 1042776"/>
                <a:gd name="connsiteY65" fmla="*/ 509098 h 612895"/>
                <a:gd name="connsiteX66" fmla="*/ 904957 w 1042776"/>
                <a:gd name="connsiteY66" fmla="*/ 499213 h 612895"/>
                <a:gd name="connsiteX67" fmla="*/ 927199 w 1042776"/>
                <a:gd name="connsiteY67" fmla="*/ 481913 h 612895"/>
                <a:gd name="connsiteX68" fmla="*/ 934613 w 1042776"/>
                <a:gd name="connsiteY68" fmla="*/ 476970 h 612895"/>
                <a:gd name="connsiteX69" fmla="*/ 939556 w 1042776"/>
                <a:gd name="connsiteY69" fmla="*/ 467085 h 612895"/>
                <a:gd name="connsiteX70" fmla="*/ 946970 w 1042776"/>
                <a:gd name="connsiteY70" fmla="*/ 464614 h 612895"/>
                <a:gd name="connsiteX71" fmla="*/ 949441 w 1042776"/>
                <a:gd name="connsiteY71" fmla="*/ 457200 h 612895"/>
                <a:gd name="connsiteX72" fmla="*/ 956855 w 1042776"/>
                <a:gd name="connsiteY72" fmla="*/ 452257 h 612895"/>
                <a:gd name="connsiteX73" fmla="*/ 961798 w 1042776"/>
                <a:gd name="connsiteY73" fmla="*/ 444843 h 612895"/>
                <a:gd name="connsiteX74" fmla="*/ 974155 w 1042776"/>
                <a:gd name="connsiteY74" fmla="*/ 432486 h 612895"/>
                <a:gd name="connsiteX75" fmla="*/ 984040 w 1042776"/>
                <a:gd name="connsiteY75" fmla="*/ 405301 h 612895"/>
                <a:gd name="connsiteX76" fmla="*/ 986512 w 1042776"/>
                <a:gd name="connsiteY76" fmla="*/ 395416 h 612895"/>
                <a:gd name="connsiteX77" fmla="*/ 988983 w 1042776"/>
                <a:gd name="connsiteY77" fmla="*/ 363288 h 612895"/>
                <a:gd name="connsiteX78" fmla="*/ 998868 w 1042776"/>
                <a:gd name="connsiteY78" fmla="*/ 360817 h 612895"/>
                <a:gd name="connsiteX79" fmla="*/ 1003811 w 1042776"/>
                <a:gd name="connsiteY79" fmla="*/ 353403 h 612895"/>
                <a:gd name="connsiteX80" fmla="*/ 1011225 w 1042776"/>
                <a:gd name="connsiteY80" fmla="*/ 348460 h 612895"/>
                <a:gd name="connsiteX81" fmla="*/ 1013697 w 1042776"/>
                <a:gd name="connsiteY81" fmla="*/ 341046 h 612895"/>
                <a:gd name="connsiteX82" fmla="*/ 1001340 w 1042776"/>
                <a:gd name="connsiteY82" fmla="*/ 336103 h 612895"/>
                <a:gd name="connsiteX83" fmla="*/ 1006283 w 1042776"/>
                <a:gd name="connsiteY83" fmla="*/ 321275 h 612895"/>
                <a:gd name="connsiteX84" fmla="*/ 1011225 w 1042776"/>
                <a:gd name="connsiteY84" fmla="*/ 301505 h 612895"/>
                <a:gd name="connsiteX85" fmla="*/ 1008754 w 1042776"/>
                <a:gd name="connsiteY85" fmla="*/ 261963 h 612895"/>
                <a:gd name="connsiteX86" fmla="*/ 1001340 w 1042776"/>
                <a:gd name="connsiteY86" fmla="*/ 244663 h 612895"/>
                <a:gd name="connsiteX87" fmla="*/ 993926 w 1042776"/>
                <a:gd name="connsiteY87" fmla="*/ 234778 h 612895"/>
                <a:gd name="connsiteX88" fmla="*/ 986512 w 1042776"/>
                <a:gd name="connsiteY88" fmla="*/ 219950 h 612895"/>
                <a:gd name="connsiteX89" fmla="*/ 979098 w 1042776"/>
                <a:gd name="connsiteY89" fmla="*/ 217479 h 612895"/>
                <a:gd name="connsiteX90" fmla="*/ 974155 w 1042776"/>
                <a:gd name="connsiteY90" fmla="*/ 210065 h 612895"/>
                <a:gd name="connsiteX91" fmla="*/ 966741 w 1042776"/>
                <a:gd name="connsiteY91" fmla="*/ 205122 h 612895"/>
                <a:gd name="connsiteX92" fmla="*/ 964270 w 1042776"/>
                <a:gd name="connsiteY92" fmla="*/ 197708 h 612895"/>
                <a:gd name="connsiteX93" fmla="*/ 951913 w 1042776"/>
                <a:gd name="connsiteY93" fmla="*/ 182880 h 612895"/>
                <a:gd name="connsiteX94" fmla="*/ 981568 w 1042776"/>
                <a:gd name="connsiteY94" fmla="*/ 56841 h 612895"/>
                <a:gd name="connsiteX95" fmla="*/ 30097 w 1042776"/>
                <a:gd name="connsiteY95" fmla="*/ 0 h 612895"/>
                <a:gd name="connsiteX0" fmla="*/ 21812 w 1013697"/>
                <a:gd name="connsiteY0" fmla="*/ 11355 h 612895"/>
                <a:gd name="connsiteX1" fmla="*/ 443 w 1013697"/>
                <a:gd name="connsiteY1" fmla="*/ 96382 h 612895"/>
                <a:gd name="connsiteX2" fmla="*/ 7857 w 1013697"/>
                <a:gd name="connsiteY2" fmla="*/ 103796 h 612895"/>
                <a:gd name="connsiteX3" fmla="*/ 12799 w 1013697"/>
                <a:gd name="connsiteY3" fmla="*/ 111210 h 612895"/>
                <a:gd name="connsiteX4" fmla="*/ 15271 w 1013697"/>
                <a:gd name="connsiteY4" fmla="*/ 118625 h 612895"/>
                <a:gd name="connsiteX5" fmla="*/ 44927 w 1013697"/>
                <a:gd name="connsiteY5" fmla="*/ 133453 h 612895"/>
                <a:gd name="connsiteX6" fmla="*/ 52341 w 1013697"/>
                <a:gd name="connsiteY6" fmla="*/ 135924 h 612895"/>
                <a:gd name="connsiteX7" fmla="*/ 59755 w 1013697"/>
                <a:gd name="connsiteY7" fmla="*/ 138395 h 612895"/>
                <a:gd name="connsiteX8" fmla="*/ 64698 w 1013697"/>
                <a:gd name="connsiteY8" fmla="*/ 153223 h 612895"/>
                <a:gd name="connsiteX9" fmla="*/ 69640 w 1013697"/>
                <a:gd name="connsiteY9" fmla="*/ 182880 h 612895"/>
                <a:gd name="connsiteX10" fmla="*/ 57284 w 1013697"/>
                <a:gd name="connsiteY10" fmla="*/ 205122 h 612895"/>
                <a:gd name="connsiteX11" fmla="*/ 54812 w 1013697"/>
                <a:gd name="connsiteY11" fmla="*/ 274320 h 612895"/>
                <a:gd name="connsiteX12" fmla="*/ 57284 w 1013697"/>
                <a:gd name="connsiteY12" fmla="*/ 291619 h 612895"/>
                <a:gd name="connsiteX13" fmla="*/ 72112 w 1013697"/>
                <a:gd name="connsiteY13" fmla="*/ 306447 h 612895"/>
                <a:gd name="connsiteX14" fmla="*/ 94354 w 1013697"/>
                <a:gd name="connsiteY14" fmla="*/ 318804 h 612895"/>
                <a:gd name="connsiteX15" fmla="*/ 99297 w 1013697"/>
                <a:gd name="connsiteY15" fmla="*/ 350932 h 612895"/>
                <a:gd name="connsiteX16" fmla="*/ 101768 w 1013697"/>
                <a:gd name="connsiteY16" fmla="*/ 363288 h 612895"/>
                <a:gd name="connsiteX17" fmla="*/ 109182 w 1013697"/>
                <a:gd name="connsiteY17" fmla="*/ 370702 h 612895"/>
                <a:gd name="connsiteX18" fmla="*/ 116596 w 1013697"/>
                <a:gd name="connsiteY18" fmla="*/ 397887 h 612895"/>
                <a:gd name="connsiteX19" fmla="*/ 121539 w 1013697"/>
                <a:gd name="connsiteY19" fmla="*/ 405301 h 612895"/>
                <a:gd name="connsiteX20" fmla="*/ 126481 w 1013697"/>
                <a:gd name="connsiteY20" fmla="*/ 422601 h 612895"/>
                <a:gd name="connsiteX21" fmla="*/ 141310 w 1013697"/>
                <a:gd name="connsiteY21" fmla="*/ 432486 h 612895"/>
                <a:gd name="connsiteX22" fmla="*/ 148724 w 1013697"/>
                <a:gd name="connsiteY22" fmla="*/ 437429 h 612895"/>
                <a:gd name="connsiteX23" fmla="*/ 163552 w 1013697"/>
                <a:gd name="connsiteY23" fmla="*/ 449786 h 612895"/>
                <a:gd name="connsiteX24" fmla="*/ 183323 w 1013697"/>
                <a:gd name="connsiteY24" fmla="*/ 457200 h 612895"/>
                <a:gd name="connsiteX25" fmla="*/ 190737 w 1013697"/>
                <a:gd name="connsiteY25" fmla="*/ 459671 h 612895"/>
                <a:gd name="connsiteX26" fmla="*/ 252520 w 1013697"/>
                <a:gd name="connsiteY26" fmla="*/ 464614 h 612895"/>
                <a:gd name="connsiteX27" fmla="*/ 259934 w 1013697"/>
                <a:gd name="connsiteY27" fmla="*/ 484385 h 612895"/>
                <a:gd name="connsiteX28" fmla="*/ 269820 w 1013697"/>
                <a:gd name="connsiteY28" fmla="*/ 499213 h 612895"/>
                <a:gd name="connsiteX29" fmla="*/ 274763 w 1013697"/>
                <a:gd name="connsiteY29" fmla="*/ 516512 h 612895"/>
                <a:gd name="connsiteX30" fmla="*/ 282177 w 1013697"/>
                <a:gd name="connsiteY30" fmla="*/ 521455 h 612895"/>
                <a:gd name="connsiteX31" fmla="*/ 294533 w 1013697"/>
                <a:gd name="connsiteY31" fmla="*/ 536283 h 612895"/>
                <a:gd name="connsiteX32" fmla="*/ 301947 w 1013697"/>
                <a:gd name="connsiteY32" fmla="*/ 538754 h 612895"/>
                <a:gd name="connsiteX33" fmla="*/ 341489 w 1013697"/>
                <a:gd name="connsiteY33" fmla="*/ 546168 h 612895"/>
                <a:gd name="connsiteX34" fmla="*/ 363731 w 1013697"/>
                <a:gd name="connsiteY34" fmla="*/ 553582 h 612895"/>
                <a:gd name="connsiteX35" fmla="*/ 371145 w 1013697"/>
                <a:gd name="connsiteY35" fmla="*/ 556054 h 612895"/>
                <a:gd name="connsiteX36" fmla="*/ 435400 w 1013697"/>
                <a:gd name="connsiteY36" fmla="*/ 560996 h 612895"/>
                <a:gd name="connsiteX37" fmla="*/ 442814 w 1013697"/>
                <a:gd name="connsiteY37" fmla="*/ 565939 h 612895"/>
                <a:gd name="connsiteX38" fmla="*/ 447757 w 1013697"/>
                <a:gd name="connsiteY38" fmla="*/ 573353 h 612895"/>
                <a:gd name="connsiteX39" fmla="*/ 457643 w 1013697"/>
                <a:gd name="connsiteY39" fmla="*/ 575825 h 612895"/>
                <a:gd name="connsiteX40" fmla="*/ 465057 w 1013697"/>
                <a:gd name="connsiteY40" fmla="*/ 580767 h 612895"/>
                <a:gd name="connsiteX41" fmla="*/ 472471 w 1013697"/>
                <a:gd name="connsiteY41" fmla="*/ 583239 h 612895"/>
                <a:gd name="connsiteX42" fmla="*/ 494713 w 1013697"/>
                <a:gd name="connsiteY42" fmla="*/ 595595 h 612895"/>
                <a:gd name="connsiteX43" fmla="*/ 516955 w 1013697"/>
                <a:gd name="connsiteY43" fmla="*/ 603009 h 612895"/>
                <a:gd name="connsiteX44" fmla="*/ 531783 w 1013697"/>
                <a:gd name="connsiteY44" fmla="*/ 607952 h 612895"/>
                <a:gd name="connsiteX45" fmla="*/ 551554 w 1013697"/>
                <a:gd name="connsiteY45" fmla="*/ 612895 h 612895"/>
                <a:gd name="connsiteX46" fmla="*/ 615809 w 1013697"/>
                <a:gd name="connsiteY46" fmla="*/ 610423 h 612895"/>
                <a:gd name="connsiteX47" fmla="*/ 623223 w 1013697"/>
                <a:gd name="connsiteY47" fmla="*/ 605481 h 612895"/>
                <a:gd name="connsiteX48" fmla="*/ 638051 w 1013697"/>
                <a:gd name="connsiteY48" fmla="*/ 600538 h 612895"/>
                <a:gd name="connsiteX49" fmla="*/ 647937 w 1013697"/>
                <a:gd name="connsiteY49" fmla="*/ 585710 h 612895"/>
                <a:gd name="connsiteX50" fmla="*/ 650408 w 1013697"/>
                <a:gd name="connsiteY50" fmla="*/ 578296 h 612895"/>
                <a:gd name="connsiteX51" fmla="*/ 660293 w 1013697"/>
                <a:gd name="connsiteY51" fmla="*/ 575825 h 612895"/>
                <a:gd name="connsiteX52" fmla="*/ 682535 w 1013697"/>
                <a:gd name="connsiteY52" fmla="*/ 580767 h 612895"/>
                <a:gd name="connsiteX53" fmla="*/ 699835 w 1013697"/>
                <a:gd name="connsiteY53" fmla="*/ 585710 h 612895"/>
                <a:gd name="connsiteX54" fmla="*/ 707249 w 1013697"/>
                <a:gd name="connsiteY54" fmla="*/ 593124 h 612895"/>
                <a:gd name="connsiteX55" fmla="*/ 719606 w 1013697"/>
                <a:gd name="connsiteY55" fmla="*/ 595595 h 612895"/>
                <a:gd name="connsiteX56" fmla="*/ 749262 w 1013697"/>
                <a:gd name="connsiteY56" fmla="*/ 598067 h 612895"/>
                <a:gd name="connsiteX57" fmla="*/ 820931 w 1013697"/>
                <a:gd name="connsiteY57" fmla="*/ 598067 h 612895"/>
                <a:gd name="connsiteX58" fmla="*/ 835759 w 1013697"/>
                <a:gd name="connsiteY58" fmla="*/ 593124 h 612895"/>
                <a:gd name="connsiteX59" fmla="*/ 848116 w 1013697"/>
                <a:gd name="connsiteY59" fmla="*/ 583239 h 612895"/>
                <a:gd name="connsiteX60" fmla="*/ 853059 w 1013697"/>
                <a:gd name="connsiteY60" fmla="*/ 575825 h 612895"/>
                <a:gd name="connsiteX61" fmla="*/ 862944 w 1013697"/>
                <a:gd name="connsiteY61" fmla="*/ 553582 h 612895"/>
                <a:gd name="connsiteX62" fmla="*/ 870358 w 1013697"/>
                <a:gd name="connsiteY62" fmla="*/ 548640 h 612895"/>
                <a:gd name="connsiteX63" fmla="*/ 880244 w 1013697"/>
                <a:gd name="connsiteY63" fmla="*/ 533812 h 612895"/>
                <a:gd name="connsiteX64" fmla="*/ 887658 w 1013697"/>
                <a:gd name="connsiteY64" fmla="*/ 518983 h 612895"/>
                <a:gd name="connsiteX65" fmla="*/ 890129 w 1013697"/>
                <a:gd name="connsiteY65" fmla="*/ 509098 h 612895"/>
                <a:gd name="connsiteX66" fmla="*/ 904957 w 1013697"/>
                <a:gd name="connsiteY66" fmla="*/ 499213 h 612895"/>
                <a:gd name="connsiteX67" fmla="*/ 927199 w 1013697"/>
                <a:gd name="connsiteY67" fmla="*/ 481913 h 612895"/>
                <a:gd name="connsiteX68" fmla="*/ 934613 w 1013697"/>
                <a:gd name="connsiteY68" fmla="*/ 476970 h 612895"/>
                <a:gd name="connsiteX69" fmla="*/ 939556 w 1013697"/>
                <a:gd name="connsiteY69" fmla="*/ 467085 h 612895"/>
                <a:gd name="connsiteX70" fmla="*/ 946970 w 1013697"/>
                <a:gd name="connsiteY70" fmla="*/ 464614 h 612895"/>
                <a:gd name="connsiteX71" fmla="*/ 949441 w 1013697"/>
                <a:gd name="connsiteY71" fmla="*/ 457200 h 612895"/>
                <a:gd name="connsiteX72" fmla="*/ 956855 w 1013697"/>
                <a:gd name="connsiteY72" fmla="*/ 452257 h 612895"/>
                <a:gd name="connsiteX73" fmla="*/ 961798 w 1013697"/>
                <a:gd name="connsiteY73" fmla="*/ 444843 h 612895"/>
                <a:gd name="connsiteX74" fmla="*/ 974155 w 1013697"/>
                <a:gd name="connsiteY74" fmla="*/ 432486 h 612895"/>
                <a:gd name="connsiteX75" fmla="*/ 984040 w 1013697"/>
                <a:gd name="connsiteY75" fmla="*/ 405301 h 612895"/>
                <a:gd name="connsiteX76" fmla="*/ 986512 w 1013697"/>
                <a:gd name="connsiteY76" fmla="*/ 395416 h 612895"/>
                <a:gd name="connsiteX77" fmla="*/ 988983 w 1013697"/>
                <a:gd name="connsiteY77" fmla="*/ 363288 h 612895"/>
                <a:gd name="connsiteX78" fmla="*/ 998868 w 1013697"/>
                <a:gd name="connsiteY78" fmla="*/ 360817 h 612895"/>
                <a:gd name="connsiteX79" fmla="*/ 1003811 w 1013697"/>
                <a:gd name="connsiteY79" fmla="*/ 353403 h 612895"/>
                <a:gd name="connsiteX80" fmla="*/ 1011225 w 1013697"/>
                <a:gd name="connsiteY80" fmla="*/ 348460 h 612895"/>
                <a:gd name="connsiteX81" fmla="*/ 1013697 w 1013697"/>
                <a:gd name="connsiteY81" fmla="*/ 341046 h 612895"/>
                <a:gd name="connsiteX82" fmla="*/ 1001340 w 1013697"/>
                <a:gd name="connsiteY82" fmla="*/ 336103 h 612895"/>
                <a:gd name="connsiteX83" fmla="*/ 1006283 w 1013697"/>
                <a:gd name="connsiteY83" fmla="*/ 321275 h 612895"/>
                <a:gd name="connsiteX84" fmla="*/ 1011225 w 1013697"/>
                <a:gd name="connsiteY84" fmla="*/ 301505 h 612895"/>
                <a:gd name="connsiteX85" fmla="*/ 1008754 w 1013697"/>
                <a:gd name="connsiteY85" fmla="*/ 261963 h 612895"/>
                <a:gd name="connsiteX86" fmla="*/ 1001340 w 1013697"/>
                <a:gd name="connsiteY86" fmla="*/ 244663 h 612895"/>
                <a:gd name="connsiteX87" fmla="*/ 993926 w 1013697"/>
                <a:gd name="connsiteY87" fmla="*/ 234778 h 612895"/>
                <a:gd name="connsiteX88" fmla="*/ 986512 w 1013697"/>
                <a:gd name="connsiteY88" fmla="*/ 219950 h 612895"/>
                <a:gd name="connsiteX89" fmla="*/ 979098 w 1013697"/>
                <a:gd name="connsiteY89" fmla="*/ 217479 h 612895"/>
                <a:gd name="connsiteX90" fmla="*/ 974155 w 1013697"/>
                <a:gd name="connsiteY90" fmla="*/ 210065 h 612895"/>
                <a:gd name="connsiteX91" fmla="*/ 966741 w 1013697"/>
                <a:gd name="connsiteY91" fmla="*/ 205122 h 612895"/>
                <a:gd name="connsiteX92" fmla="*/ 964270 w 1013697"/>
                <a:gd name="connsiteY92" fmla="*/ 197708 h 612895"/>
                <a:gd name="connsiteX93" fmla="*/ 951913 w 1013697"/>
                <a:gd name="connsiteY93" fmla="*/ 182880 h 612895"/>
                <a:gd name="connsiteX94" fmla="*/ 937817 w 1013697"/>
                <a:gd name="connsiteY94" fmla="*/ 13090 h 612895"/>
                <a:gd name="connsiteX95" fmla="*/ 30097 w 1013697"/>
                <a:gd name="connsiteY95" fmla="*/ 0 h 612895"/>
                <a:gd name="connsiteX0" fmla="*/ 21812 w 1036732"/>
                <a:gd name="connsiteY0" fmla="*/ 11355 h 612895"/>
                <a:gd name="connsiteX1" fmla="*/ 443 w 1036732"/>
                <a:gd name="connsiteY1" fmla="*/ 96382 h 612895"/>
                <a:gd name="connsiteX2" fmla="*/ 7857 w 1036732"/>
                <a:gd name="connsiteY2" fmla="*/ 103796 h 612895"/>
                <a:gd name="connsiteX3" fmla="*/ 12799 w 1036732"/>
                <a:gd name="connsiteY3" fmla="*/ 111210 h 612895"/>
                <a:gd name="connsiteX4" fmla="*/ 15271 w 1036732"/>
                <a:gd name="connsiteY4" fmla="*/ 118625 h 612895"/>
                <a:gd name="connsiteX5" fmla="*/ 44927 w 1036732"/>
                <a:gd name="connsiteY5" fmla="*/ 133453 h 612895"/>
                <a:gd name="connsiteX6" fmla="*/ 52341 w 1036732"/>
                <a:gd name="connsiteY6" fmla="*/ 135924 h 612895"/>
                <a:gd name="connsiteX7" fmla="*/ 59755 w 1036732"/>
                <a:gd name="connsiteY7" fmla="*/ 138395 h 612895"/>
                <a:gd name="connsiteX8" fmla="*/ 64698 w 1036732"/>
                <a:gd name="connsiteY8" fmla="*/ 153223 h 612895"/>
                <a:gd name="connsiteX9" fmla="*/ 69640 w 1036732"/>
                <a:gd name="connsiteY9" fmla="*/ 182880 h 612895"/>
                <a:gd name="connsiteX10" fmla="*/ 57284 w 1036732"/>
                <a:gd name="connsiteY10" fmla="*/ 205122 h 612895"/>
                <a:gd name="connsiteX11" fmla="*/ 54812 w 1036732"/>
                <a:gd name="connsiteY11" fmla="*/ 274320 h 612895"/>
                <a:gd name="connsiteX12" fmla="*/ 57284 w 1036732"/>
                <a:gd name="connsiteY12" fmla="*/ 291619 h 612895"/>
                <a:gd name="connsiteX13" fmla="*/ 72112 w 1036732"/>
                <a:gd name="connsiteY13" fmla="*/ 306447 h 612895"/>
                <a:gd name="connsiteX14" fmla="*/ 94354 w 1036732"/>
                <a:gd name="connsiteY14" fmla="*/ 318804 h 612895"/>
                <a:gd name="connsiteX15" fmla="*/ 99297 w 1036732"/>
                <a:gd name="connsiteY15" fmla="*/ 350932 h 612895"/>
                <a:gd name="connsiteX16" fmla="*/ 101768 w 1036732"/>
                <a:gd name="connsiteY16" fmla="*/ 363288 h 612895"/>
                <a:gd name="connsiteX17" fmla="*/ 109182 w 1036732"/>
                <a:gd name="connsiteY17" fmla="*/ 370702 h 612895"/>
                <a:gd name="connsiteX18" fmla="*/ 116596 w 1036732"/>
                <a:gd name="connsiteY18" fmla="*/ 397887 h 612895"/>
                <a:gd name="connsiteX19" fmla="*/ 121539 w 1036732"/>
                <a:gd name="connsiteY19" fmla="*/ 405301 h 612895"/>
                <a:gd name="connsiteX20" fmla="*/ 126481 w 1036732"/>
                <a:gd name="connsiteY20" fmla="*/ 422601 h 612895"/>
                <a:gd name="connsiteX21" fmla="*/ 141310 w 1036732"/>
                <a:gd name="connsiteY21" fmla="*/ 432486 h 612895"/>
                <a:gd name="connsiteX22" fmla="*/ 148724 w 1036732"/>
                <a:gd name="connsiteY22" fmla="*/ 437429 h 612895"/>
                <a:gd name="connsiteX23" fmla="*/ 163552 w 1036732"/>
                <a:gd name="connsiteY23" fmla="*/ 449786 h 612895"/>
                <a:gd name="connsiteX24" fmla="*/ 183323 w 1036732"/>
                <a:gd name="connsiteY24" fmla="*/ 457200 h 612895"/>
                <a:gd name="connsiteX25" fmla="*/ 190737 w 1036732"/>
                <a:gd name="connsiteY25" fmla="*/ 459671 h 612895"/>
                <a:gd name="connsiteX26" fmla="*/ 252520 w 1036732"/>
                <a:gd name="connsiteY26" fmla="*/ 464614 h 612895"/>
                <a:gd name="connsiteX27" fmla="*/ 259934 w 1036732"/>
                <a:gd name="connsiteY27" fmla="*/ 484385 h 612895"/>
                <a:gd name="connsiteX28" fmla="*/ 269820 w 1036732"/>
                <a:gd name="connsiteY28" fmla="*/ 499213 h 612895"/>
                <a:gd name="connsiteX29" fmla="*/ 274763 w 1036732"/>
                <a:gd name="connsiteY29" fmla="*/ 516512 h 612895"/>
                <a:gd name="connsiteX30" fmla="*/ 282177 w 1036732"/>
                <a:gd name="connsiteY30" fmla="*/ 521455 h 612895"/>
                <a:gd name="connsiteX31" fmla="*/ 294533 w 1036732"/>
                <a:gd name="connsiteY31" fmla="*/ 536283 h 612895"/>
                <a:gd name="connsiteX32" fmla="*/ 301947 w 1036732"/>
                <a:gd name="connsiteY32" fmla="*/ 538754 h 612895"/>
                <a:gd name="connsiteX33" fmla="*/ 341489 w 1036732"/>
                <a:gd name="connsiteY33" fmla="*/ 546168 h 612895"/>
                <a:gd name="connsiteX34" fmla="*/ 363731 w 1036732"/>
                <a:gd name="connsiteY34" fmla="*/ 553582 h 612895"/>
                <a:gd name="connsiteX35" fmla="*/ 371145 w 1036732"/>
                <a:gd name="connsiteY35" fmla="*/ 556054 h 612895"/>
                <a:gd name="connsiteX36" fmla="*/ 435400 w 1036732"/>
                <a:gd name="connsiteY36" fmla="*/ 560996 h 612895"/>
                <a:gd name="connsiteX37" fmla="*/ 442814 w 1036732"/>
                <a:gd name="connsiteY37" fmla="*/ 565939 h 612895"/>
                <a:gd name="connsiteX38" fmla="*/ 447757 w 1036732"/>
                <a:gd name="connsiteY38" fmla="*/ 573353 h 612895"/>
                <a:gd name="connsiteX39" fmla="*/ 457643 w 1036732"/>
                <a:gd name="connsiteY39" fmla="*/ 575825 h 612895"/>
                <a:gd name="connsiteX40" fmla="*/ 465057 w 1036732"/>
                <a:gd name="connsiteY40" fmla="*/ 580767 h 612895"/>
                <a:gd name="connsiteX41" fmla="*/ 472471 w 1036732"/>
                <a:gd name="connsiteY41" fmla="*/ 583239 h 612895"/>
                <a:gd name="connsiteX42" fmla="*/ 494713 w 1036732"/>
                <a:gd name="connsiteY42" fmla="*/ 595595 h 612895"/>
                <a:gd name="connsiteX43" fmla="*/ 516955 w 1036732"/>
                <a:gd name="connsiteY43" fmla="*/ 603009 h 612895"/>
                <a:gd name="connsiteX44" fmla="*/ 531783 w 1036732"/>
                <a:gd name="connsiteY44" fmla="*/ 607952 h 612895"/>
                <a:gd name="connsiteX45" fmla="*/ 551554 w 1036732"/>
                <a:gd name="connsiteY45" fmla="*/ 612895 h 612895"/>
                <a:gd name="connsiteX46" fmla="*/ 615809 w 1036732"/>
                <a:gd name="connsiteY46" fmla="*/ 610423 h 612895"/>
                <a:gd name="connsiteX47" fmla="*/ 623223 w 1036732"/>
                <a:gd name="connsiteY47" fmla="*/ 605481 h 612895"/>
                <a:gd name="connsiteX48" fmla="*/ 638051 w 1036732"/>
                <a:gd name="connsiteY48" fmla="*/ 600538 h 612895"/>
                <a:gd name="connsiteX49" fmla="*/ 647937 w 1036732"/>
                <a:gd name="connsiteY49" fmla="*/ 585710 h 612895"/>
                <a:gd name="connsiteX50" fmla="*/ 650408 w 1036732"/>
                <a:gd name="connsiteY50" fmla="*/ 578296 h 612895"/>
                <a:gd name="connsiteX51" fmla="*/ 660293 w 1036732"/>
                <a:gd name="connsiteY51" fmla="*/ 575825 h 612895"/>
                <a:gd name="connsiteX52" fmla="*/ 682535 w 1036732"/>
                <a:gd name="connsiteY52" fmla="*/ 580767 h 612895"/>
                <a:gd name="connsiteX53" fmla="*/ 699835 w 1036732"/>
                <a:gd name="connsiteY53" fmla="*/ 585710 h 612895"/>
                <a:gd name="connsiteX54" fmla="*/ 707249 w 1036732"/>
                <a:gd name="connsiteY54" fmla="*/ 593124 h 612895"/>
                <a:gd name="connsiteX55" fmla="*/ 719606 w 1036732"/>
                <a:gd name="connsiteY55" fmla="*/ 595595 h 612895"/>
                <a:gd name="connsiteX56" fmla="*/ 749262 w 1036732"/>
                <a:gd name="connsiteY56" fmla="*/ 598067 h 612895"/>
                <a:gd name="connsiteX57" fmla="*/ 820931 w 1036732"/>
                <a:gd name="connsiteY57" fmla="*/ 598067 h 612895"/>
                <a:gd name="connsiteX58" fmla="*/ 835759 w 1036732"/>
                <a:gd name="connsiteY58" fmla="*/ 593124 h 612895"/>
                <a:gd name="connsiteX59" fmla="*/ 848116 w 1036732"/>
                <a:gd name="connsiteY59" fmla="*/ 583239 h 612895"/>
                <a:gd name="connsiteX60" fmla="*/ 853059 w 1036732"/>
                <a:gd name="connsiteY60" fmla="*/ 575825 h 612895"/>
                <a:gd name="connsiteX61" fmla="*/ 862944 w 1036732"/>
                <a:gd name="connsiteY61" fmla="*/ 553582 h 612895"/>
                <a:gd name="connsiteX62" fmla="*/ 870358 w 1036732"/>
                <a:gd name="connsiteY62" fmla="*/ 548640 h 612895"/>
                <a:gd name="connsiteX63" fmla="*/ 880244 w 1036732"/>
                <a:gd name="connsiteY63" fmla="*/ 533812 h 612895"/>
                <a:gd name="connsiteX64" fmla="*/ 887658 w 1036732"/>
                <a:gd name="connsiteY64" fmla="*/ 518983 h 612895"/>
                <a:gd name="connsiteX65" fmla="*/ 890129 w 1036732"/>
                <a:gd name="connsiteY65" fmla="*/ 509098 h 612895"/>
                <a:gd name="connsiteX66" fmla="*/ 904957 w 1036732"/>
                <a:gd name="connsiteY66" fmla="*/ 499213 h 612895"/>
                <a:gd name="connsiteX67" fmla="*/ 927199 w 1036732"/>
                <a:gd name="connsiteY67" fmla="*/ 481913 h 612895"/>
                <a:gd name="connsiteX68" fmla="*/ 934613 w 1036732"/>
                <a:gd name="connsiteY68" fmla="*/ 476970 h 612895"/>
                <a:gd name="connsiteX69" fmla="*/ 939556 w 1036732"/>
                <a:gd name="connsiteY69" fmla="*/ 467085 h 612895"/>
                <a:gd name="connsiteX70" fmla="*/ 946970 w 1036732"/>
                <a:gd name="connsiteY70" fmla="*/ 464614 h 612895"/>
                <a:gd name="connsiteX71" fmla="*/ 949441 w 1036732"/>
                <a:gd name="connsiteY71" fmla="*/ 457200 h 612895"/>
                <a:gd name="connsiteX72" fmla="*/ 956855 w 1036732"/>
                <a:gd name="connsiteY72" fmla="*/ 452257 h 612895"/>
                <a:gd name="connsiteX73" fmla="*/ 961798 w 1036732"/>
                <a:gd name="connsiteY73" fmla="*/ 444843 h 612895"/>
                <a:gd name="connsiteX74" fmla="*/ 974155 w 1036732"/>
                <a:gd name="connsiteY74" fmla="*/ 432486 h 612895"/>
                <a:gd name="connsiteX75" fmla="*/ 984040 w 1036732"/>
                <a:gd name="connsiteY75" fmla="*/ 405301 h 612895"/>
                <a:gd name="connsiteX76" fmla="*/ 986512 w 1036732"/>
                <a:gd name="connsiteY76" fmla="*/ 395416 h 612895"/>
                <a:gd name="connsiteX77" fmla="*/ 988983 w 1036732"/>
                <a:gd name="connsiteY77" fmla="*/ 363288 h 612895"/>
                <a:gd name="connsiteX78" fmla="*/ 998868 w 1036732"/>
                <a:gd name="connsiteY78" fmla="*/ 360817 h 612895"/>
                <a:gd name="connsiteX79" fmla="*/ 1003811 w 1036732"/>
                <a:gd name="connsiteY79" fmla="*/ 353403 h 612895"/>
                <a:gd name="connsiteX80" fmla="*/ 1011225 w 1036732"/>
                <a:gd name="connsiteY80" fmla="*/ 348460 h 612895"/>
                <a:gd name="connsiteX81" fmla="*/ 1013697 w 1036732"/>
                <a:gd name="connsiteY81" fmla="*/ 341046 h 612895"/>
                <a:gd name="connsiteX82" fmla="*/ 1001340 w 1036732"/>
                <a:gd name="connsiteY82" fmla="*/ 336103 h 612895"/>
                <a:gd name="connsiteX83" fmla="*/ 1006283 w 1036732"/>
                <a:gd name="connsiteY83" fmla="*/ 321275 h 612895"/>
                <a:gd name="connsiteX84" fmla="*/ 1011225 w 1036732"/>
                <a:gd name="connsiteY84" fmla="*/ 301505 h 612895"/>
                <a:gd name="connsiteX85" fmla="*/ 1008754 w 1036732"/>
                <a:gd name="connsiteY85" fmla="*/ 261963 h 612895"/>
                <a:gd name="connsiteX86" fmla="*/ 1001340 w 1036732"/>
                <a:gd name="connsiteY86" fmla="*/ 244663 h 612895"/>
                <a:gd name="connsiteX87" fmla="*/ 993926 w 1036732"/>
                <a:gd name="connsiteY87" fmla="*/ 234778 h 612895"/>
                <a:gd name="connsiteX88" fmla="*/ 986512 w 1036732"/>
                <a:gd name="connsiteY88" fmla="*/ 219950 h 612895"/>
                <a:gd name="connsiteX89" fmla="*/ 979098 w 1036732"/>
                <a:gd name="connsiteY89" fmla="*/ 217479 h 612895"/>
                <a:gd name="connsiteX90" fmla="*/ 974155 w 1036732"/>
                <a:gd name="connsiteY90" fmla="*/ 210065 h 612895"/>
                <a:gd name="connsiteX91" fmla="*/ 966741 w 1036732"/>
                <a:gd name="connsiteY91" fmla="*/ 205122 h 612895"/>
                <a:gd name="connsiteX92" fmla="*/ 964270 w 1036732"/>
                <a:gd name="connsiteY92" fmla="*/ 197708 h 612895"/>
                <a:gd name="connsiteX93" fmla="*/ 1013165 w 1036732"/>
                <a:gd name="connsiteY93" fmla="*/ 217881 h 612895"/>
                <a:gd name="connsiteX94" fmla="*/ 937817 w 1036732"/>
                <a:gd name="connsiteY94" fmla="*/ 13090 h 612895"/>
                <a:gd name="connsiteX95" fmla="*/ 30097 w 1036732"/>
                <a:gd name="connsiteY95" fmla="*/ 0 h 612895"/>
                <a:gd name="connsiteX0" fmla="*/ 21812 w 1036732"/>
                <a:gd name="connsiteY0" fmla="*/ 11355 h 612895"/>
                <a:gd name="connsiteX1" fmla="*/ 443 w 1036732"/>
                <a:gd name="connsiteY1" fmla="*/ 96382 h 612895"/>
                <a:gd name="connsiteX2" fmla="*/ 7857 w 1036732"/>
                <a:gd name="connsiteY2" fmla="*/ 103796 h 612895"/>
                <a:gd name="connsiteX3" fmla="*/ 12799 w 1036732"/>
                <a:gd name="connsiteY3" fmla="*/ 111210 h 612895"/>
                <a:gd name="connsiteX4" fmla="*/ 15271 w 1036732"/>
                <a:gd name="connsiteY4" fmla="*/ 118625 h 612895"/>
                <a:gd name="connsiteX5" fmla="*/ 44927 w 1036732"/>
                <a:gd name="connsiteY5" fmla="*/ 133453 h 612895"/>
                <a:gd name="connsiteX6" fmla="*/ 52341 w 1036732"/>
                <a:gd name="connsiteY6" fmla="*/ 135924 h 612895"/>
                <a:gd name="connsiteX7" fmla="*/ 59755 w 1036732"/>
                <a:gd name="connsiteY7" fmla="*/ 138395 h 612895"/>
                <a:gd name="connsiteX8" fmla="*/ 64698 w 1036732"/>
                <a:gd name="connsiteY8" fmla="*/ 153223 h 612895"/>
                <a:gd name="connsiteX9" fmla="*/ 69640 w 1036732"/>
                <a:gd name="connsiteY9" fmla="*/ 182880 h 612895"/>
                <a:gd name="connsiteX10" fmla="*/ 57284 w 1036732"/>
                <a:gd name="connsiteY10" fmla="*/ 205122 h 612895"/>
                <a:gd name="connsiteX11" fmla="*/ 54812 w 1036732"/>
                <a:gd name="connsiteY11" fmla="*/ 274320 h 612895"/>
                <a:gd name="connsiteX12" fmla="*/ 57284 w 1036732"/>
                <a:gd name="connsiteY12" fmla="*/ 291619 h 612895"/>
                <a:gd name="connsiteX13" fmla="*/ 72112 w 1036732"/>
                <a:gd name="connsiteY13" fmla="*/ 306447 h 612895"/>
                <a:gd name="connsiteX14" fmla="*/ 94354 w 1036732"/>
                <a:gd name="connsiteY14" fmla="*/ 318804 h 612895"/>
                <a:gd name="connsiteX15" fmla="*/ 99297 w 1036732"/>
                <a:gd name="connsiteY15" fmla="*/ 350932 h 612895"/>
                <a:gd name="connsiteX16" fmla="*/ 101768 w 1036732"/>
                <a:gd name="connsiteY16" fmla="*/ 363288 h 612895"/>
                <a:gd name="connsiteX17" fmla="*/ 109182 w 1036732"/>
                <a:gd name="connsiteY17" fmla="*/ 370702 h 612895"/>
                <a:gd name="connsiteX18" fmla="*/ 116596 w 1036732"/>
                <a:gd name="connsiteY18" fmla="*/ 397887 h 612895"/>
                <a:gd name="connsiteX19" fmla="*/ 121539 w 1036732"/>
                <a:gd name="connsiteY19" fmla="*/ 405301 h 612895"/>
                <a:gd name="connsiteX20" fmla="*/ 126481 w 1036732"/>
                <a:gd name="connsiteY20" fmla="*/ 422601 h 612895"/>
                <a:gd name="connsiteX21" fmla="*/ 141310 w 1036732"/>
                <a:gd name="connsiteY21" fmla="*/ 432486 h 612895"/>
                <a:gd name="connsiteX22" fmla="*/ 148724 w 1036732"/>
                <a:gd name="connsiteY22" fmla="*/ 437429 h 612895"/>
                <a:gd name="connsiteX23" fmla="*/ 163552 w 1036732"/>
                <a:gd name="connsiteY23" fmla="*/ 449786 h 612895"/>
                <a:gd name="connsiteX24" fmla="*/ 183323 w 1036732"/>
                <a:gd name="connsiteY24" fmla="*/ 457200 h 612895"/>
                <a:gd name="connsiteX25" fmla="*/ 190737 w 1036732"/>
                <a:gd name="connsiteY25" fmla="*/ 459671 h 612895"/>
                <a:gd name="connsiteX26" fmla="*/ 252520 w 1036732"/>
                <a:gd name="connsiteY26" fmla="*/ 464614 h 612895"/>
                <a:gd name="connsiteX27" fmla="*/ 259934 w 1036732"/>
                <a:gd name="connsiteY27" fmla="*/ 484385 h 612895"/>
                <a:gd name="connsiteX28" fmla="*/ 269820 w 1036732"/>
                <a:gd name="connsiteY28" fmla="*/ 499213 h 612895"/>
                <a:gd name="connsiteX29" fmla="*/ 274763 w 1036732"/>
                <a:gd name="connsiteY29" fmla="*/ 516512 h 612895"/>
                <a:gd name="connsiteX30" fmla="*/ 282177 w 1036732"/>
                <a:gd name="connsiteY30" fmla="*/ 521455 h 612895"/>
                <a:gd name="connsiteX31" fmla="*/ 294533 w 1036732"/>
                <a:gd name="connsiteY31" fmla="*/ 536283 h 612895"/>
                <a:gd name="connsiteX32" fmla="*/ 301947 w 1036732"/>
                <a:gd name="connsiteY32" fmla="*/ 538754 h 612895"/>
                <a:gd name="connsiteX33" fmla="*/ 341489 w 1036732"/>
                <a:gd name="connsiteY33" fmla="*/ 546168 h 612895"/>
                <a:gd name="connsiteX34" fmla="*/ 363731 w 1036732"/>
                <a:gd name="connsiteY34" fmla="*/ 553582 h 612895"/>
                <a:gd name="connsiteX35" fmla="*/ 371145 w 1036732"/>
                <a:gd name="connsiteY35" fmla="*/ 556054 h 612895"/>
                <a:gd name="connsiteX36" fmla="*/ 435400 w 1036732"/>
                <a:gd name="connsiteY36" fmla="*/ 560996 h 612895"/>
                <a:gd name="connsiteX37" fmla="*/ 442814 w 1036732"/>
                <a:gd name="connsiteY37" fmla="*/ 565939 h 612895"/>
                <a:gd name="connsiteX38" fmla="*/ 447757 w 1036732"/>
                <a:gd name="connsiteY38" fmla="*/ 573353 h 612895"/>
                <a:gd name="connsiteX39" fmla="*/ 457643 w 1036732"/>
                <a:gd name="connsiteY39" fmla="*/ 575825 h 612895"/>
                <a:gd name="connsiteX40" fmla="*/ 465057 w 1036732"/>
                <a:gd name="connsiteY40" fmla="*/ 580767 h 612895"/>
                <a:gd name="connsiteX41" fmla="*/ 472471 w 1036732"/>
                <a:gd name="connsiteY41" fmla="*/ 583239 h 612895"/>
                <a:gd name="connsiteX42" fmla="*/ 494713 w 1036732"/>
                <a:gd name="connsiteY42" fmla="*/ 595595 h 612895"/>
                <a:gd name="connsiteX43" fmla="*/ 516955 w 1036732"/>
                <a:gd name="connsiteY43" fmla="*/ 603009 h 612895"/>
                <a:gd name="connsiteX44" fmla="*/ 531783 w 1036732"/>
                <a:gd name="connsiteY44" fmla="*/ 607952 h 612895"/>
                <a:gd name="connsiteX45" fmla="*/ 551554 w 1036732"/>
                <a:gd name="connsiteY45" fmla="*/ 612895 h 612895"/>
                <a:gd name="connsiteX46" fmla="*/ 615809 w 1036732"/>
                <a:gd name="connsiteY46" fmla="*/ 610423 h 612895"/>
                <a:gd name="connsiteX47" fmla="*/ 623223 w 1036732"/>
                <a:gd name="connsiteY47" fmla="*/ 605481 h 612895"/>
                <a:gd name="connsiteX48" fmla="*/ 638051 w 1036732"/>
                <a:gd name="connsiteY48" fmla="*/ 600538 h 612895"/>
                <a:gd name="connsiteX49" fmla="*/ 647937 w 1036732"/>
                <a:gd name="connsiteY49" fmla="*/ 585710 h 612895"/>
                <a:gd name="connsiteX50" fmla="*/ 650408 w 1036732"/>
                <a:gd name="connsiteY50" fmla="*/ 578296 h 612895"/>
                <a:gd name="connsiteX51" fmla="*/ 660293 w 1036732"/>
                <a:gd name="connsiteY51" fmla="*/ 575825 h 612895"/>
                <a:gd name="connsiteX52" fmla="*/ 682535 w 1036732"/>
                <a:gd name="connsiteY52" fmla="*/ 580767 h 612895"/>
                <a:gd name="connsiteX53" fmla="*/ 699835 w 1036732"/>
                <a:gd name="connsiteY53" fmla="*/ 585710 h 612895"/>
                <a:gd name="connsiteX54" fmla="*/ 707249 w 1036732"/>
                <a:gd name="connsiteY54" fmla="*/ 593124 h 612895"/>
                <a:gd name="connsiteX55" fmla="*/ 719606 w 1036732"/>
                <a:gd name="connsiteY55" fmla="*/ 595595 h 612895"/>
                <a:gd name="connsiteX56" fmla="*/ 749262 w 1036732"/>
                <a:gd name="connsiteY56" fmla="*/ 598067 h 612895"/>
                <a:gd name="connsiteX57" fmla="*/ 820931 w 1036732"/>
                <a:gd name="connsiteY57" fmla="*/ 598067 h 612895"/>
                <a:gd name="connsiteX58" fmla="*/ 835759 w 1036732"/>
                <a:gd name="connsiteY58" fmla="*/ 593124 h 612895"/>
                <a:gd name="connsiteX59" fmla="*/ 848116 w 1036732"/>
                <a:gd name="connsiteY59" fmla="*/ 583239 h 612895"/>
                <a:gd name="connsiteX60" fmla="*/ 853059 w 1036732"/>
                <a:gd name="connsiteY60" fmla="*/ 575825 h 612895"/>
                <a:gd name="connsiteX61" fmla="*/ 862944 w 1036732"/>
                <a:gd name="connsiteY61" fmla="*/ 553582 h 612895"/>
                <a:gd name="connsiteX62" fmla="*/ 870358 w 1036732"/>
                <a:gd name="connsiteY62" fmla="*/ 548640 h 612895"/>
                <a:gd name="connsiteX63" fmla="*/ 880244 w 1036732"/>
                <a:gd name="connsiteY63" fmla="*/ 533812 h 612895"/>
                <a:gd name="connsiteX64" fmla="*/ 887658 w 1036732"/>
                <a:gd name="connsiteY64" fmla="*/ 518983 h 612895"/>
                <a:gd name="connsiteX65" fmla="*/ 890129 w 1036732"/>
                <a:gd name="connsiteY65" fmla="*/ 509098 h 612895"/>
                <a:gd name="connsiteX66" fmla="*/ 904957 w 1036732"/>
                <a:gd name="connsiteY66" fmla="*/ 499213 h 612895"/>
                <a:gd name="connsiteX67" fmla="*/ 927199 w 1036732"/>
                <a:gd name="connsiteY67" fmla="*/ 481913 h 612895"/>
                <a:gd name="connsiteX68" fmla="*/ 934613 w 1036732"/>
                <a:gd name="connsiteY68" fmla="*/ 476970 h 612895"/>
                <a:gd name="connsiteX69" fmla="*/ 939556 w 1036732"/>
                <a:gd name="connsiteY69" fmla="*/ 467085 h 612895"/>
                <a:gd name="connsiteX70" fmla="*/ 946970 w 1036732"/>
                <a:gd name="connsiteY70" fmla="*/ 464614 h 612895"/>
                <a:gd name="connsiteX71" fmla="*/ 949441 w 1036732"/>
                <a:gd name="connsiteY71" fmla="*/ 457200 h 612895"/>
                <a:gd name="connsiteX72" fmla="*/ 956855 w 1036732"/>
                <a:gd name="connsiteY72" fmla="*/ 452257 h 612895"/>
                <a:gd name="connsiteX73" fmla="*/ 961798 w 1036732"/>
                <a:gd name="connsiteY73" fmla="*/ 444843 h 612895"/>
                <a:gd name="connsiteX74" fmla="*/ 974155 w 1036732"/>
                <a:gd name="connsiteY74" fmla="*/ 432486 h 612895"/>
                <a:gd name="connsiteX75" fmla="*/ 984040 w 1036732"/>
                <a:gd name="connsiteY75" fmla="*/ 405301 h 612895"/>
                <a:gd name="connsiteX76" fmla="*/ 986512 w 1036732"/>
                <a:gd name="connsiteY76" fmla="*/ 395416 h 612895"/>
                <a:gd name="connsiteX77" fmla="*/ 988983 w 1036732"/>
                <a:gd name="connsiteY77" fmla="*/ 363288 h 612895"/>
                <a:gd name="connsiteX78" fmla="*/ 998868 w 1036732"/>
                <a:gd name="connsiteY78" fmla="*/ 360817 h 612895"/>
                <a:gd name="connsiteX79" fmla="*/ 1003811 w 1036732"/>
                <a:gd name="connsiteY79" fmla="*/ 353403 h 612895"/>
                <a:gd name="connsiteX80" fmla="*/ 1011225 w 1036732"/>
                <a:gd name="connsiteY80" fmla="*/ 348460 h 612895"/>
                <a:gd name="connsiteX81" fmla="*/ 1013697 w 1036732"/>
                <a:gd name="connsiteY81" fmla="*/ 341046 h 612895"/>
                <a:gd name="connsiteX82" fmla="*/ 1001340 w 1036732"/>
                <a:gd name="connsiteY82" fmla="*/ 336103 h 612895"/>
                <a:gd name="connsiteX83" fmla="*/ 1032534 w 1036732"/>
                <a:gd name="connsiteY83" fmla="*/ 338775 h 612895"/>
                <a:gd name="connsiteX84" fmla="*/ 1011225 w 1036732"/>
                <a:gd name="connsiteY84" fmla="*/ 301505 h 612895"/>
                <a:gd name="connsiteX85" fmla="*/ 1008754 w 1036732"/>
                <a:gd name="connsiteY85" fmla="*/ 261963 h 612895"/>
                <a:gd name="connsiteX86" fmla="*/ 1001340 w 1036732"/>
                <a:gd name="connsiteY86" fmla="*/ 244663 h 612895"/>
                <a:gd name="connsiteX87" fmla="*/ 993926 w 1036732"/>
                <a:gd name="connsiteY87" fmla="*/ 234778 h 612895"/>
                <a:gd name="connsiteX88" fmla="*/ 986512 w 1036732"/>
                <a:gd name="connsiteY88" fmla="*/ 219950 h 612895"/>
                <a:gd name="connsiteX89" fmla="*/ 979098 w 1036732"/>
                <a:gd name="connsiteY89" fmla="*/ 217479 h 612895"/>
                <a:gd name="connsiteX90" fmla="*/ 974155 w 1036732"/>
                <a:gd name="connsiteY90" fmla="*/ 210065 h 612895"/>
                <a:gd name="connsiteX91" fmla="*/ 966741 w 1036732"/>
                <a:gd name="connsiteY91" fmla="*/ 205122 h 612895"/>
                <a:gd name="connsiteX92" fmla="*/ 964270 w 1036732"/>
                <a:gd name="connsiteY92" fmla="*/ 197708 h 612895"/>
                <a:gd name="connsiteX93" fmla="*/ 1013165 w 1036732"/>
                <a:gd name="connsiteY93" fmla="*/ 217881 h 612895"/>
                <a:gd name="connsiteX94" fmla="*/ 937817 w 1036732"/>
                <a:gd name="connsiteY94" fmla="*/ 13090 h 612895"/>
                <a:gd name="connsiteX95" fmla="*/ 30097 w 1036732"/>
                <a:gd name="connsiteY95" fmla="*/ 0 h 612895"/>
                <a:gd name="connsiteX0" fmla="*/ 21812 w 1036732"/>
                <a:gd name="connsiteY0" fmla="*/ 11355 h 612895"/>
                <a:gd name="connsiteX1" fmla="*/ 443 w 1036732"/>
                <a:gd name="connsiteY1" fmla="*/ 96382 h 612895"/>
                <a:gd name="connsiteX2" fmla="*/ 7857 w 1036732"/>
                <a:gd name="connsiteY2" fmla="*/ 103796 h 612895"/>
                <a:gd name="connsiteX3" fmla="*/ 12799 w 1036732"/>
                <a:gd name="connsiteY3" fmla="*/ 111210 h 612895"/>
                <a:gd name="connsiteX4" fmla="*/ 15271 w 1036732"/>
                <a:gd name="connsiteY4" fmla="*/ 118625 h 612895"/>
                <a:gd name="connsiteX5" fmla="*/ 44927 w 1036732"/>
                <a:gd name="connsiteY5" fmla="*/ 133453 h 612895"/>
                <a:gd name="connsiteX6" fmla="*/ 52341 w 1036732"/>
                <a:gd name="connsiteY6" fmla="*/ 135924 h 612895"/>
                <a:gd name="connsiteX7" fmla="*/ 59755 w 1036732"/>
                <a:gd name="connsiteY7" fmla="*/ 138395 h 612895"/>
                <a:gd name="connsiteX8" fmla="*/ 64698 w 1036732"/>
                <a:gd name="connsiteY8" fmla="*/ 153223 h 612895"/>
                <a:gd name="connsiteX9" fmla="*/ 69640 w 1036732"/>
                <a:gd name="connsiteY9" fmla="*/ 182880 h 612895"/>
                <a:gd name="connsiteX10" fmla="*/ 57284 w 1036732"/>
                <a:gd name="connsiteY10" fmla="*/ 205122 h 612895"/>
                <a:gd name="connsiteX11" fmla="*/ 54812 w 1036732"/>
                <a:gd name="connsiteY11" fmla="*/ 274320 h 612895"/>
                <a:gd name="connsiteX12" fmla="*/ 57284 w 1036732"/>
                <a:gd name="connsiteY12" fmla="*/ 291619 h 612895"/>
                <a:gd name="connsiteX13" fmla="*/ 72112 w 1036732"/>
                <a:gd name="connsiteY13" fmla="*/ 306447 h 612895"/>
                <a:gd name="connsiteX14" fmla="*/ 94354 w 1036732"/>
                <a:gd name="connsiteY14" fmla="*/ 318804 h 612895"/>
                <a:gd name="connsiteX15" fmla="*/ 99297 w 1036732"/>
                <a:gd name="connsiteY15" fmla="*/ 350932 h 612895"/>
                <a:gd name="connsiteX16" fmla="*/ 101768 w 1036732"/>
                <a:gd name="connsiteY16" fmla="*/ 363288 h 612895"/>
                <a:gd name="connsiteX17" fmla="*/ 109182 w 1036732"/>
                <a:gd name="connsiteY17" fmla="*/ 370702 h 612895"/>
                <a:gd name="connsiteX18" fmla="*/ 116596 w 1036732"/>
                <a:gd name="connsiteY18" fmla="*/ 397887 h 612895"/>
                <a:gd name="connsiteX19" fmla="*/ 121539 w 1036732"/>
                <a:gd name="connsiteY19" fmla="*/ 405301 h 612895"/>
                <a:gd name="connsiteX20" fmla="*/ 126481 w 1036732"/>
                <a:gd name="connsiteY20" fmla="*/ 422601 h 612895"/>
                <a:gd name="connsiteX21" fmla="*/ 141310 w 1036732"/>
                <a:gd name="connsiteY21" fmla="*/ 432486 h 612895"/>
                <a:gd name="connsiteX22" fmla="*/ 148724 w 1036732"/>
                <a:gd name="connsiteY22" fmla="*/ 437429 h 612895"/>
                <a:gd name="connsiteX23" fmla="*/ 163552 w 1036732"/>
                <a:gd name="connsiteY23" fmla="*/ 449786 h 612895"/>
                <a:gd name="connsiteX24" fmla="*/ 183323 w 1036732"/>
                <a:gd name="connsiteY24" fmla="*/ 457200 h 612895"/>
                <a:gd name="connsiteX25" fmla="*/ 190737 w 1036732"/>
                <a:gd name="connsiteY25" fmla="*/ 459671 h 612895"/>
                <a:gd name="connsiteX26" fmla="*/ 252520 w 1036732"/>
                <a:gd name="connsiteY26" fmla="*/ 464614 h 612895"/>
                <a:gd name="connsiteX27" fmla="*/ 259934 w 1036732"/>
                <a:gd name="connsiteY27" fmla="*/ 484385 h 612895"/>
                <a:gd name="connsiteX28" fmla="*/ 269820 w 1036732"/>
                <a:gd name="connsiteY28" fmla="*/ 499213 h 612895"/>
                <a:gd name="connsiteX29" fmla="*/ 274763 w 1036732"/>
                <a:gd name="connsiteY29" fmla="*/ 516512 h 612895"/>
                <a:gd name="connsiteX30" fmla="*/ 282177 w 1036732"/>
                <a:gd name="connsiteY30" fmla="*/ 521455 h 612895"/>
                <a:gd name="connsiteX31" fmla="*/ 294533 w 1036732"/>
                <a:gd name="connsiteY31" fmla="*/ 536283 h 612895"/>
                <a:gd name="connsiteX32" fmla="*/ 301947 w 1036732"/>
                <a:gd name="connsiteY32" fmla="*/ 538754 h 612895"/>
                <a:gd name="connsiteX33" fmla="*/ 341489 w 1036732"/>
                <a:gd name="connsiteY33" fmla="*/ 546168 h 612895"/>
                <a:gd name="connsiteX34" fmla="*/ 363731 w 1036732"/>
                <a:gd name="connsiteY34" fmla="*/ 553582 h 612895"/>
                <a:gd name="connsiteX35" fmla="*/ 371145 w 1036732"/>
                <a:gd name="connsiteY35" fmla="*/ 556054 h 612895"/>
                <a:gd name="connsiteX36" fmla="*/ 435400 w 1036732"/>
                <a:gd name="connsiteY36" fmla="*/ 560996 h 612895"/>
                <a:gd name="connsiteX37" fmla="*/ 442814 w 1036732"/>
                <a:gd name="connsiteY37" fmla="*/ 565939 h 612895"/>
                <a:gd name="connsiteX38" fmla="*/ 447757 w 1036732"/>
                <a:gd name="connsiteY38" fmla="*/ 573353 h 612895"/>
                <a:gd name="connsiteX39" fmla="*/ 457643 w 1036732"/>
                <a:gd name="connsiteY39" fmla="*/ 575825 h 612895"/>
                <a:gd name="connsiteX40" fmla="*/ 465057 w 1036732"/>
                <a:gd name="connsiteY40" fmla="*/ 580767 h 612895"/>
                <a:gd name="connsiteX41" fmla="*/ 472471 w 1036732"/>
                <a:gd name="connsiteY41" fmla="*/ 583239 h 612895"/>
                <a:gd name="connsiteX42" fmla="*/ 494713 w 1036732"/>
                <a:gd name="connsiteY42" fmla="*/ 595595 h 612895"/>
                <a:gd name="connsiteX43" fmla="*/ 516955 w 1036732"/>
                <a:gd name="connsiteY43" fmla="*/ 603009 h 612895"/>
                <a:gd name="connsiteX44" fmla="*/ 531783 w 1036732"/>
                <a:gd name="connsiteY44" fmla="*/ 607952 h 612895"/>
                <a:gd name="connsiteX45" fmla="*/ 551554 w 1036732"/>
                <a:gd name="connsiteY45" fmla="*/ 612895 h 612895"/>
                <a:gd name="connsiteX46" fmla="*/ 615809 w 1036732"/>
                <a:gd name="connsiteY46" fmla="*/ 610423 h 612895"/>
                <a:gd name="connsiteX47" fmla="*/ 623223 w 1036732"/>
                <a:gd name="connsiteY47" fmla="*/ 605481 h 612895"/>
                <a:gd name="connsiteX48" fmla="*/ 638051 w 1036732"/>
                <a:gd name="connsiteY48" fmla="*/ 600538 h 612895"/>
                <a:gd name="connsiteX49" fmla="*/ 647937 w 1036732"/>
                <a:gd name="connsiteY49" fmla="*/ 585710 h 612895"/>
                <a:gd name="connsiteX50" fmla="*/ 650408 w 1036732"/>
                <a:gd name="connsiteY50" fmla="*/ 578296 h 612895"/>
                <a:gd name="connsiteX51" fmla="*/ 660293 w 1036732"/>
                <a:gd name="connsiteY51" fmla="*/ 575825 h 612895"/>
                <a:gd name="connsiteX52" fmla="*/ 682535 w 1036732"/>
                <a:gd name="connsiteY52" fmla="*/ 580767 h 612895"/>
                <a:gd name="connsiteX53" fmla="*/ 699835 w 1036732"/>
                <a:gd name="connsiteY53" fmla="*/ 585710 h 612895"/>
                <a:gd name="connsiteX54" fmla="*/ 707249 w 1036732"/>
                <a:gd name="connsiteY54" fmla="*/ 593124 h 612895"/>
                <a:gd name="connsiteX55" fmla="*/ 719606 w 1036732"/>
                <a:gd name="connsiteY55" fmla="*/ 595595 h 612895"/>
                <a:gd name="connsiteX56" fmla="*/ 749262 w 1036732"/>
                <a:gd name="connsiteY56" fmla="*/ 598067 h 612895"/>
                <a:gd name="connsiteX57" fmla="*/ 820931 w 1036732"/>
                <a:gd name="connsiteY57" fmla="*/ 598067 h 612895"/>
                <a:gd name="connsiteX58" fmla="*/ 835759 w 1036732"/>
                <a:gd name="connsiteY58" fmla="*/ 593124 h 612895"/>
                <a:gd name="connsiteX59" fmla="*/ 848116 w 1036732"/>
                <a:gd name="connsiteY59" fmla="*/ 583239 h 612895"/>
                <a:gd name="connsiteX60" fmla="*/ 853059 w 1036732"/>
                <a:gd name="connsiteY60" fmla="*/ 575825 h 612895"/>
                <a:gd name="connsiteX61" fmla="*/ 862944 w 1036732"/>
                <a:gd name="connsiteY61" fmla="*/ 553582 h 612895"/>
                <a:gd name="connsiteX62" fmla="*/ 870358 w 1036732"/>
                <a:gd name="connsiteY62" fmla="*/ 548640 h 612895"/>
                <a:gd name="connsiteX63" fmla="*/ 880244 w 1036732"/>
                <a:gd name="connsiteY63" fmla="*/ 533812 h 612895"/>
                <a:gd name="connsiteX64" fmla="*/ 887658 w 1036732"/>
                <a:gd name="connsiteY64" fmla="*/ 518983 h 612895"/>
                <a:gd name="connsiteX65" fmla="*/ 890129 w 1036732"/>
                <a:gd name="connsiteY65" fmla="*/ 509098 h 612895"/>
                <a:gd name="connsiteX66" fmla="*/ 904957 w 1036732"/>
                <a:gd name="connsiteY66" fmla="*/ 499213 h 612895"/>
                <a:gd name="connsiteX67" fmla="*/ 927199 w 1036732"/>
                <a:gd name="connsiteY67" fmla="*/ 481913 h 612895"/>
                <a:gd name="connsiteX68" fmla="*/ 934613 w 1036732"/>
                <a:gd name="connsiteY68" fmla="*/ 476970 h 612895"/>
                <a:gd name="connsiteX69" fmla="*/ 939556 w 1036732"/>
                <a:gd name="connsiteY69" fmla="*/ 467085 h 612895"/>
                <a:gd name="connsiteX70" fmla="*/ 946970 w 1036732"/>
                <a:gd name="connsiteY70" fmla="*/ 464614 h 612895"/>
                <a:gd name="connsiteX71" fmla="*/ 949441 w 1036732"/>
                <a:gd name="connsiteY71" fmla="*/ 457200 h 612895"/>
                <a:gd name="connsiteX72" fmla="*/ 956855 w 1036732"/>
                <a:gd name="connsiteY72" fmla="*/ 452257 h 612895"/>
                <a:gd name="connsiteX73" fmla="*/ 961798 w 1036732"/>
                <a:gd name="connsiteY73" fmla="*/ 444843 h 612895"/>
                <a:gd name="connsiteX74" fmla="*/ 974155 w 1036732"/>
                <a:gd name="connsiteY74" fmla="*/ 432486 h 612895"/>
                <a:gd name="connsiteX75" fmla="*/ 984040 w 1036732"/>
                <a:gd name="connsiteY75" fmla="*/ 405301 h 612895"/>
                <a:gd name="connsiteX76" fmla="*/ 986512 w 1036732"/>
                <a:gd name="connsiteY76" fmla="*/ 395416 h 612895"/>
                <a:gd name="connsiteX77" fmla="*/ 1003270 w 1036732"/>
                <a:gd name="connsiteY77" fmla="*/ 378766 h 612895"/>
                <a:gd name="connsiteX78" fmla="*/ 998868 w 1036732"/>
                <a:gd name="connsiteY78" fmla="*/ 360817 h 612895"/>
                <a:gd name="connsiteX79" fmla="*/ 1003811 w 1036732"/>
                <a:gd name="connsiteY79" fmla="*/ 353403 h 612895"/>
                <a:gd name="connsiteX80" fmla="*/ 1011225 w 1036732"/>
                <a:gd name="connsiteY80" fmla="*/ 348460 h 612895"/>
                <a:gd name="connsiteX81" fmla="*/ 1013697 w 1036732"/>
                <a:gd name="connsiteY81" fmla="*/ 341046 h 612895"/>
                <a:gd name="connsiteX82" fmla="*/ 1001340 w 1036732"/>
                <a:gd name="connsiteY82" fmla="*/ 336103 h 612895"/>
                <a:gd name="connsiteX83" fmla="*/ 1032534 w 1036732"/>
                <a:gd name="connsiteY83" fmla="*/ 338775 h 612895"/>
                <a:gd name="connsiteX84" fmla="*/ 1011225 w 1036732"/>
                <a:gd name="connsiteY84" fmla="*/ 301505 h 612895"/>
                <a:gd name="connsiteX85" fmla="*/ 1008754 w 1036732"/>
                <a:gd name="connsiteY85" fmla="*/ 261963 h 612895"/>
                <a:gd name="connsiteX86" fmla="*/ 1001340 w 1036732"/>
                <a:gd name="connsiteY86" fmla="*/ 244663 h 612895"/>
                <a:gd name="connsiteX87" fmla="*/ 993926 w 1036732"/>
                <a:gd name="connsiteY87" fmla="*/ 234778 h 612895"/>
                <a:gd name="connsiteX88" fmla="*/ 986512 w 1036732"/>
                <a:gd name="connsiteY88" fmla="*/ 219950 h 612895"/>
                <a:gd name="connsiteX89" fmla="*/ 979098 w 1036732"/>
                <a:gd name="connsiteY89" fmla="*/ 217479 h 612895"/>
                <a:gd name="connsiteX90" fmla="*/ 974155 w 1036732"/>
                <a:gd name="connsiteY90" fmla="*/ 210065 h 612895"/>
                <a:gd name="connsiteX91" fmla="*/ 966741 w 1036732"/>
                <a:gd name="connsiteY91" fmla="*/ 205122 h 612895"/>
                <a:gd name="connsiteX92" fmla="*/ 964270 w 1036732"/>
                <a:gd name="connsiteY92" fmla="*/ 197708 h 612895"/>
                <a:gd name="connsiteX93" fmla="*/ 1013165 w 1036732"/>
                <a:gd name="connsiteY93" fmla="*/ 217881 h 612895"/>
                <a:gd name="connsiteX94" fmla="*/ 937817 w 1036732"/>
                <a:gd name="connsiteY94" fmla="*/ 13090 h 612895"/>
                <a:gd name="connsiteX95" fmla="*/ 30097 w 1036732"/>
                <a:gd name="connsiteY95" fmla="*/ 0 h 612895"/>
                <a:gd name="connsiteX0" fmla="*/ 21812 w 1036732"/>
                <a:gd name="connsiteY0" fmla="*/ 11355 h 612895"/>
                <a:gd name="connsiteX1" fmla="*/ 443 w 1036732"/>
                <a:gd name="connsiteY1" fmla="*/ 96382 h 612895"/>
                <a:gd name="connsiteX2" fmla="*/ 7857 w 1036732"/>
                <a:gd name="connsiteY2" fmla="*/ 103796 h 612895"/>
                <a:gd name="connsiteX3" fmla="*/ 12799 w 1036732"/>
                <a:gd name="connsiteY3" fmla="*/ 111210 h 612895"/>
                <a:gd name="connsiteX4" fmla="*/ 15271 w 1036732"/>
                <a:gd name="connsiteY4" fmla="*/ 118625 h 612895"/>
                <a:gd name="connsiteX5" fmla="*/ 44927 w 1036732"/>
                <a:gd name="connsiteY5" fmla="*/ 133453 h 612895"/>
                <a:gd name="connsiteX6" fmla="*/ 52341 w 1036732"/>
                <a:gd name="connsiteY6" fmla="*/ 135924 h 612895"/>
                <a:gd name="connsiteX7" fmla="*/ 59755 w 1036732"/>
                <a:gd name="connsiteY7" fmla="*/ 138395 h 612895"/>
                <a:gd name="connsiteX8" fmla="*/ 64698 w 1036732"/>
                <a:gd name="connsiteY8" fmla="*/ 153223 h 612895"/>
                <a:gd name="connsiteX9" fmla="*/ 69640 w 1036732"/>
                <a:gd name="connsiteY9" fmla="*/ 182880 h 612895"/>
                <a:gd name="connsiteX10" fmla="*/ 57284 w 1036732"/>
                <a:gd name="connsiteY10" fmla="*/ 205122 h 612895"/>
                <a:gd name="connsiteX11" fmla="*/ 54812 w 1036732"/>
                <a:gd name="connsiteY11" fmla="*/ 274320 h 612895"/>
                <a:gd name="connsiteX12" fmla="*/ 57284 w 1036732"/>
                <a:gd name="connsiteY12" fmla="*/ 291619 h 612895"/>
                <a:gd name="connsiteX13" fmla="*/ 72112 w 1036732"/>
                <a:gd name="connsiteY13" fmla="*/ 306447 h 612895"/>
                <a:gd name="connsiteX14" fmla="*/ 94354 w 1036732"/>
                <a:gd name="connsiteY14" fmla="*/ 318804 h 612895"/>
                <a:gd name="connsiteX15" fmla="*/ 99297 w 1036732"/>
                <a:gd name="connsiteY15" fmla="*/ 350932 h 612895"/>
                <a:gd name="connsiteX16" fmla="*/ 101768 w 1036732"/>
                <a:gd name="connsiteY16" fmla="*/ 363288 h 612895"/>
                <a:gd name="connsiteX17" fmla="*/ 109182 w 1036732"/>
                <a:gd name="connsiteY17" fmla="*/ 370702 h 612895"/>
                <a:gd name="connsiteX18" fmla="*/ 116596 w 1036732"/>
                <a:gd name="connsiteY18" fmla="*/ 397887 h 612895"/>
                <a:gd name="connsiteX19" fmla="*/ 121539 w 1036732"/>
                <a:gd name="connsiteY19" fmla="*/ 405301 h 612895"/>
                <a:gd name="connsiteX20" fmla="*/ 126481 w 1036732"/>
                <a:gd name="connsiteY20" fmla="*/ 422601 h 612895"/>
                <a:gd name="connsiteX21" fmla="*/ 141310 w 1036732"/>
                <a:gd name="connsiteY21" fmla="*/ 432486 h 612895"/>
                <a:gd name="connsiteX22" fmla="*/ 148724 w 1036732"/>
                <a:gd name="connsiteY22" fmla="*/ 437429 h 612895"/>
                <a:gd name="connsiteX23" fmla="*/ 163552 w 1036732"/>
                <a:gd name="connsiteY23" fmla="*/ 449786 h 612895"/>
                <a:gd name="connsiteX24" fmla="*/ 183323 w 1036732"/>
                <a:gd name="connsiteY24" fmla="*/ 457200 h 612895"/>
                <a:gd name="connsiteX25" fmla="*/ 190737 w 1036732"/>
                <a:gd name="connsiteY25" fmla="*/ 459671 h 612895"/>
                <a:gd name="connsiteX26" fmla="*/ 252520 w 1036732"/>
                <a:gd name="connsiteY26" fmla="*/ 464614 h 612895"/>
                <a:gd name="connsiteX27" fmla="*/ 259934 w 1036732"/>
                <a:gd name="connsiteY27" fmla="*/ 484385 h 612895"/>
                <a:gd name="connsiteX28" fmla="*/ 269820 w 1036732"/>
                <a:gd name="connsiteY28" fmla="*/ 499213 h 612895"/>
                <a:gd name="connsiteX29" fmla="*/ 274763 w 1036732"/>
                <a:gd name="connsiteY29" fmla="*/ 516512 h 612895"/>
                <a:gd name="connsiteX30" fmla="*/ 282177 w 1036732"/>
                <a:gd name="connsiteY30" fmla="*/ 521455 h 612895"/>
                <a:gd name="connsiteX31" fmla="*/ 294533 w 1036732"/>
                <a:gd name="connsiteY31" fmla="*/ 536283 h 612895"/>
                <a:gd name="connsiteX32" fmla="*/ 301947 w 1036732"/>
                <a:gd name="connsiteY32" fmla="*/ 538754 h 612895"/>
                <a:gd name="connsiteX33" fmla="*/ 341489 w 1036732"/>
                <a:gd name="connsiteY33" fmla="*/ 546168 h 612895"/>
                <a:gd name="connsiteX34" fmla="*/ 363731 w 1036732"/>
                <a:gd name="connsiteY34" fmla="*/ 553582 h 612895"/>
                <a:gd name="connsiteX35" fmla="*/ 371145 w 1036732"/>
                <a:gd name="connsiteY35" fmla="*/ 556054 h 612895"/>
                <a:gd name="connsiteX36" fmla="*/ 435400 w 1036732"/>
                <a:gd name="connsiteY36" fmla="*/ 560996 h 612895"/>
                <a:gd name="connsiteX37" fmla="*/ 442814 w 1036732"/>
                <a:gd name="connsiteY37" fmla="*/ 565939 h 612895"/>
                <a:gd name="connsiteX38" fmla="*/ 447757 w 1036732"/>
                <a:gd name="connsiteY38" fmla="*/ 573353 h 612895"/>
                <a:gd name="connsiteX39" fmla="*/ 457643 w 1036732"/>
                <a:gd name="connsiteY39" fmla="*/ 575825 h 612895"/>
                <a:gd name="connsiteX40" fmla="*/ 465057 w 1036732"/>
                <a:gd name="connsiteY40" fmla="*/ 580767 h 612895"/>
                <a:gd name="connsiteX41" fmla="*/ 472471 w 1036732"/>
                <a:gd name="connsiteY41" fmla="*/ 583239 h 612895"/>
                <a:gd name="connsiteX42" fmla="*/ 494713 w 1036732"/>
                <a:gd name="connsiteY42" fmla="*/ 595595 h 612895"/>
                <a:gd name="connsiteX43" fmla="*/ 516955 w 1036732"/>
                <a:gd name="connsiteY43" fmla="*/ 603009 h 612895"/>
                <a:gd name="connsiteX44" fmla="*/ 531783 w 1036732"/>
                <a:gd name="connsiteY44" fmla="*/ 607952 h 612895"/>
                <a:gd name="connsiteX45" fmla="*/ 551554 w 1036732"/>
                <a:gd name="connsiteY45" fmla="*/ 612895 h 612895"/>
                <a:gd name="connsiteX46" fmla="*/ 615809 w 1036732"/>
                <a:gd name="connsiteY46" fmla="*/ 610423 h 612895"/>
                <a:gd name="connsiteX47" fmla="*/ 623223 w 1036732"/>
                <a:gd name="connsiteY47" fmla="*/ 605481 h 612895"/>
                <a:gd name="connsiteX48" fmla="*/ 638051 w 1036732"/>
                <a:gd name="connsiteY48" fmla="*/ 600538 h 612895"/>
                <a:gd name="connsiteX49" fmla="*/ 647937 w 1036732"/>
                <a:gd name="connsiteY49" fmla="*/ 585710 h 612895"/>
                <a:gd name="connsiteX50" fmla="*/ 650408 w 1036732"/>
                <a:gd name="connsiteY50" fmla="*/ 578296 h 612895"/>
                <a:gd name="connsiteX51" fmla="*/ 660293 w 1036732"/>
                <a:gd name="connsiteY51" fmla="*/ 575825 h 612895"/>
                <a:gd name="connsiteX52" fmla="*/ 682535 w 1036732"/>
                <a:gd name="connsiteY52" fmla="*/ 580767 h 612895"/>
                <a:gd name="connsiteX53" fmla="*/ 699835 w 1036732"/>
                <a:gd name="connsiteY53" fmla="*/ 585710 h 612895"/>
                <a:gd name="connsiteX54" fmla="*/ 707249 w 1036732"/>
                <a:gd name="connsiteY54" fmla="*/ 593124 h 612895"/>
                <a:gd name="connsiteX55" fmla="*/ 719606 w 1036732"/>
                <a:gd name="connsiteY55" fmla="*/ 595595 h 612895"/>
                <a:gd name="connsiteX56" fmla="*/ 749262 w 1036732"/>
                <a:gd name="connsiteY56" fmla="*/ 598067 h 612895"/>
                <a:gd name="connsiteX57" fmla="*/ 820931 w 1036732"/>
                <a:gd name="connsiteY57" fmla="*/ 598067 h 612895"/>
                <a:gd name="connsiteX58" fmla="*/ 835759 w 1036732"/>
                <a:gd name="connsiteY58" fmla="*/ 593124 h 612895"/>
                <a:gd name="connsiteX59" fmla="*/ 848116 w 1036732"/>
                <a:gd name="connsiteY59" fmla="*/ 583239 h 612895"/>
                <a:gd name="connsiteX60" fmla="*/ 853059 w 1036732"/>
                <a:gd name="connsiteY60" fmla="*/ 575825 h 612895"/>
                <a:gd name="connsiteX61" fmla="*/ 862944 w 1036732"/>
                <a:gd name="connsiteY61" fmla="*/ 553582 h 612895"/>
                <a:gd name="connsiteX62" fmla="*/ 870358 w 1036732"/>
                <a:gd name="connsiteY62" fmla="*/ 548640 h 612895"/>
                <a:gd name="connsiteX63" fmla="*/ 880244 w 1036732"/>
                <a:gd name="connsiteY63" fmla="*/ 533812 h 612895"/>
                <a:gd name="connsiteX64" fmla="*/ 887658 w 1036732"/>
                <a:gd name="connsiteY64" fmla="*/ 518983 h 612895"/>
                <a:gd name="connsiteX65" fmla="*/ 890129 w 1036732"/>
                <a:gd name="connsiteY65" fmla="*/ 509098 h 612895"/>
                <a:gd name="connsiteX66" fmla="*/ 904957 w 1036732"/>
                <a:gd name="connsiteY66" fmla="*/ 499213 h 612895"/>
                <a:gd name="connsiteX67" fmla="*/ 927199 w 1036732"/>
                <a:gd name="connsiteY67" fmla="*/ 481913 h 612895"/>
                <a:gd name="connsiteX68" fmla="*/ 934613 w 1036732"/>
                <a:gd name="connsiteY68" fmla="*/ 476970 h 612895"/>
                <a:gd name="connsiteX69" fmla="*/ 939556 w 1036732"/>
                <a:gd name="connsiteY69" fmla="*/ 467085 h 612895"/>
                <a:gd name="connsiteX70" fmla="*/ 946970 w 1036732"/>
                <a:gd name="connsiteY70" fmla="*/ 464614 h 612895"/>
                <a:gd name="connsiteX71" fmla="*/ 949441 w 1036732"/>
                <a:gd name="connsiteY71" fmla="*/ 457200 h 612895"/>
                <a:gd name="connsiteX72" fmla="*/ 956855 w 1036732"/>
                <a:gd name="connsiteY72" fmla="*/ 452257 h 612895"/>
                <a:gd name="connsiteX73" fmla="*/ 961798 w 1036732"/>
                <a:gd name="connsiteY73" fmla="*/ 444843 h 612895"/>
                <a:gd name="connsiteX74" fmla="*/ 974155 w 1036732"/>
                <a:gd name="connsiteY74" fmla="*/ 432486 h 612895"/>
                <a:gd name="connsiteX75" fmla="*/ 984040 w 1036732"/>
                <a:gd name="connsiteY75" fmla="*/ 405301 h 612895"/>
                <a:gd name="connsiteX76" fmla="*/ 993656 w 1036732"/>
                <a:gd name="connsiteY76" fmla="*/ 410894 h 612895"/>
                <a:gd name="connsiteX77" fmla="*/ 1003270 w 1036732"/>
                <a:gd name="connsiteY77" fmla="*/ 378766 h 612895"/>
                <a:gd name="connsiteX78" fmla="*/ 998868 w 1036732"/>
                <a:gd name="connsiteY78" fmla="*/ 360817 h 612895"/>
                <a:gd name="connsiteX79" fmla="*/ 1003811 w 1036732"/>
                <a:gd name="connsiteY79" fmla="*/ 353403 h 612895"/>
                <a:gd name="connsiteX80" fmla="*/ 1011225 w 1036732"/>
                <a:gd name="connsiteY80" fmla="*/ 348460 h 612895"/>
                <a:gd name="connsiteX81" fmla="*/ 1013697 w 1036732"/>
                <a:gd name="connsiteY81" fmla="*/ 341046 h 612895"/>
                <a:gd name="connsiteX82" fmla="*/ 1001340 w 1036732"/>
                <a:gd name="connsiteY82" fmla="*/ 336103 h 612895"/>
                <a:gd name="connsiteX83" fmla="*/ 1032534 w 1036732"/>
                <a:gd name="connsiteY83" fmla="*/ 338775 h 612895"/>
                <a:gd name="connsiteX84" fmla="*/ 1011225 w 1036732"/>
                <a:gd name="connsiteY84" fmla="*/ 301505 h 612895"/>
                <a:gd name="connsiteX85" fmla="*/ 1008754 w 1036732"/>
                <a:gd name="connsiteY85" fmla="*/ 261963 h 612895"/>
                <a:gd name="connsiteX86" fmla="*/ 1001340 w 1036732"/>
                <a:gd name="connsiteY86" fmla="*/ 244663 h 612895"/>
                <a:gd name="connsiteX87" fmla="*/ 993926 w 1036732"/>
                <a:gd name="connsiteY87" fmla="*/ 234778 h 612895"/>
                <a:gd name="connsiteX88" fmla="*/ 986512 w 1036732"/>
                <a:gd name="connsiteY88" fmla="*/ 219950 h 612895"/>
                <a:gd name="connsiteX89" fmla="*/ 979098 w 1036732"/>
                <a:gd name="connsiteY89" fmla="*/ 217479 h 612895"/>
                <a:gd name="connsiteX90" fmla="*/ 974155 w 1036732"/>
                <a:gd name="connsiteY90" fmla="*/ 210065 h 612895"/>
                <a:gd name="connsiteX91" fmla="*/ 966741 w 1036732"/>
                <a:gd name="connsiteY91" fmla="*/ 205122 h 612895"/>
                <a:gd name="connsiteX92" fmla="*/ 964270 w 1036732"/>
                <a:gd name="connsiteY92" fmla="*/ 197708 h 612895"/>
                <a:gd name="connsiteX93" fmla="*/ 1013165 w 1036732"/>
                <a:gd name="connsiteY93" fmla="*/ 217881 h 612895"/>
                <a:gd name="connsiteX94" fmla="*/ 937817 w 1036732"/>
                <a:gd name="connsiteY94" fmla="*/ 13090 h 612895"/>
                <a:gd name="connsiteX95" fmla="*/ 30097 w 1036732"/>
                <a:gd name="connsiteY95" fmla="*/ 0 h 612895"/>
                <a:gd name="connsiteX0" fmla="*/ 21812 w 1036732"/>
                <a:gd name="connsiteY0" fmla="*/ 11355 h 615180"/>
                <a:gd name="connsiteX1" fmla="*/ 443 w 1036732"/>
                <a:gd name="connsiteY1" fmla="*/ 96382 h 615180"/>
                <a:gd name="connsiteX2" fmla="*/ 7857 w 1036732"/>
                <a:gd name="connsiteY2" fmla="*/ 103796 h 615180"/>
                <a:gd name="connsiteX3" fmla="*/ 12799 w 1036732"/>
                <a:gd name="connsiteY3" fmla="*/ 111210 h 615180"/>
                <a:gd name="connsiteX4" fmla="*/ 15271 w 1036732"/>
                <a:gd name="connsiteY4" fmla="*/ 118625 h 615180"/>
                <a:gd name="connsiteX5" fmla="*/ 44927 w 1036732"/>
                <a:gd name="connsiteY5" fmla="*/ 133453 h 615180"/>
                <a:gd name="connsiteX6" fmla="*/ 52341 w 1036732"/>
                <a:gd name="connsiteY6" fmla="*/ 135924 h 615180"/>
                <a:gd name="connsiteX7" fmla="*/ 59755 w 1036732"/>
                <a:gd name="connsiteY7" fmla="*/ 138395 h 615180"/>
                <a:gd name="connsiteX8" fmla="*/ 64698 w 1036732"/>
                <a:gd name="connsiteY8" fmla="*/ 153223 h 615180"/>
                <a:gd name="connsiteX9" fmla="*/ 69640 w 1036732"/>
                <a:gd name="connsiteY9" fmla="*/ 182880 h 615180"/>
                <a:gd name="connsiteX10" fmla="*/ 57284 w 1036732"/>
                <a:gd name="connsiteY10" fmla="*/ 205122 h 615180"/>
                <a:gd name="connsiteX11" fmla="*/ 54812 w 1036732"/>
                <a:gd name="connsiteY11" fmla="*/ 274320 h 615180"/>
                <a:gd name="connsiteX12" fmla="*/ 57284 w 1036732"/>
                <a:gd name="connsiteY12" fmla="*/ 291619 h 615180"/>
                <a:gd name="connsiteX13" fmla="*/ 72112 w 1036732"/>
                <a:gd name="connsiteY13" fmla="*/ 306447 h 615180"/>
                <a:gd name="connsiteX14" fmla="*/ 94354 w 1036732"/>
                <a:gd name="connsiteY14" fmla="*/ 318804 h 615180"/>
                <a:gd name="connsiteX15" fmla="*/ 99297 w 1036732"/>
                <a:gd name="connsiteY15" fmla="*/ 350932 h 615180"/>
                <a:gd name="connsiteX16" fmla="*/ 101768 w 1036732"/>
                <a:gd name="connsiteY16" fmla="*/ 363288 h 615180"/>
                <a:gd name="connsiteX17" fmla="*/ 109182 w 1036732"/>
                <a:gd name="connsiteY17" fmla="*/ 370702 h 615180"/>
                <a:gd name="connsiteX18" fmla="*/ 116596 w 1036732"/>
                <a:gd name="connsiteY18" fmla="*/ 397887 h 615180"/>
                <a:gd name="connsiteX19" fmla="*/ 121539 w 1036732"/>
                <a:gd name="connsiteY19" fmla="*/ 405301 h 615180"/>
                <a:gd name="connsiteX20" fmla="*/ 126481 w 1036732"/>
                <a:gd name="connsiteY20" fmla="*/ 422601 h 615180"/>
                <a:gd name="connsiteX21" fmla="*/ 141310 w 1036732"/>
                <a:gd name="connsiteY21" fmla="*/ 432486 h 615180"/>
                <a:gd name="connsiteX22" fmla="*/ 148724 w 1036732"/>
                <a:gd name="connsiteY22" fmla="*/ 437429 h 615180"/>
                <a:gd name="connsiteX23" fmla="*/ 163552 w 1036732"/>
                <a:gd name="connsiteY23" fmla="*/ 449786 h 615180"/>
                <a:gd name="connsiteX24" fmla="*/ 183323 w 1036732"/>
                <a:gd name="connsiteY24" fmla="*/ 457200 h 615180"/>
                <a:gd name="connsiteX25" fmla="*/ 190737 w 1036732"/>
                <a:gd name="connsiteY25" fmla="*/ 459671 h 615180"/>
                <a:gd name="connsiteX26" fmla="*/ 252520 w 1036732"/>
                <a:gd name="connsiteY26" fmla="*/ 464614 h 615180"/>
                <a:gd name="connsiteX27" fmla="*/ 259934 w 1036732"/>
                <a:gd name="connsiteY27" fmla="*/ 484385 h 615180"/>
                <a:gd name="connsiteX28" fmla="*/ 269820 w 1036732"/>
                <a:gd name="connsiteY28" fmla="*/ 499213 h 615180"/>
                <a:gd name="connsiteX29" fmla="*/ 274763 w 1036732"/>
                <a:gd name="connsiteY29" fmla="*/ 516512 h 615180"/>
                <a:gd name="connsiteX30" fmla="*/ 282177 w 1036732"/>
                <a:gd name="connsiteY30" fmla="*/ 521455 h 615180"/>
                <a:gd name="connsiteX31" fmla="*/ 294533 w 1036732"/>
                <a:gd name="connsiteY31" fmla="*/ 536283 h 615180"/>
                <a:gd name="connsiteX32" fmla="*/ 301947 w 1036732"/>
                <a:gd name="connsiteY32" fmla="*/ 538754 h 615180"/>
                <a:gd name="connsiteX33" fmla="*/ 341489 w 1036732"/>
                <a:gd name="connsiteY33" fmla="*/ 546168 h 615180"/>
                <a:gd name="connsiteX34" fmla="*/ 363731 w 1036732"/>
                <a:gd name="connsiteY34" fmla="*/ 553582 h 615180"/>
                <a:gd name="connsiteX35" fmla="*/ 371145 w 1036732"/>
                <a:gd name="connsiteY35" fmla="*/ 556054 h 615180"/>
                <a:gd name="connsiteX36" fmla="*/ 435400 w 1036732"/>
                <a:gd name="connsiteY36" fmla="*/ 560996 h 615180"/>
                <a:gd name="connsiteX37" fmla="*/ 442814 w 1036732"/>
                <a:gd name="connsiteY37" fmla="*/ 565939 h 615180"/>
                <a:gd name="connsiteX38" fmla="*/ 447757 w 1036732"/>
                <a:gd name="connsiteY38" fmla="*/ 573353 h 615180"/>
                <a:gd name="connsiteX39" fmla="*/ 457643 w 1036732"/>
                <a:gd name="connsiteY39" fmla="*/ 575825 h 615180"/>
                <a:gd name="connsiteX40" fmla="*/ 465057 w 1036732"/>
                <a:gd name="connsiteY40" fmla="*/ 580767 h 615180"/>
                <a:gd name="connsiteX41" fmla="*/ 472471 w 1036732"/>
                <a:gd name="connsiteY41" fmla="*/ 583239 h 615180"/>
                <a:gd name="connsiteX42" fmla="*/ 494713 w 1036732"/>
                <a:gd name="connsiteY42" fmla="*/ 595595 h 615180"/>
                <a:gd name="connsiteX43" fmla="*/ 516955 w 1036732"/>
                <a:gd name="connsiteY43" fmla="*/ 603009 h 615180"/>
                <a:gd name="connsiteX44" fmla="*/ 531783 w 1036732"/>
                <a:gd name="connsiteY44" fmla="*/ 607952 h 615180"/>
                <a:gd name="connsiteX45" fmla="*/ 551554 w 1036732"/>
                <a:gd name="connsiteY45" fmla="*/ 612895 h 615180"/>
                <a:gd name="connsiteX46" fmla="*/ 615809 w 1036732"/>
                <a:gd name="connsiteY46" fmla="*/ 610423 h 615180"/>
                <a:gd name="connsiteX47" fmla="*/ 611317 w 1036732"/>
                <a:gd name="connsiteY47" fmla="*/ 615006 h 615180"/>
                <a:gd name="connsiteX48" fmla="*/ 638051 w 1036732"/>
                <a:gd name="connsiteY48" fmla="*/ 600538 h 615180"/>
                <a:gd name="connsiteX49" fmla="*/ 647937 w 1036732"/>
                <a:gd name="connsiteY49" fmla="*/ 585710 h 615180"/>
                <a:gd name="connsiteX50" fmla="*/ 650408 w 1036732"/>
                <a:gd name="connsiteY50" fmla="*/ 578296 h 615180"/>
                <a:gd name="connsiteX51" fmla="*/ 660293 w 1036732"/>
                <a:gd name="connsiteY51" fmla="*/ 575825 h 615180"/>
                <a:gd name="connsiteX52" fmla="*/ 682535 w 1036732"/>
                <a:gd name="connsiteY52" fmla="*/ 580767 h 615180"/>
                <a:gd name="connsiteX53" fmla="*/ 699835 w 1036732"/>
                <a:gd name="connsiteY53" fmla="*/ 585710 h 615180"/>
                <a:gd name="connsiteX54" fmla="*/ 707249 w 1036732"/>
                <a:gd name="connsiteY54" fmla="*/ 593124 h 615180"/>
                <a:gd name="connsiteX55" fmla="*/ 719606 w 1036732"/>
                <a:gd name="connsiteY55" fmla="*/ 595595 h 615180"/>
                <a:gd name="connsiteX56" fmla="*/ 749262 w 1036732"/>
                <a:gd name="connsiteY56" fmla="*/ 598067 h 615180"/>
                <a:gd name="connsiteX57" fmla="*/ 820931 w 1036732"/>
                <a:gd name="connsiteY57" fmla="*/ 598067 h 615180"/>
                <a:gd name="connsiteX58" fmla="*/ 835759 w 1036732"/>
                <a:gd name="connsiteY58" fmla="*/ 593124 h 615180"/>
                <a:gd name="connsiteX59" fmla="*/ 848116 w 1036732"/>
                <a:gd name="connsiteY59" fmla="*/ 583239 h 615180"/>
                <a:gd name="connsiteX60" fmla="*/ 853059 w 1036732"/>
                <a:gd name="connsiteY60" fmla="*/ 575825 h 615180"/>
                <a:gd name="connsiteX61" fmla="*/ 862944 w 1036732"/>
                <a:gd name="connsiteY61" fmla="*/ 553582 h 615180"/>
                <a:gd name="connsiteX62" fmla="*/ 870358 w 1036732"/>
                <a:gd name="connsiteY62" fmla="*/ 548640 h 615180"/>
                <a:gd name="connsiteX63" fmla="*/ 880244 w 1036732"/>
                <a:gd name="connsiteY63" fmla="*/ 533812 h 615180"/>
                <a:gd name="connsiteX64" fmla="*/ 887658 w 1036732"/>
                <a:gd name="connsiteY64" fmla="*/ 518983 h 615180"/>
                <a:gd name="connsiteX65" fmla="*/ 890129 w 1036732"/>
                <a:gd name="connsiteY65" fmla="*/ 509098 h 615180"/>
                <a:gd name="connsiteX66" fmla="*/ 904957 w 1036732"/>
                <a:gd name="connsiteY66" fmla="*/ 499213 h 615180"/>
                <a:gd name="connsiteX67" fmla="*/ 927199 w 1036732"/>
                <a:gd name="connsiteY67" fmla="*/ 481913 h 615180"/>
                <a:gd name="connsiteX68" fmla="*/ 934613 w 1036732"/>
                <a:gd name="connsiteY68" fmla="*/ 476970 h 615180"/>
                <a:gd name="connsiteX69" fmla="*/ 939556 w 1036732"/>
                <a:gd name="connsiteY69" fmla="*/ 467085 h 615180"/>
                <a:gd name="connsiteX70" fmla="*/ 946970 w 1036732"/>
                <a:gd name="connsiteY70" fmla="*/ 464614 h 615180"/>
                <a:gd name="connsiteX71" fmla="*/ 949441 w 1036732"/>
                <a:gd name="connsiteY71" fmla="*/ 457200 h 615180"/>
                <a:gd name="connsiteX72" fmla="*/ 956855 w 1036732"/>
                <a:gd name="connsiteY72" fmla="*/ 452257 h 615180"/>
                <a:gd name="connsiteX73" fmla="*/ 961798 w 1036732"/>
                <a:gd name="connsiteY73" fmla="*/ 444843 h 615180"/>
                <a:gd name="connsiteX74" fmla="*/ 974155 w 1036732"/>
                <a:gd name="connsiteY74" fmla="*/ 432486 h 615180"/>
                <a:gd name="connsiteX75" fmla="*/ 984040 w 1036732"/>
                <a:gd name="connsiteY75" fmla="*/ 405301 h 615180"/>
                <a:gd name="connsiteX76" fmla="*/ 993656 w 1036732"/>
                <a:gd name="connsiteY76" fmla="*/ 410894 h 615180"/>
                <a:gd name="connsiteX77" fmla="*/ 1003270 w 1036732"/>
                <a:gd name="connsiteY77" fmla="*/ 378766 h 615180"/>
                <a:gd name="connsiteX78" fmla="*/ 998868 w 1036732"/>
                <a:gd name="connsiteY78" fmla="*/ 360817 h 615180"/>
                <a:gd name="connsiteX79" fmla="*/ 1003811 w 1036732"/>
                <a:gd name="connsiteY79" fmla="*/ 353403 h 615180"/>
                <a:gd name="connsiteX80" fmla="*/ 1011225 w 1036732"/>
                <a:gd name="connsiteY80" fmla="*/ 348460 h 615180"/>
                <a:gd name="connsiteX81" fmla="*/ 1013697 w 1036732"/>
                <a:gd name="connsiteY81" fmla="*/ 341046 h 615180"/>
                <a:gd name="connsiteX82" fmla="*/ 1001340 w 1036732"/>
                <a:gd name="connsiteY82" fmla="*/ 336103 h 615180"/>
                <a:gd name="connsiteX83" fmla="*/ 1032534 w 1036732"/>
                <a:gd name="connsiteY83" fmla="*/ 338775 h 615180"/>
                <a:gd name="connsiteX84" fmla="*/ 1011225 w 1036732"/>
                <a:gd name="connsiteY84" fmla="*/ 301505 h 615180"/>
                <a:gd name="connsiteX85" fmla="*/ 1008754 w 1036732"/>
                <a:gd name="connsiteY85" fmla="*/ 261963 h 615180"/>
                <a:gd name="connsiteX86" fmla="*/ 1001340 w 1036732"/>
                <a:gd name="connsiteY86" fmla="*/ 244663 h 615180"/>
                <a:gd name="connsiteX87" fmla="*/ 993926 w 1036732"/>
                <a:gd name="connsiteY87" fmla="*/ 234778 h 615180"/>
                <a:gd name="connsiteX88" fmla="*/ 986512 w 1036732"/>
                <a:gd name="connsiteY88" fmla="*/ 219950 h 615180"/>
                <a:gd name="connsiteX89" fmla="*/ 979098 w 1036732"/>
                <a:gd name="connsiteY89" fmla="*/ 217479 h 615180"/>
                <a:gd name="connsiteX90" fmla="*/ 974155 w 1036732"/>
                <a:gd name="connsiteY90" fmla="*/ 210065 h 615180"/>
                <a:gd name="connsiteX91" fmla="*/ 966741 w 1036732"/>
                <a:gd name="connsiteY91" fmla="*/ 205122 h 615180"/>
                <a:gd name="connsiteX92" fmla="*/ 964270 w 1036732"/>
                <a:gd name="connsiteY92" fmla="*/ 197708 h 615180"/>
                <a:gd name="connsiteX93" fmla="*/ 1013165 w 1036732"/>
                <a:gd name="connsiteY93" fmla="*/ 217881 h 615180"/>
                <a:gd name="connsiteX94" fmla="*/ 937817 w 1036732"/>
                <a:gd name="connsiteY94" fmla="*/ 13090 h 615180"/>
                <a:gd name="connsiteX95" fmla="*/ 30097 w 1036732"/>
                <a:gd name="connsiteY95" fmla="*/ 0 h 615180"/>
                <a:gd name="connsiteX0" fmla="*/ 21812 w 1036732"/>
                <a:gd name="connsiteY0" fmla="*/ 11355 h 630755"/>
                <a:gd name="connsiteX1" fmla="*/ 443 w 1036732"/>
                <a:gd name="connsiteY1" fmla="*/ 96382 h 630755"/>
                <a:gd name="connsiteX2" fmla="*/ 7857 w 1036732"/>
                <a:gd name="connsiteY2" fmla="*/ 103796 h 630755"/>
                <a:gd name="connsiteX3" fmla="*/ 12799 w 1036732"/>
                <a:gd name="connsiteY3" fmla="*/ 111210 h 630755"/>
                <a:gd name="connsiteX4" fmla="*/ 15271 w 1036732"/>
                <a:gd name="connsiteY4" fmla="*/ 118625 h 630755"/>
                <a:gd name="connsiteX5" fmla="*/ 44927 w 1036732"/>
                <a:gd name="connsiteY5" fmla="*/ 133453 h 630755"/>
                <a:gd name="connsiteX6" fmla="*/ 52341 w 1036732"/>
                <a:gd name="connsiteY6" fmla="*/ 135924 h 630755"/>
                <a:gd name="connsiteX7" fmla="*/ 59755 w 1036732"/>
                <a:gd name="connsiteY7" fmla="*/ 138395 h 630755"/>
                <a:gd name="connsiteX8" fmla="*/ 64698 w 1036732"/>
                <a:gd name="connsiteY8" fmla="*/ 153223 h 630755"/>
                <a:gd name="connsiteX9" fmla="*/ 69640 w 1036732"/>
                <a:gd name="connsiteY9" fmla="*/ 182880 h 630755"/>
                <a:gd name="connsiteX10" fmla="*/ 57284 w 1036732"/>
                <a:gd name="connsiteY10" fmla="*/ 205122 h 630755"/>
                <a:gd name="connsiteX11" fmla="*/ 54812 w 1036732"/>
                <a:gd name="connsiteY11" fmla="*/ 274320 h 630755"/>
                <a:gd name="connsiteX12" fmla="*/ 57284 w 1036732"/>
                <a:gd name="connsiteY12" fmla="*/ 291619 h 630755"/>
                <a:gd name="connsiteX13" fmla="*/ 72112 w 1036732"/>
                <a:gd name="connsiteY13" fmla="*/ 306447 h 630755"/>
                <a:gd name="connsiteX14" fmla="*/ 94354 w 1036732"/>
                <a:gd name="connsiteY14" fmla="*/ 318804 h 630755"/>
                <a:gd name="connsiteX15" fmla="*/ 99297 w 1036732"/>
                <a:gd name="connsiteY15" fmla="*/ 350932 h 630755"/>
                <a:gd name="connsiteX16" fmla="*/ 101768 w 1036732"/>
                <a:gd name="connsiteY16" fmla="*/ 363288 h 630755"/>
                <a:gd name="connsiteX17" fmla="*/ 109182 w 1036732"/>
                <a:gd name="connsiteY17" fmla="*/ 370702 h 630755"/>
                <a:gd name="connsiteX18" fmla="*/ 116596 w 1036732"/>
                <a:gd name="connsiteY18" fmla="*/ 397887 h 630755"/>
                <a:gd name="connsiteX19" fmla="*/ 121539 w 1036732"/>
                <a:gd name="connsiteY19" fmla="*/ 405301 h 630755"/>
                <a:gd name="connsiteX20" fmla="*/ 126481 w 1036732"/>
                <a:gd name="connsiteY20" fmla="*/ 422601 h 630755"/>
                <a:gd name="connsiteX21" fmla="*/ 141310 w 1036732"/>
                <a:gd name="connsiteY21" fmla="*/ 432486 h 630755"/>
                <a:gd name="connsiteX22" fmla="*/ 148724 w 1036732"/>
                <a:gd name="connsiteY22" fmla="*/ 437429 h 630755"/>
                <a:gd name="connsiteX23" fmla="*/ 163552 w 1036732"/>
                <a:gd name="connsiteY23" fmla="*/ 449786 h 630755"/>
                <a:gd name="connsiteX24" fmla="*/ 183323 w 1036732"/>
                <a:gd name="connsiteY24" fmla="*/ 457200 h 630755"/>
                <a:gd name="connsiteX25" fmla="*/ 190737 w 1036732"/>
                <a:gd name="connsiteY25" fmla="*/ 459671 h 630755"/>
                <a:gd name="connsiteX26" fmla="*/ 252520 w 1036732"/>
                <a:gd name="connsiteY26" fmla="*/ 464614 h 630755"/>
                <a:gd name="connsiteX27" fmla="*/ 259934 w 1036732"/>
                <a:gd name="connsiteY27" fmla="*/ 484385 h 630755"/>
                <a:gd name="connsiteX28" fmla="*/ 269820 w 1036732"/>
                <a:gd name="connsiteY28" fmla="*/ 499213 h 630755"/>
                <a:gd name="connsiteX29" fmla="*/ 274763 w 1036732"/>
                <a:gd name="connsiteY29" fmla="*/ 516512 h 630755"/>
                <a:gd name="connsiteX30" fmla="*/ 282177 w 1036732"/>
                <a:gd name="connsiteY30" fmla="*/ 521455 h 630755"/>
                <a:gd name="connsiteX31" fmla="*/ 294533 w 1036732"/>
                <a:gd name="connsiteY31" fmla="*/ 536283 h 630755"/>
                <a:gd name="connsiteX32" fmla="*/ 301947 w 1036732"/>
                <a:gd name="connsiteY32" fmla="*/ 538754 h 630755"/>
                <a:gd name="connsiteX33" fmla="*/ 341489 w 1036732"/>
                <a:gd name="connsiteY33" fmla="*/ 546168 h 630755"/>
                <a:gd name="connsiteX34" fmla="*/ 363731 w 1036732"/>
                <a:gd name="connsiteY34" fmla="*/ 553582 h 630755"/>
                <a:gd name="connsiteX35" fmla="*/ 371145 w 1036732"/>
                <a:gd name="connsiteY35" fmla="*/ 556054 h 630755"/>
                <a:gd name="connsiteX36" fmla="*/ 435400 w 1036732"/>
                <a:gd name="connsiteY36" fmla="*/ 560996 h 630755"/>
                <a:gd name="connsiteX37" fmla="*/ 442814 w 1036732"/>
                <a:gd name="connsiteY37" fmla="*/ 565939 h 630755"/>
                <a:gd name="connsiteX38" fmla="*/ 447757 w 1036732"/>
                <a:gd name="connsiteY38" fmla="*/ 573353 h 630755"/>
                <a:gd name="connsiteX39" fmla="*/ 457643 w 1036732"/>
                <a:gd name="connsiteY39" fmla="*/ 575825 h 630755"/>
                <a:gd name="connsiteX40" fmla="*/ 465057 w 1036732"/>
                <a:gd name="connsiteY40" fmla="*/ 580767 h 630755"/>
                <a:gd name="connsiteX41" fmla="*/ 472471 w 1036732"/>
                <a:gd name="connsiteY41" fmla="*/ 583239 h 630755"/>
                <a:gd name="connsiteX42" fmla="*/ 494713 w 1036732"/>
                <a:gd name="connsiteY42" fmla="*/ 595595 h 630755"/>
                <a:gd name="connsiteX43" fmla="*/ 516955 w 1036732"/>
                <a:gd name="connsiteY43" fmla="*/ 603009 h 630755"/>
                <a:gd name="connsiteX44" fmla="*/ 531783 w 1036732"/>
                <a:gd name="connsiteY44" fmla="*/ 607952 h 630755"/>
                <a:gd name="connsiteX45" fmla="*/ 567032 w 1036732"/>
                <a:gd name="connsiteY45" fmla="*/ 630755 h 630755"/>
                <a:gd name="connsiteX46" fmla="*/ 615809 w 1036732"/>
                <a:gd name="connsiteY46" fmla="*/ 610423 h 630755"/>
                <a:gd name="connsiteX47" fmla="*/ 611317 w 1036732"/>
                <a:gd name="connsiteY47" fmla="*/ 615006 h 630755"/>
                <a:gd name="connsiteX48" fmla="*/ 638051 w 1036732"/>
                <a:gd name="connsiteY48" fmla="*/ 600538 h 630755"/>
                <a:gd name="connsiteX49" fmla="*/ 647937 w 1036732"/>
                <a:gd name="connsiteY49" fmla="*/ 585710 h 630755"/>
                <a:gd name="connsiteX50" fmla="*/ 650408 w 1036732"/>
                <a:gd name="connsiteY50" fmla="*/ 578296 h 630755"/>
                <a:gd name="connsiteX51" fmla="*/ 660293 w 1036732"/>
                <a:gd name="connsiteY51" fmla="*/ 575825 h 630755"/>
                <a:gd name="connsiteX52" fmla="*/ 682535 w 1036732"/>
                <a:gd name="connsiteY52" fmla="*/ 580767 h 630755"/>
                <a:gd name="connsiteX53" fmla="*/ 699835 w 1036732"/>
                <a:gd name="connsiteY53" fmla="*/ 585710 h 630755"/>
                <a:gd name="connsiteX54" fmla="*/ 707249 w 1036732"/>
                <a:gd name="connsiteY54" fmla="*/ 593124 h 630755"/>
                <a:gd name="connsiteX55" fmla="*/ 719606 w 1036732"/>
                <a:gd name="connsiteY55" fmla="*/ 595595 h 630755"/>
                <a:gd name="connsiteX56" fmla="*/ 749262 w 1036732"/>
                <a:gd name="connsiteY56" fmla="*/ 598067 h 630755"/>
                <a:gd name="connsiteX57" fmla="*/ 820931 w 1036732"/>
                <a:gd name="connsiteY57" fmla="*/ 598067 h 630755"/>
                <a:gd name="connsiteX58" fmla="*/ 835759 w 1036732"/>
                <a:gd name="connsiteY58" fmla="*/ 593124 h 630755"/>
                <a:gd name="connsiteX59" fmla="*/ 848116 w 1036732"/>
                <a:gd name="connsiteY59" fmla="*/ 583239 h 630755"/>
                <a:gd name="connsiteX60" fmla="*/ 853059 w 1036732"/>
                <a:gd name="connsiteY60" fmla="*/ 575825 h 630755"/>
                <a:gd name="connsiteX61" fmla="*/ 862944 w 1036732"/>
                <a:gd name="connsiteY61" fmla="*/ 553582 h 630755"/>
                <a:gd name="connsiteX62" fmla="*/ 870358 w 1036732"/>
                <a:gd name="connsiteY62" fmla="*/ 548640 h 630755"/>
                <a:gd name="connsiteX63" fmla="*/ 880244 w 1036732"/>
                <a:gd name="connsiteY63" fmla="*/ 533812 h 630755"/>
                <a:gd name="connsiteX64" fmla="*/ 887658 w 1036732"/>
                <a:gd name="connsiteY64" fmla="*/ 518983 h 630755"/>
                <a:gd name="connsiteX65" fmla="*/ 890129 w 1036732"/>
                <a:gd name="connsiteY65" fmla="*/ 509098 h 630755"/>
                <a:gd name="connsiteX66" fmla="*/ 904957 w 1036732"/>
                <a:gd name="connsiteY66" fmla="*/ 499213 h 630755"/>
                <a:gd name="connsiteX67" fmla="*/ 927199 w 1036732"/>
                <a:gd name="connsiteY67" fmla="*/ 481913 h 630755"/>
                <a:gd name="connsiteX68" fmla="*/ 934613 w 1036732"/>
                <a:gd name="connsiteY68" fmla="*/ 476970 h 630755"/>
                <a:gd name="connsiteX69" fmla="*/ 939556 w 1036732"/>
                <a:gd name="connsiteY69" fmla="*/ 467085 h 630755"/>
                <a:gd name="connsiteX70" fmla="*/ 946970 w 1036732"/>
                <a:gd name="connsiteY70" fmla="*/ 464614 h 630755"/>
                <a:gd name="connsiteX71" fmla="*/ 949441 w 1036732"/>
                <a:gd name="connsiteY71" fmla="*/ 457200 h 630755"/>
                <a:gd name="connsiteX72" fmla="*/ 956855 w 1036732"/>
                <a:gd name="connsiteY72" fmla="*/ 452257 h 630755"/>
                <a:gd name="connsiteX73" fmla="*/ 961798 w 1036732"/>
                <a:gd name="connsiteY73" fmla="*/ 444843 h 630755"/>
                <a:gd name="connsiteX74" fmla="*/ 974155 w 1036732"/>
                <a:gd name="connsiteY74" fmla="*/ 432486 h 630755"/>
                <a:gd name="connsiteX75" fmla="*/ 984040 w 1036732"/>
                <a:gd name="connsiteY75" fmla="*/ 405301 h 630755"/>
                <a:gd name="connsiteX76" fmla="*/ 993656 w 1036732"/>
                <a:gd name="connsiteY76" fmla="*/ 410894 h 630755"/>
                <a:gd name="connsiteX77" fmla="*/ 1003270 w 1036732"/>
                <a:gd name="connsiteY77" fmla="*/ 378766 h 630755"/>
                <a:gd name="connsiteX78" fmla="*/ 998868 w 1036732"/>
                <a:gd name="connsiteY78" fmla="*/ 360817 h 630755"/>
                <a:gd name="connsiteX79" fmla="*/ 1003811 w 1036732"/>
                <a:gd name="connsiteY79" fmla="*/ 353403 h 630755"/>
                <a:gd name="connsiteX80" fmla="*/ 1011225 w 1036732"/>
                <a:gd name="connsiteY80" fmla="*/ 348460 h 630755"/>
                <a:gd name="connsiteX81" fmla="*/ 1013697 w 1036732"/>
                <a:gd name="connsiteY81" fmla="*/ 341046 h 630755"/>
                <a:gd name="connsiteX82" fmla="*/ 1001340 w 1036732"/>
                <a:gd name="connsiteY82" fmla="*/ 336103 h 630755"/>
                <a:gd name="connsiteX83" fmla="*/ 1032534 w 1036732"/>
                <a:gd name="connsiteY83" fmla="*/ 338775 h 630755"/>
                <a:gd name="connsiteX84" fmla="*/ 1011225 w 1036732"/>
                <a:gd name="connsiteY84" fmla="*/ 301505 h 630755"/>
                <a:gd name="connsiteX85" fmla="*/ 1008754 w 1036732"/>
                <a:gd name="connsiteY85" fmla="*/ 261963 h 630755"/>
                <a:gd name="connsiteX86" fmla="*/ 1001340 w 1036732"/>
                <a:gd name="connsiteY86" fmla="*/ 244663 h 630755"/>
                <a:gd name="connsiteX87" fmla="*/ 993926 w 1036732"/>
                <a:gd name="connsiteY87" fmla="*/ 234778 h 630755"/>
                <a:gd name="connsiteX88" fmla="*/ 986512 w 1036732"/>
                <a:gd name="connsiteY88" fmla="*/ 219950 h 630755"/>
                <a:gd name="connsiteX89" fmla="*/ 979098 w 1036732"/>
                <a:gd name="connsiteY89" fmla="*/ 217479 h 630755"/>
                <a:gd name="connsiteX90" fmla="*/ 974155 w 1036732"/>
                <a:gd name="connsiteY90" fmla="*/ 210065 h 630755"/>
                <a:gd name="connsiteX91" fmla="*/ 966741 w 1036732"/>
                <a:gd name="connsiteY91" fmla="*/ 205122 h 630755"/>
                <a:gd name="connsiteX92" fmla="*/ 964270 w 1036732"/>
                <a:gd name="connsiteY92" fmla="*/ 197708 h 630755"/>
                <a:gd name="connsiteX93" fmla="*/ 1013165 w 1036732"/>
                <a:gd name="connsiteY93" fmla="*/ 217881 h 630755"/>
                <a:gd name="connsiteX94" fmla="*/ 937817 w 1036732"/>
                <a:gd name="connsiteY94" fmla="*/ 13090 h 630755"/>
                <a:gd name="connsiteX95" fmla="*/ 30097 w 1036732"/>
                <a:gd name="connsiteY95" fmla="*/ 0 h 630755"/>
                <a:gd name="connsiteX0" fmla="*/ 21812 w 1036732"/>
                <a:gd name="connsiteY0" fmla="*/ 11355 h 630755"/>
                <a:gd name="connsiteX1" fmla="*/ 443 w 1036732"/>
                <a:gd name="connsiteY1" fmla="*/ 96382 h 630755"/>
                <a:gd name="connsiteX2" fmla="*/ 7857 w 1036732"/>
                <a:gd name="connsiteY2" fmla="*/ 103796 h 630755"/>
                <a:gd name="connsiteX3" fmla="*/ 12799 w 1036732"/>
                <a:gd name="connsiteY3" fmla="*/ 111210 h 630755"/>
                <a:gd name="connsiteX4" fmla="*/ 15271 w 1036732"/>
                <a:gd name="connsiteY4" fmla="*/ 118625 h 630755"/>
                <a:gd name="connsiteX5" fmla="*/ 44927 w 1036732"/>
                <a:gd name="connsiteY5" fmla="*/ 133453 h 630755"/>
                <a:gd name="connsiteX6" fmla="*/ 52341 w 1036732"/>
                <a:gd name="connsiteY6" fmla="*/ 135924 h 630755"/>
                <a:gd name="connsiteX7" fmla="*/ 59755 w 1036732"/>
                <a:gd name="connsiteY7" fmla="*/ 138395 h 630755"/>
                <a:gd name="connsiteX8" fmla="*/ 64698 w 1036732"/>
                <a:gd name="connsiteY8" fmla="*/ 153223 h 630755"/>
                <a:gd name="connsiteX9" fmla="*/ 69640 w 1036732"/>
                <a:gd name="connsiteY9" fmla="*/ 182880 h 630755"/>
                <a:gd name="connsiteX10" fmla="*/ 57284 w 1036732"/>
                <a:gd name="connsiteY10" fmla="*/ 205122 h 630755"/>
                <a:gd name="connsiteX11" fmla="*/ 54812 w 1036732"/>
                <a:gd name="connsiteY11" fmla="*/ 274320 h 630755"/>
                <a:gd name="connsiteX12" fmla="*/ 57284 w 1036732"/>
                <a:gd name="connsiteY12" fmla="*/ 291619 h 630755"/>
                <a:gd name="connsiteX13" fmla="*/ 72112 w 1036732"/>
                <a:gd name="connsiteY13" fmla="*/ 306447 h 630755"/>
                <a:gd name="connsiteX14" fmla="*/ 94354 w 1036732"/>
                <a:gd name="connsiteY14" fmla="*/ 318804 h 630755"/>
                <a:gd name="connsiteX15" fmla="*/ 99297 w 1036732"/>
                <a:gd name="connsiteY15" fmla="*/ 350932 h 630755"/>
                <a:gd name="connsiteX16" fmla="*/ 101768 w 1036732"/>
                <a:gd name="connsiteY16" fmla="*/ 363288 h 630755"/>
                <a:gd name="connsiteX17" fmla="*/ 109182 w 1036732"/>
                <a:gd name="connsiteY17" fmla="*/ 370702 h 630755"/>
                <a:gd name="connsiteX18" fmla="*/ 116596 w 1036732"/>
                <a:gd name="connsiteY18" fmla="*/ 397887 h 630755"/>
                <a:gd name="connsiteX19" fmla="*/ 121539 w 1036732"/>
                <a:gd name="connsiteY19" fmla="*/ 405301 h 630755"/>
                <a:gd name="connsiteX20" fmla="*/ 126481 w 1036732"/>
                <a:gd name="connsiteY20" fmla="*/ 422601 h 630755"/>
                <a:gd name="connsiteX21" fmla="*/ 141310 w 1036732"/>
                <a:gd name="connsiteY21" fmla="*/ 432486 h 630755"/>
                <a:gd name="connsiteX22" fmla="*/ 148724 w 1036732"/>
                <a:gd name="connsiteY22" fmla="*/ 437429 h 630755"/>
                <a:gd name="connsiteX23" fmla="*/ 163552 w 1036732"/>
                <a:gd name="connsiteY23" fmla="*/ 449786 h 630755"/>
                <a:gd name="connsiteX24" fmla="*/ 183323 w 1036732"/>
                <a:gd name="connsiteY24" fmla="*/ 457200 h 630755"/>
                <a:gd name="connsiteX25" fmla="*/ 190737 w 1036732"/>
                <a:gd name="connsiteY25" fmla="*/ 459671 h 630755"/>
                <a:gd name="connsiteX26" fmla="*/ 252520 w 1036732"/>
                <a:gd name="connsiteY26" fmla="*/ 464614 h 630755"/>
                <a:gd name="connsiteX27" fmla="*/ 259934 w 1036732"/>
                <a:gd name="connsiteY27" fmla="*/ 484385 h 630755"/>
                <a:gd name="connsiteX28" fmla="*/ 269820 w 1036732"/>
                <a:gd name="connsiteY28" fmla="*/ 499213 h 630755"/>
                <a:gd name="connsiteX29" fmla="*/ 274763 w 1036732"/>
                <a:gd name="connsiteY29" fmla="*/ 516512 h 630755"/>
                <a:gd name="connsiteX30" fmla="*/ 282177 w 1036732"/>
                <a:gd name="connsiteY30" fmla="*/ 521455 h 630755"/>
                <a:gd name="connsiteX31" fmla="*/ 294533 w 1036732"/>
                <a:gd name="connsiteY31" fmla="*/ 536283 h 630755"/>
                <a:gd name="connsiteX32" fmla="*/ 301947 w 1036732"/>
                <a:gd name="connsiteY32" fmla="*/ 538754 h 630755"/>
                <a:gd name="connsiteX33" fmla="*/ 341489 w 1036732"/>
                <a:gd name="connsiteY33" fmla="*/ 546168 h 630755"/>
                <a:gd name="connsiteX34" fmla="*/ 363731 w 1036732"/>
                <a:gd name="connsiteY34" fmla="*/ 553582 h 630755"/>
                <a:gd name="connsiteX35" fmla="*/ 371145 w 1036732"/>
                <a:gd name="connsiteY35" fmla="*/ 556054 h 630755"/>
                <a:gd name="connsiteX36" fmla="*/ 435400 w 1036732"/>
                <a:gd name="connsiteY36" fmla="*/ 560996 h 630755"/>
                <a:gd name="connsiteX37" fmla="*/ 442814 w 1036732"/>
                <a:gd name="connsiteY37" fmla="*/ 565939 h 630755"/>
                <a:gd name="connsiteX38" fmla="*/ 420372 w 1036732"/>
                <a:gd name="connsiteY38" fmla="*/ 585259 h 630755"/>
                <a:gd name="connsiteX39" fmla="*/ 457643 w 1036732"/>
                <a:gd name="connsiteY39" fmla="*/ 575825 h 630755"/>
                <a:gd name="connsiteX40" fmla="*/ 465057 w 1036732"/>
                <a:gd name="connsiteY40" fmla="*/ 580767 h 630755"/>
                <a:gd name="connsiteX41" fmla="*/ 472471 w 1036732"/>
                <a:gd name="connsiteY41" fmla="*/ 583239 h 630755"/>
                <a:gd name="connsiteX42" fmla="*/ 494713 w 1036732"/>
                <a:gd name="connsiteY42" fmla="*/ 595595 h 630755"/>
                <a:gd name="connsiteX43" fmla="*/ 516955 w 1036732"/>
                <a:gd name="connsiteY43" fmla="*/ 603009 h 630755"/>
                <a:gd name="connsiteX44" fmla="*/ 531783 w 1036732"/>
                <a:gd name="connsiteY44" fmla="*/ 607952 h 630755"/>
                <a:gd name="connsiteX45" fmla="*/ 567032 w 1036732"/>
                <a:gd name="connsiteY45" fmla="*/ 630755 h 630755"/>
                <a:gd name="connsiteX46" fmla="*/ 615809 w 1036732"/>
                <a:gd name="connsiteY46" fmla="*/ 610423 h 630755"/>
                <a:gd name="connsiteX47" fmla="*/ 611317 w 1036732"/>
                <a:gd name="connsiteY47" fmla="*/ 615006 h 630755"/>
                <a:gd name="connsiteX48" fmla="*/ 638051 w 1036732"/>
                <a:gd name="connsiteY48" fmla="*/ 600538 h 630755"/>
                <a:gd name="connsiteX49" fmla="*/ 647937 w 1036732"/>
                <a:gd name="connsiteY49" fmla="*/ 585710 h 630755"/>
                <a:gd name="connsiteX50" fmla="*/ 650408 w 1036732"/>
                <a:gd name="connsiteY50" fmla="*/ 578296 h 630755"/>
                <a:gd name="connsiteX51" fmla="*/ 660293 w 1036732"/>
                <a:gd name="connsiteY51" fmla="*/ 575825 h 630755"/>
                <a:gd name="connsiteX52" fmla="*/ 682535 w 1036732"/>
                <a:gd name="connsiteY52" fmla="*/ 580767 h 630755"/>
                <a:gd name="connsiteX53" fmla="*/ 699835 w 1036732"/>
                <a:gd name="connsiteY53" fmla="*/ 585710 h 630755"/>
                <a:gd name="connsiteX54" fmla="*/ 707249 w 1036732"/>
                <a:gd name="connsiteY54" fmla="*/ 593124 h 630755"/>
                <a:gd name="connsiteX55" fmla="*/ 719606 w 1036732"/>
                <a:gd name="connsiteY55" fmla="*/ 595595 h 630755"/>
                <a:gd name="connsiteX56" fmla="*/ 749262 w 1036732"/>
                <a:gd name="connsiteY56" fmla="*/ 598067 h 630755"/>
                <a:gd name="connsiteX57" fmla="*/ 820931 w 1036732"/>
                <a:gd name="connsiteY57" fmla="*/ 598067 h 630755"/>
                <a:gd name="connsiteX58" fmla="*/ 835759 w 1036732"/>
                <a:gd name="connsiteY58" fmla="*/ 593124 h 630755"/>
                <a:gd name="connsiteX59" fmla="*/ 848116 w 1036732"/>
                <a:gd name="connsiteY59" fmla="*/ 583239 h 630755"/>
                <a:gd name="connsiteX60" fmla="*/ 853059 w 1036732"/>
                <a:gd name="connsiteY60" fmla="*/ 575825 h 630755"/>
                <a:gd name="connsiteX61" fmla="*/ 862944 w 1036732"/>
                <a:gd name="connsiteY61" fmla="*/ 553582 h 630755"/>
                <a:gd name="connsiteX62" fmla="*/ 870358 w 1036732"/>
                <a:gd name="connsiteY62" fmla="*/ 548640 h 630755"/>
                <a:gd name="connsiteX63" fmla="*/ 880244 w 1036732"/>
                <a:gd name="connsiteY63" fmla="*/ 533812 h 630755"/>
                <a:gd name="connsiteX64" fmla="*/ 887658 w 1036732"/>
                <a:gd name="connsiteY64" fmla="*/ 518983 h 630755"/>
                <a:gd name="connsiteX65" fmla="*/ 890129 w 1036732"/>
                <a:gd name="connsiteY65" fmla="*/ 509098 h 630755"/>
                <a:gd name="connsiteX66" fmla="*/ 904957 w 1036732"/>
                <a:gd name="connsiteY66" fmla="*/ 499213 h 630755"/>
                <a:gd name="connsiteX67" fmla="*/ 927199 w 1036732"/>
                <a:gd name="connsiteY67" fmla="*/ 481913 h 630755"/>
                <a:gd name="connsiteX68" fmla="*/ 934613 w 1036732"/>
                <a:gd name="connsiteY68" fmla="*/ 476970 h 630755"/>
                <a:gd name="connsiteX69" fmla="*/ 939556 w 1036732"/>
                <a:gd name="connsiteY69" fmla="*/ 467085 h 630755"/>
                <a:gd name="connsiteX70" fmla="*/ 946970 w 1036732"/>
                <a:gd name="connsiteY70" fmla="*/ 464614 h 630755"/>
                <a:gd name="connsiteX71" fmla="*/ 949441 w 1036732"/>
                <a:gd name="connsiteY71" fmla="*/ 457200 h 630755"/>
                <a:gd name="connsiteX72" fmla="*/ 956855 w 1036732"/>
                <a:gd name="connsiteY72" fmla="*/ 452257 h 630755"/>
                <a:gd name="connsiteX73" fmla="*/ 961798 w 1036732"/>
                <a:gd name="connsiteY73" fmla="*/ 444843 h 630755"/>
                <a:gd name="connsiteX74" fmla="*/ 974155 w 1036732"/>
                <a:gd name="connsiteY74" fmla="*/ 432486 h 630755"/>
                <a:gd name="connsiteX75" fmla="*/ 984040 w 1036732"/>
                <a:gd name="connsiteY75" fmla="*/ 405301 h 630755"/>
                <a:gd name="connsiteX76" fmla="*/ 993656 w 1036732"/>
                <a:gd name="connsiteY76" fmla="*/ 410894 h 630755"/>
                <a:gd name="connsiteX77" fmla="*/ 1003270 w 1036732"/>
                <a:gd name="connsiteY77" fmla="*/ 378766 h 630755"/>
                <a:gd name="connsiteX78" fmla="*/ 998868 w 1036732"/>
                <a:gd name="connsiteY78" fmla="*/ 360817 h 630755"/>
                <a:gd name="connsiteX79" fmla="*/ 1003811 w 1036732"/>
                <a:gd name="connsiteY79" fmla="*/ 353403 h 630755"/>
                <a:gd name="connsiteX80" fmla="*/ 1011225 w 1036732"/>
                <a:gd name="connsiteY80" fmla="*/ 348460 h 630755"/>
                <a:gd name="connsiteX81" fmla="*/ 1013697 w 1036732"/>
                <a:gd name="connsiteY81" fmla="*/ 341046 h 630755"/>
                <a:gd name="connsiteX82" fmla="*/ 1001340 w 1036732"/>
                <a:gd name="connsiteY82" fmla="*/ 336103 h 630755"/>
                <a:gd name="connsiteX83" fmla="*/ 1032534 w 1036732"/>
                <a:gd name="connsiteY83" fmla="*/ 338775 h 630755"/>
                <a:gd name="connsiteX84" fmla="*/ 1011225 w 1036732"/>
                <a:gd name="connsiteY84" fmla="*/ 301505 h 630755"/>
                <a:gd name="connsiteX85" fmla="*/ 1008754 w 1036732"/>
                <a:gd name="connsiteY85" fmla="*/ 261963 h 630755"/>
                <a:gd name="connsiteX86" fmla="*/ 1001340 w 1036732"/>
                <a:gd name="connsiteY86" fmla="*/ 244663 h 630755"/>
                <a:gd name="connsiteX87" fmla="*/ 993926 w 1036732"/>
                <a:gd name="connsiteY87" fmla="*/ 234778 h 630755"/>
                <a:gd name="connsiteX88" fmla="*/ 986512 w 1036732"/>
                <a:gd name="connsiteY88" fmla="*/ 219950 h 630755"/>
                <a:gd name="connsiteX89" fmla="*/ 979098 w 1036732"/>
                <a:gd name="connsiteY89" fmla="*/ 217479 h 630755"/>
                <a:gd name="connsiteX90" fmla="*/ 974155 w 1036732"/>
                <a:gd name="connsiteY90" fmla="*/ 210065 h 630755"/>
                <a:gd name="connsiteX91" fmla="*/ 966741 w 1036732"/>
                <a:gd name="connsiteY91" fmla="*/ 205122 h 630755"/>
                <a:gd name="connsiteX92" fmla="*/ 964270 w 1036732"/>
                <a:gd name="connsiteY92" fmla="*/ 197708 h 630755"/>
                <a:gd name="connsiteX93" fmla="*/ 1013165 w 1036732"/>
                <a:gd name="connsiteY93" fmla="*/ 217881 h 630755"/>
                <a:gd name="connsiteX94" fmla="*/ 937817 w 1036732"/>
                <a:gd name="connsiteY94" fmla="*/ 13090 h 630755"/>
                <a:gd name="connsiteX95" fmla="*/ 30097 w 1036732"/>
                <a:gd name="connsiteY95" fmla="*/ 0 h 630755"/>
                <a:gd name="connsiteX0" fmla="*/ 21812 w 1036732"/>
                <a:gd name="connsiteY0" fmla="*/ 11355 h 630755"/>
                <a:gd name="connsiteX1" fmla="*/ 443 w 1036732"/>
                <a:gd name="connsiteY1" fmla="*/ 96382 h 630755"/>
                <a:gd name="connsiteX2" fmla="*/ 7857 w 1036732"/>
                <a:gd name="connsiteY2" fmla="*/ 103796 h 630755"/>
                <a:gd name="connsiteX3" fmla="*/ 12799 w 1036732"/>
                <a:gd name="connsiteY3" fmla="*/ 111210 h 630755"/>
                <a:gd name="connsiteX4" fmla="*/ 15271 w 1036732"/>
                <a:gd name="connsiteY4" fmla="*/ 118625 h 630755"/>
                <a:gd name="connsiteX5" fmla="*/ 44927 w 1036732"/>
                <a:gd name="connsiteY5" fmla="*/ 133453 h 630755"/>
                <a:gd name="connsiteX6" fmla="*/ 52341 w 1036732"/>
                <a:gd name="connsiteY6" fmla="*/ 135924 h 630755"/>
                <a:gd name="connsiteX7" fmla="*/ 59755 w 1036732"/>
                <a:gd name="connsiteY7" fmla="*/ 138395 h 630755"/>
                <a:gd name="connsiteX8" fmla="*/ 64698 w 1036732"/>
                <a:gd name="connsiteY8" fmla="*/ 153223 h 630755"/>
                <a:gd name="connsiteX9" fmla="*/ 69640 w 1036732"/>
                <a:gd name="connsiteY9" fmla="*/ 182880 h 630755"/>
                <a:gd name="connsiteX10" fmla="*/ 57284 w 1036732"/>
                <a:gd name="connsiteY10" fmla="*/ 205122 h 630755"/>
                <a:gd name="connsiteX11" fmla="*/ 54812 w 1036732"/>
                <a:gd name="connsiteY11" fmla="*/ 274320 h 630755"/>
                <a:gd name="connsiteX12" fmla="*/ 57284 w 1036732"/>
                <a:gd name="connsiteY12" fmla="*/ 291619 h 630755"/>
                <a:gd name="connsiteX13" fmla="*/ 72112 w 1036732"/>
                <a:gd name="connsiteY13" fmla="*/ 306447 h 630755"/>
                <a:gd name="connsiteX14" fmla="*/ 94354 w 1036732"/>
                <a:gd name="connsiteY14" fmla="*/ 318804 h 630755"/>
                <a:gd name="connsiteX15" fmla="*/ 99297 w 1036732"/>
                <a:gd name="connsiteY15" fmla="*/ 350932 h 630755"/>
                <a:gd name="connsiteX16" fmla="*/ 101768 w 1036732"/>
                <a:gd name="connsiteY16" fmla="*/ 363288 h 630755"/>
                <a:gd name="connsiteX17" fmla="*/ 109182 w 1036732"/>
                <a:gd name="connsiteY17" fmla="*/ 370702 h 630755"/>
                <a:gd name="connsiteX18" fmla="*/ 116596 w 1036732"/>
                <a:gd name="connsiteY18" fmla="*/ 397887 h 630755"/>
                <a:gd name="connsiteX19" fmla="*/ 121539 w 1036732"/>
                <a:gd name="connsiteY19" fmla="*/ 405301 h 630755"/>
                <a:gd name="connsiteX20" fmla="*/ 126481 w 1036732"/>
                <a:gd name="connsiteY20" fmla="*/ 422601 h 630755"/>
                <a:gd name="connsiteX21" fmla="*/ 141310 w 1036732"/>
                <a:gd name="connsiteY21" fmla="*/ 432486 h 630755"/>
                <a:gd name="connsiteX22" fmla="*/ 148724 w 1036732"/>
                <a:gd name="connsiteY22" fmla="*/ 437429 h 630755"/>
                <a:gd name="connsiteX23" fmla="*/ 163552 w 1036732"/>
                <a:gd name="connsiteY23" fmla="*/ 449786 h 630755"/>
                <a:gd name="connsiteX24" fmla="*/ 183323 w 1036732"/>
                <a:gd name="connsiteY24" fmla="*/ 457200 h 630755"/>
                <a:gd name="connsiteX25" fmla="*/ 190737 w 1036732"/>
                <a:gd name="connsiteY25" fmla="*/ 459671 h 630755"/>
                <a:gd name="connsiteX26" fmla="*/ 252520 w 1036732"/>
                <a:gd name="connsiteY26" fmla="*/ 464614 h 630755"/>
                <a:gd name="connsiteX27" fmla="*/ 259934 w 1036732"/>
                <a:gd name="connsiteY27" fmla="*/ 484385 h 630755"/>
                <a:gd name="connsiteX28" fmla="*/ 269820 w 1036732"/>
                <a:gd name="connsiteY28" fmla="*/ 499213 h 630755"/>
                <a:gd name="connsiteX29" fmla="*/ 274763 w 1036732"/>
                <a:gd name="connsiteY29" fmla="*/ 516512 h 630755"/>
                <a:gd name="connsiteX30" fmla="*/ 282177 w 1036732"/>
                <a:gd name="connsiteY30" fmla="*/ 521455 h 630755"/>
                <a:gd name="connsiteX31" fmla="*/ 294533 w 1036732"/>
                <a:gd name="connsiteY31" fmla="*/ 536283 h 630755"/>
                <a:gd name="connsiteX32" fmla="*/ 301947 w 1036732"/>
                <a:gd name="connsiteY32" fmla="*/ 538754 h 630755"/>
                <a:gd name="connsiteX33" fmla="*/ 341489 w 1036732"/>
                <a:gd name="connsiteY33" fmla="*/ 546168 h 630755"/>
                <a:gd name="connsiteX34" fmla="*/ 363731 w 1036732"/>
                <a:gd name="connsiteY34" fmla="*/ 553582 h 630755"/>
                <a:gd name="connsiteX35" fmla="*/ 374717 w 1036732"/>
                <a:gd name="connsiteY35" fmla="*/ 572723 h 630755"/>
                <a:gd name="connsiteX36" fmla="*/ 435400 w 1036732"/>
                <a:gd name="connsiteY36" fmla="*/ 560996 h 630755"/>
                <a:gd name="connsiteX37" fmla="*/ 442814 w 1036732"/>
                <a:gd name="connsiteY37" fmla="*/ 565939 h 630755"/>
                <a:gd name="connsiteX38" fmla="*/ 420372 w 1036732"/>
                <a:gd name="connsiteY38" fmla="*/ 585259 h 630755"/>
                <a:gd name="connsiteX39" fmla="*/ 457643 w 1036732"/>
                <a:gd name="connsiteY39" fmla="*/ 575825 h 630755"/>
                <a:gd name="connsiteX40" fmla="*/ 465057 w 1036732"/>
                <a:gd name="connsiteY40" fmla="*/ 580767 h 630755"/>
                <a:gd name="connsiteX41" fmla="*/ 472471 w 1036732"/>
                <a:gd name="connsiteY41" fmla="*/ 583239 h 630755"/>
                <a:gd name="connsiteX42" fmla="*/ 494713 w 1036732"/>
                <a:gd name="connsiteY42" fmla="*/ 595595 h 630755"/>
                <a:gd name="connsiteX43" fmla="*/ 516955 w 1036732"/>
                <a:gd name="connsiteY43" fmla="*/ 603009 h 630755"/>
                <a:gd name="connsiteX44" fmla="*/ 531783 w 1036732"/>
                <a:gd name="connsiteY44" fmla="*/ 607952 h 630755"/>
                <a:gd name="connsiteX45" fmla="*/ 567032 w 1036732"/>
                <a:gd name="connsiteY45" fmla="*/ 630755 h 630755"/>
                <a:gd name="connsiteX46" fmla="*/ 615809 w 1036732"/>
                <a:gd name="connsiteY46" fmla="*/ 610423 h 630755"/>
                <a:gd name="connsiteX47" fmla="*/ 611317 w 1036732"/>
                <a:gd name="connsiteY47" fmla="*/ 615006 h 630755"/>
                <a:gd name="connsiteX48" fmla="*/ 638051 w 1036732"/>
                <a:gd name="connsiteY48" fmla="*/ 600538 h 630755"/>
                <a:gd name="connsiteX49" fmla="*/ 647937 w 1036732"/>
                <a:gd name="connsiteY49" fmla="*/ 585710 h 630755"/>
                <a:gd name="connsiteX50" fmla="*/ 650408 w 1036732"/>
                <a:gd name="connsiteY50" fmla="*/ 578296 h 630755"/>
                <a:gd name="connsiteX51" fmla="*/ 660293 w 1036732"/>
                <a:gd name="connsiteY51" fmla="*/ 575825 h 630755"/>
                <a:gd name="connsiteX52" fmla="*/ 682535 w 1036732"/>
                <a:gd name="connsiteY52" fmla="*/ 580767 h 630755"/>
                <a:gd name="connsiteX53" fmla="*/ 699835 w 1036732"/>
                <a:gd name="connsiteY53" fmla="*/ 585710 h 630755"/>
                <a:gd name="connsiteX54" fmla="*/ 707249 w 1036732"/>
                <a:gd name="connsiteY54" fmla="*/ 593124 h 630755"/>
                <a:gd name="connsiteX55" fmla="*/ 719606 w 1036732"/>
                <a:gd name="connsiteY55" fmla="*/ 595595 h 630755"/>
                <a:gd name="connsiteX56" fmla="*/ 749262 w 1036732"/>
                <a:gd name="connsiteY56" fmla="*/ 598067 h 630755"/>
                <a:gd name="connsiteX57" fmla="*/ 820931 w 1036732"/>
                <a:gd name="connsiteY57" fmla="*/ 598067 h 630755"/>
                <a:gd name="connsiteX58" fmla="*/ 835759 w 1036732"/>
                <a:gd name="connsiteY58" fmla="*/ 593124 h 630755"/>
                <a:gd name="connsiteX59" fmla="*/ 848116 w 1036732"/>
                <a:gd name="connsiteY59" fmla="*/ 583239 h 630755"/>
                <a:gd name="connsiteX60" fmla="*/ 853059 w 1036732"/>
                <a:gd name="connsiteY60" fmla="*/ 575825 h 630755"/>
                <a:gd name="connsiteX61" fmla="*/ 862944 w 1036732"/>
                <a:gd name="connsiteY61" fmla="*/ 553582 h 630755"/>
                <a:gd name="connsiteX62" fmla="*/ 870358 w 1036732"/>
                <a:gd name="connsiteY62" fmla="*/ 548640 h 630755"/>
                <a:gd name="connsiteX63" fmla="*/ 880244 w 1036732"/>
                <a:gd name="connsiteY63" fmla="*/ 533812 h 630755"/>
                <a:gd name="connsiteX64" fmla="*/ 887658 w 1036732"/>
                <a:gd name="connsiteY64" fmla="*/ 518983 h 630755"/>
                <a:gd name="connsiteX65" fmla="*/ 890129 w 1036732"/>
                <a:gd name="connsiteY65" fmla="*/ 509098 h 630755"/>
                <a:gd name="connsiteX66" fmla="*/ 904957 w 1036732"/>
                <a:gd name="connsiteY66" fmla="*/ 499213 h 630755"/>
                <a:gd name="connsiteX67" fmla="*/ 927199 w 1036732"/>
                <a:gd name="connsiteY67" fmla="*/ 481913 h 630755"/>
                <a:gd name="connsiteX68" fmla="*/ 934613 w 1036732"/>
                <a:gd name="connsiteY68" fmla="*/ 476970 h 630755"/>
                <a:gd name="connsiteX69" fmla="*/ 939556 w 1036732"/>
                <a:gd name="connsiteY69" fmla="*/ 467085 h 630755"/>
                <a:gd name="connsiteX70" fmla="*/ 946970 w 1036732"/>
                <a:gd name="connsiteY70" fmla="*/ 464614 h 630755"/>
                <a:gd name="connsiteX71" fmla="*/ 949441 w 1036732"/>
                <a:gd name="connsiteY71" fmla="*/ 457200 h 630755"/>
                <a:gd name="connsiteX72" fmla="*/ 956855 w 1036732"/>
                <a:gd name="connsiteY72" fmla="*/ 452257 h 630755"/>
                <a:gd name="connsiteX73" fmla="*/ 961798 w 1036732"/>
                <a:gd name="connsiteY73" fmla="*/ 444843 h 630755"/>
                <a:gd name="connsiteX74" fmla="*/ 974155 w 1036732"/>
                <a:gd name="connsiteY74" fmla="*/ 432486 h 630755"/>
                <a:gd name="connsiteX75" fmla="*/ 984040 w 1036732"/>
                <a:gd name="connsiteY75" fmla="*/ 405301 h 630755"/>
                <a:gd name="connsiteX76" fmla="*/ 993656 w 1036732"/>
                <a:gd name="connsiteY76" fmla="*/ 410894 h 630755"/>
                <a:gd name="connsiteX77" fmla="*/ 1003270 w 1036732"/>
                <a:gd name="connsiteY77" fmla="*/ 378766 h 630755"/>
                <a:gd name="connsiteX78" fmla="*/ 998868 w 1036732"/>
                <a:gd name="connsiteY78" fmla="*/ 360817 h 630755"/>
                <a:gd name="connsiteX79" fmla="*/ 1003811 w 1036732"/>
                <a:gd name="connsiteY79" fmla="*/ 353403 h 630755"/>
                <a:gd name="connsiteX80" fmla="*/ 1011225 w 1036732"/>
                <a:gd name="connsiteY80" fmla="*/ 348460 h 630755"/>
                <a:gd name="connsiteX81" fmla="*/ 1013697 w 1036732"/>
                <a:gd name="connsiteY81" fmla="*/ 341046 h 630755"/>
                <a:gd name="connsiteX82" fmla="*/ 1001340 w 1036732"/>
                <a:gd name="connsiteY82" fmla="*/ 336103 h 630755"/>
                <a:gd name="connsiteX83" fmla="*/ 1032534 w 1036732"/>
                <a:gd name="connsiteY83" fmla="*/ 338775 h 630755"/>
                <a:gd name="connsiteX84" fmla="*/ 1011225 w 1036732"/>
                <a:gd name="connsiteY84" fmla="*/ 301505 h 630755"/>
                <a:gd name="connsiteX85" fmla="*/ 1008754 w 1036732"/>
                <a:gd name="connsiteY85" fmla="*/ 261963 h 630755"/>
                <a:gd name="connsiteX86" fmla="*/ 1001340 w 1036732"/>
                <a:gd name="connsiteY86" fmla="*/ 244663 h 630755"/>
                <a:gd name="connsiteX87" fmla="*/ 993926 w 1036732"/>
                <a:gd name="connsiteY87" fmla="*/ 234778 h 630755"/>
                <a:gd name="connsiteX88" fmla="*/ 986512 w 1036732"/>
                <a:gd name="connsiteY88" fmla="*/ 219950 h 630755"/>
                <a:gd name="connsiteX89" fmla="*/ 979098 w 1036732"/>
                <a:gd name="connsiteY89" fmla="*/ 217479 h 630755"/>
                <a:gd name="connsiteX90" fmla="*/ 974155 w 1036732"/>
                <a:gd name="connsiteY90" fmla="*/ 210065 h 630755"/>
                <a:gd name="connsiteX91" fmla="*/ 966741 w 1036732"/>
                <a:gd name="connsiteY91" fmla="*/ 205122 h 630755"/>
                <a:gd name="connsiteX92" fmla="*/ 964270 w 1036732"/>
                <a:gd name="connsiteY92" fmla="*/ 197708 h 630755"/>
                <a:gd name="connsiteX93" fmla="*/ 1013165 w 1036732"/>
                <a:gd name="connsiteY93" fmla="*/ 217881 h 630755"/>
                <a:gd name="connsiteX94" fmla="*/ 937817 w 1036732"/>
                <a:gd name="connsiteY94" fmla="*/ 13090 h 630755"/>
                <a:gd name="connsiteX95" fmla="*/ 30097 w 1036732"/>
                <a:gd name="connsiteY95" fmla="*/ 0 h 630755"/>
                <a:gd name="connsiteX0" fmla="*/ 21812 w 1036732"/>
                <a:gd name="connsiteY0" fmla="*/ 11355 h 630755"/>
                <a:gd name="connsiteX1" fmla="*/ 443 w 1036732"/>
                <a:gd name="connsiteY1" fmla="*/ 96382 h 630755"/>
                <a:gd name="connsiteX2" fmla="*/ 7857 w 1036732"/>
                <a:gd name="connsiteY2" fmla="*/ 103796 h 630755"/>
                <a:gd name="connsiteX3" fmla="*/ 12799 w 1036732"/>
                <a:gd name="connsiteY3" fmla="*/ 111210 h 630755"/>
                <a:gd name="connsiteX4" fmla="*/ 15271 w 1036732"/>
                <a:gd name="connsiteY4" fmla="*/ 118625 h 630755"/>
                <a:gd name="connsiteX5" fmla="*/ 44927 w 1036732"/>
                <a:gd name="connsiteY5" fmla="*/ 133453 h 630755"/>
                <a:gd name="connsiteX6" fmla="*/ 52341 w 1036732"/>
                <a:gd name="connsiteY6" fmla="*/ 135924 h 630755"/>
                <a:gd name="connsiteX7" fmla="*/ 59755 w 1036732"/>
                <a:gd name="connsiteY7" fmla="*/ 138395 h 630755"/>
                <a:gd name="connsiteX8" fmla="*/ 64698 w 1036732"/>
                <a:gd name="connsiteY8" fmla="*/ 153223 h 630755"/>
                <a:gd name="connsiteX9" fmla="*/ 69640 w 1036732"/>
                <a:gd name="connsiteY9" fmla="*/ 182880 h 630755"/>
                <a:gd name="connsiteX10" fmla="*/ 71571 w 1036732"/>
                <a:gd name="connsiteY10" fmla="*/ 211075 h 630755"/>
                <a:gd name="connsiteX11" fmla="*/ 54812 w 1036732"/>
                <a:gd name="connsiteY11" fmla="*/ 274320 h 630755"/>
                <a:gd name="connsiteX12" fmla="*/ 57284 w 1036732"/>
                <a:gd name="connsiteY12" fmla="*/ 291619 h 630755"/>
                <a:gd name="connsiteX13" fmla="*/ 72112 w 1036732"/>
                <a:gd name="connsiteY13" fmla="*/ 306447 h 630755"/>
                <a:gd name="connsiteX14" fmla="*/ 94354 w 1036732"/>
                <a:gd name="connsiteY14" fmla="*/ 318804 h 630755"/>
                <a:gd name="connsiteX15" fmla="*/ 99297 w 1036732"/>
                <a:gd name="connsiteY15" fmla="*/ 350932 h 630755"/>
                <a:gd name="connsiteX16" fmla="*/ 101768 w 1036732"/>
                <a:gd name="connsiteY16" fmla="*/ 363288 h 630755"/>
                <a:gd name="connsiteX17" fmla="*/ 109182 w 1036732"/>
                <a:gd name="connsiteY17" fmla="*/ 370702 h 630755"/>
                <a:gd name="connsiteX18" fmla="*/ 116596 w 1036732"/>
                <a:gd name="connsiteY18" fmla="*/ 397887 h 630755"/>
                <a:gd name="connsiteX19" fmla="*/ 121539 w 1036732"/>
                <a:gd name="connsiteY19" fmla="*/ 405301 h 630755"/>
                <a:gd name="connsiteX20" fmla="*/ 126481 w 1036732"/>
                <a:gd name="connsiteY20" fmla="*/ 422601 h 630755"/>
                <a:gd name="connsiteX21" fmla="*/ 141310 w 1036732"/>
                <a:gd name="connsiteY21" fmla="*/ 432486 h 630755"/>
                <a:gd name="connsiteX22" fmla="*/ 148724 w 1036732"/>
                <a:gd name="connsiteY22" fmla="*/ 437429 h 630755"/>
                <a:gd name="connsiteX23" fmla="*/ 163552 w 1036732"/>
                <a:gd name="connsiteY23" fmla="*/ 449786 h 630755"/>
                <a:gd name="connsiteX24" fmla="*/ 183323 w 1036732"/>
                <a:gd name="connsiteY24" fmla="*/ 457200 h 630755"/>
                <a:gd name="connsiteX25" fmla="*/ 190737 w 1036732"/>
                <a:gd name="connsiteY25" fmla="*/ 459671 h 630755"/>
                <a:gd name="connsiteX26" fmla="*/ 252520 w 1036732"/>
                <a:gd name="connsiteY26" fmla="*/ 464614 h 630755"/>
                <a:gd name="connsiteX27" fmla="*/ 259934 w 1036732"/>
                <a:gd name="connsiteY27" fmla="*/ 484385 h 630755"/>
                <a:gd name="connsiteX28" fmla="*/ 269820 w 1036732"/>
                <a:gd name="connsiteY28" fmla="*/ 499213 h 630755"/>
                <a:gd name="connsiteX29" fmla="*/ 274763 w 1036732"/>
                <a:gd name="connsiteY29" fmla="*/ 516512 h 630755"/>
                <a:gd name="connsiteX30" fmla="*/ 282177 w 1036732"/>
                <a:gd name="connsiteY30" fmla="*/ 521455 h 630755"/>
                <a:gd name="connsiteX31" fmla="*/ 294533 w 1036732"/>
                <a:gd name="connsiteY31" fmla="*/ 536283 h 630755"/>
                <a:gd name="connsiteX32" fmla="*/ 301947 w 1036732"/>
                <a:gd name="connsiteY32" fmla="*/ 538754 h 630755"/>
                <a:gd name="connsiteX33" fmla="*/ 341489 w 1036732"/>
                <a:gd name="connsiteY33" fmla="*/ 546168 h 630755"/>
                <a:gd name="connsiteX34" fmla="*/ 363731 w 1036732"/>
                <a:gd name="connsiteY34" fmla="*/ 553582 h 630755"/>
                <a:gd name="connsiteX35" fmla="*/ 374717 w 1036732"/>
                <a:gd name="connsiteY35" fmla="*/ 572723 h 630755"/>
                <a:gd name="connsiteX36" fmla="*/ 435400 w 1036732"/>
                <a:gd name="connsiteY36" fmla="*/ 560996 h 630755"/>
                <a:gd name="connsiteX37" fmla="*/ 442814 w 1036732"/>
                <a:gd name="connsiteY37" fmla="*/ 565939 h 630755"/>
                <a:gd name="connsiteX38" fmla="*/ 420372 w 1036732"/>
                <a:gd name="connsiteY38" fmla="*/ 585259 h 630755"/>
                <a:gd name="connsiteX39" fmla="*/ 457643 w 1036732"/>
                <a:gd name="connsiteY39" fmla="*/ 575825 h 630755"/>
                <a:gd name="connsiteX40" fmla="*/ 465057 w 1036732"/>
                <a:gd name="connsiteY40" fmla="*/ 580767 h 630755"/>
                <a:gd name="connsiteX41" fmla="*/ 472471 w 1036732"/>
                <a:gd name="connsiteY41" fmla="*/ 583239 h 630755"/>
                <a:gd name="connsiteX42" fmla="*/ 494713 w 1036732"/>
                <a:gd name="connsiteY42" fmla="*/ 595595 h 630755"/>
                <a:gd name="connsiteX43" fmla="*/ 516955 w 1036732"/>
                <a:gd name="connsiteY43" fmla="*/ 603009 h 630755"/>
                <a:gd name="connsiteX44" fmla="*/ 531783 w 1036732"/>
                <a:gd name="connsiteY44" fmla="*/ 607952 h 630755"/>
                <a:gd name="connsiteX45" fmla="*/ 567032 w 1036732"/>
                <a:gd name="connsiteY45" fmla="*/ 630755 h 630755"/>
                <a:gd name="connsiteX46" fmla="*/ 615809 w 1036732"/>
                <a:gd name="connsiteY46" fmla="*/ 610423 h 630755"/>
                <a:gd name="connsiteX47" fmla="*/ 611317 w 1036732"/>
                <a:gd name="connsiteY47" fmla="*/ 615006 h 630755"/>
                <a:gd name="connsiteX48" fmla="*/ 638051 w 1036732"/>
                <a:gd name="connsiteY48" fmla="*/ 600538 h 630755"/>
                <a:gd name="connsiteX49" fmla="*/ 647937 w 1036732"/>
                <a:gd name="connsiteY49" fmla="*/ 585710 h 630755"/>
                <a:gd name="connsiteX50" fmla="*/ 650408 w 1036732"/>
                <a:gd name="connsiteY50" fmla="*/ 578296 h 630755"/>
                <a:gd name="connsiteX51" fmla="*/ 660293 w 1036732"/>
                <a:gd name="connsiteY51" fmla="*/ 575825 h 630755"/>
                <a:gd name="connsiteX52" fmla="*/ 682535 w 1036732"/>
                <a:gd name="connsiteY52" fmla="*/ 580767 h 630755"/>
                <a:gd name="connsiteX53" fmla="*/ 699835 w 1036732"/>
                <a:gd name="connsiteY53" fmla="*/ 585710 h 630755"/>
                <a:gd name="connsiteX54" fmla="*/ 707249 w 1036732"/>
                <a:gd name="connsiteY54" fmla="*/ 593124 h 630755"/>
                <a:gd name="connsiteX55" fmla="*/ 719606 w 1036732"/>
                <a:gd name="connsiteY55" fmla="*/ 595595 h 630755"/>
                <a:gd name="connsiteX56" fmla="*/ 749262 w 1036732"/>
                <a:gd name="connsiteY56" fmla="*/ 598067 h 630755"/>
                <a:gd name="connsiteX57" fmla="*/ 820931 w 1036732"/>
                <a:gd name="connsiteY57" fmla="*/ 598067 h 630755"/>
                <a:gd name="connsiteX58" fmla="*/ 835759 w 1036732"/>
                <a:gd name="connsiteY58" fmla="*/ 593124 h 630755"/>
                <a:gd name="connsiteX59" fmla="*/ 848116 w 1036732"/>
                <a:gd name="connsiteY59" fmla="*/ 583239 h 630755"/>
                <a:gd name="connsiteX60" fmla="*/ 853059 w 1036732"/>
                <a:gd name="connsiteY60" fmla="*/ 575825 h 630755"/>
                <a:gd name="connsiteX61" fmla="*/ 862944 w 1036732"/>
                <a:gd name="connsiteY61" fmla="*/ 553582 h 630755"/>
                <a:gd name="connsiteX62" fmla="*/ 870358 w 1036732"/>
                <a:gd name="connsiteY62" fmla="*/ 548640 h 630755"/>
                <a:gd name="connsiteX63" fmla="*/ 880244 w 1036732"/>
                <a:gd name="connsiteY63" fmla="*/ 533812 h 630755"/>
                <a:gd name="connsiteX64" fmla="*/ 887658 w 1036732"/>
                <a:gd name="connsiteY64" fmla="*/ 518983 h 630755"/>
                <a:gd name="connsiteX65" fmla="*/ 890129 w 1036732"/>
                <a:gd name="connsiteY65" fmla="*/ 509098 h 630755"/>
                <a:gd name="connsiteX66" fmla="*/ 904957 w 1036732"/>
                <a:gd name="connsiteY66" fmla="*/ 499213 h 630755"/>
                <a:gd name="connsiteX67" fmla="*/ 927199 w 1036732"/>
                <a:gd name="connsiteY67" fmla="*/ 481913 h 630755"/>
                <a:gd name="connsiteX68" fmla="*/ 934613 w 1036732"/>
                <a:gd name="connsiteY68" fmla="*/ 476970 h 630755"/>
                <a:gd name="connsiteX69" fmla="*/ 939556 w 1036732"/>
                <a:gd name="connsiteY69" fmla="*/ 467085 h 630755"/>
                <a:gd name="connsiteX70" fmla="*/ 946970 w 1036732"/>
                <a:gd name="connsiteY70" fmla="*/ 464614 h 630755"/>
                <a:gd name="connsiteX71" fmla="*/ 949441 w 1036732"/>
                <a:gd name="connsiteY71" fmla="*/ 457200 h 630755"/>
                <a:gd name="connsiteX72" fmla="*/ 956855 w 1036732"/>
                <a:gd name="connsiteY72" fmla="*/ 452257 h 630755"/>
                <a:gd name="connsiteX73" fmla="*/ 961798 w 1036732"/>
                <a:gd name="connsiteY73" fmla="*/ 444843 h 630755"/>
                <a:gd name="connsiteX74" fmla="*/ 974155 w 1036732"/>
                <a:gd name="connsiteY74" fmla="*/ 432486 h 630755"/>
                <a:gd name="connsiteX75" fmla="*/ 984040 w 1036732"/>
                <a:gd name="connsiteY75" fmla="*/ 405301 h 630755"/>
                <a:gd name="connsiteX76" fmla="*/ 993656 w 1036732"/>
                <a:gd name="connsiteY76" fmla="*/ 410894 h 630755"/>
                <a:gd name="connsiteX77" fmla="*/ 1003270 w 1036732"/>
                <a:gd name="connsiteY77" fmla="*/ 378766 h 630755"/>
                <a:gd name="connsiteX78" fmla="*/ 998868 w 1036732"/>
                <a:gd name="connsiteY78" fmla="*/ 360817 h 630755"/>
                <a:gd name="connsiteX79" fmla="*/ 1003811 w 1036732"/>
                <a:gd name="connsiteY79" fmla="*/ 353403 h 630755"/>
                <a:gd name="connsiteX80" fmla="*/ 1011225 w 1036732"/>
                <a:gd name="connsiteY80" fmla="*/ 348460 h 630755"/>
                <a:gd name="connsiteX81" fmla="*/ 1013697 w 1036732"/>
                <a:gd name="connsiteY81" fmla="*/ 341046 h 630755"/>
                <a:gd name="connsiteX82" fmla="*/ 1001340 w 1036732"/>
                <a:gd name="connsiteY82" fmla="*/ 336103 h 630755"/>
                <a:gd name="connsiteX83" fmla="*/ 1032534 w 1036732"/>
                <a:gd name="connsiteY83" fmla="*/ 338775 h 630755"/>
                <a:gd name="connsiteX84" fmla="*/ 1011225 w 1036732"/>
                <a:gd name="connsiteY84" fmla="*/ 301505 h 630755"/>
                <a:gd name="connsiteX85" fmla="*/ 1008754 w 1036732"/>
                <a:gd name="connsiteY85" fmla="*/ 261963 h 630755"/>
                <a:gd name="connsiteX86" fmla="*/ 1001340 w 1036732"/>
                <a:gd name="connsiteY86" fmla="*/ 244663 h 630755"/>
                <a:gd name="connsiteX87" fmla="*/ 993926 w 1036732"/>
                <a:gd name="connsiteY87" fmla="*/ 234778 h 630755"/>
                <a:gd name="connsiteX88" fmla="*/ 986512 w 1036732"/>
                <a:gd name="connsiteY88" fmla="*/ 219950 h 630755"/>
                <a:gd name="connsiteX89" fmla="*/ 979098 w 1036732"/>
                <a:gd name="connsiteY89" fmla="*/ 217479 h 630755"/>
                <a:gd name="connsiteX90" fmla="*/ 974155 w 1036732"/>
                <a:gd name="connsiteY90" fmla="*/ 210065 h 630755"/>
                <a:gd name="connsiteX91" fmla="*/ 966741 w 1036732"/>
                <a:gd name="connsiteY91" fmla="*/ 205122 h 630755"/>
                <a:gd name="connsiteX92" fmla="*/ 964270 w 1036732"/>
                <a:gd name="connsiteY92" fmla="*/ 197708 h 630755"/>
                <a:gd name="connsiteX93" fmla="*/ 1013165 w 1036732"/>
                <a:gd name="connsiteY93" fmla="*/ 217881 h 630755"/>
                <a:gd name="connsiteX94" fmla="*/ 937817 w 1036732"/>
                <a:gd name="connsiteY94" fmla="*/ 13090 h 630755"/>
                <a:gd name="connsiteX95" fmla="*/ 30097 w 1036732"/>
                <a:gd name="connsiteY95" fmla="*/ 0 h 630755"/>
                <a:gd name="connsiteX0" fmla="*/ 21812 w 1036732"/>
                <a:gd name="connsiteY0" fmla="*/ 11355 h 630755"/>
                <a:gd name="connsiteX1" fmla="*/ 443 w 1036732"/>
                <a:gd name="connsiteY1" fmla="*/ 96382 h 630755"/>
                <a:gd name="connsiteX2" fmla="*/ 7857 w 1036732"/>
                <a:gd name="connsiteY2" fmla="*/ 103796 h 630755"/>
                <a:gd name="connsiteX3" fmla="*/ 12799 w 1036732"/>
                <a:gd name="connsiteY3" fmla="*/ 111210 h 630755"/>
                <a:gd name="connsiteX4" fmla="*/ 15271 w 1036732"/>
                <a:gd name="connsiteY4" fmla="*/ 118625 h 630755"/>
                <a:gd name="connsiteX5" fmla="*/ 44927 w 1036732"/>
                <a:gd name="connsiteY5" fmla="*/ 133453 h 630755"/>
                <a:gd name="connsiteX6" fmla="*/ 52341 w 1036732"/>
                <a:gd name="connsiteY6" fmla="*/ 135924 h 630755"/>
                <a:gd name="connsiteX7" fmla="*/ 59755 w 1036732"/>
                <a:gd name="connsiteY7" fmla="*/ 138395 h 630755"/>
                <a:gd name="connsiteX8" fmla="*/ 64698 w 1036732"/>
                <a:gd name="connsiteY8" fmla="*/ 153223 h 630755"/>
                <a:gd name="connsiteX9" fmla="*/ 69640 w 1036732"/>
                <a:gd name="connsiteY9" fmla="*/ 182880 h 630755"/>
                <a:gd name="connsiteX10" fmla="*/ 71571 w 1036732"/>
                <a:gd name="connsiteY10" fmla="*/ 211075 h 630755"/>
                <a:gd name="connsiteX11" fmla="*/ 54812 w 1036732"/>
                <a:gd name="connsiteY11" fmla="*/ 274320 h 630755"/>
                <a:gd name="connsiteX12" fmla="*/ 57284 w 1036732"/>
                <a:gd name="connsiteY12" fmla="*/ 291619 h 630755"/>
                <a:gd name="connsiteX13" fmla="*/ 72112 w 1036732"/>
                <a:gd name="connsiteY13" fmla="*/ 306447 h 630755"/>
                <a:gd name="connsiteX14" fmla="*/ 94354 w 1036732"/>
                <a:gd name="connsiteY14" fmla="*/ 318804 h 630755"/>
                <a:gd name="connsiteX15" fmla="*/ 99297 w 1036732"/>
                <a:gd name="connsiteY15" fmla="*/ 350932 h 630755"/>
                <a:gd name="connsiteX16" fmla="*/ 101768 w 1036732"/>
                <a:gd name="connsiteY16" fmla="*/ 363288 h 630755"/>
                <a:gd name="connsiteX17" fmla="*/ 109182 w 1036732"/>
                <a:gd name="connsiteY17" fmla="*/ 370702 h 630755"/>
                <a:gd name="connsiteX18" fmla="*/ 116596 w 1036732"/>
                <a:gd name="connsiteY18" fmla="*/ 397887 h 630755"/>
                <a:gd name="connsiteX19" fmla="*/ 121539 w 1036732"/>
                <a:gd name="connsiteY19" fmla="*/ 405301 h 630755"/>
                <a:gd name="connsiteX20" fmla="*/ 126481 w 1036732"/>
                <a:gd name="connsiteY20" fmla="*/ 422601 h 630755"/>
                <a:gd name="connsiteX21" fmla="*/ 141310 w 1036732"/>
                <a:gd name="connsiteY21" fmla="*/ 432486 h 630755"/>
                <a:gd name="connsiteX22" fmla="*/ 148724 w 1036732"/>
                <a:gd name="connsiteY22" fmla="*/ 437429 h 630755"/>
                <a:gd name="connsiteX23" fmla="*/ 163552 w 1036732"/>
                <a:gd name="connsiteY23" fmla="*/ 449786 h 630755"/>
                <a:gd name="connsiteX24" fmla="*/ 183323 w 1036732"/>
                <a:gd name="connsiteY24" fmla="*/ 457200 h 630755"/>
                <a:gd name="connsiteX25" fmla="*/ 190737 w 1036732"/>
                <a:gd name="connsiteY25" fmla="*/ 459671 h 630755"/>
                <a:gd name="connsiteX26" fmla="*/ 252520 w 1036732"/>
                <a:gd name="connsiteY26" fmla="*/ 464614 h 630755"/>
                <a:gd name="connsiteX27" fmla="*/ 259934 w 1036732"/>
                <a:gd name="connsiteY27" fmla="*/ 484385 h 630755"/>
                <a:gd name="connsiteX28" fmla="*/ 269820 w 1036732"/>
                <a:gd name="connsiteY28" fmla="*/ 499213 h 630755"/>
                <a:gd name="connsiteX29" fmla="*/ 274763 w 1036732"/>
                <a:gd name="connsiteY29" fmla="*/ 516512 h 630755"/>
                <a:gd name="connsiteX30" fmla="*/ 282177 w 1036732"/>
                <a:gd name="connsiteY30" fmla="*/ 521455 h 630755"/>
                <a:gd name="connsiteX31" fmla="*/ 294533 w 1036732"/>
                <a:gd name="connsiteY31" fmla="*/ 536283 h 630755"/>
                <a:gd name="connsiteX32" fmla="*/ 301947 w 1036732"/>
                <a:gd name="connsiteY32" fmla="*/ 538754 h 630755"/>
                <a:gd name="connsiteX33" fmla="*/ 341489 w 1036732"/>
                <a:gd name="connsiteY33" fmla="*/ 546168 h 630755"/>
                <a:gd name="connsiteX34" fmla="*/ 363731 w 1036732"/>
                <a:gd name="connsiteY34" fmla="*/ 553582 h 630755"/>
                <a:gd name="connsiteX35" fmla="*/ 374717 w 1036732"/>
                <a:gd name="connsiteY35" fmla="*/ 572723 h 630755"/>
                <a:gd name="connsiteX36" fmla="*/ 435400 w 1036732"/>
                <a:gd name="connsiteY36" fmla="*/ 560996 h 630755"/>
                <a:gd name="connsiteX37" fmla="*/ 442814 w 1036732"/>
                <a:gd name="connsiteY37" fmla="*/ 565939 h 630755"/>
                <a:gd name="connsiteX38" fmla="*/ 420372 w 1036732"/>
                <a:gd name="connsiteY38" fmla="*/ 585259 h 630755"/>
                <a:gd name="connsiteX39" fmla="*/ 457643 w 1036732"/>
                <a:gd name="connsiteY39" fmla="*/ 575825 h 630755"/>
                <a:gd name="connsiteX40" fmla="*/ 465057 w 1036732"/>
                <a:gd name="connsiteY40" fmla="*/ 580767 h 630755"/>
                <a:gd name="connsiteX41" fmla="*/ 472471 w 1036732"/>
                <a:gd name="connsiteY41" fmla="*/ 583239 h 630755"/>
                <a:gd name="connsiteX42" fmla="*/ 494713 w 1036732"/>
                <a:gd name="connsiteY42" fmla="*/ 595595 h 630755"/>
                <a:gd name="connsiteX43" fmla="*/ 516955 w 1036732"/>
                <a:gd name="connsiteY43" fmla="*/ 603009 h 630755"/>
                <a:gd name="connsiteX44" fmla="*/ 531783 w 1036732"/>
                <a:gd name="connsiteY44" fmla="*/ 607952 h 630755"/>
                <a:gd name="connsiteX45" fmla="*/ 567032 w 1036732"/>
                <a:gd name="connsiteY45" fmla="*/ 630755 h 630755"/>
                <a:gd name="connsiteX46" fmla="*/ 615809 w 1036732"/>
                <a:gd name="connsiteY46" fmla="*/ 610423 h 630755"/>
                <a:gd name="connsiteX47" fmla="*/ 611317 w 1036732"/>
                <a:gd name="connsiteY47" fmla="*/ 615006 h 630755"/>
                <a:gd name="connsiteX48" fmla="*/ 638051 w 1036732"/>
                <a:gd name="connsiteY48" fmla="*/ 600538 h 630755"/>
                <a:gd name="connsiteX49" fmla="*/ 647937 w 1036732"/>
                <a:gd name="connsiteY49" fmla="*/ 585710 h 630755"/>
                <a:gd name="connsiteX50" fmla="*/ 650408 w 1036732"/>
                <a:gd name="connsiteY50" fmla="*/ 578296 h 630755"/>
                <a:gd name="connsiteX51" fmla="*/ 660293 w 1036732"/>
                <a:gd name="connsiteY51" fmla="*/ 575825 h 630755"/>
                <a:gd name="connsiteX52" fmla="*/ 682535 w 1036732"/>
                <a:gd name="connsiteY52" fmla="*/ 580767 h 630755"/>
                <a:gd name="connsiteX53" fmla="*/ 699835 w 1036732"/>
                <a:gd name="connsiteY53" fmla="*/ 585710 h 630755"/>
                <a:gd name="connsiteX54" fmla="*/ 707249 w 1036732"/>
                <a:gd name="connsiteY54" fmla="*/ 593124 h 630755"/>
                <a:gd name="connsiteX55" fmla="*/ 719606 w 1036732"/>
                <a:gd name="connsiteY55" fmla="*/ 595595 h 630755"/>
                <a:gd name="connsiteX56" fmla="*/ 749262 w 1036732"/>
                <a:gd name="connsiteY56" fmla="*/ 598067 h 630755"/>
                <a:gd name="connsiteX57" fmla="*/ 820931 w 1036732"/>
                <a:gd name="connsiteY57" fmla="*/ 598067 h 630755"/>
                <a:gd name="connsiteX58" fmla="*/ 835759 w 1036732"/>
                <a:gd name="connsiteY58" fmla="*/ 593124 h 630755"/>
                <a:gd name="connsiteX59" fmla="*/ 848116 w 1036732"/>
                <a:gd name="connsiteY59" fmla="*/ 583239 h 630755"/>
                <a:gd name="connsiteX60" fmla="*/ 853059 w 1036732"/>
                <a:gd name="connsiteY60" fmla="*/ 575825 h 630755"/>
                <a:gd name="connsiteX61" fmla="*/ 862944 w 1036732"/>
                <a:gd name="connsiteY61" fmla="*/ 553582 h 630755"/>
                <a:gd name="connsiteX62" fmla="*/ 870358 w 1036732"/>
                <a:gd name="connsiteY62" fmla="*/ 548640 h 630755"/>
                <a:gd name="connsiteX63" fmla="*/ 880244 w 1036732"/>
                <a:gd name="connsiteY63" fmla="*/ 533812 h 630755"/>
                <a:gd name="connsiteX64" fmla="*/ 887658 w 1036732"/>
                <a:gd name="connsiteY64" fmla="*/ 518983 h 630755"/>
                <a:gd name="connsiteX65" fmla="*/ 890129 w 1036732"/>
                <a:gd name="connsiteY65" fmla="*/ 509098 h 630755"/>
                <a:gd name="connsiteX66" fmla="*/ 904957 w 1036732"/>
                <a:gd name="connsiteY66" fmla="*/ 499213 h 630755"/>
                <a:gd name="connsiteX67" fmla="*/ 927199 w 1036732"/>
                <a:gd name="connsiteY67" fmla="*/ 481913 h 630755"/>
                <a:gd name="connsiteX68" fmla="*/ 934613 w 1036732"/>
                <a:gd name="connsiteY68" fmla="*/ 476970 h 630755"/>
                <a:gd name="connsiteX69" fmla="*/ 939556 w 1036732"/>
                <a:gd name="connsiteY69" fmla="*/ 467085 h 630755"/>
                <a:gd name="connsiteX70" fmla="*/ 946970 w 1036732"/>
                <a:gd name="connsiteY70" fmla="*/ 464614 h 630755"/>
                <a:gd name="connsiteX71" fmla="*/ 949441 w 1036732"/>
                <a:gd name="connsiteY71" fmla="*/ 457200 h 630755"/>
                <a:gd name="connsiteX72" fmla="*/ 956855 w 1036732"/>
                <a:gd name="connsiteY72" fmla="*/ 452257 h 630755"/>
                <a:gd name="connsiteX73" fmla="*/ 961798 w 1036732"/>
                <a:gd name="connsiteY73" fmla="*/ 444843 h 630755"/>
                <a:gd name="connsiteX74" fmla="*/ 974155 w 1036732"/>
                <a:gd name="connsiteY74" fmla="*/ 432486 h 630755"/>
                <a:gd name="connsiteX75" fmla="*/ 984040 w 1036732"/>
                <a:gd name="connsiteY75" fmla="*/ 405301 h 630755"/>
                <a:gd name="connsiteX76" fmla="*/ 993656 w 1036732"/>
                <a:gd name="connsiteY76" fmla="*/ 410894 h 630755"/>
                <a:gd name="connsiteX77" fmla="*/ 1003270 w 1036732"/>
                <a:gd name="connsiteY77" fmla="*/ 378766 h 630755"/>
                <a:gd name="connsiteX78" fmla="*/ 998868 w 1036732"/>
                <a:gd name="connsiteY78" fmla="*/ 360817 h 630755"/>
                <a:gd name="connsiteX79" fmla="*/ 1003811 w 1036732"/>
                <a:gd name="connsiteY79" fmla="*/ 353403 h 630755"/>
                <a:gd name="connsiteX80" fmla="*/ 1011225 w 1036732"/>
                <a:gd name="connsiteY80" fmla="*/ 348460 h 630755"/>
                <a:gd name="connsiteX81" fmla="*/ 1013697 w 1036732"/>
                <a:gd name="connsiteY81" fmla="*/ 341046 h 630755"/>
                <a:gd name="connsiteX82" fmla="*/ 1001340 w 1036732"/>
                <a:gd name="connsiteY82" fmla="*/ 336103 h 630755"/>
                <a:gd name="connsiteX83" fmla="*/ 1032534 w 1036732"/>
                <a:gd name="connsiteY83" fmla="*/ 338775 h 630755"/>
                <a:gd name="connsiteX84" fmla="*/ 1011225 w 1036732"/>
                <a:gd name="connsiteY84" fmla="*/ 301505 h 630755"/>
                <a:gd name="connsiteX85" fmla="*/ 1008754 w 1036732"/>
                <a:gd name="connsiteY85" fmla="*/ 261963 h 630755"/>
                <a:gd name="connsiteX86" fmla="*/ 1001340 w 1036732"/>
                <a:gd name="connsiteY86" fmla="*/ 244663 h 630755"/>
                <a:gd name="connsiteX87" fmla="*/ 993926 w 1036732"/>
                <a:gd name="connsiteY87" fmla="*/ 234778 h 630755"/>
                <a:gd name="connsiteX88" fmla="*/ 986512 w 1036732"/>
                <a:gd name="connsiteY88" fmla="*/ 219950 h 630755"/>
                <a:gd name="connsiteX89" fmla="*/ 979098 w 1036732"/>
                <a:gd name="connsiteY89" fmla="*/ 217479 h 630755"/>
                <a:gd name="connsiteX90" fmla="*/ 974155 w 1036732"/>
                <a:gd name="connsiteY90" fmla="*/ 210065 h 630755"/>
                <a:gd name="connsiteX91" fmla="*/ 966741 w 1036732"/>
                <a:gd name="connsiteY91" fmla="*/ 205122 h 630755"/>
                <a:gd name="connsiteX92" fmla="*/ 994035 w 1036732"/>
                <a:gd name="connsiteY92" fmla="*/ 188183 h 630755"/>
                <a:gd name="connsiteX93" fmla="*/ 1013165 w 1036732"/>
                <a:gd name="connsiteY93" fmla="*/ 217881 h 630755"/>
                <a:gd name="connsiteX94" fmla="*/ 937817 w 1036732"/>
                <a:gd name="connsiteY94" fmla="*/ 13090 h 630755"/>
                <a:gd name="connsiteX95" fmla="*/ 30097 w 1036732"/>
                <a:gd name="connsiteY95" fmla="*/ 0 h 630755"/>
                <a:gd name="connsiteX0" fmla="*/ 21812 w 1036732"/>
                <a:gd name="connsiteY0" fmla="*/ 11355 h 630755"/>
                <a:gd name="connsiteX1" fmla="*/ 443 w 1036732"/>
                <a:gd name="connsiteY1" fmla="*/ 96382 h 630755"/>
                <a:gd name="connsiteX2" fmla="*/ 7857 w 1036732"/>
                <a:gd name="connsiteY2" fmla="*/ 103796 h 630755"/>
                <a:gd name="connsiteX3" fmla="*/ 12799 w 1036732"/>
                <a:gd name="connsiteY3" fmla="*/ 111210 h 630755"/>
                <a:gd name="connsiteX4" fmla="*/ 15271 w 1036732"/>
                <a:gd name="connsiteY4" fmla="*/ 118625 h 630755"/>
                <a:gd name="connsiteX5" fmla="*/ 44927 w 1036732"/>
                <a:gd name="connsiteY5" fmla="*/ 133453 h 630755"/>
                <a:gd name="connsiteX6" fmla="*/ 52341 w 1036732"/>
                <a:gd name="connsiteY6" fmla="*/ 135924 h 630755"/>
                <a:gd name="connsiteX7" fmla="*/ 59755 w 1036732"/>
                <a:gd name="connsiteY7" fmla="*/ 138395 h 630755"/>
                <a:gd name="connsiteX8" fmla="*/ 64698 w 1036732"/>
                <a:gd name="connsiteY8" fmla="*/ 153223 h 630755"/>
                <a:gd name="connsiteX9" fmla="*/ 69640 w 1036732"/>
                <a:gd name="connsiteY9" fmla="*/ 182880 h 630755"/>
                <a:gd name="connsiteX10" fmla="*/ 71571 w 1036732"/>
                <a:gd name="connsiteY10" fmla="*/ 211075 h 630755"/>
                <a:gd name="connsiteX11" fmla="*/ 54812 w 1036732"/>
                <a:gd name="connsiteY11" fmla="*/ 274320 h 630755"/>
                <a:gd name="connsiteX12" fmla="*/ 57284 w 1036732"/>
                <a:gd name="connsiteY12" fmla="*/ 291619 h 630755"/>
                <a:gd name="connsiteX13" fmla="*/ 72112 w 1036732"/>
                <a:gd name="connsiteY13" fmla="*/ 306447 h 630755"/>
                <a:gd name="connsiteX14" fmla="*/ 94354 w 1036732"/>
                <a:gd name="connsiteY14" fmla="*/ 318804 h 630755"/>
                <a:gd name="connsiteX15" fmla="*/ 99297 w 1036732"/>
                <a:gd name="connsiteY15" fmla="*/ 350932 h 630755"/>
                <a:gd name="connsiteX16" fmla="*/ 101768 w 1036732"/>
                <a:gd name="connsiteY16" fmla="*/ 363288 h 630755"/>
                <a:gd name="connsiteX17" fmla="*/ 109182 w 1036732"/>
                <a:gd name="connsiteY17" fmla="*/ 370702 h 630755"/>
                <a:gd name="connsiteX18" fmla="*/ 116596 w 1036732"/>
                <a:gd name="connsiteY18" fmla="*/ 397887 h 630755"/>
                <a:gd name="connsiteX19" fmla="*/ 121539 w 1036732"/>
                <a:gd name="connsiteY19" fmla="*/ 405301 h 630755"/>
                <a:gd name="connsiteX20" fmla="*/ 126481 w 1036732"/>
                <a:gd name="connsiteY20" fmla="*/ 422601 h 630755"/>
                <a:gd name="connsiteX21" fmla="*/ 141310 w 1036732"/>
                <a:gd name="connsiteY21" fmla="*/ 432486 h 630755"/>
                <a:gd name="connsiteX22" fmla="*/ 148724 w 1036732"/>
                <a:gd name="connsiteY22" fmla="*/ 437429 h 630755"/>
                <a:gd name="connsiteX23" fmla="*/ 163552 w 1036732"/>
                <a:gd name="connsiteY23" fmla="*/ 449786 h 630755"/>
                <a:gd name="connsiteX24" fmla="*/ 183323 w 1036732"/>
                <a:gd name="connsiteY24" fmla="*/ 457200 h 630755"/>
                <a:gd name="connsiteX25" fmla="*/ 190737 w 1036732"/>
                <a:gd name="connsiteY25" fmla="*/ 459671 h 630755"/>
                <a:gd name="connsiteX26" fmla="*/ 252520 w 1036732"/>
                <a:gd name="connsiteY26" fmla="*/ 464614 h 630755"/>
                <a:gd name="connsiteX27" fmla="*/ 259934 w 1036732"/>
                <a:gd name="connsiteY27" fmla="*/ 484385 h 630755"/>
                <a:gd name="connsiteX28" fmla="*/ 269820 w 1036732"/>
                <a:gd name="connsiteY28" fmla="*/ 499213 h 630755"/>
                <a:gd name="connsiteX29" fmla="*/ 274763 w 1036732"/>
                <a:gd name="connsiteY29" fmla="*/ 516512 h 630755"/>
                <a:gd name="connsiteX30" fmla="*/ 282177 w 1036732"/>
                <a:gd name="connsiteY30" fmla="*/ 521455 h 630755"/>
                <a:gd name="connsiteX31" fmla="*/ 294533 w 1036732"/>
                <a:gd name="connsiteY31" fmla="*/ 536283 h 630755"/>
                <a:gd name="connsiteX32" fmla="*/ 301947 w 1036732"/>
                <a:gd name="connsiteY32" fmla="*/ 538754 h 630755"/>
                <a:gd name="connsiteX33" fmla="*/ 341489 w 1036732"/>
                <a:gd name="connsiteY33" fmla="*/ 546168 h 630755"/>
                <a:gd name="connsiteX34" fmla="*/ 363731 w 1036732"/>
                <a:gd name="connsiteY34" fmla="*/ 553582 h 630755"/>
                <a:gd name="connsiteX35" fmla="*/ 374717 w 1036732"/>
                <a:gd name="connsiteY35" fmla="*/ 572723 h 630755"/>
                <a:gd name="connsiteX36" fmla="*/ 435400 w 1036732"/>
                <a:gd name="connsiteY36" fmla="*/ 560996 h 630755"/>
                <a:gd name="connsiteX37" fmla="*/ 442814 w 1036732"/>
                <a:gd name="connsiteY37" fmla="*/ 587370 h 630755"/>
                <a:gd name="connsiteX38" fmla="*/ 420372 w 1036732"/>
                <a:gd name="connsiteY38" fmla="*/ 585259 h 630755"/>
                <a:gd name="connsiteX39" fmla="*/ 457643 w 1036732"/>
                <a:gd name="connsiteY39" fmla="*/ 575825 h 630755"/>
                <a:gd name="connsiteX40" fmla="*/ 465057 w 1036732"/>
                <a:gd name="connsiteY40" fmla="*/ 580767 h 630755"/>
                <a:gd name="connsiteX41" fmla="*/ 472471 w 1036732"/>
                <a:gd name="connsiteY41" fmla="*/ 583239 h 630755"/>
                <a:gd name="connsiteX42" fmla="*/ 494713 w 1036732"/>
                <a:gd name="connsiteY42" fmla="*/ 595595 h 630755"/>
                <a:gd name="connsiteX43" fmla="*/ 516955 w 1036732"/>
                <a:gd name="connsiteY43" fmla="*/ 603009 h 630755"/>
                <a:gd name="connsiteX44" fmla="*/ 531783 w 1036732"/>
                <a:gd name="connsiteY44" fmla="*/ 607952 h 630755"/>
                <a:gd name="connsiteX45" fmla="*/ 567032 w 1036732"/>
                <a:gd name="connsiteY45" fmla="*/ 630755 h 630755"/>
                <a:gd name="connsiteX46" fmla="*/ 615809 w 1036732"/>
                <a:gd name="connsiteY46" fmla="*/ 610423 h 630755"/>
                <a:gd name="connsiteX47" fmla="*/ 611317 w 1036732"/>
                <a:gd name="connsiteY47" fmla="*/ 615006 h 630755"/>
                <a:gd name="connsiteX48" fmla="*/ 638051 w 1036732"/>
                <a:gd name="connsiteY48" fmla="*/ 600538 h 630755"/>
                <a:gd name="connsiteX49" fmla="*/ 647937 w 1036732"/>
                <a:gd name="connsiteY49" fmla="*/ 585710 h 630755"/>
                <a:gd name="connsiteX50" fmla="*/ 650408 w 1036732"/>
                <a:gd name="connsiteY50" fmla="*/ 578296 h 630755"/>
                <a:gd name="connsiteX51" fmla="*/ 660293 w 1036732"/>
                <a:gd name="connsiteY51" fmla="*/ 575825 h 630755"/>
                <a:gd name="connsiteX52" fmla="*/ 682535 w 1036732"/>
                <a:gd name="connsiteY52" fmla="*/ 580767 h 630755"/>
                <a:gd name="connsiteX53" fmla="*/ 699835 w 1036732"/>
                <a:gd name="connsiteY53" fmla="*/ 585710 h 630755"/>
                <a:gd name="connsiteX54" fmla="*/ 707249 w 1036732"/>
                <a:gd name="connsiteY54" fmla="*/ 593124 h 630755"/>
                <a:gd name="connsiteX55" fmla="*/ 719606 w 1036732"/>
                <a:gd name="connsiteY55" fmla="*/ 595595 h 630755"/>
                <a:gd name="connsiteX56" fmla="*/ 749262 w 1036732"/>
                <a:gd name="connsiteY56" fmla="*/ 598067 h 630755"/>
                <a:gd name="connsiteX57" fmla="*/ 820931 w 1036732"/>
                <a:gd name="connsiteY57" fmla="*/ 598067 h 630755"/>
                <a:gd name="connsiteX58" fmla="*/ 835759 w 1036732"/>
                <a:gd name="connsiteY58" fmla="*/ 593124 h 630755"/>
                <a:gd name="connsiteX59" fmla="*/ 848116 w 1036732"/>
                <a:gd name="connsiteY59" fmla="*/ 583239 h 630755"/>
                <a:gd name="connsiteX60" fmla="*/ 853059 w 1036732"/>
                <a:gd name="connsiteY60" fmla="*/ 575825 h 630755"/>
                <a:gd name="connsiteX61" fmla="*/ 862944 w 1036732"/>
                <a:gd name="connsiteY61" fmla="*/ 553582 h 630755"/>
                <a:gd name="connsiteX62" fmla="*/ 870358 w 1036732"/>
                <a:gd name="connsiteY62" fmla="*/ 548640 h 630755"/>
                <a:gd name="connsiteX63" fmla="*/ 880244 w 1036732"/>
                <a:gd name="connsiteY63" fmla="*/ 533812 h 630755"/>
                <a:gd name="connsiteX64" fmla="*/ 887658 w 1036732"/>
                <a:gd name="connsiteY64" fmla="*/ 518983 h 630755"/>
                <a:gd name="connsiteX65" fmla="*/ 890129 w 1036732"/>
                <a:gd name="connsiteY65" fmla="*/ 509098 h 630755"/>
                <a:gd name="connsiteX66" fmla="*/ 904957 w 1036732"/>
                <a:gd name="connsiteY66" fmla="*/ 499213 h 630755"/>
                <a:gd name="connsiteX67" fmla="*/ 927199 w 1036732"/>
                <a:gd name="connsiteY67" fmla="*/ 481913 h 630755"/>
                <a:gd name="connsiteX68" fmla="*/ 934613 w 1036732"/>
                <a:gd name="connsiteY68" fmla="*/ 476970 h 630755"/>
                <a:gd name="connsiteX69" fmla="*/ 939556 w 1036732"/>
                <a:gd name="connsiteY69" fmla="*/ 467085 h 630755"/>
                <a:gd name="connsiteX70" fmla="*/ 946970 w 1036732"/>
                <a:gd name="connsiteY70" fmla="*/ 464614 h 630755"/>
                <a:gd name="connsiteX71" fmla="*/ 949441 w 1036732"/>
                <a:gd name="connsiteY71" fmla="*/ 457200 h 630755"/>
                <a:gd name="connsiteX72" fmla="*/ 956855 w 1036732"/>
                <a:gd name="connsiteY72" fmla="*/ 452257 h 630755"/>
                <a:gd name="connsiteX73" fmla="*/ 961798 w 1036732"/>
                <a:gd name="connsiteY73" fmla="*/ 444843 h 630755"/>
                <a:gd name="connsiteX74" fmla="*/ 974155 w 1036732"/>
                <a:gd name="connsiteY74" fmla="*/ 432486 h 630755"/>
                <a:gd name="connsiteX75" fmla="*/ 984040 w 1036732"/>
                <a:gd name="connsiteY75" fmla="*/ 405301 h 630755"/>
                <a:gd name="connsiteX76" fmla="*/ 993656 w 1036732"/>
                <a:gd name="connsiteY76" fmla="*/ 410894 h 630755"/>
                <a:gd name="connsiteX77" fmla="*/ 1003270 w 1036732"/>
                <a:gd name="connsiteY77" fmla="*/ 378766 h 630755"/>
                <a:gd name="connsiteX78" fmla="*/ 998868 w 1036732"/>
                <a:gd name="connsiteY78" fmla="*/ 360817 h 630755"/>
                <a:gd name="connsiteX79" fmla="*/ 1003811 w 1036732"/>
                <a:gd name="connsiteY79" fmla="*/ 353403 h 630755"/>
                <a:gd name="connsiteX80" fmla="*/ 1011225 w 1036732"/>
                <a:gd name="connsiteY80" fmla="*/ 348460 h 630755"/>
                <a:gd name="connsiteX81" fmla="*/ 1013697 w 1036732"/>
                <a:gd name="connsiteY81" fmla="*/ 341046 h 630755"/>
                <a:gd name="connsiteX82" fmla="*/ 1001340 w 1036732"/>
                <a:gd name="connsiteY82" fmla="*/ 336103 h 630755"/>
                <a:gd name="connsiteX83" fmla="*/ 1032534 w 1036732"/>
                <a:gd name="connsiteY83" fmla="*/ 338775 h 630755"/>
                <a:gd name="connsiteX84" fmla="*/ 1011225 w 1036732"/>
                <a:gd name="connsiteY84" fmla="*/ 301505 h 630755"/>
                <a:gd name="connsiteX85" fmla="*/ 1008754 w 1036732"/>
                <a:gd name="connsiteY85" fmla="*/ 261963 h 630755"/>
                <a:gd name="connsiteX86" fmla="*/ 1001340 w 1036732"/>
                <a:gd name="connsiteY86" fmla="*/ 244663 h 630755"/>
                <a:gd name="connsiteX87" fmla="*/ 993926 w 1036732"/>
                <a:gd name="connsiteY87" fmla="*/ 234778 h 630755"/>
                <a:gd name="connsiteX88" fmla="*/ 986512 w 1036732"/>
                <a:gd name="connsiteY88" fmla="*/ 219950 h 630755"/>
                <a:gd name="connsiteX89" fmla="*/ 979098 w 1036732"/>
                <a:gd name="connsiteY89" fmla="*/ 217479 h 630755"/>
                <a:gd name="connsiteX90" fmla="*/ 974155 w 1036732"/>
                <a:gd name="connsiteY90" fmla="*/ 210065 h 630755"/>
                <a:gd name="connsiteX91" fmla="*/ 966741 w 1036732"/>
                <a:gd name="connsiteY91" fmla="*/ 205122 h 630755"/>
                <a:gd name="connsiteX92" fmla="*/ 994035 w 1036732"/>
                <a:gd name="connsiteY92" fmla="*/ 188183 h 630755"/>
                <a:gd name="connsiteX93" fmla="*/ 1013165 w 1036732"/>
                <a:gd name="connsiteY93" fmla="*/ 217881 h 630755"/>
                <a:gd name="connsiteX94" fmla="*/ 937817 w 1036732"/>
                <a:gd name="connsiteY94" fmla="*/ 13090 h 630755"/>
                <a:gd name="connsiteX95" fmla="*/ 30097 w 1036732"/>
                <a:gd name="connsiteY95" fmla="*/ 0 h 630755"/>
                <a:gd name="connsiteX0" fmla="*/ 21812 w 1036732"/>
                <a:gd name="connsiteY0" fmla="*/ 11355 h 630755"/>
                <a:gd name="connsiteX1" fmla="*/ 443 w 1036732"/>
                <a:gd name="connsiteY1" fmla="*/ 96382 h 630755"/>
                <a:gd name="connsiteX2" fmla="*/ 7857 w 1036732"/>
                <a:gd name="connsiteY2" fmla="*/ 103796 h 630755"/>
                <a:gd name="connsiteX3" fmla="*/ 12799 w 1036732"/>
                <a:gd name="connsiteY3" fmla="*/ 111210 h 630755"/>
                <a:gd name="connsiteX4" fmla="*/ 15271 w 1036732"/>
                <a:gd name="connsiteY4" fmla="*/ 118625 h 630755"/>
                <a:gd name="connsiteX5" fmla="*/ 44927 w 1036732"/>
                <a:gd name="connsiteY5" fmla="*/ 133453 h 630755"/>
                <a:gd name="connsiteX6" fmla="*/ 52341 w 1036732"/>
                <a:gd name="connsiteY6" fmla="*/ 135924 h 630755"/>
                <a:gd name="connsiteX7" fmla="*/ 59755 w 1036732"/>
                <a:gd name="connsiteY7" fmla="*/ 138395 h 630755"/>
                <a:gd name="connsiteX8" fmla="*/ 64698 w 1036732"/>
                <a:gd name="connsiteY8" fmla="*/ 153223 h 630755"/>
                <a:gd name="connsiteX9" fmla="*/ 69640 w 1036732"/>
                <a:gd name="connsiteY9" fmla="*/ 182880 h 630755"/>
                <a:gd name="connsiteX10" fmla="*/ 71571 w 1036732"/>
                <a:gd name="connsiteY10" fmla="*/ 211075 h 630755"/>
                <a:gd name="connsiteX11" fmla="*/ 54812 w 1036732"/>
                <a:gd name="connsiteY11" fmla="*/ 274320 h 630755"/>
                <a:gd name="connsiteX12" fmla="*/ 57284 w 1036732"/>
                <a:gd name="connsiteY12" fmla="*/ 291619 h 630755"/>
                <a:gd name="connsiteX13" fmla="*/ 72112 w 1036732"/>
                <a:gd name="connsiteY13" fmla="*/ 306447 h 630755"/>
                <a:gd name="connsiteX14" fmla="*/ 94354 w 1036732"/>
                <a:gd name="connsiteY14" fmla="*/ 318804 h 630755"/>
                <a:gd name="connsiteX15" fmla="*/ 99297 w 1036732"/>
                <a:gd name="connsiteY15" fmla="*/ 350932 h 630755"/>
                <a:gd name="connsiteX16" fmla="*/ 101768 w 1036732"/>
                <a:gd name="connsiteY16" fmla="*/ 363288 h 630755"/>
                <a:gd name="connsiteX17" fmla="*/ 109182 w 1036732"/>
                <a:gd name="connsiteY17" fmla="*/ 370702 h 630755"/>
                <a:gd name="connsiteX18" fmla="*/ 116596 w 1036732"/>
                <a:gd name="connsiteY18" fmla="*/ 397887 h 630755"/>
                <a:gd name="connsiteX19" fmla="*/ 121539 w 1036732"/>
                <a:gd name="connsiteY19" fmla="*/ 405301 h 630755"/>
                <a:gd name="connsiteX20" fmla="*/ 126481 w 1036732"/>
                <a:gd name="connsiteY20" fmla="*/ 422601 h 630755"/>
                <a:gd name="connsiteX21" fmla="*/ 141310 w 1036732"/>
                <a:gd name="connsiteY21" fmla="*/ 432486 h 630755"/>
                <a:gd name="connsiteX22" fmla="*/ 148724 w 1036732"/>
                <a:gd name="connsiteY22" fmla="*/ 437429 h 630755"/>
                <a:gd name="connsiteX23" fmla="*/ 163552 w 1036732"/>
                <a:gd name="connsiteY23" fmla="*/ 449786 h 630755"/>
                <a:gd name="connsiteX24" fmla="*/ 183323 w 1036732"/>
                <a:gd name="connsiteY24" fmla="*/ 457200 h 630755"/>
                <a:gd name="connsiteX25" fmla="*/ 190737 w 1036732"/>
                <a:gd name="connsiteY25" fmla="*/ 459671 h 630755"/>
                <a:gd name="connsiteX26" fmla="*/ 252520 w 1036732"/>
                <a:gd name="connsiteY26" fmla="*/ 464614 h 630755"/>
                <a:gd name="connsiteX27" fmla="*/ 259934 w 1036732"/>
                <a:gd name="connsiteY27" fmla="*/ 484385 h 630755"/>
                <a:gd name="connsiteX28" fmla="*/ 269820 w 1036732"/>
                <a:gd name="connsiteY28" fmla="*/ 499213 h 630755"/>
                <a:gd name="connsiteX29" fmla="*/ 274763 w 1036732"/>
                <a:gd name="connsiteY29" fmla="*/ 516512 h 630755"/>
                <a:gd name="connsiteX30" fmla="*/ 282177 w 1036732"/>
                <a:gd name="connsiteY30" fmla="*/ 521455 h 630755"/>
                <a:gd name="connsiteX31" fmla="*/ 294533 w 1036732"/>
                <a:gd name="connsiteY31" fmla="*/ 536283 h 630755"/>
                <a:gd name="connsiteX32" fmla="*/ 301947 w 1036732"/>
                <a:gd name="connsiteY32" fmla="*/ 538754 h 630755"/>
                <a:gd name="connsiteX33" fmla="*/ 341489 w 1036732"/>
                <a:gd name="connsiteY33" fmla="*/ 546168 h 630755"/>
                <a:gd name="connsiteX34" fmla="*/ 363731 w 1036732"/>
                <a:gd name="connsiteY34" fmla="*/ 553582 h 630755"/>
                <a:gd name="connsiteX35" fmla="*/ 374717 w 1036732"/>
                <a:gd name="connsiteY35" fmla="*/ 572723 h 630755"/>
                <a:gd name="connsiteX36" fmla="*/ 428256 w 1036732"/>
                <a:gd name="connsiteY36" fmla="*/ 578855 h 630755"/>
                <a:gd name="connsiteX37" fmla="*/ 442814 w 1036732"/>
                <a:gd name="connsiteY37" fmla="*/ 587370 h 630755"/>
                <a:gd name="connsiteX38" fmla="*/ 420372 w 1036732"/>
                <a:gd name="connsiteY38" fmla="*/ 585259 h 630755"/>
                <a:gd name="connsiteX39" fmla="*/ 457643 w 1036732"/>
                <a:gd name="connsiteY39" fmla="*/ 575825 h 630755"/>
                <a:gd name="connsiteX40" fmla="*/ 465057 w 1036732"/>
                <a:gd name="connsiteY40" fmla="*/ 580767 h 630755"/>
                <a:gd name="connsiteX41" fmla="*/ 472471 w 1036732"/>
                <a:gd name="connsiteY41" fmla="*/ 583239 h 630755"/>
                <a:gd name="connsiteX42" fmla="*/ 494713 w 1036732"/>
                <a:gd name="connsiteY42" fmla="*/ 595595 h 630755"/>
                <a:gd name="connsiteX43" fmla="*/ 516955 w 1036732"/>
                <a:gd name="connsiteY43" fmla="*/ 603009 h 630755"/>
                <a:gd name="connsiteX44" fmla="*/ 531783 w 1036732"/>
                <a:gd name="connsiteY44" fmla="*/ 607952 h 630755"/>
                <a:gd name="connsiteX45" fmla="*/ 567032 w 1036732"/>
                <a:gd name="connsiteY45" fmla="*/ 630755 h 630755"/>
                <a:gd name="connsiteX46" fmla="*/ 615809 w 1036732"/>
                <a:gd name="connsiteY46" fmla="*/ 610423 h 630755"/>
                <a:gd name="connsiteX47" fmla="*/ 611317 w 1036732"/>
                <a:gd name="connsiteY47" fmla="*/ 615006 h 630755"/>
                <a:gd name="connsiteX48" fmla="*/ 638051 w 1036732"/>
                <a:gd name="connsiteY48" fmla="*/ 600538 h 630755"/>
                <a:gd name="connsiteX49" fmla="*/ 647937 w 1036732"/>
                <a:gd name="connsiteY49" fmla="*/ 585710 h 630755"/>
                <a:gd name="connsiteX50" fmla="*/ 650408 w 1036732"/>
                <a:gd name="connsiteY50" fmla="*/ 578296 h 630755"/>
                <a:gd name="connsiteX51" fmla="*/ 660293 w 1036732"/>
                <a:gd name="connsiteY51" fmla="*/ 575825 h 630755"/>
                <a:gd name="connsiteX52" fmla="*/ 682535 w 1036732"/>
                <a:gd name="connsiteY52" fmla="*/ 580767 h 630755"/>
                <a:gd name="connsiteX53" fmla="*/ 699835 w 1036732"/>
                <a:gd name="connsiteY53" fmla="*/ 585710 h 630755"/>
                <a:gd name="connsiteX54" fmla="*/ 707249 w 1036732"/>
                <a:gd name="connsiteY54" fmla="*/ 593124 h 630755"/>
                <a:gd name="connsiteX55" fmla="*/ 719606 w 1036732"/>
                <a:gd name="connsiteY55" fmla="*/ 595595 h 630755"/>
                <a:gd name="connsiteX56" fmla="*/ 749262 w 1036732"/>
                <a:gd name="connsiteY56" fmla="*/ 598067 h 630755"/>
                <a:gd name="connsiteX57" fmla="*/ 820931 w 1036732"/>
                <a:gd name="connsiteY57" fmla="*/ 598067 h 630755"/>
                <a:gd name="connsiteX58" fmla="*/ 835759 w 1036732"/>
                <a:gd name="connsiteY58" fmla="*/ 593124 h 630755"/>
                <a:gd name="connsiteX59" fmla="*/ 848116 w 1036732"/>
                <a:gd name="connsiteY59" fmla="*/ 583239 h 630755"/>
                <a:gd name="connsiteX60" fmla="*/ 853059 w 1036732"/>
                <a:gd name="connsiteY60" fmla="*/ 575825 h 630755"/>
                <a:gd name="connsiteX61" fmla="*/ 862944 w 1036732"/>
                <a:gd name="connsiteY61" fmla="*/ 553582 h 630755"/>
                <a:gd name="connsiteX62" fmla="*/ 870358 w 1036732"/>
                <a:gd name="connsiteY62" fmla="*/ 548640 h 630755"/>
                <a:gd name="connsiteX63" fmla="*/ 880244 w 1036732"/>
                <a:gd name="connsiteY63" fmla="*/ 533812 h 630755"/>
                <a:gd name="connsiteX64" fmla="*/ 887658 w 1036732"/>
                <a:gd name="connsiteY64" fmla="*/ 518983 h 630755"/>
                <a:gd name="connsiteX65" fmla="*/ 890129 w 1036732"/>
                <a:gd name="connsiteY65" fmla="*/ 509098 h 630755"/>
                <a:gd name="connsiteX66" fmla="*/ 904957 w 1036732"/>
                <a:gd name="connsiteY66" fmla="*/ 499213 h 630755"/>
                <a:gd name="connsiteX67" fmla="*/ 927199 w 1036732"/>
                <a:gd name="connsiteY67" fmla="*/ 481913 h 630755"/>
                <a:gd name="connsiteX68" fmla="*/ 934613 w 1036732"/>
                <a:gd name="connsiteY68" fmla="*/ 476970 h 630755"/>
                <a:gd name="connsiteX69" fmla="*/ 939556 w 1036732"/>
                <a:gd name="connsiteY69" fmla="*/ 467085 h 630755"/>
                <a:gd name="connsiteX70" fmla="*/ 946970 w 1036732"/>
                <a:gd name="connsiteY70" fmla="*/ 464614 h 630755"/>
                <a:gd name="connsiteX71" fmla="*/ 949441 w 1036732"/>
                <a:gd name="connsiteY71" fmla="*/ 457200 h 630755"/>
                <a:gd name="connsiteX72" fmla="*/ 956855 w 1036732"/>
                <a:gd name="connsiteY72" fmla="*/ 452257 h 630755"/>
                <a:gd name="connsiteX73" fmla="*/ 961798 w 1036732"/>
                <a:gd name="connsiteY73" fmla="*/ 444843 h 630755"/>
                <a:gd name="connsiteX74" fmla="*/ 974155 w 1036732"/>
                <a:gd name="connsiteY74" fmla="*/ 432486 h 630755"/>
                <a:gd name="connsiteX75" fmla="*/ 984040 w 1036732"/>
                <a:gd name="connsiteY75" fmla="*/ 405301 h 630755"/>
                <a:gd name="connsiteX76" fmla="*/ 993656 w 1036732"/>
                <a:gd name="connsiteY76" fmla="*/ 410894 h 630755"/>
                <a:gd name="connsiteX77" fmla="*/ 1003270 w 1036732"/>
                <a:gd name="connsiteY77" fmla="*/ 378766 h 630755"/>
                <a:gd name="connsiteX78" fmla="*/ 998868 w 1036732"/>
                <a:gd name="connsiteY78" fmla="*/ 360817 h 630755"/>
                <a:gd name="connsiteX79" fmla="*/ 1003811 w 1036732"/>
                <a:gd name="connsiteY79" fmla="*/ 353403 h 630755"/>
                <a:gd name="connsiteX80" fmla="*/ 1011225 w 1036732"/>
                <a:gd name="connsiteY80" fmla="*/ 348460 h 630755"/>
                <a:gd name="connsiteX81" fmla="*/ 1013697 w 1036732"/>
                <a:gd name="connsiteY81" fmla="*/ 341046 h 630755"/>
                <a:gd name="connsiteX82" fmla="*/ 1001340 w 1036732"/>
                <a:gd name="connsiteY82" fmla="*/ 336103 h 630755"/>
                <a:gd name="connsiteX83" fmla="*/ 1032534 w 1036732"/>
                <a:gd name="connsiteY83" fmla="*/ 338775 h 630755"/>
                <a:gd name="connsiteX84" fmla="*/ 1011225 w 1036732"/>
                <a:gd name="connsiteY84" fmla="*/ 301505 h 630755"/>
                <a:gd name="connsiteX85" fmla="*/ 1008754 w 1036732"/>
                <a:gd name="connsiteY85" fmla="*/ 261963 h 630755"/>
                <a:gd name="connsiteX86" fmla="*/ 1001340 w 1036732"/>
                <a:gd name="connsiteY86" fmla="*/ 244663 h 630755"/>
                <a:gd name="connsiteX87" fmla="*/ 993926 w 1036732"/>
                <a:gd name="connsiteY87" fmla="*/ 234778 h 630755"/>
                <a:gd name="connsiteX88" fmla="*/ 986512 w 1036732"/>
                <a:gd name="connsiteY88" fmla="*/ 219950 h 630755"/>
                <a:gd name="connsiteX89" fmla="*/ 979098 w 1036732"/>
                <a:gd name="connsiteY89" fmla="*/ 217479 h 630755"/>
                <a:gd name="connsiteX90" fmla="*/ 974155 w 1036732"/>
                <a:gd name="connsiteY90" fmla="*/ 210065 h 630755"/>
                <a:gd name="connsiteX91" fmla="*/ 966741 w 1036732"/>
                <a:gd name="connsiteY91" fmla="*/ 205122 h 630755"/>
                <a:gd name="connsiteX92" fmla="*/ 994035 w 1036732"/>
                <a:gd name="connsiteY92" fmla="*/ 188183 h 630755"/>
                <a:gd name="connsiteX93" fmla="*/ 1013165 w 1036732"/>
                <a:gd name="connsiteY93" fmla="*/ 217881 h 630755"/>
                <a:gd name="connsiteX94" fmla="*/ 937817 w 1036732"/>
                <a:gd name="connsiteY94" fmla="*/ 13090 h 630755"/>
                <a:gd name="connsiteX95" fmla="*/ 30097 w 1036732"/>
                <a:gd name="connsiteY95" fmla="*/ 0 h 630755"/>
                <a:gd name="connsiteX0" fmla="*/ 21812 w 1036732"/>
                <a:gd name="connsiteY0" fmla="*/ 11355 h 630755"/>
                <a:gd name="connsiteX1" fmla="*/ 443 w 1036732"/>
                <a:gd name="connsiteY1" fmla="*/ 96382 h 630755"/>
                <a:gd name="connsiteX2" fmla="*/ 7857 w 1036732"/>
                <a:gd name="connsiteY2" fmla="*/ 103796 h 630755"/>
                <a:gd name="connsiteX3" fmla="*/ 12799 w 1036732"/>
                <a:gd name="connsiteY3" fmla="*/ 111210 h 630755"/>
                <a:gd name="connsiteX4" fmla="*/ 15271 w 1036732"/>
                <a:gd name="connsiteY4" fmla="*/ 118625 h 630755"/>
                <a:gd name="connsiteX5" fmla="*/ 44927 w 1036732"/>
                <a:gd name="connsiteY5" fmla="*/ 133453 h 630755"/>
                <a:gd name="connsiteX6" fmla="*/ 52341 w 1036732"/>
                <a:gd name="connsiteY6" fmla="*/ 135924 h 630755"/>
                <a:gd name="connsiteX7" fmla="*/ 59755 w 1036732"/>
                <a:gd name="connsiteY7" fmla="*/ 138395 h 630755"/>
                <a:gd name="connsiteX8" fmla="*/ 64698 w 1036732"/>
                <a:gd name="connsiteY8" fmla="*/ 153223 h 630755"/>
                <a:gd name="connsiteX9" fmla="*/ 69640 w 1036732"/>
                <a:gd name="connsiteY9" fmla="*/ 182880 h 630755"/>
                <a:gd name="connsiteX10" fmla="*/ 71571 w 1036732"/>
                <a:gd name="connsiteY10" fmla="*/ 211075 h 630755"/>
                <a:gd name="connsiteX11" fmla="*/ 54812 w 1036732"/>
                <a:gd name="connsiteY11" fmla="*/ 274320 h 630755"/>
                <a:gd name="connsiteX12" fmla="*/ 57284 w 1036732"/>
                <a:gd name="connsiteY12" fmla="*/ 291619 h 630755"/>
                <a:gd name="connsiteX13" fmla="*/ 72112 w 1036732"/>
                <a:gd name="connsiteY13" fmla="*/ 306447 h 630755"/>
                <a:gd name="connsiteX14" fmla="*/ 94354 w 1036732"/>
                <a:gd name="connsiteY14" fmla="*/ 318804 h 630755"/>
                <a:gd name="connsiteX15" fmla="*/ 99297 w 1036732"/>
                <a:gd name="connsiteY15" fmla="*/ 350932 h 630755"/>
                <a:gd name="connsiteX16" fmla="*/ 101768 w 1036732"/>
                <a:gd name="connsiteY16" fmla="*/ 363288 h 630755"/>
                <a:gd name="connsiteX17" fmla="*/ 109182 w 1036732"/>
                <a:gd name="connsiteY17" fmla="*/ 370702 h 630755"/>
                <a:gd name="connsiteX18" fmla="*/ 116596 w 1036732"/>
                <a:gd name="connsiteY18" fmla="*/ 397887 h 630755"/>
                <a:gd name="connsiteX19" fmla="*/ 121539 w 1036732"/>
                <a:gd name="connsiteY19" fmla="*/ 405301 h 630755"/>
                <a:gd name="connsiteX20" fmla="*/ 126481 w 1036732"/>
                <a:gd name="connsiteY20" fmla="*/ 422601 h 630755"/>
                <a:gd name="connsiteX21" fmla="*/ 141310 w 1036732"/>
                <a:gd name="connsiteY21" fmla="*/ 432486 h 630755"/>
                <a:gd name="connsiteX22" fmla="*/ 148724 w 1036732"/>
                <a:gd name="connsiteY22" fmla="*/ 437429 h 630755"/>
                <a:gd name="connsiteX23" fmla="*/ 163552 w 1036732"/>
                <a:gd name="connsiteY23" fmla="*/ 449786 h 630755"/>
                <a:gd name="connsiteX24" fmla="*/ 183323 w 1036732"/>
                <a:gd name="connsiteY24" fmla="*/ 457200 h 630755"/>
                <a:gd name="connsiteX25" fmla="*/ 190737 w 1036732"/>
                <a:gd name="connsiteY25" fmla="*/ 459671 h 630755"/>
                <a:gd name="connsiteX26" fmla="*/ 252520 w 1036732"/>
                <a:gd name="connsiteY26" fmla="*/ 464614 h 630755"/>
                <a:gd name="connsiteX27" fmla="*/ 259934 w 1036732"/>
                <a:gd name="connsiteY27" fmla="*/ 484385 h 630755"/>
                <a:gd name="connsiteX28" fmla="*/ 269820 w 1036732"/>
                <a:gd name="connsiteY28" fmla="*/ 499213 h 630755"/>
                <a:gd name="connsiteX29" fmla="*/ 274763 w 1036732"/>
                <a:gd name="connsiteY29" fmla="*/ 516512 h 630755"/>
                <a:gd name="connsiteX30" fmla="*/ 282177 w 1036732"/>
                <a:gd name="connsiteY30" fmla="*/ 521455 h 630755"/>
                <a:gd name="connsiteX31" fmla="*/ 294533 w 1036732"/>
                <a:gd name="connsiteY31" fmla="*/ 536283 h 630755"/>
                <a:gd name="connsiteX32" fmla="*/ 301947 w 1036732"/>
                <a:gd name="connsiteY32" fmla="*/ 538754 h 630755"/>
                <a:gd name="connsiteX33" fmla="*/ 341489 w 1036732"/>
                <a:gd name="connsiteY33" fmla="*/ 546168 h 630755"/>
                <a:gd name="connsiteX34" fmla="*/ 363731 w 1036732"/>
                <a:gd name="connsiteY34" fmla="*/ 553582 h 630755"/>
                <a:gd name="connsiteX35" fmla="*/ 374717 w 1036732"/>
                <a:gd name="connsiteY35" fmla="*/ 572723 h 630755"/>
                <a:gd name="connsiteX36" fmla="*/ 428256 w 1036732"/>
                <a:gd name="connsiteY36" fmla="*/ 578855 h 630755"/>
                <a:gd name="connsiteX37" fmla="*/ 442814 w 1036732"/>
                <a:gd name="connsiteY37" fmla="*/ 587370 h 630755"/>
                <a:gd name="connsiteX38" fmla="*/ 406084 w 1036732"/>
                <a:gd name="connsiteY38" fmla="*/ 584068 h 630755"/>
                <a:gd name="connsiteX39" fmla="*/ 457643 w 1036732"/>
                <a:gd name="connsiteY39" fmla="*/ 575825 h 630755"/>
                <a:gd name="connsiteX40" fmla="*/ 465057 w 1036732"/>
                <a:gd name="connsiteY40" fmla="*/ 580767 h 630755"/>
                <a:gd name="connsiteX41" fmla="*/ 472471 w 1036732"/>
                <a:gd name="connsiteY41" fmla="*/ 583239 h 630755"/>
                <a:gd name="connsiteX42" fmla="*/ 494713 w 1036732"/>
                <a:gd name="connsiteY42" fmla="*/ 595595 h 630755"/>
                <a:gd name="connsiteX43" fmla="*/ 516955 w 1036732"/>
                <a:gd name="connsiteY43" fmla="*/ 603009 h 630755"/>
                <a:gd name="connsiteX44" fmla="*/ 531783 w 1036732"/>
                <a:gd name="connsiteY44" fmla="*/ 607952 h 630755"/>
                <a:gd name="connsiteX45" fmla="*/ 567032 w 1036732"/>
                <a:gd name="connsiteY45" fmla="*/ 630755 h 630755"/>
                <a:gd name="connsiteX46" fmla="*/ 615809 w 1036732"/>
                <a:gd name="connsiteY46" fmla="*/ 610423 h 630755"/>
                <a:gd name="connsiteX47" fmla="*/ 611317 w 1036732"/>
                <a:gd name="connsiteY47" fmla="*/ 615006 h 630755"/>
                <a:gd name="connsiteX48" fmla="*/ 638051 w 1036732"/>
                <a:gd name="connsiteY48" fmla="*/ 600538 h 630755"/>
                <a:gd name="connsiteX49" fmla="*/ 647937 w 1036732"/>
                <a:gd name="connsiteY49" fmla="*/ 585710 h 630755"/>
                <a:gd name="connsiteX50" fmla="*/ 650408 w 1036732"/>
                <a:gd name="connsiteY50" fmla="*/ 578296 h 630755"/>
                <a:gd name="connsiteX51" fmla="*/ 660293 w 1036732"/>
                <a:gd name="connsiteY51" fmla="*/ 575825 h 630755"/>
                <a:gd name="connsiteX52" fmla="*/ 682535 w 1036732"/>
                <a:gd name="connsiteY52" fmla="*/ 580767 h 630755"/>
                <a:gd name="connsiteX53" fmla="*/ 699835 w 1036732"/>
                <a:gd name="connsiteY53" fmla="*/ 585710 h 630755"/>
                <a:gd name="connsiteX54" fmla="*/ 707249 w 1036732"/>
                <a:gd name="connsiteY54" fmla="*/ 593124 h 630755"/>
                <a:gd name="connsiteX55" fmla="*/ 719606 w 1036732"/>
                <a:gd name="connsiteY55" fmla="*/ 595595 h 630755"/>
                <a:gd name="connsiteX56" fmla="*/ 749262 w 1036732"/>
                <a:gd name="connsiteY56" fmla="*/ 598067 h 630755"/>
                <a:gd name="connsiteX57" fmla="*/ 820931 w 1036732"/>
                <a:gd name="connsiteY57" fmla="*/ 598067 h 630755"/>
                <a:gd name="connsiteX58" fmla="*/ 835759 w 1036732"/>
                <a:gd name="connsiteY58" fmla="*/ 593124 h 630755"/>
                <a:gd name="connsiteX59" fmla="*/ 848116 w 1036732"/>
                <a:gd name="connsiteY59" fmla="*/ 583239 h 630755"/>
                <a:gd name="connsiteX60" fmla="*/ 853059 w 1036732"/>
                <a:gd name="connsiteY60" fmla="*/ 575825 h 630755"/>
                <a:gd name="connsiteX61" fmla="*/ 862944 w 1036732"/>
                <a:gd name="connsiteY61" fmla="*/ 553582 h 630755"/>
                <a:gd name="connsiteX62" fmla="*/ 870358 w 1036732"/>
                <a:gd name="connsiteY62" fmla="*/ 548640 h 630755"/>
                <a:gd name="connsiteX63" fmla="*/ 880244 w 1036732"/>
                <a:gd name="connsiteY63" fmla="*/ 533812 h 630755"/>
                <a:gd name="connsiteX64" fmla="*/ 887658 w 1036732"/>
                <a:gd name="connsiteY64" fmla="*/ 518983 h 630755"/>
                <a:gd name="connsiteX65" fmla="*/ 890129 w 1036732"/>
                <a:gd name="connsiteY65" fmla="*/ 509098 h 630755"/>
                <a:gd name="connsiteX66" fmla="*/ 904957 w 1036732"/>
                <a:gd name="connsiteY66" fmla="*/ 499213 h 630755"/>
                <a:gd name="connsiteX67" fmla="*/ 927199 w 1036732"/>
                <a:gd name="connsiteY67" fmla="*/ 481913 h 630755"/>
                <a:gd name="connsiteX68" fmla="*/ 934613 w 1036732"/>
                <a:gd name="connsiteY68" fmla="*/ 476970 h 630755"/>
                <a:gd name="connsiteX69" fmla="*/ 939556 w 1036732"/>
                <a:gd name="connsiteY69" fmla="*/ 467085 h 630755"/>
                <a:gd name="connsiteX70" fmla="*/ 946970 w 1036732"/>
                <a:gd name="connsiteY70" fmla="*/ 464614 h 630755"/>
                <a:gd name="connsiteX71" fmla="*/ 949441 w 1036732"/>
                <a:gd name="connsiteY71" fmla="*/ 457200 h 630755"/>
                <a:gd name="connsiteX72" fmla="*/ 956855 w 1036732"/>
                <a:gd name="connsiteY72" fmla="*/ 452257 h 630755"/>
                <a:gd name="connsiteX73" fmla="*/ 961798 w 1036732"/>
                <a:gd name="connsiteY73" fmla="*/ 444843 h 630755"/>
                <a:gd name="connsiteX74" fmla="*/ 974155 w 1036732"/>
                <a:gd name="connsiteY74" fmla="*/ 432486 h 630755"/>
                <a:gd name="connsiteX75" fmla="*/ 984040 w 1036732"/>
                <a:gd name="connsiteY75" fmla="*/ 405301 h 630755"/>
                <a:gd name="connsiteX76" fmla="*/ 993656 w 1036732"/>
                <a:gd name="connsiteY76" fmla="*/ 410894 h 630755"/>
                <a:gd name="connsiteX77" fmla="*/ 1003270 w 1036732"/>
                <a:gd name="connsiteY77" fmla="*/ 378766 h 630755"/>
                <a:gd name="connsiteX78" fmla="*/ 998868 w 1036732"/>
                <a:gd name="connsiteY78" fmla="*/ 360817 h 630755"/>
                <a:gd name="connsiteX79" fmla="*/ 1003811 w 1036732"/>
                <a:gd name="connsiteY79" fmla="*/ 353403 h 630755"/>
                <a:gd name="connsiteX80" fmla="*/ 1011225 w 1036732"/>
                <a:gd name="connsiteY80" fmla="*/ 348460 h 630755"/>
                <a:gd name="connsiteX81" fmla="*/ 1013697 w 1036732"/>
                <a:gd name="connsiteY81" fmla="*/ 341046 h 630755"/>
                <a:gd name="connsiteX82" fmla="*/ 1001340 w 1036732"/>
                <a:gd name="connsiteY82" fmla="*/ 336103 h 630755"/>
                <a:gd name="connsiteX83" fmla="*/ 1032534 w 1036732"/>
                <a:gd name="connsiteY83" fmla="*/ 338775 h 630755"/>
                <a:gd name="connsiteX84" fmla="*/ 1011225 w 1036732"/>
                <a:gd name="connsiteY84" fmla="*/ 301505 h 630755"/>
                <a:gd name="connsiteX85" fmla="*/ 1008754 w 1036732"/>
                <a:gd name="connsiteY85" fmla="*/ 261963 h 630755"/>
                <a:gd name="connsiteX86" fmla="*/ 1001340 w 1036732"/>
                <a:gd name="connsiteY86" fmla="*/ 244663 h 630755"/>
                <a:gd name="connsiteX87" fmla="*/ 993926 w 1036732"/>
                <a:gd name="connsiteY87" fmla="*/ 234778 h 630755"/>
                <a:gd name="connsiteX88" fmla="*/ 986512 w 1036732"/>
                <a:gd name="connsiteY88" fmla="*/ 219950 h 630755"/>
                <a:gd name="connsiteX89" fmla="*/ 979098 w 1036732"/>
                <a:gd name="connsiteY89" fmla="*/ 217479 h 630755"/>
                <a:gd name="connsiteX90" fmla="*/ 974155 w 1036732"/>
                <a:gd name="connsiteY90" fmla="*/ 210065 h 630755"/>
                <a:gd name="connsiteX91" fmla="*/ 966741 w 1036732"/>
                <a:gd name="connsiteY91" fmla="*/ 205122 h 630755"/>
                <a:gd name="connsiteX92" fmla="*/ 994035 w 1036732"/>
                <a:gd name="connsiteY92" fmla="*/ 188183 h 630755"/>
                <a:gd name="connsiteX93" fmla="*/ 1013165 w 1036732"/>
                <a:gd name="connsiteY93" fmla="*/ 217881 h 630755"/>
                <a:gd name="connsiteX94" fmla="*/ 937817 w 1036732"/>
                <a:gd name="connsiteY94" fmla="*/ 13090 h 630755"/>
                <a:gd name="connsiteX95" fmla="*/ 30097 w 1036732"/>
                <a:gd name="connsiteY95" fmla="*/ 0 h 630755"/>
                <a:gd name="connsiteX0" fmla="*/ 21812 w 1036732"/>
                <a:gd name="connsiteY0" fmla="*/ 11355 h 630755"/>
                <a:gd name="connsiteX1" fmla="*/ 443 w 1036732"/>
                <a:gd name="connsiteY1" fmla="*/ 96382 h 630755"/>
                <a:gd name="connsiteX2" fmla="*/ 7857 w 1036732"/>
                <a:gd name="connsiteY2" fmla="*/ 103796 h 630755"/>
                <a:gd name="connsiteX3" fmla="*/ 12799 w 1036732"/>
                <a:gd name="connsiteY3" fmla="*/ 111210 h 630755"/>
                <a:gd name="connsiteX4" fmla="*/ 15271 w 1036732"/>
                <a:gd name="connsiteY4" fmla="*/ 118625 h 630755"/>
                <a:gd name="connsiteX5" fmla="*/ 44927 w 1036732"/>
                <a:gd name="connsiteY5" fmla="*/ 133453 h 630755"/>
                <a:gd name="connsiteX6" fmla="*/ 52341 w 1036732"/>
                <a:gd name="connsiteY6" fmla="*/ 135924 h 630755"/>
                <a:gd name="connsiteX7" fmla="*/ 59755 w 1036732"/>
                <a:gd name="connsiteY7" fmla="*/ 138395 h 630755"/>
                <a:gd name="connsiteX8" fmla="*/ 64698 w 1036732"/>
                <a:gd name="connsiteY8" fmla="*/ 153223 h 630755"/>
                <a:gd name="connsiteX9" fmla="*/ 69640 w 1036732"/>
                <a:gd name="connsiteY9" fmla="*/ 182880 h 630755"/>
                <a:gd name="connsiteX10" fmla="*/ 71571 w 1036732"/>
                <a:gd name="connsiteY10" fmla="*/ 211075 h 630755"/>
                <a:gd name="connsiteX11" fmla="*/ 54812 w 1036732"/>
                <a:gd name="connsiteY11" fmla="*/ 274320 h 630755"/>
                <a:gd name="connsiteX12" fmla="*/ 57284 w 1036732"/>
                <a:gd name="connsiteY12" fmla="*/ 291619 h 630755"/>
                <a:gd name="connsiteX13" fmla="*/ 72112 w 1036732"/>
                <a:gd name="connsiteY13" fmla="*/ 306447 h 630755"/>
                <a:gd name="connsiteX14" fmla="*/ 94354 w 1036732"/>
                <a:gd name="connsiteY14" fmla="*/ 318804 h 630755"/>
                <a:gd name="connsiteX15" fmla="*/ 99297 w 1036732"/>
                <a:gd name="connsiteY15" fmla="*/ 350932 h 630755"/>
                <a:gd name="connsiteX16" fmla="*/ 101768 w 1036732"/>
                <a:gd name="connsiteY16" fmla="*/ 363288 h 630755"/>
                <a:gd name="connsiteX17" fmla="*/ 109182 w 1036732"/>
                <a:gd name="connsiteY17" fmla="*/ 370702 h 630755"/>
                <a:gd name="connsiteX18" fmla="*/ 116596 w 1036732"/>
                <a:gd name="connsiteY18" fmla="*/ 397887 h 630755"/>
                <a:gd name="connsiteX19" fmla="*/ 121539 w 1036732"/>
                <a:gd name="connsiteY19" fmla="*/ 405301 h 630755"/>
                <a:gd name="connsiteX20" fmla="*/ 126481 w 1036732"/>
                <a:gd name="connsiteY20" fmla="*/ 422601 h 630755"/>
                <a:gd name="connsiteX21" fmla="*/ 141310 w 1036732"/>
                <a:gd name="connsiteY21" fmla="*/ 432486 h 630755"/>
                <a:gd name="connsiteX22" fmla="*/ 148724 w 1036732"/>
                <a:gd name="connsiteY22" fmla="*/ 437429 h 630755"/>
                <a:gd name="connsiteX23" fmla="*/ 163552 w 1036732"/>
                <a:gd name="connsiteY23" fmla="*/ 449786 h 630755"/>
                <a:gd name="connsiteX24" fmla="*/ 183323 w 1036732"/>
                <a:gd name="connsiteY24" fmla="*/ 457200 h 630755"/>
                <a:gd name="connsiteX25" fmla="*/ 190737 w 1036732"/>
                <a:gd name="connsiteY25" fmla="*/ 459671 h 630755"/>
                <a:gd name="connsiteX26" fmla="*/ 252520 w 1036732"/>
                <a:gd name="connsiteY26" fmla="*/ 464614 h 630755"/>
                <a:gd name="connsiteX27" fmla="*/ 259934 w 1036732"/>
                <a:gd name="connsiteY27" fmla="*/ 484385 h 630755"/>
                <a:gd name="connsiteX28" fmla="*/ 269820 w 1036732"/>
                <a:gd name="connsiteY28" fmla="*/ 499213 h 630755"/>
                <a:gd name="connsiteX29" fmla="*/ 274763 w 1036732"/>
                <a:gd name="connsiteY29" fmla="*/ 516512 h 630755"/>
                <a:gd name="connsiteX30" fmla="*/ 282177 w 1036732"/>
                <a:gd name="connsiteY30" fmla="*/ 521455 h 630755"/>
                <a:gd name="connsiteX31" fmla="*/ 294533 w 1036732"/>
                <a:gd name="connsiteY31" fmla="*/ 536283 h 630755"/>
                <a:gd name="connsiteX32" fmla="*/ 301947 w 1036732"/>
                <a:gd name="connsiteY32" fmla="*/ 538754 h 630755"/>
                <a:gd name="connsiteX33" fmla="*/ 341489 w 1036732"/>
                <a:gd name="connsiteY33" fmla="*/ 546168 h 630755"/>
                <a:gd name="connsiteX34" fmla="*/ 363731 w 1036732"/>
                <a:gd name="connsiteY34" fmla="*/ 553582 h 630755"/>
                <a:gd name="connsiteX35" fmla="*/ 374717 w 1036732"/>
                <a:gd name="connsiteY35" fmla="*/ 572723 h 630755"/>
                <a:gd name="connsiteX36" fmla="*/ 428256 w 1036732"/>
                <a:gd name="connsiteY36" fmla="*/ 578855 h 630755"/>
                <a:gd name="connsiteX37" fmla="*/ 442814 w 1036732"/>
                <a:gd name="connsiteY37" fmla="*/ 587370 h 630755"/>
                <a:gd name="connsiteX38" fmla="*/ 406084 w 1036732"/>
                <a:gd name="connsiteY38" fmla="*/ 584068 h 630755"/>
                <a:gd name="connsiteX39" fmla="*/ 457643 w 1036732"/>
                <a:gd name="connsiteY39" fmla="*/ 575825 h 630755"/>
                <a:gd name="connsiteX40" fmla="*/ 465057 w 1036732"/>
                <a:gd name="connsiteY40" fmla="*/ 580767 h 630755"/>
                <a:gd name="connsiteX41" fmla="*/ 472471 w 1036732"/>
                <a:gd name="connsiteY41" fmla="*/ 583239 h 630755"/>
                <a:gd name="connsiteX42" fmla="*/ 494713 w 1036732"/>
                <a:gd name="connsiteY42" fmla="*/ 595595 h 630755"/>
                <a:gd name="connsiteX43" fmla="*/ 516955 w 1036732"/>
                <a:gd name="connsiteY43" fmla="*/ 603009 h 630755"/>
                <a:gd name="connsiteX44" fmla="*/ 531783 w 1036732"/>
                <a:gd name="connsiteY44" fmla="*/ 607952 h 630755"/>
                <a:gd name="connsiteX45" fmla="*/ 567032 w 1036732"/>
                <a:gd name="connsiteY45" fmla="*/ 630755 h 630755"/>
                <a:gd name="connsiteX46" fmla="*/ 615809 w 1036732"/>
                <a:gd name="connsiteY46" fmla="*/ 610423 h 630755"/>
                <a:gd name="connsiteX47" fmla="*/ 611317 w 1036732"/>
                <a:gd name="connsiteY47" fmla="*/ 615006 h 630755"/>
                <a:gd name="connsiteX48" fmla="*/ 638051 w 1036732"/>
                <a:gd name="connsiteY48" fmla="*/ 600538 h 630755"/>
                <a:gd name="connsiteX49" fmla="*/ 647937 w 1036732"/>
                <a:gd name="connsiteY49" fmla="*/ 585710 h 630755"/>
                <a:gd name="connsiteX50" fmla="*/ 650408 w 1036732"/>
                <a:gd name="connsiteY50" fmla="*/ 578296 h 630755"/>
                <a:gd name="connsiteX51" fmla="*/ 660293 w 1036732"/>
                <a:gd name="connsiteY51" fmla="*/ 575825 h 630755"/>
                <a:gd name="connsiteX52" fmla="*/ 682535 w 1036732"/>
                <a:gd name="connsiteY52" fmla="*/ 580767 h 630755"/>
                <a:gd name="connsiteX53" fmla="*/ 699835 w 1036732"/>
                <a:gd name="connsiteY53" fmla="*/ 585710 h 630755"/>
                <a:gd name="connsiteX54" fmla="*/ 707249 w 1036732"/>
                <a:gd name="connsiteY54" fmla="*/ 593124 h 630755"/>
                <a:gd name="connsiteX55" fmla="*/ 719606 w 1036732"/>
                <a:gd name="connsiteY55" fmla="*/ 595595 h 630755"/>
                <a:gd name="connsiteX56" fmla="*/ 749262 w 1036732"/>
                <a:gd name="connsiteY56" fmla="*/ 598067 h 630755"/>
                <a:gd name="connsiteX57" fmla="*/ 820931 w 1036732"/>
                <a:gd name="connsiteY57" fmla="*/ 598067 h 630755"/>
                <a:gd name="connsiteX58" fmla="*/ 835759 w 1036732"/>
                <a:gd name="connsiteY58" fmla="*/ 593124 h 630755"/>
                <a:gd name="connsiteX59" fmla="*/ 848116 w 1036732"/>
                <a:gd name="connsiteY59" fmla="*/ 583239 h 630755"/>
                <a:gd name="connsiteX60" fmla="*/ 853059 w 1036732"/>
                <a:gd name="connsiteY60" fmla="*/ 575825 h 630755"/>
                <a:gd name="connsiteX61" fmla="*/ 862944 w 1036732"/>
                <a:gd name="connsiteY61" fmla="*/ 553582 h 630755"/>
                <a:gd name="connsiteX62" fmla="*/ 870358 w 1036732"/>
                <a:gd name="connsiteY62" fmla="*/ 548640 h 630755"/>
                <a:gd name="connsiteX63" fmla="*/ 880244 w 1036732"/>
                <a:gd name="connsiteY63" fmla="*/ 533812 h 630755"/>
                <a:gd name="connsiteX64" fmla="*/ 887658 w 1036732"/>
                <a:gd name="connsiteY64" fmla="*/ 518983 h 630755"/>
                <a:gd name="connsiteX65" fmla="*/ 890129 w 1036732"/>
                <a:gd name="connsiteY65" fmla="*/ 509098 h 630755"/>
                <a:gd name="connsiteX66" fmla="*/ 904957 w 1036732"/>
                <a:gd name="connsiteY66" fmla="*/ 499213 h 630755"/>
                <a:gd name="connsiteX67" fmla="*/ 927199 w 1036732"/>
                <a:gd name="connsiteY67" fmla="*/ 481913 h 630755"/>
                <a:gd name="connsiteX68" fmla="*/ 934613 w 1036732"/>
                <a:gd name="connsiteY68" fmla="*/ 476970 h 630755"/>
                <a:gd name="connsiteX69" fmla="*/ 939556 w 1036732"/>
                <a:gd name="connsiteY69" fmla="*/ 467085 h 630755"/>
                <a:gd name="connsiteX70" fmla="*/ 946970 w 1036732"/>
                <a:gd name="connsiteY70" fmla="*/ 464614 h 630755"/>
                <a:gd name="connsiteX71" fmla="*/ 949441 w 1036732"/>
                <a:gd name="connsiteY71" fmla="*/ 457200 h 630755"/>
                <a:gd name="connsiteX72" fmla="*/ 956855 w 1036732"/>
                <a:gd name="connsiteY72" fmla="*/ 452257 h 630755"/>
                <a:gd name="connsiteX73" fmla="*/ 961798 w 1036732"/>
                <a:gd name="connsiteY73" fmla="*/ 444843 h 630755"/>
                <a:gd name="connsiteX74" fmla="*/ 974155 w 1036732"/>
                <a:gd name="connsiteY74" fmla="*/ 432486 h 630755"/>
                <a:gd name="connsiteX75" fmla="*/ 984040 w 1036732"/>
                <a:gd name="connsiteY75" fmla="*/ 405301 h 630755"/>
                <a:gd name="connsiteX76" fmla="*/ 993656 w 1036732"/>
                <a:gd name="connsiteY76" fmla="*/ 410894 h 630755"/>
                <a:gd name="connsiteX77" fmla="*/ 1003270 w 1036732"/>
                <a:gd name="connsiteY77" fmla="*/ 378766 h 630755"/>
                <a:gd name="connsiteX78" fmla="*/ 998868 w 1036732"/>
                <a:gd name="connsiteY78" fmla="*/ 360817 h 630755"/>
                <a:gd name="connsiteX79" fmla="*/ 1003811 w 1036732"/>
                <a:gd name="connsiteY79" fmla="*/ 353403 h 630755"/>
                <a:gd name="connsiteX80" fmla="*/ 1011225 w 1036732"/>
                <a:gd name="connsiteY80" fmla="*/ 348460 h 630755"/>
                <a:gd name="connsiteX81" fmla="*/ 1013697 w 1036732"/>
                <a:gd name="connsiteY81" fmla="*/ 341046 h 630755"/>
                <a:gd name="connsiteX82" fmla="*/ 1001340 w 1036732"/>
                <a:gd name="connsiteY82" fmla="*/ 336103 h 630755"/>
                <a:gd name="connsiteX83" fmla="*/ 1032534 w 1036732"/>
                <a:gd name="connsiteY83" fmla="*/ 338775 h 630755"/>
                <a:gd name="connsiteX84" fmla="*/ 1011225 w 1036732"/>
                <a:gd name="connsiteY84" fmla="*/ 301505 h 630755"/>
                <a:gd name="connsiteX85" fmla="*/ 1008754 w 1036732"/>
                <a:gd name="connsiteY85" fmla="*/ 261963 h 630755"/>
                <a:gd name="connsiteX86" fmla="*/ 1001340 w 1036732"/>
                <a:gd name="connsiteY86" fmla="*/ 244663 h 630755"/>
                <a:gd name="connsiteX87" fmla="*/ 993926 w 1036732"/>
                <a:gd name="connsiteY87" fmla="*/ 234778 h 630755"/>
                <a:gd name="connsiteX88" fmla="*/ 986512 w 1036732"/>
                <a:gd name="connsiteY88" fmla="*/ 219950 h 630755"/>
                <a:gd name="connsiteX89" fmla="*/ 979098 w 1036732"/>
                <a:gd name="connsiteY89" fmla="*/ 217479 h 630755"/>
                <a:gd name="connsiteX90" fmla="*/ 974155 w 1036732"/>
                <a:gd name="connsiteY90" fmla="*/ 210065 h 630755"/>
                <a:gd name="connsiteX91" fmla="*/ 986982 w 1036732"/>
                <a:gd name="connsiteY91" fmla="*/ 207503 h 630755"/>
                <a:gd name="connsiteX92" fmla="*/ 994035 w 1036732"/>
                <a:gd name="connsiteY92" fmla="*/ 188183 h 630755"/>
                <a:gd name="connsiteX93" fmla="*/ 1013165 w 1036732"/>
                <a:gd name="connsiteY93" fmla="*/ 217881 h 630755"/>
                <a:gd name="connsiteX94" fmla="*/ 937817 w 1036732"/>
                <a:gd name="connsiteY94" fmla="*/ 13090 h 630755"/>
                <a:gd name="connsiteX95" fmla="*/ 30097 w 1036732"/>
                <a:gd name="connsiteY95" fmla="*/ 0 h 630755"/>
                <a:gd name="connsiteX0" fmla="*/ 21827 w 1036747"/>
                <a:gd name="connsiteY0" fmla="*/ 11355 h 630755"/>
                <a:gd name="connsiteX1" fmla="*/ 458 w 1036747"/>
                <a:gd name="connsiteY1" fmla="*/ 96382 h 630755"/>
                <a:gd name="connsiteX2" fmla="*/ 7872 w 1036747"/>
                <a:gd name="connsiteY2" fmla="*/ 103796 h 630755"/>
                <a:gd name="connsiteX3" fmla="*/ 15962 w 1036747"/>
                <a:gd name="connsiteY3" fmla="*/ 73438 h 630755"/>
                <a:gd name="connsiteX4" fmla="*/ 15286 w 1036747"/>
                <a:gd name="connsiteY4" fmla="*/ 118625 h 630755"/>
                <a:gd name="connsiteX5" fmla="*/ 44942 w 1036747"/>
                <a:gd name="connsiteY5" fmla="*/ 133453 h 630755"/>
                <a:gd name="connsiteX6" fmla="*/ 52356 w 1036747"/>
                <a:gd name="connsiteY6" fmla="*/ 135924 h 630755"/>
                <a:gd name="connsiteX7" fmla="*/ 59770 w 1036747"/>
                <a:gd name="connsiteY7" fmla="*/ 138395 h 630755"/>
                <a:gd name="connsiteX8" fmla="*/ 64713 w 1036747"/>
                <a:gd name="connsiteY8" fmla="*/ 153223 h 630755"/>
                <a:gd name="connsiteX9" fmla="*/ 69655 w 1036747"/>
                <a:gd name="connsiteY9" fmla="*/ 182880 h 630755"/>
                <a:gd name="connsiteX10" fmla="*/ 71586 w 1036747"/>
                <a:gd name="connsiteY10" fmla="*/ 211075 h 630755"/>
                <a:gd name="connsiteX11" fmla="*/ 54827 w 1036747"/>
                <a:gd name="connsiteY11" fmla="*/ 274320 h 630755"/>
                <a:gd name="connsiteX12" fmla="*/ 57299 w 1036747"/>
                <a:gd name="connsiteY12" fmla="*/ 291619 h 630755"/>
                <a:gd name="connsiteX13" fmla="*/ 72127 w 1036747"/>
                <a:gd name="connsiteY13" fmla="*/ 306447 h 630755"/>
                <a:gd name="connsiteX14" fmla="*/ 94369 w 1036747"/>
                <a:gd name="connsiteY14" fmla="*/ 318804 h 630755"/>
                <a:gd name="connsiteX15" fmla="*/ 99312 w 1036747"/>
                <a:gd name="connsiteY15" fmla="*/ 350932 h 630755"/>
                <a:gd name="connsiteX16" fmla="*/ 101783 w 1036747"/>
                <a:gd name="connsiteY16" fmla="*/ 363288 h 630755"/>
                <a:gd name="connsiteX17" fmla="*/ 109197 w 1036747"/>
                <a:gd name="connsiteY17" fmla="*/ 370702 h 630755"/>
                <a:gd name="connsiteX18" fmla="*/ 116611 w 1036747"/>
                <a:gd name="connsiteY18" fmla="*/ 397887 h 630755"/>
                <a:gd name="connsiteX19" fmla="*/ 121554 w 1036747"/>
                <a:gd name="connsiteY19" fmla="*/ 405301 h 630755"/>
                <a:gd name="connsiteX20" fmla="*/ 126496 w 1036747"/>
                <a:gd name="connsiteY20" fmla="*/ 422601 h 630755"/>
                <a:gd name="connsiteX21" fmla="*/ 141325 w 1036747"/>
                <a:gd name="connsiteY21" fmla="*/ 432486 h 630755"/>
                <a:gd name="connsiteX22" fmla="*/ 148739 w 1036747"/>
                <a:gd name="connsiteY22" fmla="*/ 437429 h 630755"/>
                <a:gd name="connsiteX23" fmla="*/ 163567 w 1036747"/>
                <a:gd name="connsiteY23" fmla="*/ 449786 h 630755"/>
                <a:gd name="connsiteX24" fmla="*/ 183338 w 1036747"/>
                <a:gd name="connsiteY24" fmla="*/ 457200 h 630755"/>
                <a:gd name="connsiteX25" fmla="*/ 190752 w 1036747"/>
                <a:gd name="connsiteY25" fmla="*/ 459671 h 630755"/>
                <a:gd name="connsiteX26" fmla="*/ 252535 w 1036747"/>
                <a:gd name="connsiteY26" fmla="*/ 464614 h 630755"/>
                <a:gd name="connsiteX27" fmla="*/ 259949 w 1036747"/>
                <a:gd name="connsiteY27" fmla="*/ 484385 h 630755"/>
                <a:gd name="connsiteX28" fmla="*/ 269835 w 1036747"/>
                <a:gd name="connsiteY28" fmla="*/ 499213 h 630755"/>
                <a:gd name="connsiteX29" fmla="*/ 274778 w 1036747"/>
                <a:gd name="connsiteY29" fmla="*/ 516512 h 630755"/>
                <a:gd name="connsiteX30" fmla="*/ 282192 w 1036747"/>
                <a:gd name="connsiteY30" fmla="*/ 521455 h 630755"/>
                <a:gd name="connsiteX31" fmla="*/ 294548 w 1036747"/>
                <a:gd name="connsiteY31" fmla="*/ 536283 h 630755"/>
                <a:gd name="connsiteX32" fmla="*/ 301962 w 1036747"/>
                <a:gd name="connsiteY32" fmla="*/ 538754 h 630755"/>
                <a:gd name="connsiteX33" fmla="*/ 341504 w 1036747"/>
                <a:gd name="connsiteY33" fmla="*/ 546168 h 630755"/>
                <a:gd name="connsiteX34" fmla="*/ 363746 w 1036747"/>
                <a:gd name="connsiteY34" fmla="*/ 553582 h 630755"/>
                <a:gd name="connsiteX35" fmla="*/ 374732 w 1036747"/>
                <a:gd name="connsiteY35" fmla="*/ 572723 h 630755"/>
                <a:gd name="connsiteX36" fmla="*/ 428271 w 1036747"/>
                <a:gd name="connsiteY36" fmla="*/ 578855 h 630755"/>
                <a:gd name="connsiteX37" fmla="*/ 442829 w 1036747"/>
                <a:gd name="connsiteY37" fmla="*/ 587370 h 630755"/>
                <a:gd name="connsiteX38" fmla="*/ 406099 w 1036747"/>
                <a:gd name="connsiteY38" fmla="*/ 584068 h 630755"/>
                <a:gd name="connsiteX39" fmla="*/ 457658 w 1036747"/>
                <a:gd name="connsiteY39" fmla="*/ 575825 h 630755"/>
                <a:gd name="connsiteX40" fmla="*/ 465072 w 1036747"/>
                <a:gd name="connsiteY40" fmla="*/ 580767 h 630755"/>
                <a:gd name="connsiteX41" fmla="*/ 472486 w 1036747"/>
                <a:gd name="connsiteY41" fmla="*/ 583239 h 630755"/>
                <a:gd name="connsiteX42" fmla="*/ 494728 w 1036747"/>
                <a:gd name="connsiteY42" fmla="*/ 595595 h 630755"/>
                <a:gd name="connsiteX43" fmla="*/ 516970 w 1036747"/>
                <a:gd name="connsiteY43" fmla="*/ 603009 h 630755"/>
                <a:gd name="connsiteX44" fmla="*/ 531798 w 1036747"/>
                <a:gd name="connsiteY44" fmla="*/ 607952 h 630755"/>
                <a:gd name="connsiteX45" fmla="*/ 567047 w 1036747"/>
                <a:gd name="connsiteY45" fmla="*/ 630755 h 630755"/>
                <a:gd name="connsiteX46" fmla="*/ 615824 w 1036747"/>
                <a:gd name="connsiteY46" fmla="*/ 610423 h 630755"/>
                <a:gd name="connsiteX47" fmla="*/ 611332 w 1036747"/>
                <a:gd name="connsiteY47" fmla="*/ 615006 h 630755"/>
                <a:gd name="connsiteX48" fmla="*/ 638066 w 1036747"/>
                <a:gd name="connsiteY48" fmla="*/ 600538 h 630755"/>
                <a:gd name="connsiteX49" fmla="*/ 647952 w 1036747"/>
                <a:gd name="connsiteY49" fmla="*/ 585710 h 630755"/>
                <a:gd name="connsiteX50" fmla="*/ 650423 w 1036747"/>
                <a:gd name="connsiteY50" fmla="*/ 578296 h 630755"/>
                <a:gd name="connsiteX51" fmla="*/ 660308 w 1036747"/>
                <a:gd name="connsiteY51" fmla="*/ 575825 h 630755"/>
                <a:gd name="connsiteX52" fmla="*/ 682550 w 1036747"/>
                <a:gd name="connsiteY52" fmla="*/ 580767 h 630755"/>
                <a:gd name="connsiteX53" fmla="*/ 699850 w 1036747"/>
                <a:gd name="connsiteY53" fmla="*/ 585710 h 630755"/>
                <a:gd name="connsiteX54" fmla="*/ 707264 w 1036747"/>
                <a:gd name="connsiteY54" fmla="*/ 593124 h 630755"/>
                <a:gd name="connsiteX55" fmla="*/ 719621 w 1036747"/>
                <a:gd name="connsiteY55" fmla="*/ 595595 h 630755"/>
                <a:gd name="connsiteX56" fmla="*/ 749277 w 1036747"/>
                <a:gd name="connsiteY56" fmla="*/ 598067 h 630755"/>
                <a:gd name="connsiteX57" fmla="*/ 820946 w 1036747"/>
                <a:gd name="connsiteY57" fmla="*/ 598067 h 630755"/>
                <a:gd name="connsiteX58" fmla="*/ 835774 w 1036747"/>
                <a:gd name="connsiteY58" fmla="*/ 593124 h 630755"/>
                <a:gd name="connsiteX59" fmla="*/ 848131 w 1036747"/>
                <a:gd name="connsiteY59" fmla="*/ 583239 h 630755"/>
                <a:gd name="connsiteX60" fmla="*/ 853074 w 1036747"/>
                <a:gd name="connsiteY60" fmla="*/ 575825 h 630755"/>
                <a:gd name="connsiteX61" fmla="*/ 862959 w 1036747"/>
                <a:gd name="connsiteY61" fmla="*/ 553582 h 630755"/>
                <a:gd name="connsiteX62" fmla="*/ 870373 w 1036747"/>
                <a:gd name="connsiteY62" fmla="*/ 548640 h 630755"/>
                <a:gd name="connsiteX63" fmla="*/ 880259 w 1036747"/>
                <a:gd name="connsiteY63" fmla="*/ 533812 h 630755"/>
                <a:gd name="connsiteX64" fmla="*/ 887673 w 1036747"/>
                <a:gd name="connsiteY64" fmla="*/ 518983 h 630755"/>
                <a:gd name="connsiteX65" fmla="*/ 890144 w 1036747"/>
                <a:gd name="connsiteY65" fmla="*/ 509098 h 630755"/>
                <a:gd name="connsiteX66" fmla="*/ 904972 w 1036747"/>
                <a:gd name="connsiteY66" fmla="*/ 499213 h 630755"/>
                <a:gd name="connsiteX67" fmla="*/ 927214 w 1036747"/>
                <a:gd name="connsiteY67" fmla="*/ 481913 h 630755"/>
                <a:gd name="connsiteX68" fmla="*/ 934628 w 1036747"/>
                <a:gd name="connsiteY68" fmla="*/ 476970 h 630755"/>
                <a:gd name="connsiteX69" fmla="*/ 939571 w 1036747"/>
                <a:gd name="connsiteY69" fmla="*/ 467085 h 630755"/>
                <a:gd name="connsiteX70" fmla="*/ 946985 w 1036747"/>
                <a:gd name="connsiteY70" fmla="*/ 464614 h 630755"/>
                <a:gd name="connsiteX71" fmla="*/ 949456 w 1036747"/>
                <a:gd name="connsiteY71" fmla="*/ 457200 h 630755"/>
                <a:gd name="connsiteX72" fmla="*/ 956870 w 1036747"/>
                <a:gd name="connsiteY72" fmla="*/ 452257 h 630755"/>
                <a:gd name="connsiteX73" fmla="*/ 961813 w 1036747"/>
                <a:gd name="connsiteY73" fmla="*/ 444843 h 630755"/>
                <a:gd name="connsiteX74" fmla="*/ 974170 w 1036747"/>
                <a:gd name="connsiteY74" fmla="*/ 432486 h 630755"/>
                <a:gd name="connsiteX75" fmla="*/ 984055 w 1036747"/>
                <a:gd name="connsiteY75" fmla="*/ 405301 h 630755"/>
                <a:gd name="connsiteX76" fmla="*/ 993671 w 1036747"/>
                <a:gd name="connsiteY76" fmla="*/ 410894 h 630755"/>
                <a:gd name="connsiteX77" fmla="*/ 1003285 w 1036747"/>
                <a:gd name="connsiteY77" fmla="*/ 378766 h 630755"/>
                <a:gd name="connsiteX78" fmla="*/ 998883 w 1036747"/>
                <a:gd name="connsiteY78" fmla="*/ 360817 h 630755"/>
                <a:gd name="connsiteX79" fmla="*/ 1003826 w 1036747"/>
                <a:gd name="connsiteY79" fmla="*/ 353403 h 630755"/>
                <a:gd name="connsiteX80" fmla="*/ 1011240 w 1036747"/>
                <a:gd name="connsiteY80" fmla="*/ 348460 h 630755"/>
                <a:gd name="connsiteX81" fmla="*/ 1013712 w 1036747"/>
                <a:gd name="connsiteY81" fmla="*/ 341046 h 630755"/>
                <a:gd name="connsiteX82" fmla="*/ 1001355 w 1036747"/>
                <a:gd name="connsiteY82" fmla="*/ 336103 h 630755"/>
                <a:gd name="connsiteX83" fmla="*/ 1032549 w 1036747"/>
                <a:gd name="connsiteY83" fmla="*/ 338775 h 630755"/>
                <a:gd name="connsiteX84" fmla="*/ 1011240 w 1036747"/>
                <a:gd name="connsiteY84" fmla="*/ 301505 h 630755"/>
                <a:gd name="connsiteX85" fmla="*/ 1008769 w 1036747"/>
                <a:gd name="connsiteY85" fmla="*/ 261963 h 630755"/>
                <a:gd name="connsiteX86" fmla="*/ 1001355 w 1036747"/>
                <a:gd name="connsiteY86" fmla="*/ 244663 h 630755"/>
                <a:gd name="connsiteX87" fmla="*/ 993941 w 1036747"/>
                <a:gd name="connsiteY87" fmla="*/ 234778 h 630755"/>
                <a:gd name="connsiteX88" fmla="*/ 986527 w 1036747"/>
                <a:gd name="connsiteY88" fmla="*/ 219950 h 630755"/>
                <a:gd name="connsiteX89" fmla="*/ 979113 w 1036747"/>
                <a:gd name="connsiteY89" fmla="*/ 217479 h 630755"/>
                <a:gd name="connsiteX90" fmla="*/ 974170 w 1036747"/>
                <a:gd name="connsiteY90" fmla="*/ 210065 h 630755"/>
                <a:gd name="connsiteX91" fmla="*/ 986997 w 1036747"/>
                <a:gd name="connsiteY91" fmla="*/ 207503 h 630755"/>
                <a:gd name="connsiteX92" fmla="*/ 994050 w 1036747"/>
                <a:gd name="connsiteY92" fmla="*/ 188183 h 630755"/>
                <a:gd name="connsiteX93" fmla="*/ 1013180 w 1036747"/>
                <a:gd name="connsiteY93" fmla="*/ 217881 h 630755"/>
                <a:gd name="connsiteX94" fmla="*/ 937832 w 1036747"/>
                <a:gd name="connsiteY94" fmla="*/ 13090 h 630755"/>
                <a:gd name="connsiteX95" fmla="*/ 30112 w 1036747"/>
                <a:gd name="connsiteY95" fmla="*/ 0 h 630755"/>
                <a:gd name="connsiteX0" fmla="*/ 21827 w 1036747"/>
                <a:gd name="connsiteY0" fmla="*/ 11355 h 630755"/>
                <a:gd name="connsiteX1" fmla="*/ 458 w 1036747"/>
                <a:gd name="connsiteY1" fmla="*/ 96382 h 630755"/>
                <a:gd name="connsiteX2" fmla="*/ 7872 w 1036747"/>
                <a:gd name="connsiteY2" fmla="*/ 103796 h 630755"/>
                <a:gd name="connsiteX3" fmla="*/ 15962 w 1036747"/>
                <a:gd name="connsiteY3" fmla="*/ 73438 h 630755"/>
                <a:gd name="connsiteX4" fmla="*/ 37319 w 1036747"/>
                <a:gd name="connsiteY4" fmla="*/ 98165 h 630755"/>
                <a:gd name="connsiteX5" fmla="*/ 44942 w 1036747"/>
                <a:gd name="connsiteY5" fmla="*/ 133453 h 630755"/>
                <a:gd name="connsiteX6" fmla="*/ 52356 w 1036747"/>
                <a:gd name="connsiteY6" fmla="*/ 135924 h 630755"/>
                <a:gd name="connsiteX7" fmla="*/ 59770 w 1036747"/>
                <a:gd name="connsiteY7" fmla="*/ 138395 h 630755"/>
                <a:gd name="connsiteX8" fmla="*/ 64713 w 1036747"/>
                <a:gd name="connsiteY8" fmla="*/ 153223 h 630755"/>
                <a:gd name="connsiteX9" fmla="*/ 69655 w 1036747"/>
                <a:gd name="connsiteY9" fmla="*/ 182880 h 630755"/>
                <a:gd name="connsiteX10" fmla="*/ 71586 w 1036747"/>
                <a:gd name="connsiteY10" fmla="*/ 211075 h 630755"/>
                <a:gd name="connsiteX11" fmla="*/ 54827 w 1036747"/>
                <a:gd name="connsiteY11" fmla="*/ 274320 h 630755"/>
                <a:gd name="connsiteX12" fmla="*/ 57299 w 1036747"/>
                <a:gd name="connsiteY12" fmla="*/ 291619 h 630755"/>
                <a:gd name="connsiteX13" fmla="*/ 72127 w 1036747"/>
                <a:gd name="connsiteY13" fmla="*/ 306447 h 630755"/>
                <a:gd name="connsiteX14" fmla="*/ 94369 w 1036747"/>
                <a:gd name="connsiteY14" fmla="*/ 318804 h 630755"/>
                <a:gd name="connsiteX15" fmla="*/ 99312 w 1036747"/>
                <a:gd name="connsiteY15" fmla="*/ 350932 h 630755"/>
                <a:gd name="connsiteX16" fmla="*/ 101783 w 1036747"/>
                <a:gd name="connsiteY16" fmla="*/ 363288 h 630755"/>
                <a:gd name="connsiteX17" fmla="*/ 109197 w 1036747"/>
                <a:gd name="connsiteY17" fmla="*/ 370702 h 630755"/>
                <a:gd name="connsiteX18" fmla="*/ 116611 w 1036747"/>
                <a:gd name="connsiteY18" fmla="*/ 397887 h 630755"/>
                <a:gd name="connsiteX19" fmla="*/ 121554 w 1036747"/>
                <a:gd name="connsiteY19" fmla="*/ 405301 h 630755"/>
                <a:gd name="connsiteX20" fmla="*/ 126496 w 1036747"/>
                <a:gd name="connsiteY20" fmla="*/ 422601 h 630755"/>
                <a:gd name="connsiteX21" fmla="*/ 141325 w 1036747"/>
                <a:gd name="connsiteY21" fmla="*/ 432486 h 630755"/>
                <a:gd name="connsiteX22" fmla="*/ 148739 w 1036747"/>
                <a:gd name="connsiteY22" fmla="*/ 437429 h 630755"/>
                <a:gd name="connsiteX23" fmla="*/ 163567 w 1036747"/>
                <a:gd name="connsiteY23" fmla="*/ 449786 h 630755"/>
                <a:gd name="connsiteX24" fmla="*/ 183338 w 1036747"/>
                <a:gd name="connsiteY24" fmla="*/ 457200 h 630755"/>
                <a:gd name="connsiteX25" fmla="*/ 190752 w 1036747"/>
                <a:gd name="connsiteY25" fmla="*/ 459671 h 630755"/>
                <a:gd name="connsiteX26" fmla="*/ 252535 w 1036747"/>
                <a:gd name="connsiteY26" fmla="*/ 464614 h 630755"/>
                <a:gd name="connsiteX27" fmla="*/ 259949 w 1036747"/>
                <a:gd name="connsiteY27" fmla="*/ 484385 h 630755"/>
                <a:gd name="connsiteX28" fmla="*/ 269835 w 1036747"/>
                <a:gd name="connsiteY28" fmla="*/ 499213 h 630755"/>
                <a:gd name="connsiteX29" fmla="*/ 274778 w 1036747"/>
                <a:gd name="connsiteY29" fmla="*/ 516512 h 630755"/>
                <a:gd name="connsiteX30" fmla="*/ 282192 w 1036747"/>
                <a:gd name="connsiteY30" fmla="*/ 521455 h 630755"/>
                <a:gd name="connsiteX31" fmla="*/ 294548 w 1036747"/>
                <a:gd name="connsiteY31" fmla="*/ 536283 h 630755"/>
                <a:gd name="connsiteX32" fmla="*/ 301962 w 1036747"/>
                <a:gd name="connsiteY32" fmla="*/ 538754 h 630755"/>
                <a:gd name="connsiteX33" fmla="*/ 341504 w 1036747"/>
                <a:gd name="connsiteY33" fmla="*/ 546168 h 630755"/>
                <a:gd name="connsiteX34" fmla="*/ 363746 w 1036747"/>
                <a:gd name="connsiteY34" fmla="*/ 553582 h 630755"/>
                <a:gd name="connsiteX35" fmla="*/ 374732 w 1036747"/>
                <a:gd name="connsiteY35" fmla="*/ 572723 h 630755"/>
                <a:gd name="connsiteX36" fmla="*/ 428271 w 1036747"/>
                <a:gd name="connsiteY36" fmla="*/ 578855 h 630755"/>
                <a:gd name="connsiteX37" fmla="*/ 442829 w 1036747"/>
                <a:gd name="connsiteY37" fmla="*/ 587370 h 630755"/>
                <a:gd name="connsiteX38" fmla="*/ 406099 w 1036747"/>
                <a:gd name="connsiteY38" fmla="*/ 584068 h 630755"/>
                <a:gd name="connsiteX39" fmla="*/ 457658 w 1036747"/>
                <a:gd name="connsiteY39" fmla="*/ 575825 h 630755"/>
                <a:gd name="connsiteX40" fmla="*/ 465072 w 1036747"/>
                <a:gd name="connsiteY40" fmla="*/ 580767 h 630755"/>
                <a:gd name="connsiteX41" fmla="*/ 472486 w 1036747"/>
                <a:gd name="connsiteY41" fmla="*/ 583239 h 630755"/>
                <a:gd name="connsiteX42" fmla="*/ 494728 w 1036747"/>
                <a:gd name="connsiteY42" fmla="*/ 595595 h 630755"/>
                <a:gd name="connsiteX43" fmla="*/ 516970 w 1036747"/>
                <a:gd name="connsiteY43" fmla="*/ 603009 h 630755"/>
                <a:gd name="connsiteX44" fmla="*/ 531798 w 1036747"/>
                <a:gd name="connsiteY44" fmla="*/ 607952 h 630755"/>
                <a:gd name="connsiteX45" fmla="*/ 567047 w 1036747"/>
                <a:gd name="connsiteY45" fmla="*/ 630755 h 630755"/>
                <a:gd name="connsiteX46" fmla="*/ 615824 w 1036747"/>
                <a:gd name="connsiteY46" fmla="*/ 610423 h 630755"/>
                <a:gd name="connsiteX47" fmla="*/ 611332 w 1036747"/>
                <a:gd name="connsiteY47" fmla="*/ 615006 h 630755"/>
                <a:gd name="connsiteX48" fmla="*/ 638066 w 1036747"/>
                <a:gd name="connsiteY48" fmla="*/ 600538 h 630755"/>
                <a:gd name="connsiteX49" fmla="*/ 647952 w 1036747"/>
                <a:gd name="connsiteY49" fmla="*/ 585710 h 630755"/>
                <a:gd name="connsiteX50" fmla="*/ 650423 w 1036747"/>
                <a:gd name="connsiteY50" fmla="*/ 578296 h 630755"/>
                <a:gd name="connsiteX51" fmla="*/ 660308 w 1036747"/>
                <a:gd name="connsiteY51" fmla="*/ 575825 h 630755"/>
                <a:gd name="connsiteX52" fmla="*/ 682550 w 1036747"/>
                <a:gd name="connsiteY52" fmla="*/ 580767 h 630755"/>
                <a:gd name="connsiteX53" fmla="*/ 699850 w 1036747"/>
                <a:gd name="connsiteY53" fmla="*/ 585710 h 630755"/>
                <a:gd name="connsiteX54" fmla="*/ 707264 w 1036747"/>
                <a:gd name="connsiteY54" fmla="*/ 593124 h 630755"/>
                <a:gd name="connsiteX55" fmla="*/ 719621 w 1036747"/>
                <a:gd name="connsiteY55" fmla="*/ 595595 h 630755"/>
                <a:gd name="connsiteX56" fmla="*/ 749277 w 1036747"/>
                <a:gd name="connsiteY56" fmla="*/ 598067 h 630755"/>
                <a:gd name="connsiteX57" fmla="*/ 820946 w 1036747"/>
                <a:gd name="connsiteY57" fmla="*/ 598067 h 630755"/>
                <a:gd name="connsiteX58" fmla="*/ 835774 w 1036747"/>
                <a:gd name="connsiteY58" fmla="*/ 593124 h 630755"/>
                <a:gd name="connsiteX59" fmla="*/ 848131 w 1036747"/>
                <a:gd name="connsiteY59" fmla="*/ 583239 h 630755"/>
                <a:gd name="connsiteX60" fmla="*/ 853074 w 1036747"/>
                <a:gd name="connsiteY60" fmla="*/ 575825 h 630755"/>
                <a:gd name="connsiteX61" fmla="*/ 862959 w 1036747"/>
                <a:gd name="connsiteY61" fmla="*/ 553582 h 630755"/>
                <a:gd name="connsiteX62" fmla="*/ 870373 w 1036747"/>
                <a:gd name="connsiteY62" fmla="*/ 548640 h 630755"/>
                <a:gd name="connsiteX63" fmla="*/ 880259 w 1036747"/>
                <a:gd name="connsiteY63" fmla="*/ 533812 h 630755"/>
                <a:gd name="connsiteX64" fmla="*/ 887673 w 1036747"/>
                <a:gd name="connsiteY64" fmla="*/ 518983 h 630755"/>
                <a:gd name="connsiteX65" fmla="*/ 890144 w 1036747"/>
                <a:gd name="connsiteY65" fmla="*/ 509098 h 630755"/>
                <a:gd name="connsiteX66" fmla="*/ 904972 w 1036747"/>
                <a:gd name="connsiteY66" fmla="*/ 499213 h 630755"/>
                <a:gd name="connsiteX67" fmla="*/ 927214 w 1036747"/>
                <a:gd name="connsiteY67" fmla="*/ 481913 h 630755"/>
                <a:gd name="connsiteX68" fmla="*/ 934628 w 1036747"/>
                <a:gd name="connsiteY68" fmla="*/ 476970 h 630755"/>
                <a:gd name="connsiteX69" fmla="*/ 939571 w 1036747"/>
                <a:gd name="connsiteY69" fmla="*/ 467085 h 630755"/>
                <a:gd name="connsiteX70" fmla="*/ 946985 w 1036747"/>
                <a:gd name="connsiteY70" fmla="*/ 464614 h 630755"/>
                <a:gd name="connsiteX71" fmla="*/ 949456 w 1036747"/>
                <a:gd name="connsiteY71" fmla="*/ 457200 h 630755"/>
                <a:gd name="connsiteX72" fmla="*/ 956870 w 1036747"/>
                <a:gd name="connsiteY72" fmla="*/ 452257 h 630755"/>
                <a:gd name="connsiteX73" fmla="*/ 961813 w 1036747"/>
                <a:gd name="connsiteY73" fmla="*/ 444843 h 630755"/>
                <a:gd name="connsiteX74" fmla="*/ 974170 w 1036747"/>
                <a:gd name="connsiteY74" fmla="*/ 432486 h 630755"/>
                <a:gd name="connsiteX75" fmla="*/ 984055 w 1036747"/>
                <a:gd name="connsiteY75" fmla="*/ 405301 h 630755"/>
                <a:gd name="connsiteX76" fmla="*/ 993671 w 1036747"/>
                <a:gd name="connsiteY76" fmla="*/ 410894 h 630755"/>
                <a:gd name="connsiteX77" fmla="*/ 1003285 w 1036747"/>
                <a:gd name="connsiteY77" fmla="*/ 378766 h 630755"/>
                <a:gd name="connsiteX78" fmla="*/ 998883 w 1036747"/>
                <a:gd name="connsiteY78" fmla="*/ 360817 h 630755"/>
                <a:gd name="connsiteX79" fmla="*/ 1003826 w 1036747"/>
                <a:gd name="connsiteY79" fmla="*/ 353403 h 630755"/>
                <a:gd name="connsiteX80" fmla="*/ 1011240 w 1036747"/>
                <a:gd name="connsiteY80" fmla="*/ 348460 h 630755"/>
                <a:gd name="connsiteX81" fmla="*/ 1013712 w 1036747"/>
                <a:gd name="connsiteY81" fmla="*/ 341046 h 630755"/>
                <a:gd name="connsiteX82" fmla="*/ 1001355 w 1036747"/>
                <a:gd name="connsiteY82" fmla="*/ 336103 h 630755"/>
                <a:gd name="connsiteX83" fmla="*/ 1032549 w 1036747"/>
                <a:gd name="connsiteY83" fmla="*/ 338775 h 630755"/>
                <a:gd name="connsiteX84" fmla="*/ 1011240 w 1036747"/>
                <a:gd name="connsiteY84" fmla="*/ 301505 h 630755"/>
                <a:gd name="connsiteX85" fmla="*/ 1008769 w 1036747"/>
                <a:gd name="connsiteY85" fmla="*/ 261963 h 630755"/>
                <a:gd name="connsiteX86" fmla="*/ 1001355 w 1036747"/>
                <a:gd name="connsiteY86" fmla="*/ 244663 h 630755"/>
                <a:gd name="connsiteX87" fmla="*/ 993941 w 1036747"/>
                <a:gd name="connsiteY87" fmla="*/ 234778 h 630755"/>
                <a:gd name="connsiteX88" fmla="*/ 986527 w 1036747"/>
                <a:gd name="connsiteY88" fmla="*/ 219950 h 630755"/>
                <a:gd name="connsiteX89" fmla="*/ 979113 w 1036747"/>
                <a:gd name="connsiteY89" fmla="*/ 217479 h 630755"/>
                <a:gd name="connsiteX90" fmla="*/ 974170 w 1036747"/>
                <a:gd name="connsiteY90" fmla="*/ 210065 h 630755"/>
                <a:gd name="connsiteX91" fmla="*/ 986997 w 1036747"/>
                <a:gd name="connsiteY91" fmla="*/ 207503 h 630755"/>
                <a:gd name="connsiteX92" fmla="*/ 994050 w 1036747"/>
                <a:gd name="connsiteY92" fmla="*/ 188183 h 630755"/>
                <a:gd name="connsiteX93" fmla="*/ 1013180 w 1036747"/>
                <a:gd name="connsiteY93" fmla="*/ 217881 h 630755"/>
                <a:gd name="connsiteX94" fmla="*/ 937832 w 1036747"/>
                <a:gd name="connsiteY94" fmla="*/ 13090 h 630755"/>
                <a:gd name="connsiteX95" fmla="*/ 30112 w 1036747"/>
                <a:gd name="connsiteY95" fmla="*/ 0 h 630755"/>
                <a:gd name="connsiteX0" fmla="*/ 21434 w 1036354"/>
                <a:gd name="connsiteY0" fmla="*/ 11355 h 630755"/>
                <a:gd name="connsiteX1" fmla="*/ 65 w 1036354"/>
                <a:gd name="connsiteY1" fmla="*/ 96382 h 630755"/>
                <a:gd name="connsiteX2" fmla="*/ 15569 w 1036354"/>
                <a:gd name="connsiteY2" fmla="*/ 73438 h 630755"/>
                <a:gd name="connsiteX3" fmla="*/ 36926 w 1036354"/>
                <a:gd name="connsiteY3" fmla="*/ 98165 h 630755"/>
                <a:gd name="connsiteX4" fmla="*/ 44549 w 1036354"/>
                <a:gd name="connsiteY4" fmla="*/ 133453 h 630755"/>
                <a:gd name="connsiteX5" fmla="*/ 51963 w 1036354"/>
                <a:gd name="connsiteY5" fmla="*/ 135924 h 630755"/>
                <a:gd name="connsiteX6" fmla="*/ 59377 w 1036354"/>
                <a:gd name="connsiteY6" fmla="*/ 138395 h 630755"/>
                <a:gd name="connsiteX7" fmla="*/ 64320 w 1036354"/>
                <a:gd name="connsiteY7" fmla="*/ 153223 h 630755"/>
                <a:gd name="connsiteX8" fmla="*/ 69262 w 1036354"/>
                <a:gd name="connsiteY8" fmla="*/ 182880 h 630755"/>
                <a:gd name="connsiteX9" fmla="*/ 71193 w 1036354"/>
                <a:gd name="connsiteY9" fmla="*/ 211075 h 630755"/>
                <a:gd name="connsiteX10" fmla="*/ 54434 w 1036354"/>
                <a:gd name="connsiteY10" fmla="*/ 274320 h 630755"/>
                <a:gd name="connsiteX11" fmla="*/ 56906 w 1036354"/>
                <a:gd name="connsiteY11" fmla="*/ 291619 h 630755"/>
                <a:gd name="connsiteX12" fmla="*/ 71734 w 1036354"/>
                <a:gd name="connsiteY12" fmla="*/ 306447 h 630755"/>
                <a:gd name="connsiteX13" fmla="*/ 93976 w 1036354"/>
                <a:gd name="connsiteY13" fmla="*/ 318804 h 630755"/>
                <a:gd name="connsiteX14" fmla="*/ 98919 w 1036354"/>
                <a:gd name="connsiteY14" fmla="*/ 350932 h 630755"/>
                <a:gd name="connsiteX15" fmla="*/ 101390 w 1036354"/>
                <a:gd name="connsiteY15" fmla="*/ 363288 h 630755"/>
                <a:gd name="connsiteX16" fmla="*/ 108804 w 1036354"/>
                <a:gd name="connsiteY16" fmla="*/ 370702 h 630755"/>
                <a:gd name="connsiteX17" fmla="*/ 116218 w 1036354"/>
                <a:gd name="connsiteY17" fmla="*/ 397887 h 630755"/>
                <a:gd name="connsiteX18" fmla="*/ 121161 w 1036354"/>
                <a:gd name="connsiteY18" fmla="*/ 405301 h 630755"/>
                <a:gd name="connsiteX19" fmla="*/ 126103 w 1036354"/>
                <a:gd name="connsiteY19" fmla="*/ 422601 h 630755"/>
                <a:gd name="connsiteX20" fmla="*/ 140932 w 1036354"/>
                <a:gd name="connsiteY20" fmla="*/ 432486 h 630755"/>
                <a:gd name="connsiteX21" fmla="*/ 148346 w 1036354"/>
                <a:gd name="connsiteY21" fmla="*/ 437429 h 630755"/>
                <a:gd name="connsiteX22" fmla="*/ 163174 w 1036354"/>
                <a:gd name="connsiteY22" fmla="*/ 449786 h 630755"/>
                <a:gd name="connsiteX23" fmla="*/ 182945 w 1036354"/>
                <a:gd name="connsiteY23" fmla="*/ 457200 h 630755"/>
                <a:gd name="connsiteX24" fmla="*/ 190359 w 1036354"/>
                <a:gd name="connsiteY24" fmla="*/ 459671 h 630755"/>
                <a:gd name="connsiteX25" fmla="*/ 252142 w 1036354"/>
                <a:gd name="connsiteY25" fmla="*/ 464614 h 630755"/>
                <a:gd name="connsiteX26" fmla="*/ 259556 w 1036354"/>
                <a:gd name="connsiteY26" fmla="*/ 484385 h 630755"/>
                <a:gd name="connsiteX27" fmla="*/ 269442 w 1036354"/>
                <a:gd name="connsiteY27" fmla="*/ 499213 h 630755"/>
                <a:gd name="connsiteX28" fmla="*/ 274385 w 1036354"/>
                <a:gd name="connsiteY28" fmla="*/ 516512 h 630755"/>
                <a:gd name="connsiteX29" fmla="*/ 281799 w 1036354"/>
                <a:gd name="connsiteY29" fmla="*/ 521455 h 630755"/>
                <a:gd name="connsiteX30" fmla="*/ 294155 w 1036354"/>
                <a:gd name="connsiteY30" fmla="*/ 536283 h 630755"/>
                <a:gd name="connsiteX31" fmla="*/ 301569 w 1036354"/>
                <a:gd name="connsiteY31" fmla="*/ 538754 h 630755"/>
                <a:gd name="connsiteX32" fmla="*/ 341111 w 1036354"/>
                <a:gd name="connsiteY32" fmla="*/ 546168 h 630755"/>
                <a:gd name="connsiteX33" fmla="*/ 363353 w 1036354"/>
                <a:gd name="connsiteY33" fmla="*/ 553582 h 630755"/>
                <a:gd name="connsiteX34" fmla="*/ 374339 w 1036354"/>
                <a:gd name="connsiteY34" fmla="*/ 572723 h 630755"/>
                <a:gd name="connsiteX35" fmla="*/ 427878 w 1036354"/>
                <a:gd name="connsiteY35" fmla="*/ 578855 h 630755"/>
                <a:gd name="connsiteX36" fmla="*/ 442436 w 1036354"/>
                <a:gd name="connsiteY36" fmla="*/ 587370 h 630755"/>
                <a:gd name="connsiteX37" fmla="*/ 405706 w 1036354"/>
                <a:gd name="connsiteY37" fmla="*/ 584068 h 630755"/>
                <a:gd name="connsiteX38" fmla="*/ 457265 w 1036354"/>
                <a:gd name="connsiteY38" fmla="*/ 575825 h 630755"/>
                <a:gd name="connsiteX39" fmla="*/ 464679 w 1036354"/>
                <a:gd name="connsiteY39" fmla="*/ 580767 h 630755"/>
                <a:gd name="connsiteX40" fmla="*/ 472093 w 1036354"/>
                <a:gd name="connsiteY40" fmla="*/ 583239 h 630755"/>
                <a:gd name="connsiteX41" fmla="*/ 494335 w 1036354"/>
                <a:gd name="connsiteY41" fmla="*/ 595595 h 630755"/>
                <a:gd name="connsiteX42" fmla="*/ 516577 w 1036354"/>
                <a:gd name="connsiteY42" fmla="*/ 603009 h 630755"/>
                <a:gd name="connsiteX43" fmla="*/ 531405 w 1036354"/>
                <a:gd name="connsiteY43" fmla="*/ 607952 h 630755"/>
                <a:gd name="connsiteX44" fmla="*/ 566654 w 1036354"/>
                <a:gd name="connsiteY44" fmla="*/ 630755 h 630755"/>
                <a:gd name="connsiteX45" fmla="*/ 615431 w 1036354"/>
                <a:gd name="connsiteY45" fmla="*/ 610423 h 630755"/>
                <a:gd name="connsiteX46" fmla="*/ 610939 w 1036354"/>
                <a:gd name="connsiteY46" fmla="*/ 615006 h 630755"/>
                <a:gd name="connsiteX47" fmla="*/ 637673 w 1036354"/>
                <a:gd name="connsiteY47" fmla="*/ 600538 h 630755"/>
                <a:gd name="connsiteX48" fmla="*/ 647559 w 1036354"/>
                <a:gd name="connsiteY48" fmla="*/ 585710 h 630755"/>
                <a:gd name="connsiteX49" fmla="*/ 650030 w 1036354"/>
                <a:gd name="connsiteY49" fmla="*/ 578296 h 630755"/>
                <a:gd name="connsiteX50" fmla="*/ 659915 w 1036354"/>
                <a:gd name="connsiteY50" fmla="*/ 575825 h 630755"/>
                <a:gd name="connsiteX51" fmla="*/ 682157 w 1036354"/>
                <a:gd name="connsiteY51" fmla="*/ 580767 h 630755"/>
                <a:gd name="connsiteX52" fmla="*/ 699457 w 1036354"/>
                <a:gd name="connsiteY52" fmla="*/ 585710 h 630755"/>
                <a:gd name="connsiteX53" fmla="*/ 706871 w 1036354"/>
                <a:gd name="connsiteY53" fmla="*/ 593124 h 630755"/>
                <a:gd name="connsiteX54" fmla="*/ 719228 w 1036354"/>
                <a:gd name="connsiteY54" fmla="*/ 595595 h 630755"/>
                <a:gd name="connsiteX55" fmla="*/ 748884 w 1036354"/>
                <a:gd name="connsiteY55" fmla="*/ 598067 h 630755"/>
                <a:gd name="connsiteX56" fmla="*/ 820553 w 1036354"/>
                <a:gd name="connsiteY56" fmla="*/ 598067 h 630755"/>
                <a:gd name="connsiteX57" fmla="*/ 835381 w 1036354"/>
                <a:gd name="connsiteY57" fmla="*/ 593124 h 630755"/>
                <a:gd name="connsiteX58" fmla="*/ 847738 w 1036354"/>
                <a:gd name="connsiteY58" fmla="*/ 583239 h 630755"/>
                <a:gd name="connsiteX59" fmla="*/ 852681 w 1036354"/>
                <a:gd name="connsiteY59" fmla="*/ 575825 h 630755"/>
                <a:gd name="connsiteX60" fmla="*/ 862566 w 1036354"/>
                <a:gd name="connsiteY60" fmla="*/ 553582 h 630755"/>
                <a:gd name="connsiteX61" fmla="*/ 869980 w 1036354"/>
                <a:gd name="connsiteY61" fmla="*/ 548640 h 630755"/>
                <a:gd name="connsiteX62" fmla="*/ 879866 w 1036354"/>
                <a:gd name="connsiteY62" fmla="*/ 533812 h 630755"/>
                <a:gd name="connsiteX63" fmla="*/ 887280 w 1036354"/>
                <a:gd name="connsiteY63" fmla="*/ 518983 h 630755"/>
                <a:gd name="connsiteX64" fmla="*/ 889751 w 1036354"/>
                <a:gd name="connsiteY64" fmla="*/ 509098 h 630755"/>
                <a:gd name="connsiteX65" fmla="*/ 904579 w 1036354"/>
                <a:gd name="connsiteY65" fmla="*/ 499213 h 630755"/>
                <a:gd name="connsiteX66" fmla="*/ 926821 w 1036354"/>
                <a:gd name="connsiteY66" fmla="*/ 481913 h 630755"/>
                <a:gd name="connsiteX67" fmla="*/ 934235 w 1036354"/>
                <a:gd name="connsiteY67" fmla="*/ 476970 h 630755"/>
                <a:gd name="connsiteX68" fmla="*/ 939178 w 1036354"/>
                <a:gd name="connsiteY68" fmla="*/ 467085 h 630755"/>
                <a:gd name="connsiteX69" fmla="*/ 946592 w 1036354"/>
                <a:gd name="connsiteY69" fmla="*/ 464614 h 630755"/>
                <a:gd name="connsiteX70" fmla="*/ 949063 w 1036354"/>
                <a:gd name="connsiteY70" fmla="*/ 457200 h 630755"/>
                <a:gd name="connsiteX71" fmla="*/ 956477 w 1036354"/>
                <a:gd name="connsiteY71" fmla="*/ 452257 h 630755"/>
                <a:gd name="connsiteX72" fmla="*/ 961420 w 1036354"/>
                <a:gd name="connsiteY72" fmla="*/ 444843 h 630755"/>
                <a:gd name="connsiteX73" fmla="*/ 973777 w 1036354"/>
                <a:gd name="connsiteY73" fmla="*/ 432486 h 630755"/>
                <a:gd name="connsiteX74" fmla="*/ 983662 w 1036354"/>
                <a:gd name="connsiteY74" fmla="*/ 405301 h 630755"/>
                <a:gd name="connsiteX75" fmla="*/ 993278 w 1036354"/>
                <a:gd name="connsiteY75" fmla="*/ 410894 h 630755"/>
                <a:gd name="connsiteX76" fmla="*/ 1002892 w 1036354"/>
                <a:gd name="connsiteY76" fmla="*/ 378766 h 630755"/>
                <a:gd name="connsiteX77" fmla="*/ 998490 w 1036354"/>
                <a:gd name="connsiteY77" fmla="*/ 360817 h 630755"/>
                <a:gd name="connsiteX78" fmla="*/ 1003433 w 1036354"/>
                <a:gd name="connsiteY78" fmla="*/ 353403 h 630755"/>
                <a:gd name="connsiteX79" fmla="*/ 1010847 w 1036354"/>
                <a:gd name="connsiteY79" fmla="*/ 348460 h 630755"/>
                <a:gd name="connsiteX80" fmla="*/ 1013319 w 1036354"/>
                <a:gd name="connsiteY80" fmla="*/ 341046 h 630755"/>
                <a:gd name="connsiteX81" fmla="*/ 1000962 w 1036354"/>
                <a:gd name="connsiteY81" fmla="*/ 336103 h 630755"/>
                <a:gd name="connsiteX82" fmla="*/ 1032156 w 1036354"/>
                <a:gd name="connsiteY82" fmla="*/ 338775 h 630755"/>
                <a:gd name="connsiteX83" fmla="*/ 1010847 w 1036354"/>
                <a:gd name="connsiteY83" fmla="*/ 301505 h 630755"/>
                <a:gd name="connsiteX84" fmla="*/ 1008376 w 1036354"/>
                <a:gd name="connsiteY84" fmla="*/ 261963 h 630755"/>
                <a:gd name="connsiteX85" fmla="*/ 1000962 w 1036354"/>
                <a:gd name="connsiteY85" fmla="*/ 244663 h 630755"/>
                <a:gd name="connsiteX86" fmla="*/ 993548 w 1036354"/>
                <a:gd name="connsiteY86" fmla="*/ 234778 h 630755"/>
                <a:gd name="connsiteX87" fmla="*/ 986134 w 1036354"/>
                <a:gd name="connsiteY87" fmla="*/ 219950 h 630755"/>
                <a:gd name="connsiteX88" fmla="*/ 978720 w 1036354"/>
                <a:gd name="connsiteY88" fmla="*/ 217479 h 630755"/>
                <a:gd name="connsiteX89" fmla="*/ 973777 w 1036354"/>
                <a:gd name="connsiteY89" fmla="*/ 210065 h 630755"/>
                <a:gd name="connsiteX90" fmla="*/ 986604 w 1036354"/>
                <a:gd name="connsiteY90" fmla="*/ 207503 h 630755"/>
                <a:gd name="connsiteX91" fmla="*/ 993657 w 1036354"/>
                <a:gd name="connsiteY91" fmla="*/ 188183 h 630755"/>
                <a:gd name="connsiteX92" fmla="*/ 1012787 w 1036354"/>
                <a:gd name="connsiteY92" fmla="*/ 217881 h 630755"/>
                <a:gd name="connsiteX93" fmla="*/ 937439 w 1036354"/>
                <a:gd name="connsiteY93" fmla="*/ 13090 h 630755"/>
                <a:gd name="connsiteX94" fmla="*/ 29719 w 1036354"/>
                <a:gd name="connsiteY94" fmla="*/ 0 h 630755"/>
                <a:gd name="connsiteX0" fmla="*/ 22384 w 1037304"/>
                <a:gd name="connsiteY0" fmla="*/ 11355 h 630755"/>
                <a:gd name="connsiteX1" fmla="*/ 1015 w 1037304"/>
                <a:gd name="connsiteY1" fmla="*/ 96382 h 630755"/>
                <a:gd name="connsiteX2" fmla="*/ 6994 w 1037304"/>
                <a:gd name="connsiteY2" fmla="*/ 44863 h 630755"/>
                <a:gd name="connsiteX3" fmla="*/ 37876 w 1037304"/>
                <a:gd name="connsiteY3" fmla="*/ 98165 h 630755"/>
                <a:gd name="connsiteX4" fmla="*/ 45499 w 1037304"/>
                <a:gd name="connsiteY4" fmla="*/ 133453 h 630755"/>
                <a:gd name="connsiteX5" fmla="*/ 52913 w 1037304"/>
                <a:gd name="connsiteY5" fmla="*/ 135924 h 630755"/>
                <a:gd name="connsiteX6" fmla="*/ 60327 w 1037304"/>
                <a:gd name="connsiteY6" fmla="*/ 138395 h 630755"/>
                <a:gd name="connsiteX7" fmla="*/ 65270 w 1037304"/>
                <a:gd name="connsiteY7" fmla="*/ 153223 h 630755"/>
                <a:gd name="connsiteX8" fmla="*/ 70212 w 1037304"/>
                <a:gd name="connsiteY8" fmla="*/ 182880 h 630755"/>
                <a:gd name="connsiteX9" fmla="*/ 72143 w 1037304"/>
                <a:gd name="connsiteY9" fmla="*/ 211075 h 630755"/>
                <a:gd name="connsiteX10" fmla="*/ 55384 w 1037304"/>
                <a:gd name="connsiteY10" fmla="*/ 274320 h 630755"/>
                <a:gd name="connsiteX11" fmla="*/ 57856 w 1037304"/>
                <a:gd name="connsiteY11" fmla="*/ 291619 h 630755"/>
                <a:gd name="connsiteX12" fmla="*/ 72684 w 1037304"/>
                <a:gd name="connsiteY12" fmla="*/ 306447 h 630755"/>
                <a:gd name="connsiteX13" fmla="*/ 94926 w 1037304"/>
                <a:gd name="connsiteY13" fmla="*/ 318804 h 630755"/>
                <a:gd name="connsiteX14" fmla="*/ 99869 w 1037304"/>
                <a:gd name="connsiteY14" fmla="*/ 350932 h 630755"/>
                <a:gd name="connsiteX15" fmla="*/ 102340 w 1037304"/>
                <a:gd name="connsiteY15" fmla="*/ 363288 h 630755"/>
                <a:gd name="connsiteX16" fmla="*/ 109754 w 1037304"/>
                <a:gd name="connsiteY16" fmla="*/ 370702 h 630755"/>
                <a:gd name="connsiteX17" fmla="*/ 117168 w 1037304"/>
                <a:gd name="connsiteY17" fmla="*/ 397887 h 630755"/>
                <a:gd name="connsiteX18" fmla="*/ 122111 w 1037304"/>
                <a:gd name="connsiteY18" fmla="*/ 405301 h 630755"/>
                <a:gd name="connsiteX19" fmla="*/ 127053 w 1037304"/>
                <a:gd name="connsiteY19" fmla="*/ 422601 h 630755"/>
                <a:gd name="connsiteX20" fmla="*/ 141882 w 1037304"/>
                <a:gd name="connsiteY20" fmla="*/ 432486 h 630755"/>
                <a:gd name="connsiteX21" fmla="*/ 149296 w 1037304"/>
                <a:gd name="connsiteY21" fmla="*/ 437429 h 630755"/>
                <a:gd name="connsiteX22" fmla="*/ 164124 w 1037304"/>
                <a:gd name="connsiteY22" fmla="*/ 449786 h 630755"/>
                <a:gd name="connsiteX23" fmla="*/ 183895 w 1037304"/>
                <a:gd name="connsiteY23" fmla="*/ 457200 h 630755"/>
                <a:gd name="connsiteX24" fmla="*/ 191309 w 1037304"/>
                <a:gd name="connsiteY24" fmla="*/ 459671 h 630755"/>
                <a:gd name="connsiteX25" fmla="*/ 253092 w 1037304"/>
                <a:gd name="connsiteY25" fmla="*/ 464614 h 630755"/>
                <a:gd name="connsiteX26" fmla="*/ 260506 w 1037304"/>
                <a:gd name="connsiteY26" fmla="*/ 484385 h 630755"/>
                <a:gd name="connsiteX27" fmla="*/ 270392 w 1037304"/>
                <a:gd name="connsiteY27" fmla="*/ 499213 h 630755"/>
                <a:gd name="connsiteX28" fmla="*/ 275335 w 1037304"/>
                <a:gd name="connsiteY28" fmla="*/ 516512 h 630755"/>
                <a:gd name="connsiteX29" fmla="*/ 282749 w 1037304"/>
                <a:gd name="connsiteY29" fmla="*/ 521455 h 630755"/>
                <a:gd name="connsiteX30" fmla="*/ 295105 w 1037304"/>
                <a:gd name="connsiteY30" fmla="*/ 536283 h 630755"/>
                <a:gd name="connsiteX31" fmla="*/ 302519 w 1037304"/>
                <a:gd name="connsiteY31" fmla="*/ 538754 h 630755"/>
                <a:gd name="connsiteX32" fmla="*/ 342061 w 1037304"/>
                <a:gd name="connsiteY32" fmla="*/ 546168 h 630755"/>
                <a:gd name="connsiteX33" fmla="*/ 364303 w 1037304"/>
                <a:gd name="connsiteY33" fmla="*/ 553582 h 630755"/>
                <a:gd name="connsiteX34" fmla="*/ 375289 w 1037304"/>
                <a:gd name="connsiteY34" fmla="*/ 572723 h 630755"/>
                <a:gd name="connsiteX35" fmla="*/ 428828 w 1037304"/>
                <a:gd name="connsiteY35" fmla="*/ 578855 h 630755"/>
                <a:gd name="connsiteX36" fmla="*/ 443386 w 1037304"/>
                <a:gd name="connsiteY36" fmla="*/ 587370 h 630755"/>
                <a:gd name="connsiteX37" fmla="*/ 406656 w 1037304"/>
                <a:gd name="connsiteY37" fmla="*/ 584068 h 630755"/>
                <a:gd name="connsiteX38" fmla="*/ 458215 w 1037304"/>
                <a:gd name="connsiteY38" fmla="*/ 575825 h 630755"/>
                <a:gd name="connsiteX39" fmla="*/ 465629 w 1037304"/>
                <a:gd name="connsiteY39" fmla="*/ 580767 h 630755"/>
                <a:gd name="connsiteX40" fmla="*/ 473043 w 1037304"/>
                <a:gd name="connsiteY40" fmla="*/ 583239 h 630755"/>
                <a:gd name="connsiteX41" fmla="*/ 495285 w 1037304"/>
                <a:gd name="connsiteY41" fmla="*/ 595595 h 630755"/>
                <a:gd name="connsiteX42" fmla="*/ 517527 w 1037304"/>
                <a:gd name="connsiteY42" fmla="*/ 603009 h 630755"/>
                <a:gd name="connsiteX43" fmla="*/ 532355 w 1037304"/>
                <a:gd name="connsiteY43" fmla="*/ 607952 h 630755"/>
                <a:gd name="connsiteX44" fmla="*/ 567604 w 1037304"/>
                <a:gd name="connsiteY44" fmla="*/ 630755 h 630755"/>
                <a:gd name="connsiteX45" fmla="*/ 616381 w 1037304"/>
                <a:gd name="connsiteY45" fmla="*/ 610423 h 630755"/>
                <a:gd name="connsiteX46" fmla="*/ 611889 w 1037304"/>
                <a:gd name="connsiteY46" fmla="*/ 615006 h 630755"/>
                <a:gd name="connsiteX47" fmla="*/ 638623 w 1037304"/>
                <a:gd name="connsiteY47" fmla="*/ 600538 h 630755"/>
                <a:gd name="connsiteX48" fmla="*/ 648509 w 1037304"/>
                <a:gd name="connsiteY48" fmla="*/ 585710 h 630755"/>
                <a:gd name="connsiteX49" fmla="*/ 650980 w 1037304"/>
                <a:gd name="connsiteY49" fmla="*/ 578296 h 630755"/>
                <a:gd name="connsiteX50" fmla="*/ 660865 w 1037304"/>
                <a:gd name="connsiteY50" fmla="*/ 575825 h 630755"/>
                <a:gd name="connsiteX51" fmla="*/ 683107 w 1037304"/>
                <a:gd name="connsiteY51" fmla="*/ 580767 h 630755"/>
                <a:gd name="connsiteX52" fmla="*/ 700407 w 1037304"/>
                <a:gd name="connsiteY52" fmla="*/ 585710 h 630755"/>
                <a:gd name="connsiteX53" fmla="*/ 707821 w 1037304"/>
                <a:gd name="connsiteY53" fmla="*/ 593124 h 630755"/>
                <a:gd name="connsiteX54" fmla="*/ 720178 w 1037304"/>
                <a:gd name="connsiteY54" fmla="*/ 595595 h 630755"/>
                <a:gd name="connsiteX55" fmla="*/ 749834 w 1037304"/>
                <a:gd name="connsiteY55" fmla="*/ 598067 h 630755"/>
                <a:gd name="connsiteX56" fmla="*/ 821503 w 1037304"/>
                <a:gd name="connsiteY56" fmla="*/ 598067 h 630755"/>
                <a:gd name="connsiteX57" fmla="*/ 836331 w 1037304"/>
                <a:gd name="connsiteY57" fmla="*/ 593124 h 630755"/>
                <a:gd name="connsiteX58" fmla="*/ 848688 w 1037304"/>
                <a:gd name="connsiteY58" fmla="*/ 583239 h 630755"/>
                <a:gd name="connsiteX59" fmla="*/ 853631 w 1037304"/>
                <a:gd name="connsiteY59" fmla="*/ 575825 h 630755"/>
                <a:gd name="connsiteX60" fmla="*/ 863516 w 1037304"/>
                <a:gd name="connsiteY60" fmla="*/ 553582 h 630755"/>
                <a:gd name="connsiteX61" fmla="*/ 870930 w 1037304"/>
                <a:gd name="connsiteY61" fmla="*/ 548640 h 630755"/>
                <a:gd name="connsiteX62" fmla="*/ 880816 w 1037304"/>
                <a:gd name="connsiteY62" fmla="*/ 533812 h 630755"/>
                <a:gd name="connsiteX63" fmla="*/ 888230 w 1037304"/>
                <a:gd name="connsiteY63" fmla="*/ 518983 h 630755"/>
                <a:gd name="connsiteX64" fmla="*/ 890701 w 1037304"/>
                <a:gd name="connsiteY64" fmla="*/ 509098 h 630755"/>
                <a:gd name="connsiteX65" fmla="*/ 905529 w 1037304"/>
                <a:gd name="connsiteY65" fmla="*/ 499213 h 630755"/>
                <a:gd name="connsiteX66" fmla="*/ 927771 w 1037304"/>
                <a:gd name="connsiteY66" fmla="*/ 481913 h 630755"/>
                <a:gd name="connsiteX67" fmla="*/ 935185 w 1037304"/>
                <a:gd name="connsiteY67" fmla="*/ 476970 h 630755"/>
                <a:gd name="connsiteX68" fmla="*/ 940128 w 1037304"/>
                <a:gd name="connsiteY68" fmla="*/ 467085 h 630755"/>
                <a:gd name="connsiteX69" fmla="*/ 947542 w 1037304"/>
                <a:gd name="connsiteY69" fmla="*/ 464614 h 630755"/>
                <a:gd name="connsiteX70" fmla="*/ 950013 w 1037304"/>
                <a:gd name="connsiteY70" fmla="*/ 457200 h 630755"/>
                <a:gd name="connsiteX71" fmla="*/ 957427 w 1037304"/>
                <a:gd name="connsiteY71" fmla="*/ 452257 h 630755"/>
                <a:gd name="connsiteX72" fmla="*/ 962370 w 1037304"/>
                <a:gd name="connsiteY72" fmla="*/ 444843 h 630755"/>
                <a:gd name="connsiteX73" fmla="*/ 974727 w 1037304"/>
                <a:gd name="connsiteY73" fmla="*/ 432486 h 630755"/>
                <a:gd name="connsiteX74" fmla="*/ 984612 w 1037304"/>
                <a:gd name="connsiteY74" fmla="*/ 405301 h 630755"/>
                <a:gd name="connsiteX75" fmla="*/ 994228 w 1037304"/>
                <a:gd name="connsiteY75" fmla="*/ 410894 h 630755"/>
                <a:gd name="connsiteX76" fmla="*/ 1003842 w 1037304"/>
                <a:gd name="connsiteY76" fmla="*/ 378766 h 630755"/>
                <a:gd name="connsiteX77" fmla="*/ 999440 w 1037304"/>
                <a:gd name="connsiteY77" fmla="*/ 360817 h 630755"/>
                <a:gd name="connsiteX78" fmla="*/ 1004383 w 1037304"/>
                <a:gd name="connsiteY78" fmla="*/ 353403 h 630755"/>
                <a:gd name="connsiteX79" fmla="*/ 1011797 w 1037304"/>
                <a:gd name="connsiteY79" fmla="*/ 348460 h 630755"/>
                <a:gd name="connsiteX80" fmla="*/ 1014269 w 1037304"/>
                <a:gd name="connsiteY80" fmla="*/ 341046 h 630755"/>
                <a:gd name="connsiteX81" fmla="*/ 1001912 w 1037304"/>
                <a:gd name="connsiteY81" fmla="*/ 336103 h 630755"/>
                <a:gd name="connsiteX82" fmla="*/ 1033106 w 1037304"/>
                <a:gd name="connsiteY82" fmla="*/ 338775 h 630755"/>
                <a:gd name="connsiteX83" fmla="*/ 1011797 w 1037304"/>
                <a:gd name="connsiteY83" fmla="*/ 301505 h 630755"/>
                <a:gd name="connsiteX84" fmla="*/ 1009326 w 1037304"/>
                <a:gd name="connsiteY84" fmla="*/ 261963 h 630755"/>
                <a:gd name="connsiteX85" fmla="*/ 1001912 w 1037304"/>
                <a:gd name="connsiteY85" fmla="*/ 244663 h 630755"/>
                <a:gd name="connsiteX86" fmla="*/ 994498 w 1037304"/>
                <a:gd name="connsiteY86" fmla="*/ 234778 h 630755"/>
                <a:gd name="connsiteX87" fmla="*/ 987084 w 1037304"/>
                <a:gd name="connsiteY87" fmla="*/ 219950 h 630755"/>
                <a:gd name="connsiteX88" fmla="*/ 979670 w 1037304"/>
                <a:gd name="connsiteY88" fmla="*/ 217479 h 630755"/>
                <a:gd name="connsiteX89" fmla="*/ 974727 w 1037304"/>
                <a:gd name="connsiteY89" fmla="*/ 210065 h 630755"/>
                <a:gd name="connsiteX90" fmla="*/ 987554 w 1037304"/>
                <a:gd name="connsiteY90" fmla="*/ 207503 h 630755"/>
                <a:gd name="connsiteX91" fmla="*/ 994607 w 1037304"/>
                <a:gd name="connsiteY91" fmla="*/ 188183 h 630755"/>
                <a:gd name="connsiteX92" fmla="*/ 1013737 w 1037304"/>
                <a:gd name="connsiteY92" fmla="*/ 217881 h 630755"/>
                <a:gd name="connsiteX93" fmla="*/ 938389 w 1037304"/>
                <a:gd name="connsiteY93" fmla="*/ 13090 h 630755"/>
                <a:gd name="connsiteX94" fmla="*/ 30669 w 1037304"/>
                <a:gd name="connsiteY94" fmla="*/ 0 h 630755"/>
                <a:gd name="connsiteX0" fmla="*/ 21401 w 1036321"/>
                <a:gd name="connsiteY0" fmla="*/ 11355 h 630755"/>
                <a:gd name="connsiteX1" fmla="*/ 32 w 1036321"/>
                <a:gd name="connsiteY1" fmla="*/ 96382 h 630755"/>
                <a:gd name="connsiteX2" fmla="*/ 27443 w 1036321"/>
                <a:gd name="connsiteY2" fmla="*/ 57960 h 630755"/>
                <a:gd name="connsiteX3" fmla="*/ 36893 w 1036321"/>
                <a:gd name="connsiteY3" fmla="*/ 98165 h 630755"/>
                <a:gd name="connsiteX4" fmla="*/ 44516 w 1036321"/>
                <a:gd name="connsiteY4" fmla="*/ 133453 h 630755"/>
                <a:gd name="connsiteX5" fmla="*/ 51930 w 1036321"/>
                <a:gd name="connsiteY5" fmla="*/ 135924 h 630755"/>
                <a:gd name="connsiteX6" fmla="*/ 59344 w 1036321"/>
                <a:gd name="connsiteY6" fmla="*/ 138395 h 630755"/>
                <a:gd name="connsiteX7" fmla="*/ 64287 w 1036321"/>
                <a:gd name="connsiteY7" fmla="*/ 153223 h 630755"/>
                <a:gd name="connsiteX8" fmla="*/ 69229 w 1036321"/>
                <a:gd name="connsiteY8" fmla="*/ 182880 h 630755"/>
                <a:gd name="connsiteX9" fmla="*/ 71160 w 1036321"/>
                <a:gd name="connsiteY9" fmla="*/ 211075 h 630755"/>
                <a:gd name="connsiteX10" fmla="*/ 54401 w 1036321"/>
                <a:gd name="connsiteY10" fmla="*/ 274320 h 630755"/>
                <a:gd name="connsiteX11" fmla="*/ 56873 w 1036321"/>
                <a:gd name="connsiteY11" fmla="*/ 291619 h 630755"/>
                <a:gd name="connsiteX12" fmla="*/ 71701 w 1036321"/>
                <a:gd name="connsiteY12" fmla="*/ 306447 h 630755"/>
                <a:gd name="connsiteX13" fmla="*/ 93943 w 1036321"/>
                <a:gd name="connsiteY13" fmla="*/ 318804 h 630755"/>
                <a:gd name="connsiteX14" fmla="*/ 98886 w 1036321"/>
                <a:gd name="connsiteY14" fmla="*/ 350932 h 630755"/>
                <a:gd name="connsiteX15" fmla="*/ 101357 w 1036321"/>
                <a:gd name="connsiteY15" fmla="*/ 363288 h 630755"/>
                <a:gd name="connsiteX16" fmla="*/ 108771 w 1036321"/>
                <a:gd name="connsiteY16" fmla="*/ 370702 h 630755"/>
                <a:gd name="connsiteX17" fmla="*/ 116185 w 1036321"/>
                <a:gd name="connsiteY17" fmla="*/ 397887 h 630755"/>
                <a:gd name="connsiteX18" fmla="*/ 121128 w 1036321"/>
                <a:gd name="connsiteY18" fmla="*/ 405301 h 630755"/>
                <a:gd name="connsiteX19" fmla="*/ 126070 w 1036321"/>
                <a:gd name="connsiteY19" fmla="*/ 422601 h 630755"/>
                <a:gd name="connsiteX20" fmla="*/ 140899 w 1036321"/>
                <a:gd name="connsiteY20" fmla="*/ 432486 h 630755"/>
                <a:gd name="connsiteX21" fmla="*/ 148313 w 1036321"/>
                <a:gd name="connsiteY21" fmla="*/ 437429 h 630755"/>
                <a:gd name="connsiteX22" fmla="*/ 163141 w 1036321"/>
                <a:gd name="connsiteY22" fmla="*/ 449786 h 630755"/>
                <a:gd name="connsiteX23" fmla="*/ 182912 w 1036321"/>
                <a:gd name="connsiteY23" fmla="*/ 457200 h 630755"/>
                <a:gd name="connsiteX24" fmla="*/ 190326 w 1036321"/>
                <a:gd name="connsiteY24" fmla="*/ 459671 h 630755"/>
                <a:gd name="connsiteX25" fmla="*/ 252109 w 1036321"/>
                <a:gd name="connsiteY25" fmla="*/ 464614 h 630755"/>
                <a:gd name="connsiteX26" fmla="*/ 259523 w 1036321"/>
                <a:gd name="connsiteY26" fmla="*/ 484385 h 630755"/>
                <a:gd name="connsiteX27" fmla="*/ 269409 w 1036321"/>
                <a:gd name="connsiteY27" fmla="*/ 499213 h 630755"/>
                <a:gd name="connsiteX28" fmla="*/ 274352 w 1036321"/>
                <a:gd name="connsiteY28" fmla="*/ 516512 h 630755"/>
                <a:gd name="connsiteX29" fmla="*/ 281766 w 1036321"/>
                <a:gd name="connsiteY29" fmla="*/ 521455 h 630755"/>
                <a:gd name="connsiteX30" fmla="*/ 294122 w 1036321"/>
                <a:gd name="connsiteY30" fmla="*/ 536283 h 630755"/>
                <a:gd name="connsiteX31" fmla="*/ 301536 w 1036321"/>
                <a:gd name="connsiteY31" fmla="*/ 538754 h 630755"/>
                <a:gd name="connsiteX32" fmla="*/ 341078 w 1036321"/>
                <a:gd name="connsiteY32" fmla="*/ 546168 h 630755"/>
                <a:gd name="connsiteX33" fmla="*/ 363320 w 1036321"/>
                <a:gd name="connsiteY33" fmla="*/ 553582 h 630755"/>
                <a:gd name="connsiteX34" fmla="*/ 374306 w 1036321"/>
                <a:gd name="connsiteY34" fmla="*/ 572723 h 630755"/>
                <a:gd name="connsiteX35" fmla="*/ 427845 w 1036321"/>
                <a:gd name="connsiteY35" fmla="*/ 578855 h 630755"/>
                <a:gd name="connsiteX36" fmla="*/ 442403 w 1036321"/>
                <a:gd name="connsiteY36" fmla="*/ 587370 h 630755"/>
                <a:gd name="connsiteX37" fmla="*/ 405673 w 1036321"/>
                <a:gd name="connsiteY37" fmla="*/ 584068 h 630755"/>
                <a:gd name="connsiteX38" fmla="*/ 457232 w 1036321"/>
                <a:gd name="connsiteY38" fmla="*/ 575825 h 630755"/>
                <a:gd name="connsiteX39" fmla="*/ 464646 w 1036321"/>
                <a:gd name="connsiteY39" fmla="*/ 580767 h 630755"/>
                <a:gd name="connsiteX40" fmla="*/ 472060 w 1036321"/>
                <a:gd name="connsiteY40" fmla="*/ 583239 h 630755"/>
                <a:gd name="connsiteX41" fmla="*/ 494302 w 1036321"/>
                <a:gd name="connsiteY41" fmla="*/ 595595 h 630755"/>
                <a:gd name="connsiteX42" fmla="*/ 516544 w 1036321"/>
                <a:gd name="connsiteY42" fmla="*/ 603009 h 630755"/>
                <a:gd name="connsiteX43" fmla="*/ 531372 w 1036321"/>
                <a:gd name="connsiteY43" fmla="*/ 607952 h 630755"/>
                <a:gd name="connsiteX44" fmla="*/ 566621 w 1036321"/>
                <a:gd name="connsiteY44" fmla="*/ 630755 h 630755"/>
                <a:gd name="connsiteX45" fmla="*/ 615398 w 1036321"/>
                <a:gd name="connsiteY45" fmla="*/ 610423 h 630755"/>
                <a:gd name="connsiteX46" fmla="*/ 610906 w 1036321"/>
                <a:gd name="connsiteY46" fmla="*/ 615006 h 630755"/>
                <a:gd name="connsiteX47" fmla="*/ 637640 w 1036321"/>
                <a:gd name="connsiteY47" fmla="*/ 600538 h 630755"/>
                <a:gd name="connsiteX48" fmla="*/ 647526 w 1036321"/>
                <a:gd name="connsiteY48" fmla="*/ 585710 h 630755"/>
                <a:gd name="connsiteX49" fmla="*/ 649997 w 1036321"/>
                <a:gd name="connsiteY49" fmla="*/ 578296 h 630755"/>
                <a:gd name="connsiteX50" fmla="*/ 659882 w 1036321"/>
                <a:gd name="connsiteY50" fmla="*/ 575825 h 630755"/>
                <a:gd name="connsiteX51" fmla="*/ 682124 w 1036321"/>
                <a:gd name="connsiteY51" fmla="*/ 580767 h 630755"/>
                <a:gd name="connsiteX52" fmla="*/ 699424 w 1036321"/>
                <a:gd name="connsiteY52" fmla="*/ 585710 h 630755"/>
                <a:gd name="connsiteX53" fmla="*/ 706838 w 1036321"/>
                <a:gd name="connsiteY53" fmla="*/ 593124 h 630755"/>
                <a:gd name="connsiteX54" fmla="*/ 719195 w 1036321"/>
                <a:gd name="connsiteY54" fmla="*/ 595595 h 630755"/>
                <a:gd name="connsiteX55" fmla="*/ 748851 w 1036321"/>
                <a:gd name="connsiteY55" fmla="*/ 598067 h 630755"/>
                <a:gd name="connsiteX56" fmla="*/ 820520 w 1036321"/>
                <a:gd name="connsiteY56" fmla="*/ 598067 h 630755"/>
                <a:gd name="connsiteX57" fmla="*/ 835348 w 1036321"/>
                <a:gd name="connsiteY57" fmla="*/ 593124 h 630755"/>
                <a:gd name="connsiteX58" fmla="*/ 847705 w 1036321"/>
                <a:gd name="connsiteY58" fmla="*/ 583239 h 630755"/>
                <a:gd name="connsiteX59" fmla="*/ 852648 w 1036321"/>
                <a:gd name="connsiteY59" fmla="*/ 575825 h 630755"/>
                <a:gd name="connsiteX60" fmla="*/ 862533 w 1036321"/>
                <a:gd name="connsiteY60" fmla="*/ 553582 h 630755"/>
                <a:gd name="connsiteX61" fmla="*/ 869947 w 1036321"/>
                <a:gd name="connsiteY61" fmla="*/ 548640 h 630755"/>
                <a:gd name="connsiteX62" fmla="*/ 879833 w 1036321"/>
                <a:gd name="connsiteY62" fmla="*/ 533812 h 630755"/>
                <a:gd name="connsiteX63" fmla="*/ 887247 w 1036321"/>
                <a:gd name="connsiteY63" fmla="*/ 518983 h 630755"/>
                <a:gd name="connsiteX64" fmla="*/ 889718 w 1036321"/>
                <a:gd name="connsiteY64" fmla="*/ 509098 h 630755"/>
                <a:gd name="connsiteX65" fmla="*/ 904546 w 1036321"/>
                <a:gd name="connsiteY65" fmla="*/ 499213 h 630755"/>
                <a:gd name="connsiteX66" fmla="*/ 926788 w 1036321"/>
                <a:gd name="connsiteY66" fmla="*/ 481913 h 630755"/>
                <a:gd name="connsiteX67" fmla="*/ 934202 w 1036321"/>
                <a:gd name="connsiteY67" fmla="*/ 476970 h 630755"/>
                <a:gd name="connsiteX68" fmla="*/ 939145 w 1036321"/>
                <a:gd name="connsiteY68" fmla="*/ 467085 h 630755"/>
                <a:gd name="connsiteX69" fmla="*/ 946559 w 1036321"/>
                <a:gd name="connsiteY69" fmla="*/ 464614 h 630755"/>
                <a:gd name="connsiteX70" fmla="*/ 949030 w 1036321"/>
                <a:gd name="connsiteY70" fmla="*/ 457200 h 630755"/>
                <a:gd name="connsiteX71" fmla="*/ 956444 w 1036321"/>
                <a:gd name="connsiteY71" fmla="*/ 452257 h 630755"/>
                <a:gd name="connsiteX72" fmla="*/ 961387 w 1036321"/>
                <a:gd name="connsiteY72" fmla="*/ 444843 h 630755"/>
                <a:gd name="connsiteX73" fmla="*/ 973744 w 1036321"/>
                <a:gd name="connsiteY73" fmla="*/ 432486 h 630755"/>
                <a:gd name="connsiteX74" fmla="*/ 983629 w 1036321"/>
                <a:gd name="connsiteY74" fmla="*/ 405301 h 630755"/>
                <a:gd name="connsiteX75" fmla="*/ 993245 w 1036321"/>
                <a:gd name="connsiteY75" fmla="*/ 410894 h 630755"/>
                <a:gd name="connsiteX76" fmla="*/ 1002859 w 1036321"/>
                <a:gd name="connsiteY76" fmla="*/ 378766 h 630755"/>
                <a:gd name="connsiteX77" fmla="*/ 998457 w 1036321"/>
                <a:gd name="connsiteY77" fmla="*/ 360817 h 630755"/>
                <a:gd name="connsiteX78" fmla="*/ 1003400 w 1036321"/>
                <a:gd name="connsiteY78" fmla="*/ 353403 h 630755"/>
                <a:gd name="connsiteX79" fmla="*/ 1010814 w 1036321"/>
                <a:gd name="connsiteY79" fmla="*/ 348460 h 630755"/>
                <a:gd name="connsiteX80" fmla="*/ 1013286 w 1036321"/>
                <a:gd name="connsiteY80" fmla="*/ 341046 h 630755"/>
                <a:gd name="connsiteX81" fmla="*/ 1000929 w 1036321"/>
                <a:gd name="connsiteY81" fmla="*/ 336103 h 630755"/>
                <a:gd name="connsiteX82" fmla="*/ 1032123 w 1036321"/>
                <a:gd name="connsiteY82" fmla="*/ 338775 h 630755"/>
                <a:gd name="connsiteX83" fmla="*/ 1010814 w 1036321"/>
                <a:gd name="connsiteY83" fmla="*/ 301505 h 630755"/>
                <a:gd name="connsiteX84" fmla="*/ 1008343 w 1036321"/>
                <a:gd name="connsiteY84" fmla="*/ 261963 h 630755"/>
                <a:gd name="connsiteX85" fmla="*/ 1000929 w 1036321"/>
                <a:gd name="connsiteY85" fmla="*/ 244663 h 630755"/>
                <a:gd name="connsiteX86" fmla="*/ 993515 w 1036321"/>
                <a:gd name="connsiteY86" fmla="*/ 234778 h 630755"/>
                <a:gd name="connsiteX87" fmla="*/ 986101 w 1036321"/>
                <a:gd name="connsiteY87" fmla="*/ 219950 h 630755"/>
                <a:gd name="connsiteX88" fmla="*/ 978687 w 1036321"/>
                <a:gd name="connsiteY88" fmla="*/ 217479 h 630755"/>
                <a:gd name="connsiteX89" fmla="*/ 973744 w 1036321"/>
                <a:gd name="connsiteY89" fmla="*/ 210065 h 630755"/>
                <a:gd name="connsiteX90" fmla="*/ 986571 w 1036321"/>
                <a:gd name="connsiteY90" fmla="*/ 207503 h 630755"/>
                <a:gd name="connsiteX91" fmla="*/ 993624 w 1036321"/>
                <a:gd name="connsiteY91" fmla="*/ 188183 h 630755"/>
                <a:gd name="connsiteX92" fmla="*/ 1012754 w 1036321"/>
                <a:gd name="connsiteY92" fmla="*/ 217881 h 630755"/>
                <a:gd name="connsiteX93" fmla="*/ 937406 w 1036321"/>
                <a:gd name="connsiteY93" fmla="*/ 13090 h 630755"/>
                <a:gd name="connsiteX94" fmla="*/ 29686 w 1036321"/>
                <a:gd name="connsiteY94" fmla="*/ 0 h 630755"/>
                <a:gd name="connsiteX0" fmla="*/ 20212 w 1035132"/>
                <a:gd name="connsiteY0" fmla="*/ 11355 h 630755"/>
                <a:gd name="connsiteX1" fmla="*/ 34 w 1035132"/>
                <a:gd name="connsiteY1" fmla="*/ 46376 h 630755"/>
                <a:gd name="connsiteX2" fmla="*/ 26254 w 1035132"/>
                <a:gd name="connsiteY2" fmla="*/ 57960 h 630755"/>
                <a:gd name="connsiteX3" fmla="*/ 35704 w 1035132"/>
                <a:gd name="connsiteY3" fmla="*/ 98165 h 630755"/>
                <a:gd name="connsiteX4" fmla="*/ 43327 w 1035132"/>
                <a:gd name="connsiteY4" fmla="*/ 133453 h 630755"/>
                <a:gd name="connsiteX5" fmla="*/ 50741 w 1035132"/>
                <a:gd name="connsiteY5" fmla="*/ 135924 h 630755"/>
                <a:gd name="connsiteX6" fmla="*/ 58155 w 1035132"/>
                <a:gd name="connsiteY6" fmla="*/ 138395 h 630755"/>
                <a:gd name="connsiteX7" fmla="*/ 63098 w 1035132"/>
                <a:gd name="connsiteY7" fmla="*/ 153223 h 630755"/>
                <a:gd name="connsiteX8" fmla="*/ 68040 w 1035132"/>
                <a:gd name="connsiteY8" fmla="*/ 182880 h 630755"/>
                <a:gd name="connsiteX9" fmla="*/ 69971 w 1035132"/>
                <a:gd name="connsiteY9" fmla="*/ 211075 h 630755"/>
                <a:gd name="connsiteX10" fmla="*/ 53212 w 1035132"/>
                <a:gd name="connsiteY10" fmla="*/ 274320 h 630755"/>
                <a:gd name="connsiteX11" fmla="*/ 55684 w 1035132"/>
                <a:gd name="connsiteY11" fmla="*/ 291619 h 630755"/>
                <a:gd name="connsiteX12" fmla="*/ 70512 w 1035132"/>
                <a:gd name="connsiteY12" fmla="*/ 306447 h 630755"/>
                <a:gd name="connsiteX13" fmla="*/ 92754 w 1035132"/>
                <a:gd name="connsiteY13" fmla="*/ 318804 h 630755"/>
                <a:gd name="connsiteX14" fmla="*/ 97697 w 1035132"/>
                <a:gd name="connsiteY14" fmla="*/ 350932 h 630755"/>
                <a:gd name="connsiteX15" fmla="*/ 100168 w 1035132"/>
                <a:gd name="connsiteY15" fmla="*/ 363288 h 630755"/>
                <a:gd name="connsiteX16" fmla="*/ 107582 w 1035132"/>
                <a:gd name="connsiteY16" fmla="*/ 370702 h 630755"/>
                <a:gd name="connsiteX17" fmla="*/ 114996 w 1035132"/>
                <a:gd name="connsiteY17" fmla="*/ 397887 h 630755"/>
                <a:gd name="connsiteX18" fmla="*/ 119939 w 1035132"/>
                <a:gd name="connsiteY18" fmla="*/ 405301 h 630755"/>
                <a:gd name="connsiteX19" fmla="*/ 124881 w 1035132"/>
                <a:gd name="connsiteY19" fmla="*/ 422601 h 630755"/>
                <a:gd name="connsiteX20" fmla="*/ 139710 w 1035132"/>
                <a:gd name="connsiteY20" fmla="*/ 432486 h 630755"/>
                <a:gd name="connsiteX21" fmla="*/ 147124 w 1035132"/>
                <a:gd name="connsiteY21" fmla="*/ 437429 h 630755"/>
                <a:gd name="connsiteX22" fmla="*/ 161952 w 1035132"/>
                <a:gd name="connsiteY22" fmla="*/ 449786 h 630755"/>
                <a:gd name="connsiteX23" fmla="*/ 181723 w 1035132"/>
                <a:gd name="connsiteY23" fmla="*/ 457200 h 630755"/>
                <a:gd name="connsiteX24" fmla="*/ 189137 w 1035132"/>
                <a:gd name="connsiteY24" fmla="*/ 459671 h 630755"/>
                <a:gd name="connsiteX25" fmla="*/ 250920 w 1035132"/>
                <a:gd name="connsiteY25" fmla="*/ 464614 h 630755"/>
                <a:gd name="connsiteX26" fmla="*/ 258334 w 1035132"/>
                <a:gd name="connsiteY26" fmla="*/ 484385 h 630755"/>
                <a:gd name="connsiteX27" fmla="*/ 268220 w 1035132"/>
                <a:gd name="connsiteY27" fmla="*/ 499213 h 630755"/>
                <a:gd name="connsiteX28" fmla="*/ 273163 w 1035132"/>
                <a:gd name="connsiteY28" fmla="*/ 516512 h 630755"/>
                <a:gd name="connsiteX29" fmla="*/ 280577 w 1035132"/>
                <a:gd name="connsiteY29" fmla="*/ 521455 h 630755"/>
                <a:gd name="connsiteX30" fmla="*/ 292933 w 1035132"/>
                <a:gd name="connsiteY30" fmla="*/ 536283 h 630755"/>
                <a:gd name="connsiteX31" fmla="*/ 300347 w 1035132"/>
                <a:gd name="connsiteY31" fmla="*/ 538754 h 630755"/>
                <a:gd name="connsiteX32" fmla="*/ 339889 w 1035132"/>
                <a:gd name="connsiteY32" fmla="*/ 546168 h 630755"/>
                <a:gd name="connsiteX33" fmla="*/ 362131 w 1035132"/>
                <a:gd name="connsiteY33" fmla="*/ 553582 h 630755"/>
                <a:gd name="connsiteX34" fmla="*/ 373117 w 1035132"/>
                <a:gd name="connsiteY34" fmla="*/ 572723 h 630755"/>
                <a:gd name="connsiteX35" fmla="*/ 426656 w 1035132"/>
                <a:gd name="connsiteY35" fmla="*/ 578855 h 630755"/>
                <a:gd name="connsiteX36" fmla="*/ 441214 w 1035132"/>
                <a:gd name="connsiteY36" fmla="*/ 587370 h 630755"/>
                <a:gd name="connsiteX37" fmla="*/ 404484 w 1035132"/>
                <a:gd name="connsiteY37" fmla="*/ 584068 h 630755"/>
                <a:gd name="connsiteX38" fmla="*/ 456043 w 1035132"/>
                <a:gd name="connsiteY38" fmla="*/ 575825 h 630755"/>
                <a:gd name="connsiteX39" fmla="*/ 463457 w 1035132"/>
                <a:gd name="connsiteY39" fmla="*/ 580767 h 630755"/>
                <a:gd name="connsiteX40" fmla="*/ 470871 w 1035132"/>
                <a:gd name="connsiteY40" fmla="*/ 583239 h 630755"/>
                <a:gd name="connsiteX41" fmla="*/ 493113 w 1035132"/>
                <a:gd name="connsiteY41" fmla="*/ 595595 h 630755"/>
                <a:gd name="connsiteX42" fmla="*/ 515355 w 1035132"/>
                <a:gd name="connsiteY42" fmla="*/ 603009 h 630755"/>
                <a:gd name="connsiteX43" fmla="*/ 530183 w 1035132"/>
                <a:gd name="connsiteY43" fmla="*/ 607952 h 630755"/>
                <a:gd name="connsiteX44" fmla="*/ 565432 w 1035132"/>
                <a:gd name="connsiteY44" fmla="*/ 630755 h 630755"/>
                <a:gd name="connsiteX45" fmla="*/ 614209 w 1035132"/>
                <a:gd name="connsiteY45" fmla="*/ 610423 h 630755"/>
                <a:gd name="connsiteX46" fmla="*/ 609717 w 1035132"/>
                <a:gd name="connsiteY46" fmla="*/ 615006 h 630755"/>
                <a:gd name="connsiteX47" fmla="*/ 636451 w 1035132"/>
                <a:gd name="connsiteY47" fmla="*/ 600538 h 630755"/>
                <a:gd name="connsiteX48" fmla="*/ 646337 w 1035132"/>
                <a:gd name="connsiteY48" fmla="*/ 585710 h 630755"/>
                <a:gd name="connsiteX49" fmla="*/ 648808 w 1035132"/>
                <a:gd name="connsiteY49" fmla="*/ 578296 h 630755"/>
                <a:gd name="connsiteX50" fmla="*/ 658693 w 1035132"/>
                <a:gd name="connsiteY50" fmla="*/ 575825 h 630755"/>
                <a:gd name="connsiteX51" fmla="*/ 680935 w 1035132"/>
                <a:gd name="connsiteY51" fmla="*/ 580767 h 630755"/>
                <a:gd name="connsiteX52" fmla="*/ 698235 w 1035132"/>
                <a:gd name="connsiteY52" fmla="*/ 585710 h 630755"/>
                <a:gd name="connsiteX53" fmla="*/ 705649 w 1035132"/>
                <a:gd name="connsiteY53" fmla="*/ 593124 h 630755"/>
                <a:gd name="connsiteX54" fmla="*/ 718006 w 1035132"/>
                <a:gd name="connsiteY54" fmla="*/ 595595 h 630755"/>
                <a:gd name="connsiteX55" fmla="*/ 747662 w 1035132"/>
                <a:gd name="connsiteY55" fmla="*/ 598067 h 630755"/>
                <a:gd name="connsiteX56" fmla="*/ 819331 w 1035132"/>
                <a:gd name="connsiteY56" fmla="*/ 598067 h 630755"/>
                <a:gd name="connsiteX57" fmla="*/ 834159 w 1035132"/>
                <a:gd name="connsiteY57" fmla="*/ 593124 h 630755"/>
                <a:gd name="connsiteX58" fmla="*/ 846516 w 1035132"/>
                <a:gd name="connsiteY58" fmla="*/ 583239 h 630755"/>
                <a:gd name="connsiteX59" fmla="*/ 851459 w 1035132"/>
                <a:gd name="connsiteY59" fmla="*/ 575825 h 630755"/>
                <a:gd name="connsiteX60" fmla="*/ 861344 w 1035132"/>
                <a:gd name="connsiteY60" fmla="*/ 553582 h 630755"/>
                <a:gd name="connsiteX61" fmla="*/ 868758 w 1035132"/>
                <a:gd name="connsiteY61" fmla="*/ 548640 h 630755"/>
                <a:gd name="connsiteX62" fmla="*/ 878644 w 1035132"/>
                <a:gd name="connsiteY62" fmla="*/ 533812 h 630755"/>
                <a:gd name="connsiteX63" fmla="*/ 886058 w 1035132"/>
                <a:gd name="connsiteY63" fmla="*/ 518983 h 630755"/>
                <a:gd name="connsiteX64" fmla="*/ 888529 w 1035132"/>
                <a:gd name="connsiteY64" fmla="*/ 509098 h 630755"/>
                <a:gd name="connsiteX65" fmla="*/ 903357 w 1035132"/>
                <a:gd name="connsiteY65" fmla="*/ 499213 h 630755"/>
                <a:gd name="connsiteX66" fmla="*/ 925599 w 1035132"/>
                <a:gd name="connsiteY66" fmla="*/ 481913 h 630755"/>
                <a:gd name="connsiteX67" fmla="*/ 933013 w 1035132"/>
                <a:gd name="connsiteY67" fmla="*/ 476970 h 630755"/>
                <a:gd name="connsiteX68" fmla="*/ 937956 w 1035132"/>
                <a:gd name="connsiteY68" fmla="*/ 467085 h 630755"/>
                <a:gd name="connsiteX69" fmla="*/ 945370 w 1035132"/>
                <a:gd name="connsiteY69" fmla="*/ 464614 h 630755"/>
                <a:gd name="connsiteX70" fmla="*/ 947841 w 1035132"/>
                <a:gd name="connsiteY70" fmla="*/ 457200 h 630755"/>
                <a:gd name="connsiteX71" fmla="*/ 955255 w 1035132"/>
                <a:gd name="connsiteY71" fmla="*/ 452257 h 630755"/>
                <a:gd name="connsiteX72" fmla="*/ 960198 w 1035132"/>
                <a:gd name="connsiteY72" fmla="*/ 444843 h 630755"/>
                <a:gd name="connsiteX73" fmla="*/ 972555 w 1035132"/>
                <a:gd name="connsiteY73" fmla="*/ 432486 h 630755"/>
                <a:gd name="connsiteX74" fmla="*/ 982440 w 1035132"/>
                <a:gd name="connsiteY74" fmla="*/ 405301 h 630755"/>
                <a:gd name="connsiteX75" fmla="*/ 992056 w 1035132"/>
                <a:gd name="connsiteY75" fmla="*/ 410894 h 630755"/>
                <a:gd name="connsiteX76" fmla="*/ 1001670 w 1035132"/>
                <a:gd name="connsiteY76" fmla="*/ 378766 h 630755"/>
                <a:gd name="connsiteX77" fmla="*/ 997268 w 1035132"/>
                <a:gd name="connsiteY77" fmla="*/ 360817 h 630755"/>
                <a:gd name="connsiteX78" fmla="*/ 1002211 w 1035132"/>
                <a:gd name="connsiteY78" fmla="*/ 353403 h 630755"/>
                <a:gd name="connsiteX79" fmla="*/ 1009625 w 1035132"/>
                <a:gd name="connsiteY79" fmla="*/ 348460 h 630755"/>
                <a:gd name="connsiteX80" fmla="*/ 1012097 w 1035132"/>
                <a:gd name="connsiteY80" fmla="*/ 341046 h 630755"/>
                <a:gd name="connsiteX81" fmla="*/ 999740 w 1035132"/>
                <a:gd name="connsiteY81" fmla="*/ 336103 h 630755"/>
                <a:gd name="connsiteX82" fmla="*/ 1030934 w 1035132"/>
                <a:gd name="connsiteY82" fmla="*/ 338775 h 630755"/>
                <a:gd name="connsiteX83" fmla="*/ 1009625 w 1035132"/>
                <a:gd name="connsiteY83" fmla="*/ 301505 h 630755"/>
                <a:gd name="connsiteX84" fmla="*/ 1007154 w 1035132"/>
                <a:gd name="connsiteY84" fmla="*/ 261963 h 630755"/>
                <a:gd name="connsiteX85" fmla="*/ 999740 w 1035132"/>
                <a:gd name="connsiteY85" fmla="*/ 244663 h 630755"/>
                <a:gd name="connsiteX86" fmla="*/ 992326 w 1035132"/>
                <a:gd name="connsiteY86" fmla="*/ 234778 h 630755"/>
                <a:gd name="connsiteX87" fmla="*/ 984912 w 1035132"/>
                <a:gd name="connsiteY87" fmla="*/ 219950 h 630755"/>
                <a:gd name="connsiteX88" fmla="*/ 977498 w 1035132"/>
                <a:gd name="connsiteY88" fmla="*/ 217479 h 630755"/>
                <a:gd name="connsiteX89" fmla="*/ 972555 w 1035132"/>
                <a:gd name="connsiteY89" fmla="*/ 210065 h 630755"/>
                <a:gd name="connsiteX90" fmla="*/ 985382 w 1035132"/>
                <a:gd name="connsiteY90" fmla="*/ 207503 h 630755"/>
                <a:gd name="connsiteX91" fmla="*/ 992435 w 1035132"/>
                <a:gd name="connsiteY91" fmla="*/ 188183 h 630755"/>
                <a:gd name="connsiteX92" fmla="*/ 1011565 w 1035132"/>
                <a:gd name="connsiteY92" fmla="*/ 217881 h 630755"/>
                <a:gd name="connsiteX93" fmla="*/ 936217 w 1035132"/>
                <a:gd name="connsiteY93" fmla="*/ 13090 h 630755"/>
                <a:gd name="connsiteX94" fmla="*/ 28497 w 1035132"/>
                <a:gd name="connsiteY94" fmla="*/ 0 h 630755"/>
                <a:gd name="connsiteX0" fmla="*/ 20180 w 1035100"/>
                <a:gd name="connsiteY0" fmla="*/ 11355 h 630755"/>
                <a:gd name="connsiteX1" fmla="*/ 2 w 1035100"/>
                <a:gd name="connsiteY1" fmla="*/ 46376 h 630755"/>
                <a:gd name="connsiteX2" fmla="*/ 19078 w 1035100"/>
                <a:gd name="connsiteY2" fmla="*/ 78201 h 630755"/>
                <a:gd name="connsiteX3" fmla="*/ 35672 w 1035100"/>
                <a:gd name="connsiteY3" fmla="*/ 98165 h 630755"/>
                <a:gd name="connsiteX4" fmla="*/ 43295 w 1035100"/>
                <a:gd name="connsiteY4" fmla="*/ 133453 h 630755"/>
                <a:gd name="connsiteX5" fmla="*/ 50709 w 1035100"/>
                <a:gd name="connsiteY5" fmla="*/ 135924 h 630755"/>
                <a:gd name="connsiteX6" fmla="*/ 58123 w 1035100"/>
                <a:gd name="connsiteY6" fmla="*/ 138395 h 630755"/>
                <a:gd name="connsiteX7" fmla="*/ 63066 w 1035100"/>
                <a:gd name="connsiteY7" fmla="*/ 153223 h 630755"/>
                <a:gd name="connsiteX8" fmla="*/ 68008 w 1035100"/>
                <a:gd name="connsiteY8" fmla="*/ 182880 h 630755"/>
                <a:gd name="connsiteX9" fmla="*/ 69939 w 1035100"/>
                <a:gd name="connsiteY9" fmla="*/ 211075 h 630755"/>
                <a:gd name="connsiteX10" fmla="*/ 53180 w 1035100"/>
                <a:gd name="connsiteY10" fmla="*/ 274320 h 630755"/>
                <a:gd name="connsiteX11" fmla="*/ 55652 w 1035100"/>
                <a:gd name="connsiteY11" fmla="*/ 291619 h 630755"/>
                <a:gd name="connsiteX12" fmla="*/ 70480 w 1035100"/>
                <a:gd name="connsiteY12" fmla="*/ 306447 h 630755"/>
                <a:gd name="connsiteX13" fmla="*/ 92722 w 1035100"/>
                <a:gd name="connsiteY13" fmla="*/ 318804 h 630755"/>
                <a:gd name="connsiteX14" fmla="*/ 97665 w 1035100"/>
                <a:gd name="connsiteY14" fmla="*/ 350932 h 630755"/>
                <a:gd name="connsiteX15" fmla="*/ 100136 w 1035100"/>
                <a:gd name="connsiteY15" fmla="*/ 363288 h 630755"/>
                <a:gd name="connsiteX16" fmla="*/ 107550 w 1035100"/>
                <a:gd name="connsiteY16" fmla="*/ 370702 h 630755"/>
                <a:gd name="connsiteX17" fmla="*/ 114964 w 1035100"/>
                <a:gd name="connsiteY17" fmla="*/ 397887 h 630755"/>
                <a:gd name="connsiteX18" fmla="*/ 119907 w 1035100"/>
                <a:gd name="connsiteY18" fmla="*/ 405301 h 630755"/>
                <a:gd name="connsiteX19" fmla="*/ 124849 w 1035100"/>
                <a:gd name="connsiteY19" fmla="*/ 422601 h 630755"/>
                <a:gd name="connsiteX20" fmla="*/ 139678 w 1035100"/>
                <a:gd name="connsiteY20" fmla="*/ 432486 h 630755"/>
                <a:gd name="connsiteX21" fmla="*/ 147092 w 1035100"/>
                <a:gd name="connsiteY21" fmla="*/ 437429 h 630755"/>
                <a:gd name="connsiteX22" fmla="*/ 161920 w 1035100"/>
                <a:gd name="connsiteY22" fmla="*/ 449786 h 630755"/>
                <a:gd name="connsiteX23" fmla="*/ 181691 w 1035100"/>
                <a:gd name="connsiteY23" fmla="*/ 457200 h 630755"/>
                <a:gd name="connsiteX24" fmla="*/ 189105 w 1035100"/>
                <a:gd name="connsiteY24" fmla="*/ 459671 h 630755"/>
                <a:gd name="connsiteX25" fmla="*/ 250888 w 1035100"/>
                <a:gd name="connsiteY25" fmla="*/ 464614 h 630755"/>
                <a:gd name="connsiteX26" fmla="*/ 258302 w 1035100"/>
                <a:gd name="connsiteY26" fmla="*/ 484385 h 630755"/>
                <a:gd name="connsiteX27" fmla="*/ 268188 w 1035100"/>
                <a:gd name="connsiteY27" fmla="*/ 499213 h 630755"/>
                <a:gd name="connsiteX28" fmla="*/ 273131 w 1035100"/>
                <a:gd name="connsiteY28" fmla="*/ 516512 h 630755"/>
                <a:gd name="connsiteX29" fmla="*/ 280545 w 1035100"/>
                <a:gd name="connsiteY29" fmla="*/ 521455 h 630755"/>
                <a:gd name="connsiteX30" fmla="*/ 292901 w 1035100"/>
                <a:gd name="connsiteY30" fmla="*/ 536283 h 630755"/>
                <a:gd name="connsiteX31" fmla="*/ 300315 w 1035100"/>
                <a:gd name="connsiteY31" fmla="*/ 538754 h 630755"/>
                <a:gd name="connsiteX32" fmla="*/ 339857 w 1035100"/>
                <a:gd name="connsiteY32" fmla="*/ 546168 h 630755"/>
                <a:gd name="connsiteX33" fmla="*/ 362099 w 1035100"/>
                <a:gd name="connsiteY33" fmla="*/ 553582 h 630755"/>
                <a:gd name="connsiteX34" fmla="*/ 373085 w 1035100"/>
                <a:gd name="connsiteY34" fmla="*/ 572723 h 630755"/>
                <a:gd name="connsiteX35" fmla="*/ 426624 w 1035100"/>
                <a:gd name="connsiteY35" fmla="*/ 578855 h 630755"/>
                <a:gd name="connsiteX36" fmla="*/ 441182 w 1035100"/>
                <a:gd name="connsiteY36" fmla="*/ 587370 h 630755"/>
                <a:gd name="connsiteX37" fmla="*/ 404452 w 1035100"/>
                <a:gd name="connsiteY37" fmla="*/ 584068 h 630755"/>
                <a:gd name="connsiteX38" fmla="*/ 456011 w 1035100"/>
                <a:gd name="connsiteY38" fmla="*/ 575825 h 630755"/>
                <a:gd name="connsiteX39" fmla="*/ 463425 w 1035100"/>
                <a:gd name="connsiteY39" fmla="*/ 580767 h 630755"/>
                <a:gd name="connsiteX40" fmla="*/ 470839 w 1035100"/>
                <a:gd name="connsiteY40" fmla="*/ 583239 h 630755"/>
                <a:gd name="connsiteX41" fmla="*/ 493081 w 1035100"/>
                <a:gd name="connsiteY41" fmla="*/ 595595 h 630755"/>
                <a:gd name="connsiteX42" fmla="*/ 515323 w 1035100"/>
                <a:gd name="connsiteY42" fmla="*/ 603009 h 630755"/>
                <a:gd name="connsiteX43" fmla="*/ 530151 w 1035100"/>
                <a:gd name="connsiteY43" fmla="*/ 607952 h 630755"/>
                <a:gd name="connsiteX44" fmla="*/ 565400 w 1035100"/>
                <a:gd name="connsiteY44" fmla="*/ 630755 h 630755"/>
                <a:gd name="connsiteX45" fmla="*/ 614177 w 1035100"/>
                <a:gd name="connsiteY45" fmla="*/ 610423 h 630755"/>
                <a:gd name="connsiteX46" fmla="*/ 609685 w 1035100"/>
                <a:gd name="connsiteY46" fmla="*/ 615006 h 630755"/>
                <a:gd name="connsiteX47" fmla="*/ 636419 w 1035100"/>
                <a:gd name="connsiteY47" fmla="*/ 600538 h 630755"/>
                <a:gd name="connsiteX48" fmla="*/ 646305 w 1035100"/>
                <a:gd name="connsiteY48" fmla="*/ 585710 h 630755"/>
                <a:gd name="connsiteX49" fmla="*/ 648776 w 1035100"/>
                <a:gd name="connsiteY49" fmla="*/ 578296 h 630755"/>
                <a:gd name="connsiteX50" fmla="*/ 658661 w 1035100"/>
                <a:gd name="connsiteY50" fmla="*/ 575825 h 630755"/>
                <a:gd name="connsiteX51" fmla="*/ 680903 w 1035100"/>
                <a:gd name="connsiteY51" fmla="*/ 580767 h 630755"/>
                <a:gd name="connsiteX52" fmla="*/ 698203 w 1035100"/>
                <a:gd name="connsiteY52" fmla="*/ 585710 h 630755"/>
                <a:gd name="connsiteX53" fmla="*/ 705617 w 1035100"/>
                <a:gd name="connsiteY53" fmla="*/ 593124 h 630755"/>
                <a:gd name="connsiteX54" fmla="*/ 717974 w 1035100"/>
                <a:gd name="connsiteY54" fmla="*/ 595595 h 630755"/>
                <a:gd name="connsiteX55" fmla="*/ 747630 w 1035100"/>
                <a:gd name="connsiteY55" fmla="*/ 598067 h 630755"/>
                <a:gd name="connsiteX56" fmla="*/ 819299 w 1035100"/>
                <a:gd name="connsiteY56" fmla="*/ 598067 h 630755"/>
                <a:gd name="connsiteX57" fmla="*/ 834127 w 1035100"/>
                <a:gd name="connsiteY57" fmla="*/ 593124 h 630755"/>
                <a:gd name="connsiteX58" fmla="*/ 846484 w 1035100"/>
                <a:gd name="connsiteY58" fmla="*/ 583239 h 630755"/>
                <a:gd name="connsiteX59" fmla="*/ 851427 w 1035100"/>
                <a:gd name="connsiteY59" fmla="*/ 575825 h 630755"/>
                <a:gd name="connsiteX60" fmla="*/ 861312 w 1035100"/>
                <a:gd name="connsiteY60" fmla="*/ 553582 h 630755"/>
                <a:gd name="connsiteX61" fmla="*/ 868726 w 1035100"/>
                <a:gd name="connsiteY61" fmla="*/ 548640 h 630755"/>
                <a:gd name="connsiteX62" fmla="*/ 878612 w 1035100"/>
                <a:gd name="connsiteY62" fmla="*/ 533812 h 630755"/>
                <a:gd name="connsiteX63" fmla="*/ 886026 w 1035100"/>
                <a:gd name="connsiteY63" fmla="*/ 518983 h 630755"/>
                <a:gd name="connsiteX64" fmla="*/ 888497 w 1035100"/>
                <a:gd name="connsiteY64" fmla="*/ 509098 h 630755"/>
                <a:gd name="connsiteX65" fmla="*/ 903325 w 1035100"/>
                <a:gd name="connsiteY65" fmla="*/ 499213 h 630755"/>
                <a:gd name="connsiteX66" fmla="*/ 925567 w 1035100"/>
                <a:gd name="connsiteY66" fmla="*/ 481913 h 630755"/>
                <a:gd name="connsiteX67" fmla="*/ 932981 w 1035100"/>
                <a:gd name="connsiteY67" fmla="*/ 476970 h 630755"/>
                <a:gd name="connsiteX68" fmla="*/ 937924 w 1035100"/>
                <a:gd name="connsiteY68" fmla="*/ 467085 h 630755"/>
                <a:gd name="connsiteX69" fmla="*/ 945338 w 1035100"/>
                <a:gd name="connsiteY69" fmla="*/ 464614 h 630755"/>
                <a:gd name="connsiteX70" fmla="*/ 947809 w 1035100"/>
                <a:gd name="connsiteY70" fmla="*/ 457200 h 630755"/>
                <a:gd name="connsiteX71" fmla="*/ 955223 w 1035100"/>
                <a:gd name="connsiteY71" fmla="*/ 452257 h 630755"/>
                <a:gd name="connsiteX72" fmla="*/ 960166 w 1035100"/>
                <a:gd name="connsiteY72" fmla="*/ 444843 h 630755"/>
                <a:gd name="connsiteX73" fmla="*/ 972523 w 1035100"/>
                <a:gd name="connsiteY73" fmla="*/ 432486 h 630755"/>
                <a:gd name="connsiteX74" fmla="*/ 982408 w 1035100"/>
                <a:gd name="connsiteY74" fmla="*/ 405301 h 630755"/>
                <a:gd name="connsiteX75" fmla="*/ 992024 w 1035100"/>
                <a:gd name="connsiteY75" fmla="*/ 410894 h 630755"/>
                <a:gd name="connsiteX76" fmla="*/ 1001638 w 1035100"/>
                <a:gd name="connsiteY76" fmla="*/ 378766 h 630755"/>
                <a:gd name="connsiteX77" fmla="*/ 997236 w 1035100"/>
                <a:gd name="connsiteY77" fmla="*/ 360817 h 630755"/>
                <a:gd name="connsiteX78" fmla="*/ 1002179 w 1035100"/>
                <a:gd name="connsiteY78" fmla="*/ 353403 h 630755"/>
                <a:gd name="connsiteX79" fmla="*/ 1009593 w 1035100"/>
                <a:gd name="connsiteY79" fmla="*/ 348460 h 630755"/>
                <a:gd name="connsiteX80" fmla="*/ 1012065 w 1035100"/>
                <a:gd name="connsiteY80" fmla="*/ 341046 h 630755"/>
                <a:gd name="connsiteX81" fmla="*/ 999708 w 1035100"/>
                <a:gd name="connsiteY81" fmla="*/ 336103 h 630755"/>
                <a:gd name="connsiteX82" fmla="*/ 1030902 w 1035100"/>
                <a:gd name="connsiteY82" fmla="*/ 338775 h 630755"/>
                <a:gd name="connsiteX83" fmla="*/ 1009593 w 1035100"/>
                <a:gd name="connsiteY83" fmla="*/ 301505 h 630755"/>
                <a:gd name="connsiteX84" fmla="*/ 1007122 w 1035100"/>
                <a:gd name="connsiteY84" fmla="*/ 261963 h 630755"/>
                <a:gd name="connsiteX85" fmla="*/ 999708 w 1035100"/>
                <a:gd name="connsiteY85" fmla="*/ 244663 h 630755"/>
                <a:gd name="connsiteX86" fmla="*/ 992294 w 1035100"/>
                <a:gd name="connsiteY86" fmla="*/ 234778 h 630755"/>
                <a:gd name="connsiteX87" fmla="*/ 984880 w 1035100"/>
                <a:gd name="connsiteY87" fmla="*/ 219950 h 630755"/>
                <a:gd name="connsiteX88" fmla="*/ 977466 w 1035100"/>
                <a:gd name="connsiteY88" fmla="*/ 217479 h 630755"/>
                <a:gd name="connsiteX89" fmla="*/ 972523 w 1035100"/>
                <a:gd name="connsiteY89" fmla="*/ 210065 h 630755"/>
                <a:gd name="connsiteX90" fmla="*/ 985350 w 1035100"/>
                <a:gd name="connsiteY90" fmla="*/ 207503 h 630755"/>
                <a:gd name="connsiteX91" fmla="*/ 992403 w 1035100"/>
                <a:gd name="connsiteY91" fmla="*/ 188183 h 630755"/>
                <a:gd name="connsiteX92" fmla="*/ 1011533 w 1035100"/>
                <a:gd name="connsiteY92" fmla="*/ 217881 h 630755"/>
                <a:gd name="connsiteX93" fmla="*/ 936185 w 1035100"/>
                <a:gd name="connsiteY93" fmla="*/ 13090 h 630755"/>
                <a:gd name="connsiteX94" fmla="*/ 28465 w 1035100"/>
                <a:gd name="connsiteY94" fmla="*/ 0 h 630755"/>
                <a:gd name="connsiteX0" fmla="*/ 20402 w 1035322"/>
                <a:gd name="connsiteY0" fmla="*/ 11355 h 630755"/>
                <a:gd name="connsiteX1" fmla="*/ 9560 w 1035322"/>
                <a:gd name="connsiteY1" fmla="*/ 24157 h 630755"/>
                <a:gd name="connsiteX2" fmla="*/ 224 w 1035322"/>
                <a:gd name="connsiteY2" fmla="*/ 46376 h 630755"/>
                <a:gd name="connsiteX3" fmla="*/ 19300 w 1035322"/>
                <a:gd name="connsiteY3" fmla="*/ 78201 h 630755"/>
                <a:gd name="connsiteX4" fmla="*/ 35894 w 1035322"/>
                <a:gd name="connsiteY4" fmla="*/ 98165 h 630755"/>
                <a:gd name="connsiteX5" fmla="*/ 43517 w 1035322"/>
                <a:gd name="connsiteY5" fmla="*/ 133453 h 630755"/>
                <a:gd name="connsiteX6" fmla="*/ 50931 w 1035322"/>
                <a:gd name="connsiteY6" fmla="*/ 135924 h 630755"/>
                <a:gd name="connsiteX7" fmla="*/ 58345 w 1035322"/>
                <a:gd name="connsiteY7" fmla="*/ 138395 h 630755"/>
                <a:gd name="connsiteX8" fmla="*/ 63288 w 1035322"/>
                <a:gd name="connsiteY8" fmla="*/ 153223 h 630755"/>
                <a:gd name="connsiteX9" fmla="*/ 68230 w 1035322"/>
                <a:gd name="connsiteY9" fmla="*/ 182880 h 630755"/>
                <a:gd name="connsiteX10" fmla="*/ 70161 w 1035322"/>
                <a:gd name="connsiteY10" fmla="*/ 211075 h 630755"/>
                <a:gd name="connsiteX11" fmla="*/ 53402 w 1035322"/>
                <a:gd name="connsiteY11" fmla="*/ 274320 h 630755"/>
                <a:gd name="connsiteX12" fmla="*/ 55874 w 1035322"/>
                <a:gd name="connsiteY12" fmla="*/ 291619 h 630755"/>
                <a:gd name="connsiteX13" fmla="*/ 70702 w 1035322"/>
                <a:gd name="connsiteY13" fmla="*/ 306447 h 630755"/>
                <a:gd name="connsiteX14" fmla="*/ 92944 w 1035322"/>
                <a:gd name="connsiteY14" fmla="*/ 318804 h 630755"/>
                <a:gd name="connsiteX15" fmla="*/ 97887 w 1035322"/>
                <a:gd name="connsiteY15" fmla="*/ 350932 h 630755"/>
                <a:gd name="connsiteX16" fmla="*/ 100358 w 1035322"/>
                <a:gd name="connsiteY16" fmla="*/ 363288 h 630755"/>
                <a:gd name="connsiteX17" fmla="*/ 107772 w 1035322"/>
                <a:gd name="connsiteY17" fmla="*/ 370702 h 630755"/>
                <a:gd name="connsiteX18" fmla="*/ 115186 w 1035322"/>
                <a:gd name="connsiteY18" fmla="*/ 397887 h 630755"/>
                <a:gd name="connsiteX19" fmla="*/ 120129 w 1035322"/>
                <a:gd name="connsiteY19" fmla="*/ 405301 h 630755"/>
                <a:gd name="connsiteX20" fmla="*/ 125071 w 1035322"/>
                <a:gd name="connsiteY20" fmla="*/ 422601 h 630755"/>
                <a:gd name="connsiteX21" fmla="*/ 139900 w 1035322"/>
                <a:gd name="connsiteY21" fmla="*/ 432486 h 630755"/>
                <a:gd name="connsiteX22" fmla="*/ 147314 w 1035322"/>
                <a:gd name="connsiteY22" fmla="*/ 437429 h 630755"/>
                <a:gd name="connsiteX23" fmla="*/ 162142 w 1035322"/>
                <a:gd name="connsiteY23" fmla="*/ 449786 h 630755"/>
                <a:gd name="connsiteX24" fmla="*/ 181913 w 1035322"/>
                <a:gd name="connsiteY24" fmla="*/ 457200 h 630755"/>
                <a:gd name="connsiteX25" fmla="*/ 189327 w 1035322"/>
                <a:gd name="connsiteY25" fmla="*/ 459671 h 630755"/>
                <a:gd name="connsiteX26" fmla="*/ 251110 w 1035322"/>
                <a:gd name="connsiteY26" fmla="*/ 464614 h 630755"/>
                <a:gd name="connsiteX27" fmla="*/ 258524 w 1035322"/>
                <a:gd name="connsiteY27" fmla="*/ 484385 h 630755"/>
                <a:gd name="connsiteX28" fmla="*/ 268410 w 1035322"/>
                <a:gd name="connsiteY28" fmla="*/ 499213 h 630755"/>
                <a:gd name="connsiteX29" fmla="*/ 273353 w 1035322"/>
                <a:gd name="connsiteY29" fmla="*/ 516512 h 630755"/>
                <a:gd name="connsiteX30" fmla="*/ 280767 w 1035322"/>
                <a:gd name="connsiteY30" fmla="*/ 521455 h 630755"/>
                <a:gd name="connsiteX31" fmla="*/ 293123 w 1035322"/>
                <a:gd name="connsiteY31" fmla="*/ 536283 h 630755"/>
                <a:gd name="connsiteX32" fmla="*/ 300537 w 1035322"/>
                <a:gd name="connsiteY32" fmla="*/ 538754 h 630755"/>
                <a:gd name="connsiteX33" fmla="*/ 340079 w 1035322"/>
                <a:gd name="connsiteY33" fmla="*/ 546168 h 630755"/>
                <a:gd name="connsiteX34" fmla="*/ 362321 w 1035322"/>
                <a:gd name="connsiteY34" fmla="*/ 553582 h 630755"/>
                <a:gd name="connsiteX35" fmla="*/ 373307 w 1035322"/>
                <a:gd name="connsiteY35" fmla="*/ 572723 h 630755"/>
                <a:gd name="connsiteX36" fmla="*/ 426846 w 1035322"/>
                <a:gd name="connsiteY36" fmla="*/ 578855 h 630755"/>
                <a:gd name="connsiteX37" fmla="*/ 441404 w 1035322"/>
                <a:gd name="connsiteY37" fmla="*/ 587370 h 630755"/>
                <a:gd name="connsiteX38" fmla="*/ 404674 w 1035322"/>
                <a:gd name="connsiteY38" fmla="*/ 584068 h 630755"/>
                <a:gd name="connsiteX39" fmla="*/ 456233 w 1035322"/>
                <a:gd name="connsiteY39" fmla="*/ 575825 h 630755"/>
                <a:gd name="connsiteX40" fmla="*/ 463647 w 1035322"/>
                <a:gd name="connsiteY40" fmla="*/ 580767 h 630755"/>
                <a:gd name="connsiteX41" fmla="*/ 471061 w 1035322"/>
                <a:gd name="connsiteY41" fmla="*/ 583239 h 630755"/>
                <a:gd name="connsiteX42" fmla="*/ 493303 w 1035322"/>
                <a:gd name="connsiteY42" fmla="*/ 595595 h 630755"/>
                <a:gd name="connsiteX43" fmla="*/ 515545 w 1035322"/>
                <a:gd name="connsiteY43" fmla="*/ 603009 h 630755"/>
                <a:gd name="connsiteX44" fmla="*/ 530373 w 1035322"/>
                <a:gd name="connsiteY44" fmla="*/ 607952 h 630755"/>
                <a:gd name="connsiteX45" fmla="*/ 565622 w 1035322"/>
                <a:gd name="connsiteY45" fmla="*/ 630755 h 630755"/>
                <a:gd name="connsiteX46" fmla="*/ 614399 w 1035322"/>
                <a:gd name="connsiteY46" fmla="*/ 610423 h 630755"/>
                <a:gd name="connsiteX47" fmla="*/ 609907 w 1035322"/>
                <a:gd name="connsiteY47" fmla="*/ 615006 h 630755"/>
                <a:gd name="connsiteX48" fmla="*/ 636641 w 1035322"/>
                <a:gd name="connsiteY48" fmla="*/ 600538 h 630755"/>
                <a:gd name="connsiteX49" fmla="*/ 646527 w 1035322"/>
                <a:gd name="connsiteY49" fmla="*/ 585710 h 630755"/>
                <a:gd name="connsiteX50" fmla="*/ 648998 w 1035322"/>
                <a:gd name="connsiteY50" fmla="*/ 578296 h 630755"/>
                <a:gd name="connsiteX51" fmla="*/ 658883 w 1035322"/>
                <a:gd name="connsiteY51" fmla="*/ 575825 h 630755"/>
                <a:gd name="connsiteX52" fmla="*/ 681125 w 1035322"/>
                <a:gd name="connsiteY52" fmla="*/ 580767 h 630755"/>
                <a:gd name="connsiteX53" fmla="*/ 698425 w 1035322"/>
                <a:gd name="connsiteY53" fmla="*/ 585710 h 630755"/>
                <a:gd name="connsiteX54" fmla="*/ 705839 w 1035322"/>
                <a:gd name="connsiteY54" fmla="*/ 593124 h 630755"/>
                <a:gd name="connsiteX55" fmla="*/ 718196 w 1035322"/>
                <a:gd name="connsiteY55" fmla="*/ 595595 h 630755"/>
                <a:gd name="connsiteX56" fmla="*/ 747852 w 1035322"/>
                <a:gd name="connsiteY56" fmla="*/ 598067 h 630755"/>
                <a:gd name="connsiteX57" fmla="*/ 819521 w 1035322"/>
                <a:gd name="connsiteY57" fmla="*/ 598067 h 630755"/>
                <a:gd name="connsiteX58" fmla="*/ 834349 w 1035322"/>
                <a:gd name="connsiteY58" fmla="*/ 593124 h 630755"/>
                <a:gd name="connsiteX59" fmla="*/ 846706 w 1035322"/>
                <a:gd name="connsiteY59" fmla="*/ 583239 h 630755"/>
                <a:gd name="connsiteX60" fmla="*/ 851649 w 1035322"/>
                <a:gd name="connsiteY60" fmla="*/ 575825 h 630755"/>
                <a:gd name="connsiteX61" fmla="*/ 861534 w 1035322"/>
                <a:gd name="connsiteY61" fmla="*/ 553582 h 630755"/>
                <a:gd name="connsiteX62" fmla="*/ 868948 w 1035322"/>
                <a:gd name="connsiteY62" fmla="*/ 548640 h 630755"/>
                <a:gd name="connsiteX63" fmla="*/ 878834 w 1035322"/>
                <a:gd name="connsiteY63" fmla="*/ 533812 h 630755"/>
                <a:gd name="connsiteX64" fmla="*/ 886248 w 1035322"/>
                <a:gd name="connsiteY64" fmla="*/ 518983 h 630755"/>
                <a:gd name="connsiteX65" fmla="*/ 888719 w 1035322"/>
                <a:gd name="connsiteY65" fmla="*/ 509098 h 630755"/>
                <a:gd name="connsiteX66" fmla="*/ 903547 w 1035322"/>
                <a:gd name="connsiteY66" fmla="*/ 499213 h 630755"/>
                <a:gd name="connsiteX67" fmla="*/ 925789 w 1035322"/>
                <a:gd name="connsiteY67" fmla="*/ 481913 h 630755"/>
                <a:gd name="connsiteX68" fmla="*/ 933203 w 1035322"/>
                <a:gd name="connsiteY68" fmla="*/ 476970 h 630755"/>
                <a:gd name="connsiteX69" fmla="*/ 938146 w 1035322"/>
                <a:gd name="connsiteY69" fmla="*/ 467085 h 630755"/>
                <a:gd name="connsiteX70" fmla="*/ 945560 w 1035322"/>
                <a:gd name="connsiteY70" fmla="*/ 464614 h 630755"/>
                <a:gd name="connsiteX71" fmla="*/ 948031 w 1035322"/>
                <a:gd name="connsiteY71" fmla="*/ 457200 h 630755"/>
                <a:gd name="connsiteX72" fmla="*/ 955445 w 1035322"/>
                <a:gd name="connsiteY72" fmla="*/ 452257 h 630755"/>
                <a:gd name="connsiteX73" fmla="*/ 960388 w 1035322"/>
                <a:gd name="connsiteY73" fmla="*/ 444843 h 630755"/>
                <a:gd name="connsiteX74" fmla="*/ 972745 w 1035322"/>
                <a:gd name="connsiteY74" fmla="*/ 432486 h 630755"/>
                <a:gd name="connsiteX75" fmla="*/ 982630 w 1035322"/>
                <a:gd name="connsiteY75" fmla="*/ 405301 h 630755"/>
                <a:gd name="connsiteX76" fmla="*/ 992246 w 1035322"/>
                <a:gd name="connsiteY76" fmla="*/ 410894 h 630755"/>
                <a:gd name="connsiteX77" fmla="*/ 1001860 w 1035322"/>
                <a:gd name="connsiteY77" fmla="*/ 378766 h 630755"/>
                <a:gd name="connsiteX78" fmla="*/ 997458 w 1035322"/>
                <a:gd name="connsiteY78" fmla="*/ 360817 h 630755"/>
                <a:gd name="connsiteX79" fmla="*/ 1002401 w 1035322"/>
                <a:gd name="connsiteY79" fmla="*/ 353403 h 630755"/>
                <a:gd name="connsiteX80" fmla="*/ 1009815 w 1035322"/>
                <a:gd name="connsiteY80" fmla="*/ 348460 h 630755"/>
                <a:gd name="connsiteX81" fmla="*/ 1012287 w 1035322"/>
                <a:gd name="connsiteY81" fmla="*/ 341046 h 630755"/>
                <a:gd name="connsiteX82" fmla="*/ 999930 w 1035322"/>
                <a:gd name="connsiteY82" fmla="*/ 336103 h 630755"/>
                <a:gd name="connsiteX83" fmla="*/ 1031124 w 1035322"/>
                <a:gd name="connsiteY83" fmla="*/ 338775 h 630755"/>
                <a:gd name="connsiteX84" fmla="*/ 1009815 w 1035322"/>
                <a:gd name="connsiteY84" fmla="*/ 301505 h 630755"/>
                <a:gd name="connsiteX85" fmla="*/ 1007344 w 1035322"/>
                <a:gd name="connsiteY85" fmla="*/ 261963 h 630755"/>
                <a:gd name="connsiteX86" fmla="*/ 999930 w 1035322"/>
                <a:gd name="connsiteY86" fmla="*/ 244663 h 630755"/>
                <a:gd name="connsiteX87" fmla="*/ 992516 w 1035322"/>
                <a:gd name="connsiteY87" fmla="*/ 234778 h 630755"/>
                <a:gd name="connsiteX88" fmla="*/ 985102 w 1035322"/>
                <a:gd name="connsiteY88" fmla="*/ 219950 h 630755"/>
                <a:gd name="connsiteX89" fmla="*/ 977688 w 1035322"/>
                <a:gd name="connsiteY89" fmla="*/ 217479 h 630755"/>
                <a:gd name="connsiteX90" fmla="*/ 972745 w 1035322"/>
                <a:gd name="connsiteY90" fmla="*/ 210065 h 630755"/>
                <a:gd name="connsiteX91" fmla="*/ 985572 w 1035322"/>
                <a:gd name="connsiteY91" fmla="*/ 207503 h 630755"/>
                <a:gd name="connsiteX92" fmla="*/ 992625 w 1035322"/>
                <a:gd name="connsiteY92" fmla="*/ 188183 h 630755"/>
                <a:gd name="connsiteX93" fmla="*/ 1011755 w 1035322"/>
                <a:gd name="connsiteY93" fmla="*/ 217881 h 630755"/>
                <a:gd name="connsiteX94" fmla="*/ 936407 w 1035322"/>
                <a:gd name="connsiteY94" fmla="*/ 13090 h 630755"/>
                <a:gd name="connsiteX95" fmla="*/ 28687 w 1035322"/>
                <a:gd name="connsiteY95" fmla="*/ 0 h 630755"/>
                <a:gd name="connsiteX0" fmla="*/ 20402 w 1035322"/>
                <a:gd name="connsiteY0" fmla="*/ 11355 h 630755"/>
                <a:gd name="connsiteX1" fmla="*/ 9560 w 1035322"/>
                <a:gd name="connsiteY1" fmla="*/ 24157 h 630755"/>
                <a:gd name="connsiteX2" fmla="*/ 224 w 1035322"/>
                <a:gd name="connsiteY2" fmla="*/ 46376 h 630755"/>
                <a:gd name="connsiteX3" fmla="*/ 19300 w 1035322"/>
                <a:gd name="connsiteY3" fmla="*/ 78201 h 630755"/>
                <a:gd name="connsiteX4" fmla="*/ 35894 w 1035322"/>
                <a:gd name="connsiteY4" fmla="*/ 98165 h 630755"/>
                <a:gd name="connsiteX5" fmla="*/ 43517 w 1035322"/>
                <a:gd name="connsiteY5" fmla="*/ 133453 h 630755"/>
                <a:gd name="connsiteX6" fmla="*/ 50931 w 1035322"/>
                <a:gd name="connsiteY6" fmla="*/ 135924 h 630755"/>
                <a:gd name="connsiteX7" fmla="*/ 58345 w 1035322"/>
                <a:gd name="connsiteY7" fmla="*/ 138395 h 630755"/>
                <a:gd name="connsiteX8" fmla="*/ 70432 w 1035322"/>
                <a:gd name="connsiteY8" fmla="*/ 153223 h 630755"/>
                <a:gd name="connsiteX9" fmla="*/ 68230 w 1035322"/>
                <a:gd name="connsiteY9" fmla="*/ 182880 h 630755"/>
                <a:gd name="connsiteX10" fmla="*/ 70161 w 1035322"/>
                <a:gd name="connsiteY10" fmla="*/ 211075 h 630755"/>
                <a:gd name="connsiteX11" fmla="*/ 53402 w 1035322"/>
                <a:gd name="connsiteY11" fmla="*/ 274320 h 630755"/>
                <a:gd name="connsiteX12" fmla="*/ 55874 w 1035322"/>
                <a:gd name="connsiteY12" fmla="*/ 291619 h 630755"/>
                <a:gd name="connsiteX13" fmla="*/ 70702 w 1035322"/>
                <a:gd name="connsiteY13" fmla="*/ 306447 h 630755"/>
                <a:gd name="connsiteX14" fmla="*/ 92944 w 1035322"/>
                <a:gd name="connsiteY14" fmla="*/ 318804 h 630755"/>
                <a:gd name="connsiteX15" fmla="*/ 97887 w 1035322"/>
                <a:gd name="connsiteY15" fmla="*/ 350932 h 630755"/>
                <a:gd name="connsiteX16" fmla="*/ 100358 w 1035322"/>
                <a:gd name="connsiteY16" fmla="*/ 363288 h 630755"/>
                <a:gd name="connsiteX17" fmla="*/ 107772 w 1035322"/>
                <a:gd name="connsiteY17" fmla="*/ 370702 h 630755"/>
                <a:gd name="connsiteX18" fmla="*/ 115186 w 1035322"/>
                <a:gd name="connsiteY18" fmla="*/ 397887 h 630755"/>
                <a:gd name="connsiteX19" fmla="*/ 120129 w 1035322"/>
                <a:gd name="connsiteY19" fmla="*/ 405301 h 630755"/>
                <a:gd name="connsiteX20" fmla="*/ 125071 w 1035322"/>
                <a:gd name="connsiteY20" fmla="*/ 422601 h 630755"/>
                <a:gd name="connsiteX21" fmla="*/ 139900 w 1035322"/>
                <a:gd name="connsiteY21" fmla="*/ 432486 h 630755"/>
                <a:gd name="connsiteX22" fmla="*/ 147314 w 1035322"/>
                <a:gd name="connsiteY22" fmla="*/ 437429 h 630755"/>
                <a:gd name="connsiteX23" fmla="*/ 162142 w 1035322"/>
                <a:gd name="connsiteY23" fmla="*/ 449786 h 630755"/>
                <a:gd name="connsiteX24" fmla="*/ 181913 w 1035322"/>
                <a:gd name="connsiteY24" fmla="*/ 457200 h 630755"/>
                <a:gd name="connsiteX25" fmla="*/ 189327 w 1035322"/>
                <a:gd name="connsiteY25" fmla="*/ 459671 h 630755"/>
                <a:gd name="connsiteX26" fmla="*/ 251110 w 1035322"/>
                <a:gd name="connsiteY26" fmla="*/ 464614 h 630755"/>
                <a:gd name="connsiteX27" fmla="*/ 258524 w 1035322"/>
                <a:gd name="connsiteY27" fmla="*/ 484385 h 630755"/>
                <a:gd name="connsiteX28" fmla="*/ 268410 w 1035322"/>
                <a:gd name="connsiteY28" fmla="*/ 499213 h 630755"/>
                <a:gd name="connsiteX29" fmla="*/ 273353 w 1035322"/>
                <a:gd name="connsiteY29" fmla="*/ 516512 h 630755"/>
                <a:gd name="connsiteX30" fmla="*/ 280767 w 1035322"/>
                <a:gd name="connsiteY30" fmla="*/ 521455 h 630755"/>
                <a:gd name="connsiteX31" fmla="*/ 293123 w 1035322"/>
                <a:gd name="connsiteY31" fmla="*/ 536283 h 630755"/>
                <a:gd name="connsiteX32" fmla="*/ 300537 w 1035322"/>
                <a:gd name="connsiteY32" fmla="*/ 538754 h 630755"/>
                <a:gd name="connsiteX33" fmla="*/ 340079 w 1035322"/>
                <a:gd name="connsiteY33" fmla="*/ 546168 h 630755"/>
                <a:gd name="connsiteX34" fmla="*/ 362321 w 1035322"/>
                <a:gd name="connsiteY34" fmla="*/ 553582 h 630755"/>
                <a:gd name="connsiteX35" fmla="*/ 373307 w 1035322"/>
                <a:gd name="connsiteY35" fmla="*/ 572723 h 630755"/>
                <a:gd name="connsiteX36" fmla="*/ 426846 w 1035322"/>
                <a:gd name="connsiteY36" fmla="*/ 578855 h 630755"/>
                <a:gd name="connsiteX37" fmla="*/ 441404 w 1035322"/>
                <a:gd name="connsiteY37" fmla="*/ 587370 h 630755"/>
                <a:gd name="connsiteX38" fmla="*/ 404674 w 1035322"/>
                <a:gd name="connsiteY38" fmla="*/ 584068 h 630755"/>
                <a:gd name="connsiteX39" fmla="*/ 456233 w 1035322"/>
                <a:gd name="connsiteY39" fmla="*/ 575825 h 630755"/>
                <a:gd name="connsiteX40" fmla="*/ 463647 w 1035322"/>
                <a:gd name="connsiteY40" fmla="*/ 580767 h 630755"/>
                <a:gd name="connsiteX41" fmla="*/ 471061 w 1035322"/>
                <a:gd name="connsiteY41" fmla="*/ 583239 h 630755"/>
                <a:gd name="connsiteX42" fmla="*/ 493303 w 1035322"/>
                <a:gd name="connsiteY42" fmla="*/ 595595 h 630755"/>
                <a:gd name="connsiteX43" fmla="*/ 515545 w 1035322"/>
                <a:gd name="connsiteY43" fmla="*/ 603009 h 630755"/>
                <a:gd name="connsiteX44" fmla="*/ 530373 w 1035322"/>
                <a:gd name="connsiteY44" fmla="*/ 607952 h 630755"/>
                <a:gd name="connsiteX45" fmla="*/ 565622 w 1035322"/>
                <a:gd name="connsiteY45" fmla="*/ 630755 h 630755"/>
                <a:gd name="connsiteX46" fmla="*/ 614399 w 1035322"/>
                <a:gd name="connsiteY46" fmla="*/ 610423 h 630755"/>
                <a:gd name="connsiteX47" fmla="*/ 609907 w 1035322"/>
                <a:gd name="connsiteY47" fmla="*/ 615006 h 630755"/>
                <a:gd name="connsiteX48" fmla="*/ 636641 w 1035322"/>
                <a:gd name="connsiteY48" fmla="*/ 600538 h 630755"/>
                <a:gd name="connsiteX49" fmla="*/ 646527 w 1035322"/>
                <a:gd name="connsiteY49" fmla="*/ 585710 h 630755"/>
                <a:gd name="connsiteX50" fmla="*/ 648998 w 1035322"/>
                <a:gd name="connsiteY50" fmla="*/ 578296 h 630755"/>
                <a:gd name="connsiteX51" fmla="*/ 658883 w 1035322"/>
                <a:gd name="connsiteY51" fmla="*/ 575825 h 630755"/>
                <a:gd name="connsiteX52" fmla="*/ 681125 w 1035322"/>
                <a:gd name="connsiteY52" fmla="*/ 580767 h 630755"/>
                <a:gd name="connsiteX53" fmla="*/ 698425 w 1035322"/>
                <a:gd name="connsiteY53" fmla="*/ 585710 h 630755"/>
                <a:gd name="connsiteX54" fmla="*/ 705839 w 1035322"/>
                <a:gd name="connsiteY54" fmla="*/ 593124 h 630755"/>
                <a:gd name="connsiteX55" fmla="*/ 718196 w 1035322"/>
                <a:gd name="connsiteY55" fmla="*/ 595595 h 630755"/>
                <a:gd name="connsiteX56" fmla="*/ 747852 w 1035322"/>
                <a:gd name="connsiteY56" fmla="*/ 598067 h 630755"/>
                <a:gd name="connsiteX57" fmla="*/ 819521 w 1035322"/>
                <a:gd name="connsiteY57" fmla="*/ 598067 h 630755"/>
                <a:gd name="connsiteX58" fmla="*/ 834349 w 1035322"/>
                <a:gd name="connsiteY58" fmla="*/ 593124 h 630755"/>
                <a:gd name="connsiteX59" fmla="*/ 846706 w 1035322"/>
                <a:gd name="connsiteY59" fmla="*/ 583239 h 630755"/>
                <a:gd name="connsiteX60" fmla="*/ 851649 w 1035322"/>
                <a:gd name="connsiteY60" fmla="*/ 575825 h 630755"/>
                <a:gd name="connsiteX61" fmla="*/ 861534 w 1035322"/>
                <a:gd name="connsiteY61" fmla="*/ 553582 h 630755"/>
                <a:gd name="connsiteX62" fmla="*/ 868948 w 1035322"/>
                <a:gd name="connsiteY62" fmla="*/ 548640 h 630755"/>
                <a:gd name="connsiteX63" fmla="*/ 878834 w 1035322"/>
                <a:gd name="connsiteY63" fmla="*/ 533812 h 630755"/>
                <a:gd name="connsiteX64" fmla="*/ 886248 w 1035322"/>
                <a:gd name="connsiteY64" fmla="*/ 518983 h 630755"/>
                <a:gd name="connsiteX65" fmla="*/ 888719 w 1035322"/>
                <a:gd name="connsiteY65" fmla="*/ 509098 h 630755"/>
                <a:gd name="connsiteX66" fmla="*/ 903547 w 1035322"/>
                <a:gd name="connsiteY66" fmla="*/ 499213 h 630755"/>
                <a:gd name="connsiteX67" fmla="*/ 925789 w 1035322"/>
                <a:gd name="connsiteY67" fmla="*/ 481913 h 630755"/>
                <a:gd name="connsiteX68" fmla="*/ 933203 w 1035322"/>
                <a:gd name="connsiteY68" fmla="*/ 476970 h 630755"/>
                <a:gd name="connsiteX69" fmla="*/ 938146 w 1035322"/>
                <a:gd name="connsiteY69" fmla="*/ 467085 h 630755"/>
                <a:gd name="connsiteX70" fmla="*/ 945560 w 1035322"/>
                <a:gd name="connsiteY70" fmla="*/ 464614 h 630755"/>
                <a:gd name="connsiteX71" fmla="*/ 948031 w 1035322"/>
                <a:gd name="connsiteY71" fmla="*/ 457200 h 630755"/>
                <a:gd name="connsiteX72" fmla="*/ 955445 w 1035322"/>
                <a:gd name="connsiteY72" fmla="*/ 452257 h 630755"/>
                <a:gd name="connsiteX73" fmla="*/ 960388 w 1035322"/>
                <a:gd name="connsiteY73" fmla="*/ 444843 h 630755"/>
                <a:gd name="connsiteX74" fmla="*/ 972745 w 1035322"/>
                <a:gd name="connsiteY74" fmla="*/ 432486 h 630755"/>
                <a:gd name="connsiteX75" fmla="*/ 982630 w 1035322"/>
                <a:gd name="connsiteY75" fmla="*/ 405301 h 630755"/>
                <a:gd name="connsiteX76" fmla="*/ 992246 w 1035322"/>
                <a:gd name="connsiteY76" fmla="*/ 410894 h 630755"/>
                <a:gd name="connsiteX77" fmla="*/ 1001860 w 1035322"/>
                <a:gd name="connsiteY77" fmla="*/ 378766 h 630755"/>
                <a:gd name="connsiteX78" fmla="*/ 997458 w 1035322"/>
                <a:gd name="connsiteY78" fmla="*/ 360817 h 630755"/>
                <a:gd name="connsiteX79" fmla="*/ 1002401 w 1035322"/>
                <a:gd name="connsiteY79" fmla="*/ 353403 h 630755"/>
                <a:gd name="connsiteX80" fmla="*/ 1009815 w 1035322"/>
                <a:gd name="connsiteY80" fmla="*/ 348460 h 630755"/>
                <a:gd name="connsiteX81" fmla="*/ 1012287 w 1035322"/>
                <a:gd name="connsiteY81" fmla="*/ 341046 h 630755"/>
                <a:gd name="connsiteX82" fmla="*/ 999930 w 1035322"/>
                <a:gd name="connsiteY82" fmla="*/ 336103 h 630755"/>
                <a:gd name="connsiteX83" fmla="*/ 1031124 w 1035322"/>
                <a:gd name="connsiteY83" fmla="*/ 338775 h 630755"/>
                <a:gd name="connsiteX84" fmla="*/ 1009815 w 1035322"/>
                <a:gd name="connsiteY84" fmla="*/ 301505 h 630755"/>
                <a:gd name="connsiteX85" fmla="*/ 1007344 w 1035322"/>
                <a:gd name="connsiteY85" fmla="*/ 261963 h 630755"/>
                <a:gd name="connsiteX86" fmla="*/ 999930 w 1035322"/>
                <a:gd name="connsiteY86" fmla="*/ 244663 h 630755"/>
                <a:gd name="connsiteX87" fmla="*/ 992516 w 1035322"/>
                <a:gd name="connsiteY87" fmla="*/ 234778 h 630755"/>
                <a:gd name="connsiteX88" fmla="*/ 985102 w 1035322"/>
                <a:gd name="connsiteY88" fmla="*/ 219950 h 630755"/>
                <a:gd name="connsiteX89" fmla="*/ 977688 w 1035322"/>
                <a:gd name="connsiteY89" fmla="*/ 217479 h 630755"/>
                <a:gd name="connsiteX90" fmla="*/ 972745 w 1035322"/>
                <a:gd name="connsiteY90" fmla="*/ 210065 h 630755"/>
                <a:gd name="connsiteX91" fmla="*/ 985572 w 1035322"/>
                <a:gd name="connsiteY91" fmla="*/ 207503 h 630755"/>
                <a:gd name="connsiteX92" fmla="*/ 992625 w 1035322"/>
                <a:gd name="connsiteY92" fmla="*/ 188183 h 630755"/>
                <a:gd name="connsiteX93" fmla="*/ 1011755 w 1035322"/>
                <a:gd name="connsiteY93" fmla="*/ 217881 h 630755"/>
                <a:gd name="connsiteX94" fmla="*/ 936407 w 1035322"/>
                <a:gd name="connsiteY94" fmla="*/ 13090 h 630755"/>
                <a:gd name="connsiteX95" fmla="*/ 28687 w 1035322"/>
                <a:gd name="connsiteY95" fmla="*/ 0 h 63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35322" h="630755">
                  <a:moveTo>
                    <a:pt x="20402" y="11355"/>
                  </a:moveTo>
                  <a:cubicBezTo>
                    <a:pt x="19984" y="13489"/>
                    <a:pt x="12923" y="18320"/>
                    <a:pt x="9560" y="24157"/>
                  </a:cubicBezTo>
                  <a:cubicBezTo>
                    <a:pt x="6197" y="29994"/>
                    <a:pt x="-1399" y="37369"/>
                    <a:pt x="224" y="46376"/>
                  </a:cubicBezTo>
                  <a:cubicBezTo>
                    <a:pt x="1847" y="55383"/>
                    <a:pt x="13355" y="69570"/>
                    <a:pt x="19300" y="78201"/>
                  </a:cubicBezTo>
                  <a:cubicBezTo>
                    <a:pt x="25245" y="86832"/>
                    <a:pt x="31858" y="88956"/>
                    <a:pt x="35894" y="98165"/>
                  </a:cubicBezTo>
                  <a:cubicBezTo>
                    <a:pt x="39930" y="107374"/>
                    <a:pt x="31459" y="129434"/>
                    <a:pt x="43517" y="133453"/>
                  </a:cubicBezTo>
                  <a:lnTo>
                    <a:pt x="50931" y="135924"/>
                  </a:lnTo>
                  <a:lnTo>
                    <a:pt x="58345" y="138395"/>
                  </a:lnTo>
                  <a:cubicBezTo>
                    <a:pt x="59993" y="143338"/>
                    <a:pt x="69857" y="148045"/>
                    <a:pt x="70432" y="153223"/>
                  </a:cubicBezTo>
                  <a:cubicBezTo>
                    <a:pt x="73191" y="178055"/>
                    <a:pt x="63400" y="168389"/>
                    <a:pt x="68230" y="182880"/>
                  </a:cubicBezTo>
                  <a:cubicBezTo>
                    <a:pt x="62183" y="201024"/>
                    <a:pt x="81259" y="199977"/>
                    <a:pt x="70161" y="211075"/>
                  </a:cubicBezTo>
                  <a:cubicBezTo>
                    <a:pt x="59814" y="242114"/>
                    <a:pt x="55783" y="260896"/>
                    <a:pt x="53402" y="274320"/>
                  </a:cubicBezTo>
                  <a:cubicBezTo>
                    <a:pt x="51021" y="287744"/>
                    <a:pt x="53112" y="286490"/>
                    <a:pt x="55874" y="291619"/>
                  </a:cubicBezTo>
                  <a:cubicBezTo>
                    <a:pt x="59188" y="297773"/>
                    <a:pt x="64886" y="302569"/>
                    <a:pt x="70702" y="306447"/>
                  </a:cubicBezTo>
                  <a:cubicBezTo>
                    <a:pt x="87697" y="317778"/>
                    <a:pt x="79894" y="314455"/>
                    <a:pt x="92944" y="318804"/>
                  </a:cubicBezTo>
                  <a:cubicBezTo>
                    <a:pt x="98088" y="339381"/>
                    <a:pt x="93143" y="317724"/>
                    <a:pt x="97887" y="350932"/>
                  </a:cubicBezTo>
                  <a:cubicBezTo>
                    <a:pt x="98481" y="355090"/>
                    <a:pt x="98480" y="359531"/>
                    <a:pt x="100358" y="363288"/>
                  </a:cubicBezTo>
                  <a:cubicBezTo>
                    <a:pt x="101921" y="366414"/>
                    <a:pt x="105301" y="368231"/>
                    <a:pt x="107772" y="370702"/>
                  </a:cubicBezTo>
                  <a:cubicBezTo>
                    <a:pt x="109098" y="377335"/>
                    <a:pt x="111601" y="392511"/>
                    <a:pt x="115186" y="397887"/>
                  </a:cubicBezTo>
                  <a:lnTo>
                    <a:pt x="120129" y="405301"/>
                  </a:lnTo>
                  <a:cubicBezTo>
                    <a:pt x="120150" y="405386"/>
                    <a:pt x="123889" y="421419"/>
                    <a:pt x="125071" y="422601"/>
                  </a:cubicBezTo>
                  <a:cubicBezTo>
                    <a:pt x="129272" y="426801"/>
                    <a:pt x="134957" y="429191"/>
                    <a:pt x="139900" y="432486"/>
                  </a:cubicBezTo>
                  <a:cubicBezTo>
                    <a:pt x="142371" y="434134"/>
                    <a:pt x="145214" y="435329"/>
                    <a:pt x="147314" y="437429"/>
                  </a:cubicBezTo>
                  <a:cubicBezTo>
                    <a:pt x="154128" y="444243"/>
                    <a:pt x="154115" y="445199"/>
                    <a:pt x="162142" y="449786"/>
                  </a:cubicBezTo>
                  <a:cubicBezTo>
                    <a:pt x="173655" y="456365"/>
                    <a:pt x="169754" y="453726"/>
                    <a:pt x="181913" y="457200"/>
                  </a:cubicBezTo>
                  <a:cubicBezTo>
                    <a:pt x="184418" y="457916"/>
                    <a:pt x="186764" y="459205"/>
                    <a:pt x="189327" y="459671"/>
                  </a:cubicBezTo>
                  <a:cubicBezTo>
                    <a:pt x="207451" y="462966"/>
                    <a:pt x="235347" y="463687"/>
                    <a:pt x="251110" y="464614"/>
                  </a:cubicBezTo>
                  <a:cubicBezTo>
                    <a:pt x="267021" y="488479"/>
                    <a:pt x="243254" y="450792"/>
                    <a:pt x="258524" y="484385"/>
                  </a:cubicBezTo>
                  <a:cubicBezTo>
                    <a:pt x="260982" y="489793"/>
                    <a:pt x="268410" y="499213"/>
                    <a:pt x="268410" y="499213"/>
                  </a:cubicBezTo>
                  <a:cubicBezTo>
                    <a:pt x="268572" y="499862"/>
                    <a:pt x="272062" y="514898"/>
                    <a:pt x="273353" y="516512"/>
                  </a:cubicBezTo>
                  <a:cubicBezTo>
                    <a:pt x="275209" y="518831"/>
                    <a:pt x="278296" y="519807"/>
                    <a:pt x="280767" y="521455"/>
                  </a:cubicBezTo>
                  <a:cubicBezTo>
                    <a:pt x="284414" y="526926"/>
                    <a:pt x="287414" y="532477"/>
                    <a:pt x="293123" y="536283"/>
                  </a:cubicBezTo>
                  <a:cubicBezTo>
                    <a:pt x="295290" y="537728"/>
                    <a:pt x="298098" y="537839"/>
                    <a:pt x="300537" y="538754"/>
                  </a:cubicBezTo>
                  <a:cubicBezTo>
                    <a:pt x="323175" y="547243"/>
                    <a:pt x="304717" y="542954"/>
                    <a:pt x="340079" y="546168"/>
                  </a:cubicBezTo>
                  <a:lnTo>
                    <a:pt x="362321" y="553582"/>
                  </a:lnTo>
                  <a:cubicBezTo>
                    <a:pt x="364792" y="554406"/>
                    <a:pt x="362553" y="568511"/>
                    <a:pt x="373307" y="572723"/>
                  </a:cubicBezTo>
                  <a:cubicBezTo>
                    <a:pt x="384061" y="576935"/>
                    <a:pt x="379042" y="575868"/>
                    <a:pt x="426846" y="578855"/>
                  </a:cubicBezTo>
                  <a:cubicBezTo>
                    <a:pt x="429317" y="580503"/>
                    <a:pt x="445099" y="586501"/>
                    <a:pt x="441404" y="587370"/>
                  </a:cubicBezTo>
                  <a:cubicBezTo>
                    <a:pt x="437709" y="588239"/>
                    <a:pt x="402203" y="585992"/>
                    <a:pt x="404674" y="584068"/>
                  </a:cubicBezTo>
                  <a:cubicBezTo>
                    <a:pt x="407145" y="582144"/>
                    <a:pt x="452938" y="575001"/>
                    <a:pt x="456233" y="575825"/>
                  </a:cubicBezTo>
                  <a:cubicBezTo>
                    <a:pt x="458704" y="577472"/>
                    <a:pt x="460991" y="579439"/>
                    <a:pt x="463647" y="580767"/>
                  </a:cubicBezTo>
                  <a:cubicBezTo>
                    <a:pt x="465977" y="581932"/>
                    <a:pt x="468784" y="581974"/>
                    <a:pt x="471061" y="583239"/>
                  </a:cubicBezTo>
                  <a:cubicBezTo>
                    <a:pt x="496549" y="597399"/>
                    <a:pt x="476529" y="590005"/>
                    <a:pt x="493303" y="595595"/>
                  </a:cubicBezTo>
                  <a:cubicBezTo>
                    <a:pt x="506992" y="604721"/>
                    <a:pt x="494235" y="597682"/>
                    <a:pt x="515545" y="603009"/>
                  </a:cubicBezTo>
                  <a:cubicBezTo>
                    <a:pt x="520600" y="604273"/>
                    <a:pt x="525319" y="606688"/>
                    <a:pt x="530373" y="607952"/>
                  </a:cubicBezTo>
                  <a:lnTo>
                    <a:pt x="565622" y="630755"/>
                  </a:lnTo>
                  <a:cubicBezTo>
                    <a:pt x="587040" y="629931"/>
                    <a:pt x="607018" y="613048"/>
                    <a:pt x="614399" y="610423"/>
                  </a:cubicBezTo>
                  <a:cubicBezTo>
                    <a:pt x="621780" y="607798"/>
                    <a:pt x="607193" y="616212"/>
                    <a:pt x="609907" y="615006"/>
                  </a:cubicBezTo>
                  <a:cubicBezTo>
                    <a:pt x="614668" y="612890"/>
                    <a:pt x="630538" y="605421"/>
                    <a:pt x="636641" y="600538"/>
                  </a:cubicBezTo>
                  <a:cubicBezTo>
                    <a:pt x="642744" y="595655"/>
                    <a:pt x="644649" y="591346"/>
                    <a:pt x="646527" y="585710"/>
                  </a:cubicBezTo>
                  <a:cubicBezTo>
                    <a:pt x="647351" y="583239"/>
                    <a:pt x="646964" y="579923"/>
                    <a:pt x="648998" y="578296"/>
                  </a:cubicBezTo>
                  <a:cubicBezTo>
                    <a:pt x="651650" y="576174"/>
                    <a:pt x="655588" y="576649"/>
                    <a:pt x="658883" y="575825"/>
                  </a:cubicBezTo>
                  <a:cubicBezTo>
                    <a:pt x="673315" y="580635"/>
                    <a:pt x="659372" y="576416"/>
                    <a:pt x="681125" y="580767"/>
                  </a:cubicBezTo>
                  <a:cubicBezTo>
                    <a:pt x="688877" y="582318"/>
                    <a:pt x="691363" y="583356"/>
                    <a:pt x="698425" y="585710"/>
                  </a:cubicBezTo>
                  <a:cubicBezTo>
                    <a:pt x="700896" y="588181"/>
                    <a:pt x="702713" y="591561"/>
                    <a:pt x="705839" y="593124"/>
                  </a:cubicBezTo>
                  <a:cubicBezTo>
                    <a:pt x="709596" y="595002"/>
                    <a:pt x="714024" y="595104"/>
                    <a:pt x="718196" y="595595"/>
                  </a:cubicBezTo>
                  <a:cubicBezTo>
                    <a:pt x="728048" y="596754"/>
                    <a:pt x="737967" y="597243"/>
                    <a:pt x="747852" y="598067"/>
                  </a:cubicBezTo>
                  <a:cubicBezTo>
                    <a:pt x="774548" y="606965"/>
                    <a:pt x="761320" y="603523"/>
                    <a:pt x="819521" y="598067"/>
                  </a:cubicBezTo>
                  <a:cubicBezTo>
                    <a:pt x="824708" y="597581"/>
                    <a:pt x="834349" y="593124"/>
                    <a:pt x="834349" y="593124"/>
                  </a:cubicBezTo>
                  <a:cubicBezTo>
                    <a:pt x="848515" y="571876"/>
                    <a:pt x="829652" y="596881"/>
                    <a:pt x="846706" y="583239"/>
                  </a:cubicBezTo>
                  <a:cubicBezTo>
                    <a:pt x="849025" y="581384"/>
                    <a:pt x="850001" y="578296"/>
                    <a:pt x="851649" y="575825"/>
                  </a:cubicBezTo>
                  <a:cubicBezTo>
                    <a:pt x="854096" y="568482"/>
                    <a:pt x="855658" y="559457"/>
                    <a:pt x="861534" y="553582"/>
                  </a:cubicBezTo>
                  <a:cubicBezTo>
                    <a:pt x="863634" y="551482"/>
                    <a:pt x="866477" y="550287"/>
                    <a:pt x="868948" y="548640"/>
                  </a:cubicBezTo>
                  <a:cubicBezTo>
                    <a:pt x="872243" y="543697"/>
                    <a:pt x="876956" y="539448"/>
                    <a:pt x="878834" y="533812"/>
                  </a:cubicBezTo>
                  <a:cubicBezTo>
                    <a:pt x="882244" y="523580"/>
                    <a:pt x="879860" y="528566"/>
                    <a:pt x="886248" y="518983"/>
                  </a:cubicBezTo>
                  <a:cubicBezTo>
                    <a:pt x="887072" y="515688"/>
                    <a:pt x="887034" y="512047"/>
                    <a:pt x="888719" y="509098"/>
                  </a:cubicBezTo>
                  <a:cubicBezTo>
                    <a:pt x="893075" y="501475"/>
                    <a:pt x="896470" y="501572"/>
                    <a:pt x="903547" y="499213"/>
                  </a:cubicBezTo>
                  <a:cubicBezTo>
                    <a:pt x="915162" y="487598"/>
                    <a:pt x="908053" y="493738"/>
                    <a:pt x="925789" y="481913"/>
                  </a:cubicBezTo>
                  <a:lnTo>
                    <a:pt x="933203" y="476970"/>
                  </a:lnTo>
                  <a:cubicBezTo>
                    <a:pt x="934851" y="473675"/>
                    <a:pt x="935541" y="469690"/>
                    <a:pt x="938146" y="467085"/>
                  </a:cubicBezTo>
                  <a:cubicBezTo>
                    <a:pt x="939988" y="465243"/>
                    <a:pt x="943718" y="466456"/>
                    <a:pt x="945560" y="464614"/>
                  </a:cubicBezTo>
                  <a:cubicBezTo>
                    <a:pt x="947402" y="462772"/>
                    <a:pt x="946404" y="459234"/>
                    <a:pt x="948031" y="457200"/>
                  </a:cubicBezTo>
                  <a:cubicBezTo>
                    <a:pt x="949886" y="454881"/>
                    <a:pt x="952974" y="453905"/>
                    <a:pt x="955445" y="452257"/>
                  </a:cubicBezTo>
                  <a:cubicBezTo>
                    <a:pt x="957093" y="449786"/>
                    <a:pt x="958288" y="446943"/>
                    <a:pt x="960388" y="444843"/>
                  </a:cubicBezTo>
                  <a:cubicBezTo>
                    <a:pt x="976864" y="428367"/>
                    <a:pt x="959564" y="452257"/>
                    <a:pt x="972745" y="432486"/>
                  </a:cubicBezTo>
                  <a:cubicBezTo>
                    <a:pt x="978408" y="409834"/>
                    <a:pt x="973920" y="418368"/>
                    <a:pt x="982630" y="405301"/>
                  </a:cubicBezTo>
                  <a:cubicBezTo>
                    <a:pt x="983454" y="402006"/>
                    <a:pt x="989041" y="415317"/>
                    <a:pt x="992246" y="410894"/>
                  </a:cubicBezTo>
                  <a:cubicBezTo>
                    <a:pt x="995451" y="406472"/>
                    <a:pt x="1000991" y="387112"/>
                    <a:pt x="1001860" y="378766"/>
                  </a:cubicBezTo>
                  <a:cubicBezTo>
                    <a:pt x="1002729" y="370420"/>
                    <a:pt x="994163" y="361641"/>
                    <a:pt x="997458" y="360817"/>
                  </a:cubicBezTo>
                  <a:cubicBezTo>
                    <a:pt x="999106" y="358346"/>
                    <a:pt x="1000301" y="355503"/>
                    <a:pt x="1002401" y="353403"/>
                  </a:cubicBezTo>
                  <a:cubicBezTo>
                    <a:pt x="1004501" y="351303"/>
                    <a:pt x="1007959" y="350779"/>
                    <a:pt x="1009815" y="348460"/>
                  </a:cubicBezTo>
                  <a:cubicBezTo>
                    <a:pt x="1011442" y="346426"/>
                    <a:pt x="1011463" y="343517"/>
                    <a:pt x="1012287" y="341046"/>
                  </a:cubicBezTo>
                  <a:cubicBezTo>
                    <a:pt x="1008168" y="339398"/>
                    <a:pt x="996791" y="336481"/>
                    <a:pt x="999930" y="336103"/>
                  </a:cubicBezTo>
                  <a:cubicBezTo>
                    <a:pt x="1003069" y="335725"/>
                    <a:pt x="1029693" y="343785"/>
                    <a:pt x="1031124" y="338775"/>
                  </a:cubicBezTo>
                  <a:cubicBezTo>
                    <a:pt x="1032990" y="332244"/>
                    <a:pt x="1013778" y="314307"/>
                    <a:pt x="1009815" y="301505"/>
                  </a:cubicBezTo>
                  <a:cubicBezTo>
                    <a:pt x="1005852" y="288703"/>
                    <a:pt x="1008726" y="275097"/>
                    <a:pt x="1007344" y="261963"/>
                  </a:cubicBezTo>
                  <a:cubicBezTo>
                    <a:pt x="1006918" y="257917"/>
                    <a:pt x="1001498" y="247171"/>
                    <a:pt x="999930" y="244663"/>
                  </a:cubicBezTo>
                  <a:cubicBezTo>
                    <a:pt x="997747" y="241170"/>
                    <a:pt x="994987" y="238073"/>
                    <a:pt x="992516" y="234778"/>
                  </a:cubicBezTo>
                  <a:cubicBezTo>
                    <a:pt x="990888" y="229896"/>
                    <a:pt x="989455" y="223433"/>
                    <a:pt x="985102" y="219950"/>
                  </a:cubicBezTo>
                  <a:cubicBezTo>
                    <a:pt x="983068" y="218323"/>
                    <a:pt x="980159" y="218303"/>
                    <a:pt x="977688" y="217479"/>
                  </a:cubicBezTo>
                  <a:cubicBezTo>
                    <a:pt x="976040" y="215008"/>
                    <a:pt x="971431" y="211728"/>
                    <a:pt x="972745" y="210065"/>
                  </a:cubicBezTo>
                  <a:cubicBezTo>
                    <a:pt x="974059" y="208402"/>
                    <a:pt x="982259" y="211150"/>
                    <a:pt x="985572" y="207503"/>
                  </a:cubicBezTo>
                  <a:cubicBezTo>
                    <a:pt x="988885" y="203856"/>
                    <a:pt x="988261" y="186453"/>
                    <a:pt x="992625" y="188183"/>
                  </a:cubicBezTo>
                  <a:cubicBezTo>
                    <a:pt x="996989" y="189913"/>
                    <a:pt x="1017220" y="223346"/>
                    <a:pt x="1011755" y="217881"/>
                  </a:cubicBezTo>
                  <a:cubicBezTo>
                    <a:pt x="1010931" y="215410"/>
                    <a:pt x="1100252" y="49403"/>
                    <a:pt x="936407" y="13090"/>
                  </a:cubicBezTo>
                  <a:cubicBezTo>
                    <a:pt x="772562" y="-23223"/>
                    <a:pt x="-25683" y="42013"/>
                    <a:pt x="28687" y="0"/>
                  </a:cubicBezTo>
                </a:path>
              </a:pathLst>
            </a:custGeom>
            <a:solidFill>
              <a:schemeClr val="tx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A598E81E-CF95-4CD7-B4E8-5716F664FAD4}"/>
                </a:ext>
              </a:extLst>
            </p:cNvPr>
            <p:cNvSpPr/>
            <p:nvPr/>
          </p:nvSpPr>
          <p:spPr>
            <a:xfrm>
              <a:off x="3433543" y="2645223"/>
              <a:ext cx="1012002" cy="645813"/>
            </a:xfrm>
            <a:custGeom>
              <a:avLst/>
              <a:gdLst>
                <a:gd name="connsiteX0" fmla="*/ 918775 w 1018297"/>
                <a:gd name="connsiteY0" fmla="*/ 0 h 645813"/>
                <a:gd name="connsiteX1" fmla="*/ 1015028 w 1018297"/>
                <a:gd name="connsiteY1" fmla="*/ 83128 h 645813"/>
                <a:gd name="connsiteX2" fmla="*/ 997527 w 1018297"/>
                <a:gd name="connsiteY2" fmla="*/ 214381 h 645813"/>
                <a:gd name="connsiteX3" fmla="*/ 1015028 w 1018297"/>
                <a:gd name="connsiteY3" fmla="*/ 354385 h 645813"/>
                <a:gd name="connsiteX4" fmla="*/ 966901 w 1018297"/>
                <a:gd name="connsiteY4" fmla="*/ 463763 h 645813"/>
                <a:gd name="connsiteX5" fmla="*/ 879399 w 1018297"/>
                <a:gd name="connsiteY5" fmla="*/ 560016 h 645813"/>
                <a:gd name="connsiteX6" fmla="*/ 800647 w 1018297"/>
                <a:gd name="connsiteY6" fmla="*/ 581891 h 645813"/>
                <a:gd name="connsiteX7" fmla="*/ 691269 w 1018297"/>
                <a:gd name="connsiteY7" fmla="*/ 564391 h 645813"/>
                <a:gd name="connsiteX8" fmla="*/ 608142 w 1018297"/>
                <a:gd name="connsiteY8" fmla="*/ 638768 h 645813"/>
                <a:gd name="connsiteX9" fmla="*/ 525014 w 1018297"/>
                <a:gd name="connsiteY9" fmla="*/ 638768 h 645813"/>
                <a:gd name="connsiteX10" fmla="*/ 455012 w 1018297"/>
                <a:gd name="connsiteY10" fmla="*/ 603767 h 645813"/>
                <a:gd name="connsiteX11" fmla="*/ 310633 w 1018297"/>
                <a:gd name="connsiteY11" fmla="*/ 573141 h 645813"/>
                <a:gd name="connsiteX12" fmla="*/ 258132 w 1018297"/>
                <a:gd name="connsiteY12" fmla="*/ 490014 h 645813"/>
                <a:gd name="connsiteX13" fmla="*/ 144379 w 1018297"/>
                <a:gd name="connsiteY13" fmla="*/ 468138 h 645813"/>
                <a:gd name="connsiteX14" fmla="*/ 96253 w 1018297"/>
                <a:gd name="connsiteY14" fmla="*/ 389386 h 645813"/>
                <a:gd name="connsiteX15" fmla="*/ 30626 w 1018297"/>
                <a:gd name="connsiteY15" fmla="*/ 301884 h 645813"/>
                <a:gd name="connsiteX16" fmla="*/ 21875 w 1018297"/>
                <a:gd name="connsiteY16" fmla="*/ 275633 h 645813"/>
                <a:gd name="connsiteX17" fmla="*/ 78752 w 1018297"/>
                <a:gd name="connsiteY17" fmla="*/ 192506 h 645813"/>
                <a:gd name="connsiteX18" fmla="*/ 0 w 1018297"/>
                <a:gd name="connsiteY18" fmla="*/ 100628 h 645813"/>
                <a:gd name="connsiteX0" fmla="*/ 918775 w 1018297"/>
                <a:gd name="connsiteY0" fmla="*/ 0 h 645813"/>
                <a:gd name="connsiteX1" fmla="*/ 1015028 w 1018297"/>
                <a:gd name="connsiteY1" fmla="*/ 83128 h 645813"/>
                <a:gd name="connsiteX2" fmla="*/ 997527 w 1018297"/>
                <a:gd name="connsiteY2" fmla="*/ 214381 h 645813"/>
                <a:gd name="connsiteX3" fmla="*/ 1015028 w 1018297"/>
                <a:gd name="connsiteY3" fmla="*/ 354385 h 645813"/>
                <a:gd name="connsiteX4" fmla="*/ 966901 w 1018297"/>
                <a:gd name="connsiteY4" fmla="*/ 463763 h 645813"/>
                <a:gd name="connsiteX5" fmla="*/ 882970 w 1018297"/>
                <a:gd name="connsiteY5" fmla="*/ 540966 h 645813"/>
                <a:gd name="connsiteX6" fmla="*/ 800647 w 1018297"/>
                <a:gd name="connsiteY6" fmla="*/ 581891 h 645813"/>
                <a:gd name="connsiteX7" fmla="*/ 691269 w 1018297"/>
                <a:gd name="connsiteY7" fmla="*/ 564391 h 645813"/>
                <a:gd name="connsiteX8" fmla="*/ 608142 w 1018297"/>
                <a:gd name="connsiteY8" fmla="*/ 638768 h 645813"/>
                <a:gd name="connsiteX9" fmla="*/ 525014 w 1018297"/>
                <a:gd name="connsiteY9" fmla="*/ 638768 h 645813"/>
                <a:gd name="connsiteX10" fmla="*/ 455012 w 1018297"/>
                <a:gd name="connsiteY10" fmla="*/ 603767 h 645813"/>
                <a:gd name="connsiteX11" fmla="*/ 310633 w 1018297"/>
                <a:gd name="connsiteY11" fmla="*/ 573141 h 645813"/>
                <a:gd name="connsiteX12" fmla="*/ 258132 w 1018297"/>
                <a:gd name="connsiteY12" fmla="*/ 490014 h 645813"/>
                <a:gd name="connsiteX13" fmla="*/ 144379 w 1018297"/>
                <a:gd name="connsiteY13" fmla="*/ 468138 h 645813"/>
                <a:gd name="connsiteX14" fmla="*/ 96253 w 1018297"/>
                <a:gd name="connsiteY14" fmla="*/ 389386 h 645813"/>
                <a:gd name="connsiteX15" fmla="*/ 30626 w 1018297"/>
                <a:gd name="connsiteY15" fmla="*/ 301884 h 645813"/>
                <a:gd name="connsiteX16" fmla="*/ 21875 w 1018297"/>
                <a:gd name="connsiteY16" fmla="*/ 275633 h 645813"/>
                <a:gd name="connsiteX17" fmla="*/ 78752 w 1018297"/>
                <a:gd name="connsiteY17" fmla="*/ 192506 h 645813"/>
                <a:gd name="connsiteX18" fmla="*/ 0 w 1018297"/>
                <a:gd name="connsiteY18" fmla="*/ 100628 h 645813"/>
                <a:gd name="connsiteX0" fmla="*/ 918775 w 1018297"/>
                <a:gd name="connsiteY0" fmla="*/ 0 h 645813"/>
                <a:gd name="connsiteX1" fmla="*/ 1015028 w 1018297"/>
                <a:gd name="connsiteY1" fmla="*/ 83128 h 645813"/>
                <a:gd name="connsiteX2" fmla="*/ 997527 w 1018297"/>
                <a:gd name="connsiteY2" fmla="*/ 214381 h 645813"/>
                <a:gd name="connsiteX3" fmla="*/ 1015028 w 1018297"/>
                <a:gd name="connsiteY3" fmla="*/ 354385 h 645813"/>
                <a:gd name="connsiteX4" fmla="*/ 966901 w 1018297"/>
                <a:gd name="connsiteY4" fmla="*/ 463763 h 645813"/>
                <a:gd name="connsiteX5" fmla="*/ 882970 w 1018297"/>
                <a:gd name="connsiteY5" fmla="*/ 540966 h 645813"/>
                <a:gd name="connsiteX6" fmla="*/ 800647 w 1018297"/>
                <a:gd name="connsiteY6" fmla="*/ 581891 h 645813"/>
                <a:gd name="connsiteX7" fmla="*/ 691269 w 1018297"/>
                <a:gd name="connsiteY7" fmla="*/ 564391 h 645813"/>
                <a:gd name="connsiteX8" fmla="*/ 608142 w 1018297"/>
                <a:gd name="connsiteY8" fmla="*/ 638768 h 645813"/>
                <a:gd name="connsiteX9" fmla="*/ 525014 w 1018297"/>
                <a:gd name="connsiteY9" fmla="*/ 638768 h 645813"/>
                <a:gd name="connsiteX10" fmla="*/ 455012 w 1018297"/>
                <a:gd name="connsiteY10" fmla="*/ 603767 h 645813"/>
                <a:gd name="connsiteX11" fmla="*/ 315396 w 1018297"/>
                <a:gd name="connsiteY11" fmla="*/ 560045 h 645813"/>
                <a:gd name="connsiteX12" fmla="*/ 258132 w 1018297"/>
                <a:gd name="connsiteY12" fmla="*/ 490014 h 645813"/>
                <a:gd name="connsiteX13" fmla="*/ 144379 w 1018297"/>
                <a:gd name="connsiteY13" fmla="*/ 468138 h 645813"/>
                <a:gd name="connsiteX14" fmla="*/ 96253 w 1018297"/>
                <a:gd name="connsiteY14" fmla="*/ 389386 h 645813"/>
                <a:gd name="connsiteX15" fmla="*/ 30626 w 1018297"/>
                <a:gd name="connsiteY15" fmla="*/ 301884 h 645813"/>
                <a:gd name="connsiteX16" fmla="*/ 21875 w 1018297"/>
                <a:gd name="connsiteY16" fmla="*/ 275633 h 645813"/>
                <a:gd name="connsiteX17" fmla="*/ 78752 w 1018297"/>
                <a:gd name="connsiteY17" fmla="*/ 192506 h 645813"/>
                <a:gd name="connsiteX18" fmla="*/ 0 w 1018297"/>
                <a:gd name="connsiteY18" fmla="*/ 100628 h 645813"/>
                <a:gd name="connsiteX0" fmla="*/ 912480 w 1012002"/>
                <a:gd name="connsiteY0" fmla="*/ 0 h 645813"/>
                <a:gd name="connsiteX1" fmla="*/ 1008733 w 1012002"/>
                <a:gd name="connsiteY1" fmla="*/ 83128 h 645813"/>
                <a:gd name="connsiteX2" fmla="*/ 991232 w 1012002"/>
                <a:gd name="connsiteY2" fmla="*/ 214381 h 645813"/>
                <a:gd name="connsiteX3" fmla="*/ 1008733 w 1012002"/>
                <a:gd name="connsiteY3" fmla="*/ 354385 h 645813"/>
                <a:gd name="connsiteX4" fmla="*/ 960606 w 1012002"/>
                <a:gd name="connsiteY4" fmla="*/ 463763 h 645813"/>
                <a:gd name="connsiteX5" fmla="*/ 876675 w 1012002"/>
                <a:gd name="connsiteY5" fmla="*/ 540966 h 645813"/>
                <a:gd name="connsiteX6" fmla="*/ 794352 w 1012002"/>
                <a:gd name="connsiteY6" fmla="*/ 581891 h 645813"/>
                <a:gd name="connsiteX7" fmla="*/ 684974 w 1012002"/>
                <a:gd name="connsiteY7" fmla="*/ 564391 h 645813"/>
                <a:gd name="connsiteX8" fmla="*/ 601847 w 1012002"/>
                <a:gd name="connsiteY8" fmla="*/ 638768 h 645813"/>
                <a:gd name="connsiteX9" fmla="*/ 518719 w 1012002"/>
                <a:gd name="connsiteY9" fmla="*/ 638768 h 645813"/>
                <a:gd name="connsiteX10" fmla="*/ 448717 w 1012002"/>
                <a:gd name="connsiteY10" fmla="*/ 603767 h 645813"/>
                <a:gd name="connsiteX11" fmla="*/ 309101 w 1012002"/>
                <a:gd name="connsiteY11" fmla="*/ 560045 h 645813"/>
                <a:gd name="connsiteX12" fmla="*/ 251837 w 1012002"/>
                <a:gd name="connsiteY12" fmla="*/ 490014 h 645813"/>
                <a:gd name="connsiteX13" fmla="*/ 138084 w 1012002"/>
                <a:gd name="connsiteY13" fmla="*/ 468138 h 645813"/>
                <a:gd name="connsiteX14" fmla="*/ 89958 w 1012002"/>
                <a:gd name="connsiteY14" fmla="*/ 389386 h 645813"/>
                <a:gd name="connsiteX15" fmla="*/ 24331 w 1012002"/>
                <a:gd name="connsiteY15" fmla="*/ 301884 h 645813"/>
                <a:gd name="connsiteX16" fmla="*/ 15580 w 1012002"/>
                <a:gd name="connsiteY16" fmla="*/ 275633 h 645813"/>
                <a:gd name="connsiteX17" fmla="*/ 72457 w 1012002"/>
                <a:gd name="connsiteY17" fmla="*/ 192506 h 645813"/>
                <a:gd name="connsiteX18" fmla="*/ 0 w 1012002"/>
                <a:gd name="connsiteY18" fmla="*/ 81742 h 64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2002" h="645813">
                  <a:moveTo>
                    <a:pt x="912480" y="0"/>
                  </a:moveTo>
                  <a:cubicBezTo>
                    <a:pt x="954044" y="23699"/>
                    <a:pt x="995608" y="47398"/>
                    <a:pt x="1008733" y="83128"/>
                  </a:cubicBezTo>
                  <a:cubicBezTo>
                    <a:pt x="1021858" y="118858"/>
                    <a:pt x="991232" y="169172"/>
                    <a:pt x="991232" y="214381"/>
                  </a:cubicBezTo>
                  <a:cubicBezTo>
                    <a:pt x="991232" y="259590"/>
                    <a:pt x="1013837" y="312821"/>
                    <a:pt x="1008733" y="354385"/>
                  </a:cubicBezTo>
                  <a:cubicBezTo>
                    <a:pt x="1003629" y="395949"/>
                    <a:pt x="982616" y="432666"/>
                    <a:pt x="960606" y="463763"/>
                  </a:cubicBezTo>
                  <a:cubicBezTo>
                    <a:pt x="938596" y="494860"/>
                    <a:pt x="904384" y="521278"/>
                    <a:pt x="876675" y="540966"/>
                  </a:cubicBezTo>
                  <a:cubicBezTo>
                    <a:pt x="848966" y="560654"/>
                    <a:pt x="826302" y="577987"/>
                    <a:pt x="794352" y="581891"/>
                  </a:cubicBezTo>
                  <a:cubicBezTo>
                    <a:pt x="762402" y="585795"/>
                    <a:pt x="717058" y="554912"/>
                    <a:pt x="684974" y="564391"/>
                  </a:cubicBezTo>
                  <a:cubicBezTo>
                    <a:pt x="652890" y="573870"/>
                    <a:pt x="629556" y="626372"/>
                    <a:pt x="601847" y="638768"/>
                  </a:cubicBezTo>
                  <a:cubicBezTo>
                    <a:pt x="574138" y="651164"/>
                    <a:pt x="544241" y="644602"/>
                    <a:pt x="518719" y="638768"/>
                  </a:cubicBezTo>
                  <a:cubicBezTo>
                    <a:pt x="493197" y="632935"/>
                    <a:pt x="483653" y="616888"/>
                    <a:pt x="448717" y="603767"/>
                  </a:cubicBezTo>
                  <a:cubicBezTo>
                    <a:pt x="413781" y="590647"/>
                    <a:pt x="341914" y="579004"/>
                    <a:pt x="309101" y="560045"/>
                  </a:cubicBezTo>
                  <a:cubicBezTo>
                    <a:pt x="276288" y="541086"/>
                    <a:pt x="280340" y="505332"/>
                    <a:pt x="251837" y="490014"/>
                  </a:cubicBezTo>
                  <a:cubicBezTo>
                    <a:pt x="223334" y="474696"/>
                    <a:pt x="165064" y="484909"/>
                    <a:pt x="138084" y="468138"/>
                  </a:cubicBezTo>
                  <a:cubicBezTo>
                    <a:pt x="111104" y="451367"/>
                    <a:pt x="108917" y="417095"/>
                    <a:pt x="89958" y="389386"/>
                  </a:cubicBezTo>
                  <a:cubicBezTo>
                    <a:pt x="70999" y="361677"/>
                    <a:pt x="36727" y="320843"/>
                    <a:pt x="24331" y="301884"/>
                  </a:cubicBezTo>
                  <a:cubicBezTo>
                    <a:pt x="11935" y="282925"/>
                    <a:pt x="7559" y="293863"/>
                    <a:pt x="15580" y="275633"/>
                  </a:cubicBezTo>
                  <a:cubicBezTo>
                    <a:pt x="23601" y="257403"/>
                    <a:pt x="76103" y="221673"/>
                    <a:pt x="72457" y="192506"/>
                  </a:cubicBezTo>
                  <a:cubicBezTo>
                    <a:pt x="68811" y="163339"/>
                    <a:pt x="37553" y="113097"/>
                    <a:pt x="0" y="81742"/>
                  </a:cubicBezTo>
                </a:path>
              </a:pathLst>
            </a:custGeom>
            <a:no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558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4F4F32B-72E0-44F9-B033-C433BDFCBA63}"/>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13975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200" dirty="0">
                <a:solidFill>
                  <a:srgbClr val="FFFF00"/>
                </a:solidFill>
              </a:rPr>
              <a:t>Reuel</a:t>
            </a:r>
            <a:r>
              <a:rPr lang="en-US" sz="3200" dirty="0"/>
              <a:t> ~ </a:t>
            </a:r>
            <a:r>
              <a:rPr lang="en-US" sz="3200" i="1" dirty="0"/>
              <a:t>friend of God</a:t>
            </a:r>
            <a:endParaRPr lang="en-US" sz="7200"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68D8E8E-AC01-4CCC-8C34-C2C966D73DF5}"/>
              </a:ext>
            </a:extLst>
          </p:cNvPr>
          <p:cNvSpPr txBox="1"/>
          <p:nvPr/>
        </p:nvSpPr>
        <p:spPr>
          <a:xfrm>
            <a:off x="669365" y="1284949"/>
            <a:ext cx="8032376"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bg1"/>
                </a:solidFill>
              </a:rPr>
              <a:t>Also known as </a:t>
            </a:r>
            <a:r>
              <a:rPr lang="en-US" sz="3200" dirty="0">
                <a:solidFill>
                  <a:srgbClr val="FFFF00"/>
                </a:solidFill>
              </a:rPr>
              <a:t>Jethro</a:t>
            </a:r>
            <a:endParaRPr lang="en-US" sz="3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8F92739-FA33-4734-9102-9C4C459AFBFD}"/>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297665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4F4F32B-72E0-44F9-B033-C433BDFCBA63}"/>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390517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200" dirty="0">
                <a:solidFill>
                  <a:srgbClr val="FFFF00"/>
                </a:solidFill>
              </a:rPr>
              <a:t>Zipporah</a:t>
            </a:r>
            <a:r>
              <a:rPr lang="en-US" sz="3200" dirty="0"/>
              <a:t> ~ </a:t>
            </a:r>
            <a:r>
              <a:rPr lang="en-US" sz="3200" i="1" dirty="0"/>
              <a:t>little bird</a:t>
            </a:r>
            <a:endParaRPr lang="en-US" sz="11500" i="1"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11422B1D-99DB-4D31-AC4E-DC5C7B46866E}"/>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226333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FB906ABC-F6FC-4605-95B2-AD776441E1D4}"/>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403224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1077218"/>
          </a:xfrm>
          <a:prstGeom prst="rect">
            <a:avLst/>
          </a:prstGeom>
          <a:noFill/>
        </p:spPr>
        <p:txBody>
          <a:bodyPr wrap="square" rtlCol="0">
            <a:spAutoFit/>
          </a:bodyPr>
          <a:lstStyle/>
          <a:p>
            <a:r>
              <a:rPr lang="en-US" sz="3200" dirty="0"/>
              <a:t>1 Tim. 6:6 ~ </a:t>
            </a:r>
            <a:r>
              <a:rPr lang="en-US" sz="3200" dirty="0">
                <a:solidFill>
                  <a:srgbClr val="FFFF00"/>
                </a:solidFill>
              </a:rPr>
              <a:t>Now godliness with contentment is great gain.</a:t>
            </a:r>
          </a:p>
        </p:txBody>
      </p:sp>
      <p:sp>
        <p:nvSpPr>
          <p:cNvPr id="5" name="TextBox 4">
            <a:extLst>
              <a:ext uri="{FF2B5EF4-FFF2-40B4-BE49-F238E27FC236}">
                <a16:creationId xmlns:a16="http://schemas.microsoft.com/office/drawing/2014/main" id="{4C22BD82-DF17-4F11-85EB-46B45ED470F0}"/>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224539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CEF17530-6CE8-4DD0-9B49-C9AEEF88684C}"/>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45768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C092FCE3-B543-4899-BA60-C4AC651A9901}"/>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159211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2554545"/>
          </a:xfrm>
          <a:prstGeom prst="rect">
            <a:avLst/>
          </a:prstGeom>
          <a:noFill/>
        </p:spPr>
        <p:txBody>
          <a:bodyPr wrap="square" rtlCol="0">
            <a:spAutoFit/>
          </a:bodyPr>
          <a:lstStyle/>
          <a:p>
            <a:r>
              <a:rPr lang="en-US" sz="3200" dirty="0"/>
              <a:t>Gen. 1:28 ~ </a:t>
            </a:r>
            <a:r>
              <a:rPr lang="en-US" sz="3200" dirty="0">
                <a:solidFill>
                  <a:srgbClr val="FFFF00"/>
                </a:solidFill>
              </a:rPr>
              <a:t>Then God blessed them, and God said to them, “Be fruitful and multiply; fill the earth and subdue it; have dominion over the fish of the sea, over the birds of the air, and over every living thing that moves on the earth.”</a:t>
            </a:r>
            <a:endParaRPr lang="en-US" sz="4800" dirty="0">
              <a:solidFill>
                <a:srgbClr val="FFFF00"/>
              </a:solidFill>
            </a:endParaRPr>
          </a:p>
        </p:txBody>
      </p:sp>
      <p:sp>
        <p:nvSpPr>
          <p:cNvPr id="6" name="TextBox 5">
            <a:extLst>
              <a:ext uri="{FF2B5EF4-FFF2-40B4-BE49-F238E27FC236}">
                <a16:creationId xmlns:a16="http://schemas.microsoft.com/office/drawing/2014/main" id="{726E4C8D-C994-442E-8E49-868BDE0F5998}"/>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166453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95323CBA-CC32-411E-BB2F-5DEC905D127F}"/>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373433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pic>
        <p:nvPicPr>
          <p:cNvPr id="12" name="Picture 11">
            <a:extLst>
              <a:ext uri="{FF2B5EF4-FFF2-40B4-BE49-F238E27FC236}">
                <a16:creationId xmlns:a16="http://schemas.microsoft.com/office/drawing/2014/main" id="{6F698DA7-DE4D-45CA-949A-E509F25FE411}"/>
              </a:ext>
            </a:extLst>
          </p:cNvPr>
          <p:cNvPicPr>
            <a:picLocks noChangeAspect="1"/>
          </p:cNvPicPr>
          <p:nvPr/>
        </p:nvPicPr>
        <p:blipFill rotWithShape="1">
          <a:blip r:embed="rId3"/>
          <a:srcRect l="19214" t="36753" r="32000" b="19189"/>
          <a:stretch/>
        </p:blipFill>
        <p:spPr>
          <a:xfrm rot="21423045">
            <a:off x="1155571" y="1358550"/>
            <a:ext cx="6675119" cy="4388183"/>
          </a:xfrm>
          <a:prstGeom prst="rect">
            <a:avLst/>
          </a:prstGeom>
        </p:spPr>
      </p:pic>
      <p:sp>
        <p:nvSpPr>
          <p:cNvPr id="6" name="Freeform 11">
            <a:extLst>
              <a:ext uri="{FF2B5EF4-FFF2-40B4-BE49-F238E27FC236}">
                <a16:creationId xmlns:a16="http://schemas.microsoft.com/office/drawing/2014/main" id="{C05F506C-9F65-4DEC-91B8-6A6825007163}"/>
              </a:ext>
            </a:extLst>
          </p:cNvPr>
          <p:cNvSpPr/>
          <p:nvPr/>
        </p:nvSpPr>
        <p:spPr>
          <a:xfrm rot="21423045">
            <a:off x="2639316" y="2356140"/>
            <a:ext cx="2547964" cy="1989444"/>
          </a:xfrm>
          <a:custGeom>
            <a:avLst/>
            <a:gdLst>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60939 w 2521207"/>
              <a:gd name="connsiteY65" fmla="*/ 1950367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516953 w 2521207"/>
              <a:gd name="connsiteY76" fmla="*/ 1342529 h 1976795"/>
              <a:gd name="connsiteX77" fmla="*/ 1448241 w 2521207"/>
              <a:gd name="connsiteY77" fmla="*/ 1279103 h 1976795"/>
              <a:gd name="connsiteX78" fmla="*/ 1390100 w 2521207"/>
              <a:gd name="connsiteY78" fmla="*/ 1226247 h 1976795"/>
              <a:gd name="connsiteX79" fmla="*/ 135838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374243 w 2521207"/>
              <a:gd name="connsiteY88" fmla="*/ 1247389 h 1976795"/>
              <a:gd name="connsiteX89" fmla="*/ 1379528 w 2521207"/>
              <a:gd name="connsiteY89" fmla="*/ 1289674 h 1976795"/>
              <a:gd name="connsiteX90" fmla="*/ 1374243 w 2521207"/>
              <a:gd name="connsiteY90" fmla="*/ 1337244 h 1976795"/>
              <a:gd name="connsiteX91" fmla="*/ 1421813 w 2521207"/>
              <a:gd name="connsiteY91" fmla="*/ 1390099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60939 w 2521207"/>
              <a:gd name="connsiteY65" fmla="*/ 1950367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516953 w 2521207"/>
              <a:gd name="connsiteY76" fmla="*/ 1342529 h 1976795"/>
              <a:gd name="connsiteX77" fmla="*/ 1448241 w 2521207"/>
              <a:gd name="connsiteY77" fmla="*/ 1279103 h 1976795"/>
              <a:gd name="connsiteX78" fmla="*/ 1390100 w 2521207"/>
              <a:gd name="connsiteY78" fmla="*/ 1226247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374243 w 2521207"/>
              <a:gd name="connsiteY88" fmla="*/ 1247389 h 1976795"/>
              <a:gd name="connsiteX89" fmla="*/ 1379528 w 2521207"/>
              <a:gd name="connsiteY89" fmla="*/ 1289674 h 1976795"/>
              <a:gd name="connsiteX90" fmla="*/ 1374243 w 2521207"/>
              <a:gd name="connsiteY90" fmla="*/ 1337244 h 1976795"/>
              <a:gd name="connsiteX91" fmla="*/ 1421813 w 2521207"/>
              <a:gd name="connsiteY91" fmla="*/ 1390099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60939 w 2521207"/>
              <a:gd name="connsiteY65" fmla="*/ 1950367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516953 w 2521207"/>
              <a:gd name="connsiteY76" fmla="*/ 1342529 h 1976795"/>
              <a:gd name="connsiteX77" fmla="*/ 1436314 w 2521207"/>
              <a:gd name="connsiteY77" fmla="*/ 1289043 h 1976795"/>
              <a:gd name="connsiteX78" fmla="*/ 1390100 w 2521207"/>
              <a:gd name="connsiteY78" fmla="*/ 1226247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374243 w 2521207"/>
              <a:gd name="connsiteY88" fmla="*/ 1247389 h 1976795"/>
              <a:gd name="connsiteX89" fmla="*/ 1379528 w 2521207"/>
              <a:gd name="connsiteY89" fmla="*/ 1289674 h 1976795"/>
              <a:gd name="connsiteX90" fmla="*/ 1374243 w 2521207"/>
              <a:gd name="connsiteY90" fmla="*/ 1337244 h 1976795"/>
              <a:gd name="connsiteX91" fmla="*/ 1421813 w 2521207"/>
              <a:gd name="connsiteY91" fmla="*/ 1390099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60939 w 2521207"/>
              <a:gd name="connsiteY65" fmla="*/ 1950367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390100 w 2521207"/>
              <a:gd name="connsiteY78" fmla="*/ 1226247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374243 w 2521207"/>
              <a:gd name="connsiteY88" fmla="*/ 1247389 h 1976795"/>
              <a:gd name="connsiteX89" fmla="*/ 1379528 w 2521207"/>
              <a:gd name="connsiteY89" fmla="*/ 1289674 h 1976795"/>
              <a:gd name="connsiteX90" fmla="*/ 1374243 w 2521207"/>
              <a:gd name="connsiteY90" fmla="*/ 1337244 h 1976795"/>
              <a:gd name="connsiteX91" fmla="*/ 1421813 w 2521207"/>
              <a:gd name="connsiteY91" fmla="*/ 1390099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390100 w 2521207"/>
              <a:gd name="connsiteY78" fmla="*/ 1226247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374243 w 2521207"/>
              <a:gd name="connsiteY88" fmla="*/ 1247389 h 1976795"/>
              <a:gd name="connsiteX89" fmla="*/ 1379528 w 2521207"/>
              <a:gd name="connsiteY89" fmla="*/ 1289674 h 1976795"/>
              <a:gd name="connsiteX90" fmla="*/ 1374243 w 2521207"/>
              <a:gd name="connsiteY90" fmla="*/ 1337244 h 1976795"/>
              <a:gd name="connsiteX91" fmla="*/ 1421813 w 2521207"/>
              <a:gd name="connsiteY91" fmla="*/ 1390099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374243 w 2521207"/>
              <a:gd name="connsiteY88" fmla="*/ 1247389 h 1976795"/>
              <a:gd name="connsiteX89" fmla="*/ 1379528 w 2521207"/>
              <a:gd name="connsiteY89" fmla="*/ 1289674 h 1976795"/>
              <a:gd name="connsiteX90" fmla="*/ 1374243 w 2521207"/>
              <a:gd name="connsiteY90" fmla="*/ 1337244 h 1976795"/>
              <a:gd name="connsiteX91" fmla="*/ 1421813 w 2521207"/>
              <a:gd name="connsiteY91" fmla="*/ 1390099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374243 w 2521207"/>
              <a:gd name="connsiteY88" fmla="*/ 1247389 h 1976795"/>
              <a:gd name="connsiteX89" fmla="*/ 1420128 w 2521207"/>
              <a:gd name="connsiteY89" fmla="*/ 1285767 h 1976795"/>
              <a:gd name="connsiteX90" fmla="*/ 1374243 w 2521207"/>
              <a:gd name="connsiteY90" fmla="*/ 1337244 h 1976795"/>
              <a:gd name="connsiteX91" fmla="*/ 1421813 w 2521207"/>
              <a:gd name="connsiteY91" fmla="*/ 1390099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374243 w 2521207"/>
              <a:gd name="connsiteY90" fmla="*/ 1337244 h 1976795"/>
              <a:gd name="connsiteX91" fmla="*/ 1421813 w 2521207"/>
              <a:gd name="connsiteY91" fmla="*/ 1390099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21813 w 2521207"/>
              <a:gd name="connsiteY91" fmla="*/ 1390099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45012 w 2521207"/>
              <a:gd name="connsiteY91" fmla="*/ 1384238 h 1976795"/>
              <a:gd name="connsiteX92" fmla="*/ 1448241 w 2521207"/>
              <a:gd name="connsiteY92" fmla="*/ 1442955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45012 w 2521207"/>
              <a:gd name="connsiteY91" fmla="*/ 1384238 h 1976795"/>
              <a:gd name="connsiteX92" fmla="*/ 1475308 w 2521207"/>
              <a:gd name="connsiteY92" fmla="*/ 1441001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64345 w 2521207"/>
              <a:gd name="connsiteY91" fmla="*/ 1378376 h 1976795"/>
              <a:gd name="connsiteX92" fmla="*/ 1475308 w 2521207"/>
              <a:gd name="connsiteY92" fmla="*/ 1441001 h 1976795"/>
              <a:gd name="connsiteX93" fmla="*/ 1453526 w 2521207"/>
              <a:gd name="connsiteY93" fmla="*/ 1490525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64345 w 2521207"/>
              <a:gd name="connsiteY91" fmla="*/ 1378376 h 1976795"/>
              <a:gd name="connsiteX92" fmla="*/ 1475308 w 2521207"/>
              <a:gd name="connsiteY92" fmla="*/ 1441001 h 1976795"/>
              <a:gd name="connsiteX93" fmla="*/ 1482526 w 2521207"/>
              <a:gd name="connsiteY93" fmla="*/ 1484663 h 1976795"/>
              <a:gd name="connsiteX94" fmla="*/ 1485239 w 2521207"/>
              <a:gd name="connsiteY94" fmla="*/ 1527523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72361 w 2521207"/>
              <a:gd name="connsiteY59" fmla="*/ 1707232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64345 w 2521207"/>
              <a:gd name="connsiteY91" fmla="*/ 1378376 h 1976795"/>
              <a:gd name="connsiteX92" fmla="*/ 1475308 w 2521207"/>
              <a:gd name="connsiteY92" fmla="*/ 1441001 h 1976795"/>
              <a:gd name="connsiteX93" fmla="*/ 1482526 w 2521207"/>
              <a:gd name="connsiteY93" fmla="*/ 1484663 h 1976795"/>
              <a:gd name="connsiteX94" fmla="*/ 1512306 w 2521207"/>
              <a:gd name="connsiteY94" fmla="*/ 1515800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91695 w 2521207"/>
              <a:gd name="connsiteY59" fmla="*/ 1730678 h 1976795"/>
              <a:gd name="connsiteX60" fmla="*/ 2172361 w 2521207"/>
              <a:gd name="connsiteY60" fmla="*/ 1781230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64345 w 2521207"/>
              <a:gd name="connsiteY91" fmla="*/ 1378376 h 1976795"/>
              <a:gd name="connsiteX92" fmla="*/ 1475308 w 2521207"/>
              <a:gd name="connsiteY92" fmla="*/ 1441001 h 1976795"/>
              <a:gd name="connsiteX93" fmla="*/ 1482526 w 2521207"/>
              <a:gd name="connsiteY93" fmla="*/ 1484663 h 1976795"/>
              <a:gd name="connsiteX94" fmla="*/ 1512306 w 2521207"/>
              <a:gd name="connsiteY94" fmla="*/ 1515800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91695 w 2521207"/>
              <a:gd name="connsiteY59" fmla="*/ 1730678 h 1976795"/>
              <a:gd name="connsiteX60" fmla="*/ 2203294 w 2521207"/>
              <a:gd name="connsiteY60" fmla="*/ 1812491 h 1976795"/>
              <a:gd name="connsiteX61" fmla="*/ 2172361 w 2521207"/>
              <a:gd name="connsiteY61" fmla="*/ 1834085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64345 w 2521207"/>
              <a:gd name="connsiteY91" fmla="*/ 1378376 h 1976795"/>
              <a:gd name="connsiteX92" fmla="*/ 1475308 w 2521207"/>
              <a:gd name="connsiteY92" fmla="*/ 1441001 h 1976795"/>
              <a:gd name="connsiteX93" fmla="*/ 1482526 w 2521207"/>
              <a:gd name="connsiteY93" fmla="*/ 1484663 h 1976795"/>
              <a:gd name="connsiteX94" fmla="*/ 1512306 w 2521207"/>
              <a:gd name="connsiteY94" fmla="*/ 1515800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91695 w 2521207"/>
              <a:gd name="connsiteY59" fmla="*/ 1730678 h 1976795"/>
              <a:gd name="connsiteX60" fmla="*/ 2203294 w 2521207"/>
              <a:gd name="connsiteY60" fmla="*/ 1812491 h 1976795"/>
              <a:gd name="connsiteX61" fmla="*/ 2201361 w 2521207"/>
              <a:gd name="connsiteY61" fmla="*/ 1877070 h 1976795"/>
              <a:gd name="connsiteX62" fmla="*/ 2135362 w 2521207"/>
              <a:gd name="connsiteY62" fmla="*/ 1892226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64345 w 2521207"/>
              <a:gd name="connsiteY91" fmla="*/ 1378376 h 1976795"/>
              <a:gd name="connsiteX92" fmla="*/ 1475308 w 2521207"/>
              <a:gd name="connsiteY92" fmla="*/ 1441001 h 1976795"/>
              <a:gd name="connsiteX93" fmla="*/ 1482526 w 2521207"/>
              <a:gd name="connsiteY93" fmla="*/ 1484663 h 1976795"/>
              <a:gd name="connsiteX94" fmla="*/ 1512306 w 2521207"/>
              <a:gd name="connsiteY94" fmla="*/ 1515800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76795"/>
              <a:gd name="connsiteX1" fmla="*/ 179709 w 2521207"/>
              <a:gd name="connsiteY1" fmla="*/ 147995 h 1976795"/>
              <a:gd name="connsiteX2" fmla="*/ 200851 w 2521207"/>
              <a:gd name="connsiteY2" fmla="*/ 132138 h 1976795"/>
              <a:gd name="connsiteX3" fmla="*/ 227279 w 2521207"/>
              <a:gd name="connsiteY3" fmla="*/ 158566 h 1976795"/>
              <a:gd name="connsiteX4" fmla="*/ 227279 w 2521207"/>
              <a:gd name="connsiteY4" fmla="*/ 158566 h 1976795"/>
              <a:gd name="connsiteX5" fmla="*/ 295991 w 2521207"/>
              <a:gd name="connsiteY5" fmla="*/ 79283 h 1976795"/>
              <a:gd name="connsiteX6" fmla="*/ 295991 w 2521207"/>
              <a:gd name="connsiteY6" fmla="*/ 79283 h 1976795"/>
              <a:gd name="connsiteX7" fmla="*/ 327704 w 2521207"/>
              <a:gd name="connsiteY7" fmla="*/ 52855 h 1976795"/>
              <a:gd name="connsiteX8" fmla="*/ 369989 w 2521207"/>
              <a:gd name="connsiteY8" fmla="*/ 63426 h 1976795"/>
              <a:gd name="connsiteX9" fmla="*/ 406987 w 2521207"/>
              <a:gd name="connsiteY9" fmla="*/ 79283 h 1976795"/>
              <a:gd name="connsiteX10" fmla="*/ 491556 w 2521207"/>
              <a:gd name="connsiteY10" fmla="*/ 42284 h 1976795"/>
              <a:gd name="connsiteX11" fmla="*/ 554983 w 2521207"/>
              <a:gd name="connsiteY11" fmla="*/ 5285 h 1976795"/>
              <a:gd name="connsiteX12" fmla="*/ 634266 w 2521207"/>
              <a:gd name="connsiteY12" fmla="*/ 0 h 1976795"/>
              <a:gd name="connsiteX13" fmla="*/ 702978 w 2521207"/>
              <a:gd name="connsiteY13" fmla="*/ 5285 h 1976795"/>
              <a:gd name="connsiteX14" fmla="*/ 782261 w 2521207"/>
              <a:gd name="connsiteY14" fmla="*/ 58141 h 1976795"/>
              <a:gd name="connsiteX15" fmla="*/ 819260 w 2521207"/>
              <a:gd name="connsiteY15" fmla="*/ 73997 h 1976795"/>
              <a:gd name="connsiteX16" fmla="*/ 819260 w 2521207"/>
              <a:gd name="connsiteY16" fmla="*/ 73997 h 1976795"/>
              <a:gd name="connsiteX17" fmla="*/ 924971 w 2521207"/>
              <a:gd name="connsiteY17" fmla="*/ 47570 h 1976795"/>
              <a:gd name="connsiteX18" fmla="*/ 972541 w 2521207"/>
              <a:gd name="connsiteY18" fmla="*/ 31713 h 1976795"/>
              <a:gd name="connsiteX19" fmla="*/ 1020111 w 2521207"/>
              <a:gd name="connsiteY19" fmla="*/ 47570 h 1976795"/>
              <a:gd name="connsiteX20" fmla="*/ 1046539 w 2521207"/>
              <a:gd name="connsiteY20" fmla="*/ 63426 h 1976795"/>
              <a:gd name="connsiteX21" fmla="*/ 1072967 w 2521207"/>
              <a:gd name="connsiteY21" fmla="*/ 121567 h 1976795"/>
              <a:gd name="connsiteX22" fmla="*/ 1115251 w 2521207"/>
              <a:gd name="connsiteY22" fmla="*/ 147995 h 1976795"/>
              <a:gd name="connsiteX23" fmla="*/ 1152250 w 2521207"/>
              <a:gd name="connsiteY23" fmla="*/ 147995 h 1976795"/>
              <a:gd name="connsiteX24" fmla="*/ 1199820 w 2521207"/>
              <a:gd name="connsiteY24" fmla="*/ 179708 h 1976795"/>
              <a:gd name="connsiteX25" fmla="*/ 1226248 w 2521207"/>
              <a:gd name="connsiteY25" fmla="*/ 227278 h 1976795"/>
              <a:gd name="connsiteX26" fmla="*/ 1273817 w 2521207"/>
              <a:gd name="connsiteY26" fmla="*/ 253706 h 1976795"/>
              <a:gd name="connsiteX27" fmla="*/ 1273817 w 2521207"/>
              <a:gd name="connsiteY27" fmla="*/ 253706 h 1976795"/>
              <a:gd name="connsiteX28" fmla="*/ 1374243 w 2521207"/>
              <a:gd name="connsiteY28" fmla="*/ 232564 h 1976795"/>
              <a:gd name="connsiteX29" fmla="*/ 1432384 w 2521207"/>
              <a:gd name="connsiteY29" fmla="*/ 195565 h 1976795"/>
              <a:gd name="connsiteX30" fmla="*/ 1474668 w 2521207"/>
              <a:gd name="connsiteY30" fmla="*/ 184994 h 1976795"/>
              <a:gd name="connsiteX31" fmla="*/ 1516953 w 2521207"/>
              <a:gd name="connsiteY31" fmla="*/ 169137 h 1976795"/>
              <a:gd name="connsiteX32" fmla="*/ 1585665 w 2521207"/>
              <a:gd name="connsiteY32" fmla="*/ 179708 h 1976795"/>
              <a:gd name="connsiteX33" fmla="*/ 1654377 w 2521207"/>
              <a:gd name="connsiteY33" fmla="*/ 206136 h 1976795"/>
              <a:gd name="connsiteX34" fmla="*/ 1696661 w 2521207"/>
              <a:gd name="connsiteY34" fmla="*/ 221993 h 1976795"/>
              <a:gd name="connsiteX35" fmla="*/ 1775945 w 2521207"/>
              <a:gd name="connsiteY35" fmla="*/ 200851 h 1976795"/>
              <a:gd name="connsiteX36" fmla="*/ 1834086 w 2521207"/>
              <a:gd name="connsiteY36" fmla="*/ 174423 h 1976795"/>
              <a:gd name="connsiteX37" fmla="*/ 1886941 w 2521207"/>
              <a:gd name="connsiteY37" fmla="*/ 153281 h 1976795"/>
              <a:gd name="connsiteX38" fmla="*/ 1929226 w 2521207"/>
              <a:gd name="connsiteY38" fmla="*/ 137424 h 1976795"/>
              <a:gd name="connsiteX39" fmla="*/ 1966224 w 2521207"/>
              <a:gd name="connsiteY39" fmla="*/ 89854 h 1976795"/>
              <a:gd name="connsiteX40" fmla="*/ 1987367 w 2521207"/>
              <a:gd name="connsiteY40" fmla="*/ 47570 h 1976795"/>
              <a:gd name="connsiteX41" fmla="*/ 1987367 w 2521207"/>
              <a:gd name="connsiteY41" fmla="*/ 47570 h 1976795"/>
              <a:gd name="connsiteX42" fmla="*/ 2130076 w 2521207"/>
              <a:gd name="connsiteY42" fmla="*/ 52855 h 1976795"/>
              <a:gd name="connsiteX43" fmla="*/ 2336213 w 2521207"/>
              <a:gd name="connsiteY43" fmla="*/ 110996 h 1976795"/>
              <a:gd name="connsiteX44" fmla="*/ 2494779 w 2521207"/>
              <a:gd name="connsiteY44" fmla="*/ 126853 h 1976795"/>
              <a:gd name="connsiteX45" fmla="*/ 2521207 w 2521207"/>
              <a:gd name="connsiteY45" fmla="*/ 221993 h 1976795"/>
              <a:gd name="connsiteX46" fmla="*/ 2505350 w 2521207"/>
              <a:gd name="connsiteY46" fmla="*/ 417558 h 1976795"/>
              <a:gd name="connsiteX47" fmla="*/ 2436638 w 2521207"/>
              <a:gd name="connsiteY47" fmla="*/ 739977 h 1976795"/>
              <a:gd name="connsiteX48" fmla="*/ 2389068 w 2521207"/>
              <a:gd name="connsiteY48" fmla="*/ 946113 h 1976795"/>
              <a:gd name="connsiteX49" fmla="*/ 2352069 w 2521207"/>
              <a:gd name="connsiteY49" fmla="*/ 1041253 h 1976795"/>
              <a:gd name="connsiteX50" fmla="*/ 2315071 w 2521207"/>
              <a:gd name="connsiteY50" fmla="*/ 1131107 h 1976795"/>
              <a:gd name="connsiteX51" fmla="*/ 2293928 w 2521207"/>
              <a:gd name="connsiteY51" fmla="*/ 1194534 h 1976795"/>
              <a:gd name="connsiteX52" fmla="*/ 2288643 w 2521207"/>
              <a:gd name="connsiteY52" fmla="*/ 1242104 h 1976795"/>
              <a:gd name="connsiteX53" fmla="*/ 2272786 w 2521207"/>
              <a:gd name="connsiteY53" fmla="*/ 1257960 h 1976795"/>
              <a:gd name="connsiteX54" fmla="*/ 2267501 w 2521207"/>
              <a:gd name="connsiteY54" fmla="*/ 1342529 h 1976795"/>
              <a:gd name="connsiteX55" fmla="*/ 2235787 w 2521207"/>
              <a:gd name="connsiteY55" fmla="*/ 1379528 h 1976795"/>
              <a:gd name="connsiteX56" fmla="*/ 2235787 w 2521207"/>
              <a:gd name="connsiteY56" fmla="*/ 1474668 h 1976795"/>
              <a:gd name="connsiteX57" fmla="*/ 2219931 w 2521207"/>
              <a:gd name="connsiteY57" fmla="*/ 1559237 h 1976795"/>
              <a:gd name="connsiteX58" fmla="*/ 2172361 w 2521207"/>
              <a:gd name="connsiteY58" fmla="*/ 1606807 h 1976795"/>
              <a:gd name="connsiteX59" fmla="*/ 2191695 w 2521207"/>
              <a:gd name="connsiteY59" fmla="*/ 1730678 h 1976795"/>
              <a:gd name="connsiteX60" fmla="*/ 2203294 w 2521207"/>
              <a:gd name="connsiteY60" fmla="*/ 1812491 h 1976795"/>
              <a:gd name="connsiteX61" fmla="*/ 2201361 w 2521207"/>
              <a:gd name="connsiteY61" fmla="*/ 1877070 h 1976795"/>
              <a:gd name="connsiteX62" fmla="*/ 2152762 w 2521207"/>
              <a:gd name="connsiteY62" fmla="*/ 1946934 h 1976795"/>
              <a:gd name="connsiteX63" fmla="*/ 2087792 w 2521207"/>
              <a:gd name="connsiteY63" fmla="*/ 1950367 h 1976795"/>
              <a:gd name="connsiteX64" fmla="*/ 2034937 w 2521207"/>
              <a:gd name="connsiteY64" fmla="*/ 1976795 h 1976795"/>
              <a:gd name="connsiteX65" fmla="*/ 1950999 w 2521207"/>
              <a:gd name="connsiteY65" fmla="*/ 1976209 h 1976795"/>
              <a:gd name="connsiteX66" fmla="*/ 1881656 w 2521207"/>
              <a:gd name="connsiteY66" fmla="*/ 1897512 h 1976795"/>
              <a:gd name="connsiteX67" fmla="*/ 1802372 w 2521207"/>
              <a:gd name="connsiteY67" fmla="*/ 1834085 h 1976795"/>
              <a:gd name="connsiteX68" fmla="*/ 1754802 w 2521207"/>
              <a:gd name="connsiteY68" fmla="*/ 1781230 h 1976795"/>
              <a:gd name="connsiteX69" fmla="*/ 1717804 w 2521207"/>
              <a:gd name="connsiteY69" fmla="*/ 1723089 h 1976795"/>
              <a:gd name="connsiteX70" fmla="*/ 1659663 w 2521207"/>
              <a:gd name="connsiteY70" fmla="*/ 1664948 h 1976795"/>
              <a:gd name="connsiteX71" fmla="*/ 1596236 w 2521207"/>
              <a:gd name="connsiteY71" fmla="*/ 1606807 h 1976795"/>
              <a:gd name="connsiteX72" fmla="*/ 1553952 w 2521207"/>
              <a:gd name="connsiteY72" fmla="*/ 1532809 h 1976795"/>
              <a:gd name="connsiteX73" fmla="*/ 1527524 w 2521207"/>
              <a:gd name="connsiteY73" fmla="*/ 1490525 h 1976795"/>
              <a:gd name="connsiteX74" fmla="*/ 1522238 w 2521207"/>
              <a:gd name="connsiteY74" fmla="*/ 1437669 h 1976795"/>
              <a:gd name="connsiteX75" fmla="*/ 1506382 w 2521207"/>
              <a:gd name="connsiteY75" fmla="*/ 1405956 h 1976795"/>
              <a:gd name="connsiteX76" fmla="*/ 1491111 w 2521207"/>
              <a:gd name="connsiteY76" fmla="*/ 1348492 h 1976795"/>
              <a:gd name="connsiteX77" fmla="*/ 1436314 w 2521207"/>
              <a:gd name="connsiteY77" fmla="*/ 1289043 h 1976795"/>
              <a:gd name="connsiteX78" fmla="*/ 1421033 w 2521207"/>
              <a:gd name="connsiteY78" fmla="*/ 1210616 h 1976795"/>
              <a:gd name="connsiteX79" fmla="*/ 1348446 w 2521207"/>
              <a:gd name="connsiteY79" fmla="*/ 1157535 h 1976795"/>
              <a:gd name="connsiteX80" fmla="*/ 1331959 w 2521207"/>
              <a:gd name="connsiteY80" fmla="*/ 1088823 h 1976795"/>
              <a:gd name="connsiteX81" fmla="*/ 1300245 w 2521207"/>
              <a:gd name="connsiteY81" fmla="*/ 1046538 h 1976795"/>
              <a:gd name="connsiteX82" fmla="*/ 1284389 w 2521207"/>
              <a:gd name="connsiteY82" fmla="*/ 998969 h 1976795"/>
              <a:gd name="connsiteX83" fmla="*/ 1289674 w 2521207"/>
              <a:gd name="connsiteY83" fmla="*/ 956684 h 1976795"/>
              <a:gd name="connsiteX84" fmla="*/ 1279103 w 2521207"/>
              <a:gd name="connsiteY84" fmla="*/ 1030682 h 1976795"/>
              <a:gd name="connsiteX85" fmla="*/ 1305531 w 2521207"/>
              <a:gd name="connsiteY85" fmla="*/ 1083537 h 1976795"/>
              <a:gd name="connsiteX86" fmla="*/ 1331959 w 2521207"/>
              <a:gd name="connsiteY86" fmla="*/ 1136393 h 1976795"/>
              <a:gd name="connsiteX87" fmla="*/ 1358386 w 2521207"/>
              <a:gd name="connsiteY87" fmla="*/ 1194534 h 1976795"/>
              <a:gd name="connsiteX88" fmla="*/ 1416776 w 2521207"/>
              <a:gd name="connsiteY88" fmla="*/ 1239574 h 1976795"/>
              <a:gd name="connsiteX89" fmla="*/ 1420128 w 2521207"/>
              <a:gd name="connsiteY89" fmla="*/ 1285767 h 1976795"/>
              <a:gd name="connsiteX90" fmla="*/ 1407111 w 2521207"/>
              <a:gd name="connsiteY90" fmla="*/ 1337244 h 1976795"/>
              <a:gd name="connsiteX91" fmla="*/ 1464345 w 2521207"/>
              <a:gd name="connsiteY91" fmla="*/ 1378376 h 1976795"/>
              <a:gd name="connsiteX92" fmla="*/ 1475308 w 2521207"/>
              <a:gd name="connsiteY92" fmla="*/ 1441001 h 1976795"/>
              <a:gd name="connsiteX93" fmla="*/ 1482526 w 2521207"/>
              <a:gd name="connsiteY93" fmla="*/ 1484663 h 1976795"/>
              <a:gd name="connsiteX94" fmla="*/ 1512306 w 2521207"/>
              <a:gd name="connsiteY94" fmla="*/ 1515800 h 1976795"/>
              <a:gd name="connsiteX95" fmla="*/ 1522238 w 2521207"/>
              <a:gd name="connsiteY95" fmla="*/ 1569808 h 1976795"/>
              <a:gd name="connsiteX96" fmla="*/ 1559237 w 2521207"/>
              <a:gd name="connsiteY96" fmla="*/ 1612092 h 1976795"/>
              <a:gd name="connsiteX97" fmla="*/ 1606807 w 2521207"/>
              <a:gd name="connsiteY97" fmla="*/ 1691375 h 1976795"/>
              <a:gd name="connsiteX98" fmla="*/ 1664948 w 2521207"/>
              <a:gd name="connsiteY98" fmla="*/ 1749516 h 1976795"/>
              <a:gd name="connsiteX99" fmla="*/ 1728375 w 2521207"/>
              <a:gd name="connsiteY99" fmla="*/ 1802372 h 1976795"/>
              <a:gd name="connsiteX100" fmla="*/ 1770659 w 2521207"/>
              <a:gd name="connsiteY100" fmla="*/ 1855227 h 1976795"/>
              <a:gd name="connsiteX101" fmla="*/ 1797087 w 2521207"/>
              <a:gd name="connsiteY101" fmla="*/ 1902797 h 1976795"/>
              <a:gd name="connsiteX102" fmla="*/ 1781230 w 2521207"/>
              <a:gd name="connsiteY102" fmla="*/ 1929225 h 1976795"/>
              <a:gd name="connsiteX103" fmla="*/ 1707232 w 2521207"/>
              <a:gd name="connsiteY103" fmla="*/ 1929225 h 1976795"/>
              <a:gd name="connsiteX104" fmla="*/ 1564523 w 2521207"/>
              <a:gd name="connsiteY104" fmla="*/ 1918654 h 1976795"/>
              <a:gd name="connsiteX105" fmla="*/ 1205105 w 2521207"/>
              <a:gd name="connsiteY105" fmla="*/ 1881655 h 1976795"/>
              <a:gd name="connsiteX106" fmla="*/ 988398 w 2521207"/>
              <a:gd name="connsiteY106" fmla="*/ 1892226 h 1976795"/>
              <a:gd name="connsiteX107" fmla="*/ 745263 w 2521207"/>
              <a:gd name="connsiteY107" fmla="*/ 1913369 h 1976795"/>
              <a:gd name="connsiteX108" fmla="*/ 502127 w 2521207"/>
              <a:gd name="connsiteY108" fmla="*/ 1908083 h 1976795"/>
              <a:gd name="connsiteX109" fmla="*/ 454557 w 2521207"/>
              <a:gd name="connsiteY109" fmla="*/ 1908083 h 1976795"/>
              <a:gd name="connsiteX110" fmla="*/ 396416 w 2521207"/>
              <a:gd name="connsiteY110" fmla="*/ 1823514 h 1976795"/>
              <a:gd name="connsiteX111" fmla="*/ 380560 w 2521207"/>
              <a:gd name="connsiteY111" fmla="*/ 1617378 h 1976795"/>
              <a:gd name="connsiteX112" fmla="*/ 417559 w 2521207"/>
              <a:gd name="connsiteY112" fmla="*/ 1437669 h 1976795"/>
              <a:gd name="connsiteX113" fmla="*/ 369989 w 2521207"/>
              <a:gd name="connsiteY113" fmla="*/ 1257960 h 1976795"/>
              <a:gd name="connsiteX114" fmla="*/ 285420 w 2521207"/>
              <a:gd name="connsiteY114" fmla="*/ 1104679 h 1976795"/>
              <a:gd name="connsiteX115" fmla="*/ 280134 w 2521207"/>
              <a:gd name="connsiteY115" fmla="*/ 887972 h 1976795"/>
              <a:gd name="connsiteX116" fmla="*/ 163852 w 2521207"/>
              <a:gd name="connsiteY116" fmla="*/ 676550 h 1976795"/>
              <a:gd name="connsiteX117" fmla="*/ 68712 w 2521207"/>
              <a:gd name="connsiteY117" fmla="*/ 533840 h 1976795"/>
              <a:gd name="connsiteX118" fmla="*/ 0 w 2521207"/>
              <a:gd name="connsiteY118" fmla="*/ 438700 h 1976795"/>
              <a:gd name="connsiteX119" fmla="*/ 10571 w 2521207"/>
              <a:gd name="connsiteY119" fmla="*/ 317133 h 1976795"/>
              <a:gd name="connsiteX120" fmla="*/ 42285 w 2521207"/>
              <a:gd name="connsiteY120" fmla="*/ 253706 h 1976795"/>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34937 w 2521207"/>
              <a:gd name="connsiteY64" fmla="*/ 1976795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48446 w 2521207"/>
              <a:gd name="connsiteY79" fmla="*/ 1157535 h 1989444"/>
              <a:gd name="connsiteX80" fmla="*/ 1331959 w 2521207"/>
              <a:gd name="connsiteY80" fmla="*/ 1088823 h 1989444"/>
              <a:gd name="connsiteX81" fmla="*/ 1300245 w 2521207"/>
              <a:gd name="connsiteY81" fmla="*/ 1046538 h 1989444"/>
              <a:gd name="connsiteX82" fmla="*/ 1284389 w 2521207"/>
              <a:gd name="connsiteY82" fmla="*/ 998969 h 1989444"/>
              <a:gd name="connsiteX83" fmla="*/ 1289674 w 2521207"/>
              <a:gd name="connsiteY83" fmla="*/ 956684 h 1989444"/>
              <a:gd name="connsiteX84" fmla="*/ 1279103 w 2521207"/>
              <a:gd name="connsiteY84" fmla="*/ 1030682 h 1989444"/>
              <a:gd name="connsiteX85" fmla="*/ 1305531 w 2521207"/>
              <a:gd name="connsiteY85" fmla="*/ 1083537 h 1989444"/>
              <a:gd name="connsiteX86" fmla="*/ 1331959 w 2521207"/>
              <a:gd name="connsiteY86" fmla="*/ 1136393 h 1989444"/>
              <a:gd name="connsiteX87" fmla="*/ 1358386 w 2521207"/>
              <a:gd name="connsiteY87" fmla="*/ 119453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48446 w 2521207"/>
              <a:gd name="connsiteY79" fmla="*/ 1157535 h 1989444"/>
              <a:gd name="connsiteX80" fmla="*/ 1331959 w 2521207"/>
              <a:gd name="connsiteY80" fmla="*/ 1088823 h 1989444"/>
              <a:gd name="connsiteX81" fmla="*/ 1300245 w 2521207"/>
              <a:gd name="connsiteY81" fmla="*/ 1046538 h 1989444"/>
              <a:gd name="connsiteX82" fmla="*/ 1284389 w 2521207"/>
              <a:gd name="connsiteY82" fmla="*/ 998969 h 1989444"/>
              <a:gd name="connsiteX83" fmla="*/ 1289674 w 2521207"/>
              <a:gd name="connsiteY83" fmla="*/ 956684 h 1989444"/>
              <a:gd name="connsiteX84" fmla="*/ 1279103 w 2521207"/>
              <a:gd name="connsiteY84" fmla="*/ 1030682 h 1989444"/>
              <a:gd name="connsiteX85" fmla="*/ 1305531 w 2521207"/>
              <a:gd name="connsiteY85" fmla="*/ 1083537 h 1989444"/>
              <a:gd name="connsiteX86" fmla="*/ 1331959 w 2521207"/>
              <a:gd name="connsiteY86" fmla="*/ 1136393 h 1989444"/>
              <a:gd name="connsiteX87" fmla="*/ 1358386 w 2521207"/>
              <a:gd name="connsiteY87" fmla="*/ 119453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48446 w 2521207"/>
              <a:gd name="connsiteY79" fmla="*/ 1157535 h 1989444"/>
              <a:gd name="connsiteX80" fmla="*/ 1331959 w 2521207"/>
              <a:gd name="connsiteY80" fmla="*/ 1088823 h 1989444"/>
              <a:gd name="connsiteX81" fmla="*/ 1300245 w 2521207"/>
              <a:gd name="connsiteY81" fmla="*/ 1046538 h 1989444"/>
              <a:gd name="connsiteX82" fmla="*/ 1284389 w 2521207"/>
              <a:gd name="connsiteY82" fmla="*/ 998969 h 1989444"/>
              <a:gd name="connsiteX83" fmla="*/ 1289674 w 2521207"/>
              <a:gd name="connsiteY83" fmla="*/ 956684 h 1989444"/>
              <a:gd name="connsiteX84" fmla="*/ 1279103 w 2521207"/>
              <a:gd name="connsiteY84" fmla="*/ 1030682 h 1989444"/>
              <a:gd name="connsiteX85" fmla="*/ 1320438 w 2521207"/>
              <a:gd name="connsiteY85" fmla="*/ 1068815 h 1989444"/>
              <a:gd name="connsiteX86" fmla="*/ 1331959 w 2521207"/>
              <a:gd name="connsiteY86" fmla="*/ 1136393 h 1989444"/>
              <a:gd name="connsiteX87" fmla="*/ 1358386 w 2521207"/>
              <a:gd name="connsiteY87" fmla="*/ 119453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48446 w 2521207"/>
              <a:gd name="connsiteY79" fmla="*/ 1157535 h 1989444"/>
              <a:gd name="connsiteX80" fmla="*/ 1331959 w 2521207"/>
              <a:gd name="connsiteY80" fmla="*/ 1088823 h 1989444"/>
              <a:gd name="connsiteX81" fmla="*/ 1300245 w 2521207"/>
              <a:gd name="connsiteY81" fmla="*/ 1046538 h 1989444"/>
              <a:gd name="connsiteX82" fmla="*/ 1284389 w 2521207"/>
              <a:gd name="connsiteY82" fmla="*/ 998969 h 1989444"/>
              <a:gd name="connsiteX83" fmla="*/ 1289674 w 2521207"/>
              <a:gd name="connsiteY83" fmla="*/ 956684 h 1989444"/>
              <a:gd name="connsiteX84" fmla="*/ 1279103 w 2521207"/>
              <a:gd name="connsiteY84" fmla="*/ 1030682 h 1989444"/>
              <a:gd name="connsiteX85" fmla="*/ 1320438 w 2521207"/>
              <a:gd name="connsiteY85" fmla="*/ 1068815 h 1989444"/>
              <a:gd name="connsiteX86" fmla="*/ 1355404 w 2521207"/>
              <a:gd name="connsiteY86" fmla="*/ 1116154 h 1989444"/>
              <a:gd name="connsiteX87" fmla="*/ 1358386 w 2521207"/>
              <a:gd name="connsiteY87" fmla="*/ 119453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31959 w 2521207"/>
              <a:gd name="connsiteY80" fmla="*/ 1088823 h 1989444"/>
              <a:gd name="connsiteX81" fmla="*/ 1300245 w 2521207"/>
              <a:gd name="connsiteY81" fmla="*/ 1046538 h 1989444"/>
              <a:gd name="connsiteX82" fmla="*/ 1284389 w 2521207"/>
              <a:gd name="connsiteY82" fmla="*/ 998969 h 1989444"/>
              <a:gd name="connsiteX83" fmla="*/ 1289674 w 2521207"/>
              <a:gd name="connsiteY83" fmla="*/ 956684 h 1989444"/>
              <a:gd name="connsiteX84" fmla="*/ 1279103 w 2521207"/>
              <a:gd name="connsiteY84" fmla="*/ 1030682 h 1989444"/>
              <a:gd name="connsiteX85" fmla="*/ 1320438 w 2521207"/>
              <a:gd name="connsiteY85" fmla="*/ 1068815 h 1989444"/>
              <a:gd name="connsiteX86" fmla="*/ 1355404 w 2521207"/>
              <a:gd name="connsiteY86" fmla="*/ 1116154 h 1989444"/>
              <a:gd name="connsiteX87" fmla="*/ 1358386 w 2521207"/>
              <a:gd name="connsiteY87" fmla="*/ 119453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31959 w 2521207"/>
              <a:gd name="connsiteY80" fmla="*/ 1088823 h 1989444"/>
              <a:gd name="connsiteX81" fmla="*/ 1300245 w 2521207"/>
              <a:gd name="connsiteY81" fmla="*/ 1046538 h 1989444"/>
              <a:gd name="connsiteX82" fmla="*/ 1284389 w 2521207"/>
              <a:gd name="connsiteY82" fmla="*/ 998969 h 1989444"/>
              <a:gd name="connsiteX83" fmla="*/ 1289674 w 2521207"/>
              <a:gd name="connsiteY83" fmla="*/ 956684 h 1989444"/>
              <a:gd name="connsiteX84" fmla="*/ 1279103 w 2521207"/>
              <a:gd name="connsiteY84" fmla="*/ 1030682 h 1989444"/>
              <a:gd name="connsiteX85" fmla="*/ 1320438 w 2521207"/>
              <a:gd name="connsiteY85" fmla="*/ 1068815 h 1989444"/>
              <a:gd name="connsiteX86" fmla="*/ 1355404 w 2521207"/>
              <a:gd name="connsiteY86" fmla="*/ 1116154 h 1989444"/>
              <a:gd name="connsiteX87" fmla="*/ 1393744 w 2521207"/>
              <a:gd name="connsiteY87" fmla="*/ 119518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00245 w 2521207"/>
              <a:gd name="connsiteY81" fmla="*/ 1046538 h 1989444"/>
              <a:gd name="connsiteX82" fmla="*/ 1284389 w 2521207"/>
              <a:gd name="connsiteY82" fmla="*/ 998969 h 1989444"/>
              <a:gd name="connsiteX83" fmla="*/ 1289674 w 2521207"/>
              <a:gd name="connsiteY83" fmla="*/ 956684 h 1989444"/>
              <a:gd name="connsiteX84" fmla="*/ 1279103 w 2521207"/>
              <a:gd name="connsiteY84" fmla="*/ 1030682 h 1989444"/>
              <a:gd name="connsiteX85" fmla="*/ 1320438 w 2521207"/>
              <a:gd name="connsiteY85" fmla="*/ 1068815 h 1989444"/>
              <a:gd name="connsiteX86" fmla="*/ 1355404 w 2521207"/>
              <a:gd name="connsiteY86" fmla="*/ 1116154 h 1989444"/>
              <a:gd name="connsiteX87" fmla="*/ 1393744 w 2521207"/>
              <a:gd name="connsiteY87" fmla="*/ 119518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12678 w 2521207"/>
              <a:gd name="connsiteY81" fmla="*/ 1034071 h 1989444"/>
              <a:gd name="connsiteX82" fmla="*/ 1284389 w 2521207"/>
              <a:gd name="connsiteY82" fmla="*/ 998969 h 1989444"/>
              <a:gd name="connsiteX83" fmla="*/ 1289674 w 2521207"/>
              <a:gd name="connsiteY83" fmla="*/ 956684 h 1989444"/>
              <a:gd name="connsiteX84" fmla="*/ 1279103 w 2521207"/>
              <a:gd name="connsiteY84" fmla="*/ 1030682 h 1989444"/>
              <a:gd name="connsiteX85" fmla="*/ 1320438 w 2521207"/>
              <a:gd name="connsiteY85" fmla="*/ 1068815 h 1989444"/>
              <a:gd name="connsiteX86" fmla="*/ 1355404 w 2521207"/>
              <a:gd name="connsiteY86" fmla="*/ 1116154 h 1989444"/>
              <a:gd name="connsiteX87" fmla="*/ 1393744 w 2521207"/>
              <a:gd name="connsiteY87" fmla="*/ 119518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12678 w 2521207"/>
              <a:gd name="connsiteY81" fmla="*/ 1034071 h 1989444"/>
              <a:gd name="connsiteX82" fmla="*/ 1284389 w 2521207"/>
              <a:gd name="connsiteY82" fmla="*/ 998969 h 1989444"/>
              <a:gd name="connsiteX83" fmla="*/ 1289674 w 2521207"/>
              <a:gd name="connsiteY83" fmla="*/ 956684 h 1989444"/>
              <a:gd name="connsiteX84" fmla="*/ 1279103 w 2521207"/>
              <a:gd name="connsiteY84" fmla="*/ 1030682 h 1989444"/>
              <a:gd name="connsiteX85" fmla="*/ 1320438 w 2521207"/>
              <a:gd name="connsiteY85" fmla="*/ 1068815 h 1989444"/>
              <a:gd name="connsiteX86" fmla="*/ 1374411 w 2521207"/>
              <a:gd name="connsiteY86" fmla="*/ 1113567 h 1989444"/>
              <a:gd name="connsiteX87" fmla="*/ 1393744 w 2521207"/>
              <a:gd name="connsiteY87" fmla="*/ 119518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12678 w 2521207"/>
              <a:gd name="connsiteY81" fmla="*/ 1034071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393744 w 2521207"/>
              <a:gd name="connsiteY87" fmla="*/ 119518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393744 w 2521207"/>
              <a:gd name="connsiteY87" fmla="*/ 1195184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07111 w 2521207"/>
              <a:gd name="connsiteY90" fmla="*/ 13372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64345 w 2521207"/>
              <a:gd name="connsiteY91" fmla="*/ 1378376 h 1989444"/>
              <a:gd name="connsiteX92" fmla="*/ 1475308 w 2521207"/>
              <a:gd name="connsiteY92" fmla="*/ 1441001 h 1989444"/>
              <a:gd name="connsiteX93" fmla="*/ 1482526 w 2521207"/>
              <a:gd name="connsiteY93" fmla="*/ 1484663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64345 w 2521207"/>
              <a:gd name="connsiteY91" fmla="*/ 1378376 h 1989444"/>
              <a:gd name="connsiteX92" fmla="*/ 1475308 w 2521207"/>
              <a:gd name="connsiteY92" fmla="*/ 1441001 h 1989444"/>
              <a:gd name="connsiteX93" fmla="*/ 1516257 w 2521207"/>
              <a:gd name="connsiteY93" fmla="*/ 1470921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64345 w 2521207"/>
              <a:gd name="connsiteY91" fmla="*/ 1378376 h 1989444"/>
              <a:gd name="connsiteX92" fmla="*/ 1478873 w 2521207"/>
              <a:gd name="connsiteY92" fmla="*/ 1417343 h 1989444"/>
              <a:gd name="connsiteX93" fmla="*/ 1516257 w 2521207"/>
              <a:gd name="connsiteY93" fmla="*/ 1470921 h 1989444"/>
              <a:gd name="connsiteX94" fmla="*/ 1512306 w 2521207"/>
              <a:gd name="connsiteY94" fmla="*/ 1515800 h 1989444"/>
              <a:gd name="connsiteX95" fmla="*/ 1522238 w 2521207"/>
              <a:gd name="connsiteY95" fmla="*/ 1569808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64345 w 2521207"/>
              <a:gd name="connsiteY91" fmla="*/ 1378376 h 1989444"/>
              <a:gd name="connsiteX92" fmla="*/ 1478873 w 2521207"/>
              <a:gd name="connsiteY92" fmla="*/ 1417343 h 1989444"/>
              <a:gd name="connsiteX93" fmla="*/ 1516257 w 2521207"/>
              <a:gd name="connsiteY93" fmla="*/ 1470921 h 1989444"/>
              <a:gd name="connsiteX94" fmla="*/ 1512306 w 2521207"/>
              <a:gd name="connsiteY94" fmla="*/ 1515800 h 1989444"/>
              <a:gd name="connsiteX95" fmla="*/ 1552379 w 2521207"/>
              <a:gd name="connsiteY95" fmla="*/ 1557072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78767 w 2521207"/>
              <a:gd name="connsiteY91" fmla="*/ 1373166 h 1989444"/>
              <a:gd name="connsiteX92" fmla="*/ 1478873 w 2521207"/>
              <a:gd name="connsiteY92" fmla="*/ 1417343 h 1989444"/>
              <a:gd name="connsiteX93" fmla="*/ 1516257 w 2521207"/>
              <a:gd name="connsiteY93" fmla="*/ 1470921 h 1989444"/>
              <a:gd name="connsiteX94" fmla="*/ 1512306 w 2521207"/>
              <a:gd name="connsiteY94" fmla="*/ 1515800 h 1989444"/>
              <a:gd name="connsiteX95" fmla="*/ 1552379 w 2521207"/>
              <a:gd name="connsiteY95" fmla="*/ 1557072 h 1989444"/>
              <a:gd name="connsiteX96" fmla="*/ 1559237 w 2521207"/>
              <a:gd name="connsiteY96" fmla="*/ 1612092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78767 w 2521207"/>
              <a:gd name="connsiteY91" fmla="*/ 1373166 h 1989444"/>
              <a:gd name="connsiteX92" fmla="*/ 1478873 w 2521207"/>
              <a:gd name="connsiteY92" fmla="*/ 1417343 h 1989444"/>
              <a:gd name="connsiteX93" fmla="*/ 1516257 w 2521207"/>
              <a:gd name="connsiteY93" fmla="*/ 1470921 h 1989444"/>
              <a:gd name="connsiteX94" fmla="*/ 1512306 w 2521207"/>
              <a:gd name="connsiteY94" fmla="*/ 1515800 h 1989444"/>
              <a:gd name="connsiteX95" fmla="*/ 1552379 w 2521207"/>
              <a:gd name="connsiteY95" fmla="*/ 1557072 h 1989444"/>
              <a:gd name="connsiteX96" fmla="*/ 1581324 w 2521207"/>
              <a:gd name="connsiteY96" fmla="*/ 1595358 h 1989444"/>
              <a:gd name="connsiteX97" fmla="*/ 1606807 w 2521207"/>
              <a:gd name="connsiteY97" fmla="*/ 1691375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78767 w 2521207"/>
              <a:gd name="connsiteY91" fmla="*/ 1373166 h 1989444"/>
              <a:gd name="connsiteX92" fmla="*/ 1478873 w 2521207"/>
              <a:gd name="connsiteY92" fmla="*/ 1417343 h 1989444"/>
              <a:gd name="connsiteX93" fmla="*/ 1516257 w 2521207"/>
              <a:gd name="connsiteY93" fmla="*/ 1470921 h 1989444"/>
              <a:gd name="connsiteX94" fmla="*/ 1512306 w 2521207"/>
              <a:gd name="connsiteY94" fmla="*/ 1515800 h 1989444"/>
              <a:gd name="connsiteX95" fmla="*/ 1552379 w 2521207"/>
              <a:gd name="connsiteY95" fmla="*/ 1557072 h 1989444"/>
              <a:gd name="connsiteX96" fmla="*/ 1581324 w 2521207"/>
              <a:gd name="connsiteY96" fmla="*/ 1595358 h 1989444"/>
              <a:gd name="connsiteX97" fmla="*/ 1641570 w 2521207"/>
              <a:gd name="connsiteY97" fmla="*/ 1657419 h 1989444"/>
              <a:gd name="connsiteX98" fmla="*/ 1664948 w 2521207"/>
              <a:gd name="connsiteY98" fmla="*/ 1749516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78767 w 2521207"/>
              <a:gd name="connsiteY91" fmla="*/ 1373166 h 1989444"/>
              <a:gd name="connsiteX92" fmla="*/ 1478873 w 2521207"/>
              <a:gd name="connsiteY92" fmla="*/ 1417343 h 1989444"/>
              <a:gd name="connsiteX93" fmla="*/ 1516257 w 2521207"/>
              <a:gd name="connsiteY93" fmla="*/ 1470921 h 1989444"/>
              <a:gd name="connsiteX94" fmla="*/ 1512306 w 2521207"/>
              <a:gd name="connsiteY94" fmla="*/ 1515800 h 1989444"/>
              <a:gd name="connsiteX95" fmla="*/ 1552379 w 2521207"/>
              <a:gd name="connsiteY95" fmla="*/ 1557072 h 1989444"/>
              <a:gd name="connsiteX96" fmla="*/ 1581324 w 2521207"/>
              <a:gd name="connsiteY96" fmla="*/ 1595358 h 1989444"/>
              <a:gd name="connsiteX97" fmla="*/ 1641570 w 2521207"/>
              <a:gd name="connsiteY97" fmla="*/ 1657419 h 1989444"/>
              <a:gd name="connsiteX98" fmla="*/ 1695028 w 2521207"/>
              <a:gd name="connsiteY98" fmla="*/ 1737968 h 1989444"/>
              <a:gd name="connsiteX99" fmla="*/ 1728375 w 2521207"/>
              <a:gd name="connsiteY99" fmla="*/ 1802372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78767 w 2521207"/>
              <a:gd name="connsiteY91" fmla="*/ 1373166 h 1989444"/>
              <a:gd name="connsiteX92" fmla="*/ 1478873 w 2521207"/>
              <a:gd name="connsiteY92" fmla="*/ 1417343 h 1989444"/>
              <a:gd name="connsiteX93" fmla="*/ 1516257 w 2521207"/>
              <a:gd name="connsiteY93" fmla="*/ 1470921 h 1989444"/>
              <a:gd name="connsiteX94" fmla="*/ 1512306 w 2521207"/>
              <a:gd name="connsiteY94" fmla="*/ 1515800 h 1989444"/>
              <a:gd name="connsiteX95" fmla="*/ 1552379 w 2521207"/>
              <a:gd name="connsiteY95" fmla="*/ 1557072 h 1989444"/>
              <a:gd name="connsiteX96" fmla="*/ 1581324 w 2521207"/>
              <a:gd name="connsiteY96" fmla="*/ 1595358 h 1989444"/>
              <a:gd name="connsiteX97" fmla="*/ 1641570 w 2521207"/>
              <a:gd name="connsiteY97" fmla="*/ 1657419 h 1989444"/>
              <a:gd name="connsiteX98" fmla="*/ 1695028 w 2521207"/>
              <a:gd name="connsiteY98" fmla="*/ 1737968 h 1989444"/>
              <a:gd name="connsiteX99" fmla="*/ 1750973 w 2521207"/>
              <a:gd name="connsiteY99" fmla="*/ 1798780 h 1989444"/>
              <a:gd name="connsiteX100" fmla="*/ 1770659 w 2521207"/>
              <a:gd name="connsiteY100" fmla="*/ 1855227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78767 w 2521207"/>
              <a:gd name="connsiteY91" fmla="*/ 1373166 h 1989444"/>
              <a:gd name="connsiteX92" fmla="*/ 1478873 w 2521207"/>
              <a:gd name="connsiteY92" fmla="*/ 1417343 h 1989444"/>
              <a:gd name="connsiteX93" fmla="*/ 1516257 w 2521207"/>
              <a:gd name="connsiteY93" fmla="*/ 1470921 h 1989444"/>
              <a:gd name="connsiteX94" fmla="*/ 1512306 w 2521207"/>
              <a:gd name="connsiteY94" fmla="*/ 1515800 h 1989444"/>
              <a:gd name="connsiteX95" fmla="*/ 1552379 w 2521207"/>
              <a:gd name="connsiteY95" fmla="*/ 1557072 h 1989444"/>
              <a:gd name="connsiteX96" fmla="*/ 1581324 w 2521207"/>
              <a:gd name="connsiteY96" fmla="*/ 1595358 h 1989444"/>
              <a:gd name="connsiteX97" fmla="*/ 1641570 w 2521207"/>
              <a:gd name="connsiteY97" fmla="*/ 1657419 h 1989444"/>
              <a:gd name="connsiteX98" fmla="*/ 1695028 w 2521207"/>
              <a:gd name="connsiteY98" fmla="*/ 1737968 h 1989444"/>
              <a:gd name="connsiteX99" fmla="*/ 1750973 w 2521207"/>
              <a:gd name="connsiteY99" fmla="*/ 1798780 h 1989444"/>
              <a:gd name="connsiteX100" fmla="*/ 1796544 w 2521207"/>
              <a:gd name="connsiteY100" fmla="*/ 1856574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78767 w 2521207"/>
              <a:gd name="connsiteY91" fmla="*/ 1373166 h 1989444"/>
              <a:gd name="connsiteX92" fmla="*/ 1478873 w 2521207"/>
              <a:gd name="connsiteY92" fmla="*/ 1417343 h 1989444"/>
              <a:gd name="connsiteX93" fmla="*/ 1516257 w 2521207"/>
              <a:gd name="connsiteY93" fmla="*/ 1470921 h 1989444"/>
              <a:gd name="connsiteX94" fmla="*/ 1512306 w 2521207"/>
              <a:gd name="connsiteY94" fmla="*/ 1515800 h 1989444"/>
              <a:gd name="connsiteX95" fmla="*/ 1579623 w 2521207"/>
              <a:gd name="connsiteY95" fmla="*/ 1554914 h 1989444"/>
              <a:gd name="connsiteX96" fmla="*/ 1581324 w 2521207"/>
              <a:gd name="connsiteY96" fmla="*/ 1595358 h 1989444"/>
              <a:gd name="connsiteX97" fmla="*/ 1641570 w 2521207"/>
              <a:gd name="connsiteY97" fmla="*/ 1657419 h 1989444"/>
              <a:gd name="connsiteX98" fmla="*/ 1695028 w 2521207"/>
              <a:gd name="connsiteY98" fmla="*/ 1737968 h 1989444"/>
              <a:gd name="connsiteX99" fmla="*/ 1750973 w 2521207"/>
              <a:gd name="connsiteY99" fmla="*/ 1798780 h 1989444"/>
              <a:gd name="connsiteX100" fmla="*/ 1796544 w 2521207"/>
              <a:gd name="connsiteY100" fmla="*/ 1856574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78767 w 2521207"/>
              <a:gd name="connsiteY91" fmla="*/ 1373166 h 1989444"/>
              <a:gd name="connsiteX92" fmla="*/ 1493658 w 2521207"/>
              <a:gd name="connsiteY92" fmla="*/ 1404999 h 1989444"/>
              <a:gd name="connsiteX93" fmla="*/ 1516257 w 2521207"/>
              <a:gd name="connsiteY93" fmla="*/ 1470921 h 1989444"/>
              <a:gd name="connsiteX94" fmla="*/ 1512306 w 2521207"/>
              <a:gd name="connsiteY94" fmla="*/ 1515800 h 1989444"/>
              <a:gd name="connsiteX95" fmla="*/ 1579623 w 2521207"/>
              <a:gd name="connsiteY95" fmla="*/ 1554914 h 1989444"/>
              <a:gd name="connsiteX96" fmla="*/ 1581324 w 2521207"/>
              <a:gd name="connsiteY96" fmla="*/ 1595358 h 1989444"/>
              <a:gd name="connsiteX97" fmla="*/ 1641570 w 2521207"/>
              <a:gd name="connsiteY97" fmla="*/ 1657419 h 1989444"/>
              <a:gd name="connsiteX98" fmla="*/ 1695028 w 2521207"/>
              <a:gd name="connsiteY98" fmla="*/ 1737968 h 1989444"/>
              <a:gd name="connsiteX99" fmla="*/ 1750973 w 2521207"/>
              <a:gd name="connsiteY99" fmla="*/ 1798780 h 1989444"/>
              <a:gd name="connsiteX100" fmla="*/ 1796544 w 2521207"/>
              <a:gd name="connsiteY100" fmla="*/ 1856574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 name="connsiteX0" fmla="*/ 42285 w 2521207"/>
              <a:gd name="connsiteY0" fmla="*/ 253706 h 1989444"/>
              <a:gd name="connsiteX1" fmla="*/ 179709 w 2521207"/>
              <a:gd name="connsiteY1" fmla="*/ 147995 h 1989444"/>
              <a:gd name="connsiteX2" fmla="*/ 200851 w 2521207"/>
              <a:gd name="connsiteY2" fmla="*/ 132138 h 1989444"/>
              <a:gd name="connsiteX3" fmla="*/ 227279 w 2521207"/>
              <a:gd name="connsiteY3" fmla="*/ 158566 h 1989444"/>
              <a:gd name="connsiteX4" fmla="*/ 227279 w 2521207"/>
              <a:gd name="connsiteY4" fmla="*/ 158566 h 1989444"/>
              <a:gd name="connsiteX5" fmla="*/ 295991 w 2521207"/>
              <a:gd name="connsiteY5" fmla="*/ 79283 h 1989444"/>
              <a:gd name="connsiteX6" fmla="*/ 295991 w 2521207"/>
              <a:gd name="connsiteY6" fmla="*/ 79283 h 1989444"/>
              <a:gd name="connsiteX7" fmla="*/ 327704 w 2521207"/>
              <a:gd name="connsiteY7" fmla="*/ 52855 h 1989444"/>
              <a:gd name="connsiteX8" fmla="*/ 369989 w 2521207"/>
              <a:gd name="connsiteY8" fmla="*/ 63426 h 1989444"/>
              <a:gd name="connsiteX9" fmla="*/ 406987 w 2521207"/>
              <a:gd name="connsiteY9" fmla="*/ 79283 h 1989444"/>
              <a:gd name="connsiteX10" fmla="*/ 491556 w 2521207"/>
              <a:gd name="connsiteY10" fmla="*/ 42284 h 1989444"/>
              <a:gd name="connsiteX11" fmla="*/ 554983 w 2521207"/>
              <a:gd name="connsiteY11" fmla="*/ 5285 h 1989444"/>
              <a:gd name="connsiteX12" fmla="*/ 634266 w 2521207"/>
              <a:gd name="connsiteY12" fmla="*/ 0 h 1989444"/>
              <a:gd name="connsiteX13" fmla="*/ 702978 w 2521207"/>
              <a:gd name="connsiteY13" fmla="*/ 5285 h 1989444"/>
              <a:gd name="connsiteX14" fmla="*/ 782261 w 2521207"/>
              <a:gd name="connsiteY14" fmla="*/ 58141 h 1989444"/>
              <a:gd name="connsiteX15" fmla="*/ 819260 w 2521207"/>
              <a:gd name="connsiteY15" fmla="*/ 73997 h 1989444"/>
              <a:gd name="connsiteX16" fmla="*/ 819260 w 2521207"/>
              <a:gd name="connsiteY16" fmla="*/ 73997 h 1989444"/>
              <a:gd name="connsiteX17" fmla="*/ 924971 w 2521207"/>
              <a:gd name="connsiteY17" fmla="*/ 47570 h 1989444"/>
              <a:gd name="connsiteX18" fmla="*/ 972541 w 2521207"/>
              <a:gd name="connsiteY18" fmla="*/ 31713 h 1989444"/>
              <a:gd name="connsiteX19" fmla="*/ 1020111 w 2521207"/>
              <a:gd name="connsiteY19" fmla="*/ 47570 h 1989444"/>
              <a:gd name="connsiteX20" fmla="*/ 1046539 w 2521207"/>
              <a:gd name="connsiteY20" fmla="*/ 63426 h 1989444"/>
              <a:gd name="connsiteX21" fmla="*/ 1072967 w 2521207"/>
              <a:gd name="connsiteY21" fmla="*/ 121567 h 1989444"/>
              <a:gd name="connsiteX22" fmla="*/ 1115251 w 2521207"/>
              <a:gd name="connsiteY22" fmla="*/ 147995 h 1989444"/>
              <a:gd name="connsiteX23" fmla="*/ 1152250 w 2521207"/>
              <a:gd name="connsiteY23" fmla="*/ 147995 h 1989444"/>
              <a:gd name="connsiteX24" fmla="*/ 1199820 w 2521207"/>
              <a:gd name="connsiteY24" fmla="*/ 179708 h 1989444"/>
              <a:gd name="connsiteX25" fmla="*/ 1226248 w 2521207"/>
              <a:gd name="connsiteY25" fmla="*/ 227278 h 1989444"/>
              <a:gd name="connsiteX26" fmla="*/ 1273817 w 2521207"/>
              <a:gd name="connsiteY26" fmla="*/ 253706 h 1989444"/>
              <a:gd name="connsiteX27" fmla="*/ 1273817 w 2521207"/>
              <a:gd name="connsiteY27" fmla="*/ 253706 h 1989444"/>
              <a:gd name="connsiteX28" fmla="*/ 1374243 w 2521207"/>
              <a:gd name="connsiteY28" fmla="*/ 232564 h 1989444"/>
              <a:gd name="connsiteX29" fmla="*/ 1432384 w 2521207"/>
              <a:gd name="connsiteY29" fmla="*/ 195565 h 1989444"/>
              <a:gd name="connsiteX30" fmla="*/ 1474668 w 2521207"/>
              <a:gd name="connsiteY30" fmla="*/ 184994 h 1989444"/>
              <a:gd name="connsiteX31" fmla="*/ 1516953 w 2521207"/>
              <a:gd name="connsiteY31" fmla="*/ 169137 h 1989444"/>
              <a:gd name="connsiteX32" fmla="*/ 1585665 w 2521207"/>
              <a:gd name="connsiteY32" fmla="*/ 179708 h 1989444"/>
              <a:gd name="connsiteX33" fmla="*/ 1654377 w 2521207"/>
              <a:gd name="connsiteY33" fmla="*/ 206136 h 1989444"/>
              <a:gd name="connsiteX34" fmla="*/ 1696661 w 2521207"/>
              <a:gd name="connsiteY34" fmla="*/ 221993 h 1989444"/>
              <a:gd name="connsiteX35" fmla="*/ 1775945 w 2521207"/>
              <a:gd name="connsiteY35" fmla="*/ 200851 h 1989444"/>
              <a:gd name="connsiteX36" fmla="*/ 1834086 w 2521207"/>
              <a:gd name="connsiteY36" fmla="*/ 174423 h 1989444"/>
              <a:gd name="connsiteX37" fmla="*/ 1886941 w 2521207"/>
              <a:gd name="connsiteY37" fmla="*/ 153281 h 1989444"/>
              <a:gd name="connsiteX38" fmla="*/ 1929226 w 2521207"/>
              <a:gd name="connsiteY38" fmla="*/ 137424 h 1989444"/>
              <a:gd name="connsiteX39" fmla="*/ 1966224 w 2521207"/>
              <a:gd name="connsiteY39" fmla="*/ 89854 h 1989444"/>
              <a:gd name="connsiteX40" fmla="*/ 1987367 w 2521207"/>
              <a:gd name="connsiteY40" fmla="*/ 47570 h 1989444"/>
              <a:gd name="connsiteX41" fmla="*/ 1987367 w 2521207"/>
              <a:gd name="connsiteY41" fmla="*/ 47570 h 1989444"/>
              <a:gd name="connsiteX42" fmla="*/ 2130076 w 2521207"/>
              <a:gd name="connsiteY42" fmla="*/ 52855 h 1989444"/>
              <a:gd name="connsiteX43" fmla="*/ 2336213 w 2521207"/>
              <a:gd name="connsiteY43" fmla="*/ 110996 h 1989444"/>
              <a:gd name="connsiteX44" fmla="*/ 2494779 w 2521207"/>
              <a:gd name="connsiteY44" fmla="*/ 126853 h 1989444"/>
              <a:gd name="connsiteX45" fmla="*/ 2521207 w 2521207"/>
              <a:gd name="connsiteY45" fmla="*/ 221993 h 1989444"/>
              <a:gd name="connsiteX46" fmla="*/ 2505350 w 2521207"/>
              <a:gd name="connsiteY46" fmla="*/ 417558 h 1989444"/>
              <a:gd name="connsiteX47" fmla="*/ 2436638 w 2521207"/>
              <a:gd name="connsiteY47" fmla="*/ 739977 h 1989444"/>
              <a:gd name="connsiteX48" fmla="*/ 2389068 w 2521207"/>
              <a:gd name="connsiteY48" fmla="*/ 946113 h 1989444"/>
              <a:gd name="connsiteX49" fmla="*/ 2352069 w 2521207"/>
              <a:gd name="connsiteY49" fmla="*/ 1041253 h 1989444"/>
              <a:gd name="connsiteX50" fmla="*/ 2315071 w 2521207"/>
              <a:gd name="connsiteY50" fmla="*/ 1131107 h 1989444"/>
              <a:gd name="connsiteX51" fmla="*/ 2293928 w 2521207"/>
              <a:gd name="connsiteY51" fmla="*/ 1194534 h 1989444"/>
              <a:gd name="connsiteX52" fmla="*/ 2288643 w 2521207"/>
              <a:gd name="connsiteY52" fmla="*/ 1242104 h 1989444"/>
              <a:gd name="connsiteX53" fmla="*/ 2272786 w 2521207"/>
              <a:gd name="connsiteY53" fmla="*/ 1257960 h 1989444"/>
              <a:gd name="connsiteX54" fmla="*/ 2267501 w 2521207"/>
              <a:gd name="connsiteY54" fmla="*/ 1342529 h 1989444"/>
              <a:gd name="connsiteX55" fmla="*/ 2235787 w 2521207"/>
              <a:gd name="connsiteY55" fmla="*/ 1379528 h 1989444"/>
              <a:gd name="connsiteX56" fmla="*/ 2235787 w 2521207"/>
              <a:gd name="connsiteY56" fmla="*/ 1474668 h 1989444"/>
              <a:gd name="connsiteX57" fmla="*/ 2219931 w 2521207"/>
              <a:gd name="connsiteY57" fmla="*/ 1559237 h 1989444"/>
              <a:gd name="connsiteX58" fmla="*/ 2172361 w 2521207"/>
              <a:gd name="connsiteY58" fmla="*/ 1606807 h 1989444"/>
              <a:gd name="connsiteX59" fmla="*/ 2191695 w 2521207"/>
              <a:gd name="connsiteY59" fmla="*/ 1730678 h 1989444"/>
              <a:gd name="connsiteX60" fmla="*/ 2203294 w 2521207"/>
              <a:gd name="connsiteY60" fmla="*/ 1812491 h 1989444"/>
              <a:gd name="connsiteX61" fmla="*/ 2201361 w 2521207"/>
              <a:gd name="connsiteY61" fmla="*/ 1877070 h 1989444"/>
              <a:gd name="connsiteX62" fmla="*/ 2152762 w 2521207"/>
              <a:gd name="connsiteY62" fmla="*/ 1946934 h 1989444"/>
              <a:gd name="connsiteX63" fmla="*/ 2091658 w 2521207"/>
              <a:gd name="connsiteY63" fmla="*/ 1989444 h 1989444"/>
              <a:gd name="connsiteX64" fmla="*/ 2029137 w 2521207"/>
              <a:gd name="connsiteY64" fmla="*/ 1986564 h 1989444"/>
              <a:gd name="connsiteX65" fmla="*/ 1950999 w 2521207"/>
              <a:gd name="connsiteY65" fmla="*/ 1976209 h 1989444"/>
              <a:gd name="connsiteX66" fmla="*/ 1881656 w 2521207"/>
              <a:gd name="connsiteY66" fmla="*/ 1897512 h 1989444"/>
              <a:gd name="connsiteX67" fmla="*/ 1802372 w 2521207"/>
              <a:gd name="connsiteY67" fmla="*/ 1834085 h 1989444"/>
              <a:gd name="connsiteX68" fmla="*/ 1754802 w 2521207"/>
              <a:gd name="connsiteY68" fmla="*/ 1781230 h 1989444"/>
              <a:gd name="connsiteX69" fmla="*/ 1717804 w 2521207"/>
              <a:gd name="connsiteY69" fmla="*/ 1723089 h 1989444"/>
              <a:gd name="connsiteX70" fmla="*/ 1659663 w 2521207"/>
              <a:gd name="connsiteY70" fmla="*/ 1664948 h 1989444"/>
              <a:gd name="connsiteX71" fmla="*/ 1596236 w 2521207"/>
              <a:gd name="connsiteY71" fmla="*/ 1606807 h 1989444"/>
              <a:gd name="connsiteX72" fmla="*/ 1553952 w 2521207"/>
              <a:gd name="connsiteY72" fmla="*/ 1532809 h 1989444"/>
              <a:gd name="connsiteX73" fmla="*/ 1527524 w 2521207"/>
              <a:gd name="connsiteY73" fmla="*/ 1490525 h 1989444"/>
              <a:gd name="connsiteX74" fmla="*/ 1522238 w 2521207"/>
              <a:gd name="connsiteY74" fmla="*/ 1437669 h 1989444"/>
              <a:gd name="connsiteX75" fmla="*/ 1506382 w 2521207"/>
              <a:gd name="connsiteY75" fmla="*/ 1405956 h 1989444"/>
              <a:gd name="connsiteX76" fmla="*/ 1491111 w 2521207"/>
              <a:gd name="connsiteY76" fmla="*/ 1348492 h 1989444"/>
              <a:gd name="connsiteX77" fmla="*/ 1436314 w 2521207"/>
              <a:gd name="connsiteY77" fmla="*/ 1289043 h 1989444"/>
              <a:gd name="connsiteX78" fmla="*/ 1421033 w 2521207"/>
              <a:gd name="connsiteY78" fmla="*/ 1210616 h 1989444"/>
              <a:gd name="connsiteX79" fmla="*/ 1389808 w 2521207"/>
              <a:gd name="connsiteY79" fmla="*/ 1156112 h 1989444"/>
              <a:gd name="connsiteX80" fmla="*/ 1355466 w 2521207"/>
              <a:gd name="connsiteY80" fmla="*/ 1067395 h 1989444"/>
              <a:gd name="connsiteX81" fmla="*/ 1323266 w 2521207"/>
              <a:gd name="connsiteY81" fmla="*/ 1034623 h 1989444"/>
              <a:gd name="connsiteX82" fmla="*/ 1284389 w 2521207"/>
              <a:gd name="connsiteY82" fmla="*/ 998969 h 1989444"/>
              <a:gd name="connsiteX83" fmla="*/ 1289674 w 2521207"/>
              <a:gd name="connsiteY83" fmla="*/ 956684 h 1989444"/>
              <a:gd name="connsiteX84" fmla="*/ 1294944 w 2521207"/>
              <a:gd name="connsiteY84" fmla="*/ 1020778 h 1989444"/>
              <a:gd name="connsiteX85" fmla="*/ 1320438 w 2521207"/>
              <a:gd name="connsiteY85" fmla="*/ 1068815 h 1989444"/>
              <a:gd name="connsiteX86" fmla="*/ 1374411 w 2521207"/>
              <a:gd name="connsiteY86" fmla="*/ 1113567 h 1989444"/>
              <a:gd name="connsiteX87" fmla="*/ 1419240 w 2521207"/>
              <a:gd name="connsiteY87" fmla="*/ 1181013 h 1989444"/>
              <a:gd name="connsiteX88" fmla="*/ 1416776 w 2521207"/>
              <a:gd name="connsiteY88" fmla="*/ 1239574 h 1989444"/>
              <a:gd name="connsiteX89" fmla="*/ 1420128 w 2521207"/>
              <a:gd name="connsiteY89" fmla="*/ 1285767 h 1989444"/>
              <a:gd name="connsiteX90" fmla="*/ 1440806 w 2521207"/>
              <a:gd name="connsiteY90" fmla="*/ 1347344 h 1989444"/>
              <a:gd name="connsiteX91" fmla="*/ 1478767 w 2521207"/>
              <a:gd name="connsiteY91" fmla="*/ 1373166 h 1989444"/>
              <a:gd name="connsiteX92" fmla="*/ 1493658 w 2521207"/>
              <a:gd name="connsiteY92" fmla="*/ 1404999 h 1989444"/>
              <a:gd name="connsiteX93" fmla="*/ 1516257 w 2521207"/>
              <a:gd name="connsiteY93" fmla="*/ 1470921 h 1989444"/>
              <a:gd name="connsiteX94" fmla="*/ 1512306 w 2521207"/>
              <a:gd name="connsiteY94" fmla="*/ 1515800 h 1989444"/>
              <a:gd name="connsiteX95" fmla="*/ 1579623 w 2521207"/>
              <a:gd name="connsiteY95" fmla="*/ 1554914 h 1989444"/>
              <a:gd name="connsiteX96" fmla="*/ 1581324 w 2521207"/>
              <a:gd name="connsiteY96" fmla="*/ 1595358 h 1989444"/>
              <a:gd name="connsiteX97" fmla="*/ 1641570 w 2521207"/>
              <a:gd name="connsiteY97" fmla="*/ 1657419 h 1989444"/>
              <a:gd name="connsiteX98" fmla="*/ 1695028 w 2521207"/>
              <a:gd name="connsiteY98" fmla="*/ 1737968 h 1989444"/>
              <a:gd name="connsiteX99" fmla="*/ 1766693 w 2521207"/>
              <a:gd name="connsiteY99" fmla="*/ 1791252 h 1989444"/>
              <a:gd name="connsiteX100" fmla="*/ 1796544 w 2521207"/>
              <a:gd name="connsiteY100" fmla="*/ 1856574 h 1989444"/>
              <a:gd name="connsiteX101" fmla="*/ 1797087 w 2521207"/>
              <a:gd name="connsiteY101" fmla="*/ 1902797 h 1989444"/>
              <a:gd name="connsiteX102" fmla="*/ 1781230 w 2521207"/>
              <a:gd name="connsiteY102" fmla="*/ 1929225 h 1989444"/>
              <a:gd name="connsiteX103" fmla="*/ 1707232 w 2521207"/>
              <a:gd name="connsiteY103" fmla="*/ 1929225 h 1989444"/>
              <a:gd name="connsiteX104" fmla="*/ 1564523 w 2521207"/>
              <a:gd name="connsiteY104" fmla="*/ 1918654 h 1989444"/>
              <a:gd name="connsiteX105" fmla="*/ 1205105 w 2521207"/>
              <a:gd name="connsiteY105" fmla="*/ 1881655 h 1989444"/>
              <a:gd name="connsiteX106" fmla="*/ 988398 w 2521207"/>
              <a:gd name="connsiteY106" fmla="*/ 1892226 h 1989444"/>
              <a:gd name="connsiteX107" fmla="*/ 745263 w 2521207"/>
              <a:gd name="connsiteY107" fmla="*/ 1913369 h 1989444"/>
              <a:gd name="connsiteX108" fmla="*/ 502127 w 2521207"/>
              <a:gd name="connsiteY108" fmla="*/ 1908083 h 1989444"/>
              <a:gd name="connsiteX109" fmla="*/ 454557 w 2521207"/>
              <a:gd name="connsiteY109" fmla="*/ 1908083 h 1989444"/>
              <a:gd name="connsiteX110" fmla="*/ 396416 w 2521207"/>
              <a:gd name="connsiteY110" fmla="*/ 1823514 h 1989444"/>
              <a:gd name="connsiteX111" fmla="*/ 380560 w 2521207"/>
              <a:gd name="connsiteY111" fmla="*/ 1617378 h 1989444"/>
              <a:gd name="connsiteX112" fmla="*/ 417559 w 2521207"/>
              <a:gd name="connsiteY112" fmla="*/ 1437669 h 1989444"/>
              <a:gd name="connsiteX113" fmla="*/ 369989 w 2521207"/>
              <a:gd name="connsiteY113" fmla="*/ 1257960 h 1989444"/>
              <a:gd name="connsiteX114" fmla="*/ 285420 w 2521207"/>
              <a:gd name="connsiteY114" fmla="*/ 1104679 h 1989444"/>
              <a:gd name="connsiteX115" fmla="*/ 280134 w 2521207"/>
              <a:gd name="connsiteY115" fmla="*/ 887972 h 1989444"/>
              <a:gd name="connsiteX116" fmla="*/ 163852 w 2521207"/>
              <a:gd name="connsiteY116" fmla="*/ 676550 h 1989444"/>
              <a:gd name="connsiteX117" fmla="*/ 68712 w 2521207"/>
              <a:gd name="connsiteY117" fmla="*/ 533840 h 1989444"/>
              <a:gd name="connsiteX118" fmla="*/ 0 w 2521207"/>
              <a:gd name="connsiteY118" fmla="*/ 438700 h 1989444"/>
              <a:gd name="connsiteX119" fmla="*/ 10571 w 2521207"/>
              <a:gd name="connsiteY119" fmla="*/ 317133 h 1989444"/>
              <a:gd name="connsiteX120" fmla="*/ 42285 w 2521207"/>
              <a:gd name="connsiteY120" fmla="*/ 253706 h 198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21207" h="1989444">
                <a:moveTo>
                  <a:pt x="42285" y="253706"/>
                </a:moveTo>
                <a:lnTo>
                  <a:pt x="179709" y="147995"/>
                </a:lnTo>
                <a:lnTo>
                  <a:pt x="200851" y="132138"/>
                </a:lnTo>
                <a:lnTo>
                  <a:pt x="227279" y="158566"/>
                </a:lnTo>
                <a:lnTo>
                  <a:pt x="227279" y="158566"/>
                </a:lnTo>
                <a:lnTo>
                  <a:pt x="295991" y="79283"/>
                </a:lnTo>
                <a:lnTo>
                  <a:pt x="295991" y="79283"/>
                </a:lnTo>
                <a:lnTo>
                  <a:pt x="327704" y="52855"/>
                </a:lnTo>
                <a:lnTo>
                  <a:pt x="369989" y="63426"/>
                </a:lnTo>
                <a:lnTo>
                  <a:pt x="406987" y="79283"/>
                </a:lnTo>
                <a:lnTo>
                  <a:pt x="491556" y="42284"/>
                </a:lnTo>
                <a:lnTo>
                  <a:pt x="554983" y="5285"/>
                </a:lnTo>
                <a:lnTo>
                  <a:pt x="634266" y="0"/>
                </a:lnTo>
                <a:lnTo>
                  <a:pt x="702978" y="5285"/>
                </a:lnTo>
                <a:lnTo>
                  <a:pt x="782261" y="58141"/>
                </a:lnTo>
                <a:lnTo>
                  <a:pt x="819260" y="73997"/>
                </a:lnTo>
                <a:lnTo>
                  <a:pt x="819260" y="73997"/>
                </a:lnTo>
                <a:lnTo>
                  <a:pt x="924971" y="47570"/>
                </a:lnTo>
                <a:lnTo>
                  <a:pt x="972541" y="31713"/>
                </a:lnTo>
                <a:lnTo>
                  <a:pt x="1020111" y="47570"/>
                </a:lnTo>
                <a:lnTo>
                  <a:pt x="1046539" y="63426"/>
                </a:lnTo>
                <a:lnTo>
                  <a:pt x="1072967" y="121567"/>
                </a:lnTo>
                <a:lnTo>
                  <a:pt x="1115251" y="147995"/>
                </a:lnTo>
                <a:lnTo>
                  <a:pt x="1152250" y="147995"/>
                </a:lnTo>
                <a:lnTo>
                  <a:pt x="1199820" y="179708"/>
                </a:lnTo>
                <a:lnTo>
                  <a:pt x="1226248" y="227278"/>
                </a:lnTo>
                <a:lnTo>
                  <a:pt x="1273817" y="253706"/>
                </a:lnTo>
                <a:lnTo>
                  <a:pt x="1273817" y="253706"/>
                </a:lnTo>
                <a:lnTo>
                  <a:pt x="1374243" y="232564"/>
                </a:lnTo>
                <a:lnTo>
                  <a:pt x="1432384" y="195565"/>
                </a:lnTo>
                <a:lnTo>
                  <a:pt x="1474668" y="184994"/>
                </a:lnTo>
                <a:lnTo>
                  <a:pt x="1516953" y="169137"/>
                </a:lnTo>
                <a:lnTo>
                  <a:pt x="1585665" y="179708"/>
                </a:lnTo>
                <a:lnTo>
                  <a:pt x="1654377" y="206136"/>
                </a:lnTo>
                <a:lnTo>
                  <a:pt x="1696661" y="221993"/>
                </a:lnTo>
                <a:lnTo>
                  <a:pt x="1775945" y="200851"/>
                </a:lnTo>
                <a:lnTo>
                  <a:pt x="1834086" y="174423"/>
                </a:lnTo>
                <a:lnTo>
                  <a:pt x="1886941" y="153281"/>
                </a:lnTo>
                <a:lnTo>
                  <a:pt x="1929226" y="137424"/>
                </a:lnTo>
                <a:lnTo>
                  <a:pt x="1966224" y="89854"/>
                </a:lnTo>
                <a:lnTo>
                  <a:pt x="1987367" y="47570"/>
                </a:lnTo>
                <a:lnTo>
                  <a:pt x="1987367" y="47570"/>
                </a:lnTo>
                <a:lnTo>
                  <a:pt x="2130076" y="52855"/>
                </a:lnTo>
                <a:lnTo>
                  <a:pt x="2336213" y="110996"/>
                </a:lnTo>
                <a:lnTo>
                  <a:pt x="2494779" y="126853"/>
                </a:lnTo>
                <a:lnTo>
                  <a:pt x="2521207" y="221993"/>
                </a:lnTo>
                <a:lnTo>
                  <a:pt x="2505350" y="417558"/>
                </a:lnTo>
                <a:lnTo>
                  <a:pt x="2436638" y="739977"/>
                </a:lnTo>
                <a:lnTo>
                  <a:pt x="2389068" y="946113"/>
                </a:lnTo>
                <a:lnTo>
                  <a:pt x="2352069" y="1041253"/>
                </a:lnTo>
                <a:lnTo>
                  <a:pt x="2315071" y="1131107"/>
                </a:lnTo>
                <a:lnTo>
                  <a:pt x="2293928" y="1194534"/>
                </a:lnTo>
                <a:lnTo>
                  <a:pt x="2288643" y="1242104"/>
                </a:lnTo>
                <a:lnTo>
                  <a:pt x="2272786" y="1257960"/>
                </a:lnTo>
                <a:lnTo>
                  <a:pt x="2267501" y="1342529"/>
                </a:lnTo>
                <a:lnTo>
                  <a:pt x="2235787" y="1379528"/>
                </a:lnTo>
                <a:lnTo>
                  <a:pt x="2235787" y="1474668"/>
                </a:lnTo>
                <a:lnTo>
                  <a:pt x="2219931" y="1559237"/>
                </a:lnTo>
                <a:lnTo>
                  <a:pt x="2172361" y="1606807"/>
                </a:lnTo>
                <a:lnTo>
                  <a:pt x="2191695" y="1730678"/>
                </a:lnTo>
                <a:lnTo>
                  <a:pt x="2203294" y="1812491"/>
                </a:lnTo>
                <a:cubicBezTo>
                  <a:pt x="2202650" y="1834017"/>
                  <a:pt x="2202005" y="1855544"/>
                  <a:pt x="2201361" y="1877070"/>
                </a:cubicBezTo>
                <a:lnTo>
                  <a:pt x="2152762" y="1946934"/>
                </a:lnTo>
                <a:lnTo>
                  <a:pt x="2091658" y="1989444"/>
                </a:lnTo>
                <a:lnTo>
                  <a:pt x="2029137" y="1986564"/>
                </a:lnTo>
                <a:lnTo>
                  <a:pt x="1950999" y="1976209"/>
                </a:lnTo>
                <a:lnTo>
                  <a:pt x="1881656" y="1897512"/>
                </a:lnTo>
                <a:lnTo>
                  <a:pt x="1802372" y="1834085"/>
                </a:lnTo>
                <a:lnTo>
                  <a:pt x="1754802" y="1781230"/>
                </a:lnTo>
                <a:lnTo>
                  <a:pt x="1717804" y="1723089"/>
                </a:lnTo>
                <a:lnTo>
                  <a:pt x="1659663" y="1664948"/>
                </a:lnTo>
                <a:lnTo>
                  <a:pt x="1596236" y="1606807"/>
                </a:lnTo>
                <a:lnTo>
                  <a:pt x="1553952" y="1532809"/>
                </a:lnTo>
                <a:lnTo>
                  <a:pt x="1527524" y="1490525"/>
                </a:lnTo>
                <a:lnTo>
                  <a:pt x="1522238" y="1437669"/>
                </a:lnTo>
                <a:lnTo>
                  <a:pt x="1506382" y="1405956"/>
                </a:lnTo>
                <a:lnTo>
                  <a:pt x="1491111" y="1348492"/>
                </a:lnTo>
                <a:lnTo>
                  <a:pt x="1436314" y="1289043"/>
                </a:lnTo>
                <a:lnTo>
                  <a:pt x="1421033" y="1210616"/>
                </a:lnTo>
                <a:lnTo>
                  <a:pt x="1389808" y="1156112"/>
                </a:lnTo>
                <a:lnTo>
                  <a:pt x="1355466" y="1067395"/>
                </a:lnTo>
                <a:lnTo>
                  <a:pt x="1323266" y="1034623"/>
                </a:lnTo>
                <a:lnTo>
                  <a:pt x="1284389" y="998969"/>
                </a:lnTo>
                <a:lnTo>
                  <a:pt x="1289674" y="956684"/>
                </a:lnTo>
                <a:lnTo>
                  <a:pt x="1294944" y="1020778"/>
                </a:lnTo>
                <a:lnTo>
                  <a:pt x="1320438" y="1068815"/>
                </a:lnTo>
                <a:lnTo>
                  <a:pt x="1374411" y="1113567"/>
                </a:lnTo>
                <a:lnTo>
                  <a:pt x="1419240" y="1181013"/>
                </a:lnTo>
                <a:lnTo>
                  <a:pt x="1416776" y="1239574"/>
                </a:lnTo>
                <a:lnTo>
                  <a:pt x="1420128" y="1285767"/>
                </a:lnTo>
                <a:lnTo>
                  <a:pt x="1440806" y="1347344"/>
                </a:lnTo>
                <a:lnTo>
                  <a:pt x="1478767" y="1373166"/>
                </a:lnTo>
                <a:cubicBezTo>
                  <a:pt x="1478802" y="1387892"/>
                  <a:pt x="1493623" y="1390273"/>
                  <a:pt x="1493658" y="1404999"/>
                </a:cubicBezTo>
                <a:lnTo>
                  <a:pt x="1516257" y="1470921"/>
                </a:lnTo>
                <a:lnTo>
                  <a:pt x="1512306" y="1515800"/>
                </a:lnTo>
                <a:lnTo>
                  <a:pt x="1579623" y="1554914"/>
                </a:lnTo>
                <a:lnTo>
                  <a:pt x="1581324" y="1595358"/>
                </a:lnTo>
                <a:lnTo>
                  <a:pt x="1641570" y="1657419"/>
                </a:lnTo>
                <a:lnTo>
                  <a:pt x="1695028" y="1737968"/>
                </a:lnTo>
                <a:lnTo>
                  <a:pt x="1766693" y="1791252"/>
                </a:lnTo>
                <a:lnTo>
                  <a:pt x="1796544" y="1856574"/>
                </a:lnTo>
                <a:lnTo>
                  <a:pt x="1797087" y="1902797"/>
                </a:lnTo>
                <a:lnTo>
                  <a:pt x="1781230" y="1929225"/>
                </a:lnTo>
                <a:lnTo>
                  <a:pt x="1707232" y="1929225"/>
                </a:lnTo>
                <a:lnTo>
                  <a:pt x="1564523" y="1918654"/>
                </a:lnTo>
                <a:lnTo>
                  <a:pt x="1205105" y="1881655"/>
                </a:lnTo>
                <a:lnTo>
                  <a:pt x="988398" y="1892226"/>
                </a:lnTo>
                <a:lnTo>
                  <a:pt x="745263" y="1913369"/>
                </a:lnTo>
                <a:lnTo>
                  <a:pt x="502127" y="1908083"/>
                </a:lnTo>
                <a:lnTo>
                  <a:pt x="454557" y="1908083"/>
                </a:lnTo>
                <a:lnTo>
                  <a:pt x="396416" y="1823514"/>
                </a:lnTo>
                <a:lnTo>
                  <a:pt x="380560" y="1617378"/>
                </a:lnTo>
                <a:lnTo>
                  <a:pt x="417559" y="1437669"/>
                </a:lnTo>
                <a:lnTo>
                  <a:pt x="369989" y="1257960"/>
                </a:lnTo>
                <a:lnTo>
                  <a:pt x="285420" y="1104679"/>
                </a:lnTo>
                <a:lnTo>
                  <a:pt x="280134" y="887972"/>
                </a:lnTo>
                <a:lnTo>
                  <a:pt x="163852" y="676550"/>
                </a:lnTo>
                <a:lnTo>
                  <a:pt x="68712" y="533840"/>
                </a:lnTo>
                <a:lnTo>
                  <a:pt x="0" y="438700"/>
                </a:lnTo>
                <a:lnTo>
                  <a:pt x="10571" y="317133"/>
                </a:lnTo>
                <a:lnTo>
                  <a:pt x="42285" y="253706"/>
                </a:lnTo>
                <a:close/>
              </a:path>
            </a:pathLst>
          </a:custGeom>
          <a:solidFill>
            <a:schemeClr val="accent2">
              <a:lumMod val="50000"/>
              <a:alpha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12">
            <a:extLst>
              <a:ext uri="{FF2B5EF4-FFF2-40B4-BE49-F238E27FC236}">
                <a16:creationId xmlns:a16="http://schemas.microsoft.com/office/drawing/2014/main" id="{62FB60AF-60A1-43FE-81A6-B5BDEFFA0742}"/>
              </a:ext>
            </a:extLst>
          </p:cNvPr>
          <p:cNvSpPr/>
          <p:nvPr/>
        </p:nvSpPr>
        <p:spPr>
          <a:xfrm rot="21423045">
            <a:off x="3122624" y="4115150"/>
            <a:ext cx="2095249" cy="1670233"/>
          </a:xfrm>
          <a:custGeom>
            <a:avLst/>
            <a:gdLst>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79953 w 2029651"/>
              <a:gd name="connsiteY12" fmla="*/ 364703 h 1670233"/>
              <a:gd name="connsiteX13" fmla="*/ 1559237 w 2029651"/>
              <a:gd name="connsiteY13" fmla="*/ 406987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01521 w 2029651"/>
              <a:gd name="connsiteY18" fmla="*/ 570839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696661 w 2029651"/>
              <a:gd name="connsiteY22" fmla="*/ 835116 h 1670233"/>
              <a:gd name="connsiteX23" fmla="*/ 1754802 w 2029651"/>
              <a:gd name="connsiteY23" fmla="*/ 956684 h 1670233"/>
              <a:gd name="connsiteX24" fmla="*/ 1797086 w 2029651"/>
              <a:gd name="connsiteY24" fmla="*/ 1067681 h 1670233"/>
              <a:gd name="connsiteX25" fmla="*/ 1849942 w 2029651"/>
              <a:gd name="connsiteY25" fmla="*/ 1115251 h 1670233"/>
              <a:gd name="connsiteX26" fmla="*/ 1897512 w 2029651"/>
              <a:gd name="connsiteY26" fmla="*/ 1189248 h 1670233"/>
              <a:gd name="connsiteX27" fmla="*/ 191336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79953 w 2029651"/>
              <a:gd name="connsiteY12" fmla="*/ 364703 h 1670233"/>
              <a:gd name="connsiteX13" fmla="*/ 1573152 w 2029651"/>
              <a:gd name="connsiteY13" fmla="*/ 367231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01521 w 2029651"/>
              <a:gd name="connsiteY18" fmla="*/ 570839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696661 w 2029651"/>
              <a:gd name="connsiteY22" fmla="*/ 835116 h 1670233"/>
              <a:gd name="connsiteX23" fmla="*/ 1754802 w 2029651"/>
              <a:gd name="connsiteY23" fmla="*/ 956684 h 1670233"/>
              <a:gd name="connsiteX24" fmla="*/ 1797086 w 2029651"/>
              <a:gd name="connsiteY24" fmla="*/ 1067681 h 1670233"/>
              <a:gd name="connsiteX25" fmla="*/ 1849942 w 2029651"/>
              <a:gd name="connsiteY25" fmla="*/ 1115251 h 1670233"/>
              <a:gd name="connsiteX26" fmla="*/ 1897512 w 2029651"/>
              <a:gd name="connsiteY26" fmla="*/ 1189248 h 1670233"/>
              <a:gd name="connsiteX27" fmla="*/ 191336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97844 w 2029651"/>
              <a:gd name="connsiteY12" fmla="*/ 346813 h 1670233"/>
              <a:gd name="connsiteX13" fmla="*/ 1573152 w 2029651"/>
              <a:gd name="connsiteY13" fmla="*/ 367231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01521 w 2029651"/>
              <a:gd name="connsiteY18" fmla="*/ 570839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696661 w 2029651"/>
              <a:gd name="connsiteY22" fmla="*/ 835116 h 1670233"/>
              <a:gd name="connsiteX23" fmla="*/ 1754802 w 2029651"/>
              <a:gd name="connsiteY23" fmla="*/ 956684 h 1670233"/>
              <a:gd name="connsiteX24" fmla="*/ 1797086 w 2029651"/>
              <a:gd name="connsiteY24" fmla="*/ 1067681 h 1670233"/>
              <a:gd name="connsiteX25" fmla="*/ 1849942 w 2029651"/>
              <a:gd name="connsiteY25" fmla="*/ 1115251 h 1670233"/>
              <a:gd name="connsiteX26" fmla="*/ 1897512 w 2029651"/>
              <a:gd name="connsiteY26" fmla="*/ 1189248 h 1670233"/>
              <a:gd name="connsiteX27" fmla="*/ 191336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97844 w 2029651"/>
              <a:gd name="connsiteY12" fmla="*/ 346813 h 1670233"/>
              <a:gd name="connsiteX13" fmla="*/ 1573152 w 2029651"/>
              <a:gd name="connsiteY13" fmla="*/ 367231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23387 w 2029651"/>
              <a:gd name="connsiteY18" fmla="*/ 560900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696661 w 2029651"/>
              <a:gd name="connsiteY22" fmla="*/ 835116 h 1670233"/>
              <a:gd name="connsiteX23" fmla="*/ 1754802 w 2029651"/>
              <a:gd name="connsiteY23" fmla="*/ 956684 h 1670233"/>
              <a:gd name="connsiteX24" fmla="*/ 1797086 w 2029651"/>
              <a:gd name="connsiteY24" fmla="*/ 1067681 h 1670233"/>
              <a:gd name="connsiteX25" fmla="*/ 1849942 w 2029651"/>
              <a:gd name="connsiteY25" fmla="*/ 1115251 h 1670233"/>
              <a:gd name="connsiteX26" fmla="*/ 1897512 w 2029651"/>
              <a:gd name="connsiteY26" fmla="*/ 1189248 h 1670233"/>
              <a:gd name="connsiteX27" fmla="*/ 191336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97844 w 2029651"/>
              <a:gd name="connsiteY12" fmla="*/ 346813 h 1670233"/>
              <a:gd name="connsiteX13" fmla="*/ 1573152 w 2029651"/>
              <a:gd name="connsiteY13" fmla="*/ 367231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23387 w 2029651"/>
              <a:gd name="connsiteY18" fmla="*/ 560900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696661 w 2029651"/>
              <a:gd name="connsiteY22" fmla="*/ 835116 h 1670233"/>
              <a:gd name="connsiteX23" fmla="*/ 1782631 w 2029651"/>
              <a:gd name="connsiteY23" fmla="*/ 956684 h 1670233"/>
              <a:gd name="connsiteX24" fmla="*/ 1797086 w 2029651"/>
              <a:gd name="connsiteY24" fmla="*/ 1067681 h 1670233"/>
              <a:gd name="connsiteX25" fmla="*/ 1849942 w 2029651"/>
              <a:gd name="connsiteY25" fmla="*/ 1115251 h 1670233"/>
              <a:gd name="connsiteX26" fmla="*/ 1897512 w 2029651"/>
              <a:gd name="connsiteY26" fmla="*/ 1189248 h 1670233"/>
              <a:gd name="connsiteX27" fmla="*/ 191336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97844 w 2029651"/>
              <a:gd name="connsiteY12" fmla="*/ 346813 h 1670233"/>
              <a:gd name="connsiteX13" fmla="*/ 1573152 w 2029651"/>
              <a:gd name="connsiteY13" fmla="*/ 367231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23387 w 2029651"/>
              <a:gd name="connsiteY18" fmla="*/ 560900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708588 w 2029651"/>
              <a:gd name="connsiteY22" fmla="*/ 835116 h 1670233"/>
              <a:gd name="connsiteX23" fmla="*/ 1782631 w 2029651"/>
              <a:gd name="connsiteY23" fmla="*/ 956684 h 1670233"/>
              <a:gd name="connsiteX24" fmla="*/ 1797086 w 2029651"/>
              <a:gd name="connsiteY24" fmla="*/ 1067681 h 1670233"/>
              <a:gd name="connsiteX25" fmla="*/ 1849942 w 2029651"/>
              <a:gd name="connsiteY25" fmla="*/ 1115251 h 1670233"/>
              <a:gd name="connsiteX26" fmla="*/ 1897512 w 2029651"/>
              <a:gd name="connsiteY26" fmla="*/ 1189248 h 1670233"/>
              <a:gd name="connsiteX27" fmla="*/ 191336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97844 w 2029651"/>
              <a:gd name="connsiteY12" fmla="*/ 346813 h 1670233"/>
              <a:gd name="connsiteX13" fmla="*/ 1573152 w 2029651"/>
              <a:gd name="connsiteY13" fmla="*/ 367231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23387 w 2029651"/>
              <a:gd name="connsiteY18" fmla="*/ 560900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708588 w 2029651"/>
              <a:gd name="connsiteY22" fmla="*/ 835116 h 1670233"/>
              <a:gd name="connsiteX23" fmla="*/ 1782631 w 2029651"/>
              <a:gd name="connsiteY23" fmla="*/ 956684 h 1670233"/>
              <a:gd name="connsiteX24" fmla="*/ 1834855 w 2029651"/>
              <a:gd name="connsiteY24" fmla="*/ 1061718 h 1670233"/>
              <a:gd name="connsiteX25" fmla="*/ 1849942 w 2029651"/>
              <a:gd name="connsiteY25" fmla="*/ 1115251 h 1670233"/>
              <a:gd name="connsiteX26" fmla="*/ 1897512 w 2029651"/>
              <a:gd name="connsiteY26" fmla="*/ 1189248 h 1670233"/>
              <a:gd name="connsiteX27" fmla="*/ 191336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97844 w 2029651"/>
              <a:gd name="connsiteY12" fmla="*/ 346813 h 1670233"/>
              <a:gd name="connsiteX13" fmla="*/ 1573152 w 2029651"/>
              <a:gd name="connsiteY13" fmla="*/ 367231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23387 w 2029651"/>
              <a:gd name="connsiteY18" fmla="*/ 560900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708588 w 2029651"/>
              <a:gd name="connsiteY22" fmla="*/ 835116 h 1670233"/>
              <a:gd name="connsiteX23" fmla="*/ 1782631 w 2029651"/>
              <a:gd name="connsiteY23" fmla="*/ 956684 h 1670233"/>
              <a:gd name="connsiteX24" fmla="*/ 1834855 w 2029651"/>
              <a:gd name="connsiteY24" fmla="*/ 1061718 h 1670233"/>
              <a:gd name="connsiteX25" fmla="*/ 1885723 w 2029651"/>
              <a:gd name="connsiteY25" fmla="*/ 1115251 h 1670233"/>
              <a:gd name="connsiteX26" fmla="*/ 1897512 w 2029651"/>
              <a:gd name="connsiteY26" fmla="*/ 1189248 h 1670233"/>
              <a:gd name="connsiteX27" fmla="*/ 191336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97844 w 2029651"/>
              <a:gd name="connsiteY12" fmla="*/ 346813 h 1670233"/>
              <a:gd name="connsiteX13" fmla="*/ 1573152 w 2029651"/>
              <a:gd name="connsiteY13" fmla="*/ 367231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23387 w 2029651"/>
              <a:gd name="connsiteY18" fmla="*/ 560900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708588 w 2029651"/>
              <a:gd name="connsiteY22" fmla="*/ 835116 h 1670233"/>
              <a:gd name="connsiteX23" fmla="*/ 1782631 w 2029651"/>
              <a:gd name="connsiteY23" fmla="*/ 956684 h 1670233"/>
              <a:gd name="connsiteX24" fmla="*/ 1834855 w 2029651"/>
              <a:gd name="connsiteY24" fmla="*/ 1061718 h 1670233"/>
              <a:gd name="connsiteX25" fmla="*/ 1885723 w 2029651"/>
              <a:gd name="connsiteY25" fmla="*/ 1115251 h 1670233"/>
              <a:gd name="connsiteX26" fmla="*/ 1929317 w 2029651"/>
              <a:gd name="connsiteY26" fmla="*/ 1189248 h 1670233"/>
              <a:gd name="connsiteX27" fmla="*/ 191336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29651"/>
              <a:gd name="connsiteY0" fmla="*/ 36999 h 1670233"/>
              <a:gd name="connsiteX1" fmla="*/ 301276 w 2029651"/>
              <a:gd name="connsiteY1" fmla="*/ 36999 h 1670233"/>
              <a:gd name="connsiteX2" fmla="*/ 576125 w 2029651"/>
              <a:gd name="connsiteY2" fmla="*/ 5285 h 1670233"/>
              <a:gd name="connsiteX3" fmla="*/ 787546 w 2029651"/>
              <a:gd name="connsiteY3" fmla="*/ 5285 h 1670233"/>
              <a:gd name="connsiteX4" fmla="*/ 1009540 w 2029651"/>
              <a:gd name="connsiteY4" fmla="*/ 0 h 1670233"/>
              <a:gd name="connsiteX5" fmla="*/ 1162820 w 2029651"/>
              <a:gd name="connsiteY5" fmla="*/ 42284 h 1670233"/>
              <a:gd name="connsiteX6" fmla="*/ 1252675 w 2029651"/>
              <a:gd name="connsiteY6" fmla="*/ 47570 h 1670233"/>
              <a:gd name="connsiteX7" fmla="*/ 1390099 w 2029651"/>
              <a:gd name="connsiteY7" fmla="*/ 63426 h 1670233"/>
              <a:gd name="connsiteX8" fmla="*/ 1432383 w 2029651"/>
              <a:gd name="connsiteY8" fmla="*/ 163852 h 1670233"/>
              <a:gd name="connsiteX9" fmla="*/ 1405956 w 2029651"/>
              <a:gd name="connsiteY9" fmla="*/ 190279 h 1670233"/>
              <a:gd name="connsiteX10" fmla="*/ 1405956 w 2029651"/>
              <a:gd name="connsiteY10" fmla="*/ 237849 h 1670233"/>
              <a:gd name="connsiteX11" fmla="*/ 1474668 w 2029651"/>
              <a:gd name="connsiteY11" fmla="*/ 327704 h 1670233"/>
              <a:gd name="connsiteX12" fmla="*/ 1497844 w 2029651"/>
              <a:gd name="connsiteY12" fmla="*/ 346813 h 1670233"/>
              <a:gd name="connsiteX13" fmla="*/ 1573152 w 2029651"/>
              <a:gd name="connsiteY13" fmla="*/ 367231 h 1670233"/>
              <a:gd name="connsiteX14" fmla="*/ 1580379 w 2029651"/>
              <a:gd name="connsiteY14" fmla="*/ 433415 h 1670233"/>
              <a:gd name="connsiteX15" fmla="*/ 1564522 w 2029651"/>
              <a:gd name="connsiteY15" fmla="*/ 470414 h 1670233"/>
              <a:gd name="connsiteX16" fmla="*/ 1564522 w 2029651"/>
              <a:gd name="connsiteY16" fmla="*/ 470414 h 1670233"/>
              <a:gd name="connsiteX17" fmla="*/ 1580379 w 2029651"/>
              <a:gd name="connsiteY17" fmla="*/ 539126 h 1670233"/>
              <a:gd name="connsiteX18" fmla="*/ 1623387 w 2029651"/>
              <a:gd name="connsiteY18" fmla="*/ 560900 h 1670233"/>
              <a:gd name="connsiteX19" fmla="*/ 1627949 w 2029651"/>
              <a:gd name="connsiteY19" fmla="*/ 618409 h 1670233"/>
              <a:gd name="connsiteX20" fmla="*/ 1617378 w 2029651"/>
              <a:gd name="connsiteY20" fmla="*/ 655408 h 1670233"/>
              <a:gd name="connsiteX21" fmla="*/ 1638520 w 2029651"/>
              <a:gd name="connsiteY21" fmla="*/ 724120 h 1670233"/>
              <a:gd name="connsiteX22" fmla="*/ 1708588 w 2029651"/>
              <a:gd name="connsiteY22" fmla="*/ 835116 h 1670233"/>
              <a:gd name="connsiteX23" fmla="*/ 1782631 w 2029651"/>
              <a:gd name="connsiteY23" fmla="*/ 956684 h 1670233"/>
              <a:gd name="connsiteX24" fmla="*/ 1834855 w 2029651"/>
              <a:gd name="connsiteY24" fmla="*/ 1061718 h 1670233"/>
              <a:gd name="connsiteX25" fmla="*/ 1885723 w 2029651"/>
              <a:gd name="connsiteY25" fmla="*/ 1115251 h 1670233"/>
              <a:gd name="connsiteX26" fmla="*/ 1929317 w 2029651"/>
              <a:gd name="connsiteY26" fmla="*/ 1189248 h 1670233"/>
              <a:gd name="connsiteX27" fmla="*/ 1941198 w 2029651"/>
              <a:gd name="connsiteY27" fmla="*/ 1242104 h 1670233"/>
              <a:gd name="connsiteX28" fmla="*/ 1960938 w 2029651"/>
              <a:gd name="connsiteY28" fmla="*/ 1316101 h 1670233"/>
              <a:gd name="connsiteX29" fmla="*/ 2003223 w 2029651"/>
              <a:gd name="connsiteY29" fmla="*/ 1400670 h 1670233"/>
              <a:gd name="connsiteX30" fmla="*/ 2029651 w 2029651"/>
              <a:gd name="connsiteY30" fmla="*/ 1469382 h 1670233"/>
              <a:gd name="connsiteX31" fmla="*/ 2024365 w 2029651"/>
              <a:gd name="connsiteY31" fmla="*/ 1532809 h 1670233"/>
              <a:gd name="connsiteX32" fmla="*/ 1744231 w 2029651"/>
              <a:gd name="connsiteY32" fmla="*/ 1622663 h 1670233"/>
              <a:gd name="connsiteX33" fmla="*/ 1427098 w 2029651"/>
              <a:gd name="connsiteY33" fmla="*/ 1627949 h 1670233"/>
              <a:gd name="connsiteX34" fmla="*/ 1125822 w 2029651"/>
              <a:gd name="connsiteY34" fmla="*/ 1670233 h 1670233"/>
              <a:gd name="connsiteX35" fmla="*/ 1035967 w 2029651"/>
              <a:gd name="connsiteY35" fmla="*/ 1664948 h 1670233"/>
              <a:gd name="connsiteX36" fmla="*/ 898543 w 2029651"/>
              <a:gd name="connsiteY36" fmla="*/ 1516952 h 1670233"/>
              <a:gd name="connsiteX37" fmla="*/ 766404 w 2029651"/>
              <a:gd name="connsiteY37" fmla="*/ 1368957 h 1670233"/>
              <a:gd name="connsiteX38" fmla="*/ 697692 w 2029651"/>
              <a:gd name="connsiteY38" fmla="*/ 1242104 h 1670233"/>
              <a:gd name="connsiteX39" fmla="*/ 491556 w 2029651"/>
              <a:gd name="connsiteY39" fmla="*/ 1067681 h 1670233"/>
              <a:gd name="connsiteX40" fmla="*/ 301276 w 2029651"/>
              <a:gd name="connsiteY40" fmla="*/ 935542 h 1670233"/>
              <a:gd name="connsiteX41" fmla="*/ 158566 w 2029651"/>
              <a:gd name="connsiteY41" fmla="*/ 718834 h 1670233"/>
              <a:gd name="connsiteX42" fmla="*/ 42284 w 2029651"/>
              <a:gd name="connsiteY42" fmla="*/ 570839 h 1670233"/>
              <a:gd name="connsiteX43" fmla="*/ 0 w 2029651"/>
              <a:gd name="connsiteY43" fmla="*/ 348846 h 1670233"/>
              <a:gd name="connsiteX44" fmla="*/ 10571 w 2029651"/>
              <a:gd name="connsiteY44" fmla="*/ 36999 h 1670233"/>
              <a:gd name="connsiteX0" fmla="*/ 10571 w 2051517"/>
              <a:gd name="connsiteY0" fmla="*/ 36999 h 1670233"/>
              <a:gd name="connsiteX1" fmla="*/ 301276 w 2051517"/>
              <a:gd name="connsiteY1" fmla="*/ 36999 h 1670233"/>
              <a:gd name="connsiteX2" fmla="*/ 576125 w 2051517"/>
              <a:gd name="connsiteY2" fmla="*/ 5285 h 1670233"/>
              <a:gd name="connsiteX3" fmla="*/ 787546 w 2051517"/>
              <a:gd name="connsiteY3" fmla="*/ 5285 h 1670233"/>
              <a:gd name="connsiteX4" fmla="*/ 1009540 w 2051517"/>
              <a:gd name="connsiteY4" fmla="*/ 0 h 1670233"/>
              <a:gd name="connsiteX5" fmla="*/ 1162820 w 2051517"/>
              <a:gd name="connsiteY5" fmla="*/ 42284 h 1670233"/>
              <a:gd name="connsiteX6" fmla="*/ 1252675 w 2051517"/>
              <a:gd name="connsiteY6" fmla="*/ 47570 h 1670233"/>
              <a:gd name="connsiteX7" fmla="*/ 1390099 w 2051517"/>
              <a:gd name="connsiteY7" fmla="*/ 63426 h 1670233"/>
              <a:gd name="connsiteX8" fmla="*/ 1432383 w 2051517"/>
              <a:gd name="connsiteY8" fmla="*/ 163852 h 1670233"/>
              <a:gd name="connsiteX9" fmla="*/ 1405956 w 2051517"/>
              <a:gd name="connsiteY9" fmla="*/ 190279 h 1670233"/>
              <a:gd name="connsiteX10" fmla="*/ 1405956 w 2051517"/>
              <a:gd name="connsiteY10" fmla="*/ 237849 h 1670233"/>
              <a:gd name="connsiteX11" fmla="*/ 1474668 w 2051517"/>
              <a:gd name="connsiteY11" fmla="*/ 327704 h 1670233"/>
              <a:gd name="connsiteX12" fmla="*/ 1497844 w 2051517"/>
              <a:gd name="connsiteY12" fmla="*/ 346813 h 1670233"/>
              <a:gd name="connsiteX13" fmla="*/ 1573152 w 2051517"/>
              <a:gd name="connsiteY13" fmla="*/ 367231 h 1670233"/>
              <a:gd name="connsiteX14" fmla="*/ 1580379 w 2051517"/>
              <a:gd name="connsiteY14" fmla="*/ 433415 h 1670233"/>
              <a:gd name="connsiteX15" fmla="*/ 1564522 w 2051517"/>
              <a:gd name="connsiteY15" fmla="*/ 470414 h 1670233"/>
              <a:gd name="connsiteX16" fmla="*/ 1564522 w 2051517"/>
              <a:gd name="connsiteY16" fmla="*/ 470414 h 1670233"/>
              <a:gd name="connsiteX17" fmla="*/ 1580379 w 2051517"/>
              <a:gd name="connsiteY17" fmla="*/ 539126 h 1670233"/>
              <a:gd name="connsiteX18" fmla="*/ 1623387 w 2051517"/>
              <a:gd name="connsiteY18" fmla="*/ 560900 h 1670233"/>
              <a:gd name="connsiteX19" fmla="*/ 1627949 w 2051517"/>
              <a:gd name="connsiteY19" fmla="*/ 618409 h 1670233"/>
              <a:gd name="connsiteX20" fmla="*/ 1617378 w 2051517"/>
              <a:gd name="connsiteY20" fmla="*/ 655408 h 1670233"/>
              <a:gd name="connsiteX21" fmla="*/ 1638520 w 2051517"/>
              <a:gd name="connsiteY21" fmla="*/ 724120 h 1670233"/>
              <a:gd name="connsiteX22" fmla="*/ 1708588 w 2051517"/>
              <a:gd name="connsiteY22" fmla="*/ 835116 h 1670233"/>
              <a:gd name="connsiteX23" fmla="*/ 1782631 w 2051517"/>
              <a:gd name="connsiteY23" fmla="*/ 956684 h 1670233"/>
              <a:gd name="connsiteX24" fmla="*/ 1834855 w 2051517"/>
              <a:gd name="connsiteY24" fmla="*/ 1061718 h 1670233"/>
              <a:gd name="connsiteX25" fmla="*/ 1885723 w 2051517"/>
              <a:gd name="connsiteY25" fmla="*/ 1115251 h 1670233"/>
              <a:gd name="connsiteX26" fmla="*/ 1929317 w 2051517"/>
              <a:gd name="connsiteY26" fmla="*/ 1189248 h 1670233"/>
              <a:gd name="connsiteX27" fmla="*/ 1941198 w 2051517"/>
              <a:gd name="connsiteY27" fmla="*/ 1242104 h 1670233"/>
              <a:gd name="connsiteX28" fmla="*/ 1960938 w 2051517"/>
              <a:gd name="connsiteY28" fmla="*/ 1316101 h 1670233"/>
              <a:gd name="connsiteX29" fmla="*/ 2003223 w 2051517"/>
              <a:gd name="connsiteY29" fmla="*/ 1400670 h 1670233"/>
              <a:gd name="connsiteX30" fmla="*/ 2051517 w 2051517"/>
              <a:gd name="connsiteY30" fmla="*/ 1467394 h 1670233"/>
              <a:gd name="connsiteX31" fmla="*/ 2024365 w 2051517"/>
              <a:gd name="connsiteY31" fmla="*/ 1532809 h 1670233"/>
              <a:gd name="connsiteX32" fmla="*/ 1744231 w 2051517"/>
              <a:gd name="connsiteY32" fmla="*/ 1622663 h 1670233"/>
              <a:gd name="connsiteX33" fmla="*/ 1427098 w 2051517"/>
              <a:gd name="connsiteY33" fmla="*/ 1627949 h 1670233"/>
              <a:gd name="connsiteX34" fmla="*/ 1125822 w 2051517"/>
              <a:gd name="connsiteY34" fmla="*/ 1670233 h 1670233"/>
              <a:gd name="connsiteX35" fmla="*/ 1035967 w 2051517"/>
              <a:gd name="connsiteY35" fmla="*/ 1664948 h 1670233"/>
              <a:gd name="connsiteX36" fmla="*/ 898543 w 2051517"/>
              <a:gd name="connsiteY36" fmla="*/ 1516952 h 1670233"/>
              <a:gd name="connsiteX37" fmla="*/ 766404 w 2051517"/>
              <a:gd name="connsiteY37" fmla="*/ 1368957 h 1670233"/>
              <a:gd name="connsiteX38" fmla="*/ 697692 w 2051517"/>
              <a:gd name="connsiteY38" fmla="*/ 1242104 h 1670233"/>
              <a:gd name="connsiteX39" fmla="*/ 491556 w 2051517"/>
              <a:gd name="connsiteY39" fmla="*/ 1067681 h 1670233"/>
              <a:gd name="connsiteX40" fmla="*/ 301276 w 2051517"/>
              <a:gd name="connsiteY40" fmla="*/ 935542 h 1670233"/>
              <a:gd name="connsiteX41" fmla="*/ 158566 w 2051517"/>
              <a:gd name="connsiteY41" fmla="*/ 718834 h 1670233"/>
              <a:gd name="connsiteX42" fmla="*/ 42284 w 2051517"/>
              <a:gd name="connsiteY42" fmla="*/ 570839 h 1670233"/>
              <a:gd name="connsiteX43" fmla="*/ 0 w 2051517"/>
              <a:gd name="connsiteY43" fmla="*/ 348846 h 1670233"/>
              <a:gd name="connsiteX44" fmla="*/ 10571 w 2051517"/>
              <a:gd name="connsiteY44" fmla="*/ 36999 h 1670233"/>
              <a:gd name="connsiteX0" fmla="*/ 10571 w 2051517"/>
              <a:gd name="connsiteY0" fmla="*/ 36999 h 1670233"/>
              <a:gd name="connsiteX1" fmla="*/ 301276 w 2051517"/>
              <a:gd name="connsiteY1" fmla="*/ 36999 h 1670233"/>
              <a:gd name="connsiteX2" fmla="*/ 576125 w 2051517"/>
              <a:gd name="connsiteY2" fmla="*/ 5285 h 1670233"/>
              <a:gd name="connsiteX3" fmla="*/ 787546 w 2051517"/>
              <a:gd name="connsiteY3" fmla="*/ 5285 h 1670233"/>
              <a:gd name="connsiteX4" fmla="*/ 1009540 w 2051517"/>
              <a:gd name="connsiteY4" fmla="*/ 0 h 1670233"/>
              <a:gd name="connsiteX5" fmla="*/ 1162820 w 2051517"/>
              <a:gd name="connsiteY5" fmla="*/ 42284 h 1670233"/>
              <a:gd name="connsiteX6" fmla="*/ 1252675 w 2051517"/>
              <a:gd name="connsiteY6" fmla="*/ 47570 h 1670233"/>
              <a:gd name="connsiteX7" fmla="*/ 1390099 w 2051517"/>
              <a:gd name="connsiteY7" fmla="*/ 63426 h 1670233"/>
              <a:gd name="connsiteX8" fmla="*/ 1432383 w 2051517"/>
              <a:gd name="connsiteY8" fmla="*/ 163852 h 1670233"/>
              <a:gd name="connsiteX9" fmla="*/ 1405956 w 2051517"/>
              <a:gd name="connsiteY9" fmla="*/ 190279 h 1670233"/>
              <a:gd name="connsiteX10" fmla="*/ 1405956 w 2051517"/>
              <a:gd name="connsiteY10" fmla="*/ 237849 h 1670233"/>
              <a:gd name="connsiteX11" fmla="*/ 1474668 w 2051517"/>
              <a:gd name="connsiteY11" fmla="*/ 327704 h 1670233"/>
              <a:gd name="connsiteX12" fmla="*/ 1497844 w 2051517"/>
              <a:gd name="connsiteY12" fmla="*/ 346813 h 1670233"/>
              <a:gd name="connsiteX13" fmla="*/ 1573152 w 2051517"/>
              <a:gd name="connsiteY13" fmla="*/ 367231 h 1670233"/>
              <a:gd name="connsiteX14" fmla="*/ 1580379 w 2051517"/>
              <a:gd name="connsiteY14" fmla="*/ 433415 h 1670233"/>
              <a:gd name="connsiteX15" fmla="*/ 1564522 w 2051517"/>
              <a:gd name="connsiteY15" fmla="*/ 470414 h 1670233"/>
              <a:gd name="connsiteX16" fmla="*/ 1564522 w 2051517"/>
              <a:gd name="connsiteY16" fmla="*/ 470414 h 1670233"/>
              <a:gd name="connsiteX17" fmla="*/ 1604232 w 2051517"/>
              <a:gd name="connsiteY17" fmla="*/ 515272 h 1670233"/>
              <a:gd name="connsiteX18" fmla="*/ 1623387 w 2051517"/>
              <a:gd name="connsiteY18" fmla="*/ 560900 h 1670233"/>
              <a:gd name="connsiteX19" fmla="*/ 1627949 w 2051517"/>
              <a:gd name="connsiteY19" fmla="*/ 618409 h 1670233"/>
              <a:gd name="connsiteX20" fmla="*/ 1617378 w 2051517"/>
              <a:gd name="connsiteY20" fmla="*/ 655408 h 1670233"/>
              <a:gd name="connsiteX21" fmla="*/ 1638520 w 2051517"/>
              <a:gd name="connsiteY21" fmla="*/ 724120 h 1670233"/>
              <a:gd name="connsiteX22" fmla="*/ 1708588 w 2051517"/>
              <a:gd name="connsiteY22" fmla="*/ 835116 h 1670233"/>
              <a:gd name="connsiteX23" fmla="*/ 1782631 w 2051517"/>
              <a:gd name="connsiteY23" fmla="*/ 956684 h 1670233"/>
              <a:gd name="connsiteX24" fmla="*/ 1834855 w 2051517"/>
              <a:gd name="connsiteY24" fmla="*/ 1061718 h 1670233"/>
              <a:gd name="connsiteX25" fmla="*/ 1885723 w 2051517"/>
              <a:gd name="connsiteY25" fmla="*/ 1115251 h 1670233"/>
              <a:gd name="connsiteX26" fmla="*/ 1929317 w 2051517"/>
              <a:gd name="connsiteY26" fmla="*/ 1189248 h 1670233"/>
              <a:gd name="connsiteX27" fmla="*/ 1941198 w 2051517"/>
              <a:gd name="connsiteY27" fmla="*/ 1242104 h 1670233"/>
              <a:gd name="connsiteX28" fmla="*/ 1960938 w 2051517"/>
              <a:gd name="connsiteY28" fmla="*/ 1316101 h 1670233"/>
              <a:gd name="connsiteX29" fmla="*/ 2003223 w 2051517"/>
              <a:gd name="connsiteY29" fmla="*/ 1400670 h 1670233"/>
              <a:gd name="connsiteX30" fmla="*/ 2051517 w 2051517"/>
              <a:gd name="connsiteY30" fmla="*/ 1467394 h 1670233"/>
              <a:gd name="connsiteX31" fmla="*/ 2024365 w 2051517"/>
              <a:gd name="connsiteY31" fmla="*/ 1532809 h 1670233"/>
              <a:gd name="connsiteX32" fmla="*/ 1744231 w 2051517"/>
              <a:gd name="connsiteY32" fmla="*/ 1622663 h 1670233"/>
              <a:gd name="connsiteX33" fmla="*/ 1427098 w 2051517"/>
              <a:gd name="connsiteY33" fmla="*/ 1627949 h 1670233"/>
              <a:gd name="connsiteX34" fmla="*/ 1125822 w 2051517"/>
              <a:gd name="connsiteY34" fmla="*/ 1670233 h 1670233"/>
              <a:gd name="connsiteX35" fmla="*/ 1035967 w 2051517"/>
              <a:gd name="connsiteY35" fmla="*/ 1664948 h 1670233"/>
              <a:gd name="connsiteX36" fmla="*/ 898543 w 2051517"/>
              <a:gd name="connsiteY36" fmla="*/ 1516952 h 1670233"/>
              <a:gd name="connsiteX37" fmla="*/ 766404 w 2051517"/>
              <a:gd name="connsiteY37" fmla="*/ 1368957 h 1670233"/>
              <a:gd name="connsiteX38" fmla="*/ 697692 w 2051517"/>
              <a:gd name="connsiteY38" fmla="*/ 1242104 h 1670233"/>
              <a:gd name="connsiteX39" fmla="*/ 491556 w 2051517"/>
              <a:gd name="connsiteY39" fmla="*/ 1067681 h 1670233"/>
              <a:gd name="connsiteX40" fmla="*/ 301276 w 2051517"/>
              <a:gd name="connsiteY40" fmla="*/ 935542 h 1670233"/>
              <a:gd name="connsiteX41" fmla="*/ 158566 w 2051517"/>
              <a:gd name="connsiteY41" fmla="*/ 718834 h 1670233"/>
              <a:gd name="connsiteX42" fmla="*/ 42284 w 2051517"/>
              <a:gd name="connsiteY42" fmla="*/ 570839 h 1670233"/>
              <a:gd name="connsiteX43" fmla="*/ 0 w 2051517"/>
              <a:gd name="connsiteY43" fmla="*/ 348846 h 1670233"/>
              <a:gd name="connsiteX44" fmla="*/ 10571 w 2051517"/>
              <a:gd name="connsiteY44" fmla="*/ 36999 h 1670233"/>
              <a:gd name="connsiteX0" fmla="*/ 10571 w 2051517"/>
              <a:gd name="connsiteY0" fmla="*/ 36999 h 1670233"/>
              <a:gd name="connsiteX1" fmla="*/ 301276 w 2051517"/>
              <a:gd name="connsiteY1" fmla="*/ 36999 h 1670233"/>
              <a:gd name="connsiteX2" fmla="*/ 576125 w 2051517"/>
              <a:gd name="connsiteY2" fmla="*/ 5285 h 1670233"/>
              <a:gd name="connsiteX3" fmla="*/ 787546 w 2051517"/>
              <a:gd name="connsiteY3" fmla="*/ 5285 h 1670233"/>
              <a:gd name="connsiteX4" fmla="*/ 1009540 w 2051517"/>
              <a:gd name="connsiteY4" fmla="*/ 0 h 1670233"/>
              <a:gd name="connsiteX5" fmla="*/ 1162820 w 2051517"/>
              <a:gd name="connsiteY5" fmla="*/ 42284 h 1670233"/>
              <a:gd name="connsiteX6" fmla="*/ 1252675 w 2051517"/>
              <a:gd name="connsiteY6" fmla="*/ 47570 h 1670233"/>
              <a:gd name="connsiteX7" fmla="*/ 1390099 w 2051517"/>
              <a:gd name="connsiteY7" fmla="*/ 63426 h 1670233"/>
              <a:gd name="connsiteX8" fmla="*/ 1432383 w 2051517"/>
              <a:gd name="connsiteY8" fmla="*/ 163852 h 1670233"/>
              <a:gd name="connsiteX9" fmla="*/ 1405956 w 2051517"/>
              <a:gd name="connsiteY9" fmla="*/ 190279 h 1670233"/>
              <a:gd name="connsiteX10" fmla="*/ 1405956 w 2051517"/>
              <a:gd name="connsiteY10" fmla="*/ 237849 h 1670233"/>
              <a:gd name="connsiteX11" fmla="*/ 1476656 w 2051517"/>
              <a:gd name="connsiteY11" fmla="*/ 327704 h 1670233"/>
              <a:gd name="connsiteX12" fmla="*/ 1497844 w 2051517"/>
              <a:gd name="connsiteY12" fmla="*/ 346813 h 1670233"/>
              <a:gd name="connsiteX13" fmla="*/ 1573152 w 2051517"/>
              <a:gd name="connsiteY13" fmla="*/ 367231 h 1670233"/>
              <a:gd name="connsiteX14" fmla="*/ 1580379 w 2051517"/>
              <a:gd name="connsiteY14" fmla="*/ 433415 h 1670233"/>
              <a:gd name="connsiteX15" fmla="*/ 1564522 w 2051517"/>
              <a:gd name="connsiteY15" fmla="*/ 470414 h 1670233"/>
              <a:gd name="connsiteX16" fmla="*/ 1564522 w 2051517"/>
              <a:gd name="connsiteY16" fmla="*/ 470414 h 1670233"/>
              <a:gd name="connsiteX17" fmla="*/ 1604232 w 2051517"/>
              <a:gd name="connsiteY17" fmla="*/ 515272 h 1670233"/>
              <a:gd name="connsiteX18" fmla="*/ 1623387 w 2051517"/>
              <a:gd name="connsiteY18" fmla="*/ 560900 h 1670233"/>
              <a:gd name="connsiteX19" fmla="*/ 1627949 w 2051517"/>
              <a:gd name="connsiteY19" fmla="*/ 618409 h 1670233"/>
              <a:gd name="connsiteX20" fmla="*/ 1617378 w 2051517"/>
              <a:gd name="connsiteY20" fmla="*/ 655408 h 1670233"/>
              <a:gd name="connsiteX21" fmla="*/ 1638520 w 2051517"/>
              <a:gd name="connsiteY21" fmla="*/ 724120 h 1670233"/>
              <a:gd name="connsiteX22" fmla="*/ 1708588 w 2051517"/>
              <a:gd name="connsiteY22" fmla="*/ 835116 h 1670233"/>
              <a:gd name="connsiteX23" fmla="*/ 1782631 w 2051517"/>
              <a:gd name="connsiteY23" fmla="*/ 956684 h 1670233"/>
              <a:gd name="connsiteX24" fmla="*/ 1834855 w 2051517"/>
              <a:gd name="connsiteY24" fmla="*/ 1061718 h 1670233"/>
              <a:gd name="connsiteX25" fmla="*/ 1885723 w 2051517"/>
              <a:gd name="connsiteY25" fmla="*/ 1115251 h 1670233"/>
              <a:gd name="connsiteX26" fmla="*/ 1929317 w 2051517"/>
              <a:gd name="connsiteY26" fmla="*/ 1189248 h 1670233"/>
              <a:gd name="connsiteX27" fmla="*/ 1941198 w 2051517"/>
              <a:gd name="connsiteY27" fmla="*/ 1242104 h 1670233"/>
              <a:gd name="connsiteX28" fmla="*/ 1960938 w 2051517"/>
              <a:gd name="connsiteY28" fmla="*/ 1316101 h 1670233"/>
              <a:gd name="connsiteX29" fmla="*/ 2003223 w 2051517"/>
              <a:gd name="connsiteY29" fmla="*/ 1400670 h 1670233"/>
              <a:gd name="connsiteX30" fmla="*/ 2051517 w 2051517"/>
              <a:gd name="connsiteY30" fmla="*/ 1467394 h 1670233"/>
              <a:gd name="connsiteX31" fmla="*/ 2024365 w 2051517"/>
              <a:gd name="connsiteY31" fmla="*/ 1532809 h 1670233"/>
              <a:gd name="connsiteX32" fmla="*/ 1744231 w 2051517"/>
              <a:gd name="connsiteY32" fmla="*/ 1622663 h 1670233"/>
              <a:gd name="connsiteX33" fmla="*/ 1427098 w 2051517"/>
              <a:gd name="connsiteY33" fmla="*/ 1627949 h 1670233"/>
              <a:gd name="connsiteX34" fmla="*/ 1125822 w 2051517"/>
              <a:gd name="connsiteY34" fmla="*/ 1670233 h 1670233"/>
              <a:gd name="connsiteX35" fmla="*/ 1035967 w 2051517"/>
              <a:gd name="connsiteY35" fmla="*/ 1664948 h 1670233"/>
              <a:gd name="connsiteX36" fmla="*/ 898543 w 2051517"/>
              <a:gd name="connsiteY36" fmla="*/ 1516952 h 1670233"/>
              <a:gd name="connsiteX37" fmla="*/ 766404 w 2051517"/>
              <a:gd name="connsiteY37" fmla="*/ 1368957 h 1670233"/>
              <a:gd name="connsiteX38" fmla="*/ 697692 w 2051517"/>
              <a:gd name="connsiteY38" fmla="*/ 1242104 h 1670233"/>
              <a:gd name="connsiteX39" fmla="*/ 491556 w 2051517"/>
              <a:gd name="connsiteY39" fmla="*/ 1067681 h 1670233"/>
              <a:gd name="connsiteX40" fmla="*/ 301276 w 2051517"/>
              <a:gd name="connsiteY40" fmla="*/ 935542 h 1670233"/>
              <a:gd name="connsiteX41" fmla="*/ 158566 w 2051517"/>
              <a:gd name="connsiteY41" fmla="*/ 718834 h 1670233"/>
              <a:gd name="connsiteX42" fmla="*/ 42284 w 2051517"/>
              <a:gd name="connsiteY42" fmla="*/ 570839 h 1670233"/>
              <a:gd name="connsiteX43" fmla="*/ 0 w 2051517"/>
              <a:gd name="connsiteY43" fmla="*/ 348846 h 1670233"/>
              <a:gd name="connsiteX44" fmla="*/ 10571 w 2051517"/>
              <a:gd name="connsiteY44" fmla="*/ 36999 h 1670233"/>
              <a:gd name="connsiteX0" fmla="*/ 10571 w 2051517"/>
              <a:gd name="connsiteY0" fmla="*/ 36999 h 1670233"/>
              <a:gd name="connsiteX1" fmla="*/ 301276 w 2051517"/>
              <a:gd name="connsiteY1" fmla="*/ 36999 h 1670233"/>
              <a:gd name="connsiteX2" fmla="*/ 576125 w 2051517"/>
              <a:gd name="connsiteY2" fmla="*/ 5285 h 1670233"/>
              <a:gd name="connsiteX3" fmla="*/ 787546 w 2051517"/>
              <a:gd name="connsiteY3" fmla="*/ 5285 h 1670233"/>
              <a:gd name="connsiteX4" fmla="*/ 1009540 w 2051517"/>
              <a:gd name="connsiteY4" fmla="*/ 0 h 1670233"/>
              <a:gd name="connsiteX5" fmla="*/ 1162820 w 2051517"/>
              <a:gd name="connsiteY5" fmla="*/ 42284 h 1670233"/>
              <a:gd name="connsiteX6" fmla="*/ 1252675 w 2051517"/>
              <a:gd name="connsiteY6" fmla="*/ 47570 h 1670233"/>
              <a:gd name="connsiteX7" fmla="*/ 1390099 w 2051517"/>
              <a:gd name="connsiteY7" fmla="*/ 63426 h 1670233"/>
              <a:gd name="connsiteX8" fmla="*/ 1432383 w 2051517"/>
              <a:gd name="connsiteY8" fmla="*/ 163852 h 1670233"/>
              <a:gd name="connsiteX9" fmla="*/ 1405956 w 2051517"/>
              <a:gd name="connsiteY9" fmla="*/ 190279 h 1670233"/>
              <a:gd name="connsiteX10" fmla="*/ 1405956 w 2051517"/>
              <a:gd name="connsiteY10" fmla="*/ 237849 h 1670233"/>
              <a:gd name="connsiteX11" fmla="*/ 1454709 w 2051517"/>
              <a:gd name="connsiteY11" fmla="*/ 257188 h 1670233"/>
              <a:gd name="connsiteX12" fmla="*/ 1476656 w 2051517"/>
              <a:gd name="connsiteY12" fmla="*/ 327704 h 1670233"/>
              <a:gd name="connsiteX13" fmla="*/ 1497844 w 2051517"/>
              <a:gd name="connsiteY13" fmla="*/ 346813 h 1670233"/>
              <a:gd name="connsiteX14" fmla="*/ 1573152 w 2051517"/>
              <a:gd name="connsiteY14" fmla="*/ 367231 h 1670233"/>
              <a:gd name="connsiteX15" fmla="*/ 1580379 w 2051517"/>
              <a:gd name="connsiteY15" fmla="*/ 433415 h 1670233"/>
              <a:gd name="connsiteX16" fmla="*/ 1564522 w 2051517"/>
              <a:gd name="connsiteY16" fmla="*/ 470414 h 1670233"/>
              <a:gd name="connsiteX17" fmla="*/ 1564522 w 2051517"/>
              <a:gd name="connsiteY17" fmla="*/ 470414 h 1670233"/>
              <a:gd name="connsiteX18" fmla="*/ 1604232 w 2051517"/>
              <a:gd name="connsiteY18" fmla="*/ 515272 h 1670233"/>
              <a:gd name="connsiteX19" fmla="*/ 1623387 w 2051517"/>
              <a:gd name="connsiteY19" fmla="*/ 560900 h 1670233"/>
              <a:gd name="connsiteX20" fmla="*/ 1627949 w 2051517"/>
              <a:gd name="connsiteY20" fmla="*/ 618409 h 1670233"/>
              <a:gd name="connsiteX21" fmla="*/ 1617378 w 2051517"/>
              <a:gd name="connsiteY21" fmla="*/ 655408 h 1670233"/>
              <a:gd name="connsiteX22" fmla="*/ 1638520 w 2051517"/>
              <a:gd name="connsiteY22" fmla="*/ 724120 h 1670233"/>
              <a:gd name="connsiteX23" fmla="*/ 1708588 w 2051517"/>
              <a:gd name="connsiteY23" fmla="*/ 835116 h 1670233"/>
              <a:gd name="connsiteX24" fmla="*/ 1782631 w 2051517"/>
              <a:gd name="connsiteY24" fmla="*/ 956684 h 1670233"/>
              <a:gd name="connsiteX25" fmla="*/ 1834855 w 2051517"/>
              <a:gd name="connsiteY25" fmla="*/ 1061718 h 1670233"/>
              <a:gd name="connsiteX26" fmla="*/ 1885723 w 2051517"/>
              <a:gd name="connsiteY26" fmla="*/ 1115251 h 1670233"/>
              <a:gd name="connsiteX27" fmla="*/ 1929317 w 2051517"/>
              <a:gd name="connsiteY27" fmla="*/ 1189248 h 1670233"/>
              <a:gd name="connsiteX28" fmla="*/ 1941198 w 2051517"/>
              <a:gd name="connsiteY28" fmla="*/ 1242104 h 1670233"/>
              <a:gd name="connsiteX29" fmla="*/ 1960938 w 2051517"/>
              <a:gd name="connsiteY29" fmla="*/ 1316101 h 1670233"/>
              <a:gd name="connsiteX30" fmla="*/ 2003223 w 2051517"/>
              <a:gd name="connsiteY30" fmla="*/ 1400670 h 1670233"/>
              <a:gd name="connsiteX31" fmla="*/ 2051517 w 2051517"/>
              <a:gd name="connsiteY31" fmla="*/ 1467394 h 1670233"/>
              <a:gd name="connsiteX32" fmla="*/ 2024365 w 2051517"/>
              <a:gd name="connsiteY32" fmla="*/ 1532809 h 1670233"/>
              <a:gd name="connsiteX33" fmla="*/ 1744231 w 2051517"/>
              <a:gd name="connsiteY33" fmla="*/ 1622663 h 1670233"/>
              <a:gd name="connsiteX34" fmla="*/ 1427098 w 2051517"/>
              <a:gd name="connsiteY34" fmla="*/ 1627949 h 1670233"/>
              <a:gd name="connsiteX35" fmla="*/ 1125822 w 2051517"/>
              <a:gd name="connsiteY35" fmla="*/ 1670233 h 1670233"/>
              <a:gd name="connsiteX36" fmla="*/ 1035967 w 2051517"/>
              <a:gd name="connsiteY36" fmla="*/ 1664948 h 1670233"/>
              <a:gd name="connsiteX37" fmla="*/ 898543 w 2051517"/>
              <a:gd name="connsiteY37" fmla="*/ 1516952 h 1670233"/>
              <a:gd name="connsiteX38" fmla="*/ 766404 w 2051517"/>
              <a:gd name="connsiteY38" fmla="*/ 1368957 h 1670233"/>
              <a:gd name="connsiteX39" fmla="*/ 697692 w 2051517"/>
              <a:gd name="connsiteY39" fmla="*/ 1242104 h 1670233"/>
              <a:gd name="connsiteX40" fmla="*/ 491556 w 2051517"/>
              <a:gd name="connsiteY40" fmla="*/ 1067681 h 1670233"/>
              <a:gd name="connsiteX41" fmla="*/ 301276 w 2051517"/>
              <a:gd name="connsiteY41" fmla="*/ 935542 h 1670233"/>
              <a:gd name="connsiteX42" fmla="*/ 158566 w 2051517"/>
              <a:gd name="connsiteY42" fmla="*/ 718834 h 1670233"/>
              <a:gd name="connsiteX43" fmla="*/ 42284 w 2051517"/>
              <a:gd name="connsiteY43" fmla="*/ 570839 h 1670233"/>
              <a:gd name="connsiteX44" fmla="*/ 0 w 2051517"/>
              <a:gd name="connsiteY44" fmla="*/ 348846 h 1670233"/>
              <a:gd name="connsiteX45" fmla="*/ 10571 w 2051517"/>
              <a:gd name="connsiteY45" fmla="*/ 36999 h 1670233"/>
              <a:gd name="connsiteX0" fmla="*/ 10571 w 2051517"/>
              <a:gd name="connsiteY0" fmla="*/ 36999 h 1670233"/>
              <a:gd name="connsiteX1" fmla="*/ 301276 w 2051517"/>
              <a:gd name="connsiteY1" fmla="*/ 36999 h 1670233"/>
              <a:gd name="connsiteX2" fmla="*/ 576125 w 2051517"/>
              <a:gd name="connsiteY2" fmla="*/ 5285 h 1670233"/>
              <a:gd name="connsiteX3" fmla="*/ 787546 w 2051517"/>
              <a:gd name="connsiteY3" fmla="*/ 5285 h 1670233"/>
              <a:gd name="connsiteX4" fmla="*/ 1009540 w 2051517"/>
              <a:gd name="connsiteY4" fmla="*/ 0 h 1670233"/>
              <a:gd name="connsiteX5" fmla="*/ 1162820 w 2051517"/>
              <a:gd name="connsiteY5" fmla="*/ 42284 h 1670233"/>
              <a:gd name="connsiteX6" fmla="*/ 1252675 w 2051517"/>
              <a:gd name="connsiteY6" fmla="*/ 47570 h 1670233"/>
              <a:gd name="connsiteX7" fmla="*/ 1390099 w 2051517"/>
              <a:gd name="connsiteY7" fmla="*/ 63426 h 1670233"/>
              <a:gd name="connsiteX8" fmla="*/ 1432383 w 2051517"/>
              <a:gd name="connsiteY8" fmla="*/ 163852 h 1670233"/>
              <a:gd name="connsiteX9" fmla="*/ 1405956 w 2051517"/>
              <a:gd name="connsiteY9" fmla="*/ 190279 h 1670233"/>
              <a:gd name="connsiteX10" fmla="*/ 1405956 w 2051517"/>
              <a:gd name="connsiteY10" fmla="*/ 237849 h 1670233"/>
              <a:gd name="connsiteX11" fmla="*/ 1454709 w 2051517"/>
              <a:gd name="connsiteY11" fmla="*/ 257188 h 1670233"/>
              <a:gd name="connsiteX12" fmla="*/ 1476656 w 2051517"/>
              <a:gd name="connsiteY12" fmla="*/ 327704 h 1670233"/>
              <a:gd name="connsiteX13" fmla="*/ 1497844 w 2051517"/>
              <a:gd name="connsiteY13" fmla="*/ 346813 h 1670233"/>
              <a:gd name="connsiteX14" fmla="*/ 1573152 w 2051517"/>
              <a:gd name="connsiteY14" fmla="*/ 367231 h 1670233"/>
              <a:gd name="connsiteX15" fmla="*/ 1580379 w 2051517"/>
              <a:gd name="connsiteY15" fmla="*/ 433415 h 1670233"/>
              <a:gd name="connsiteX16" fmla="*/ 1564522 w 2051517"/>
              <a:gd name="connsiteY16" fmla="*/ 470414 h 1670233"/>
              <a:gd name="connsiteX17" fmla="*/ 1564522 w 2051517"/>
              <a:gd name="connsiteY17" fmla="*/ 470414 h 1670233"/>
              <a:gd name="connsiteX18" fmla="*/ 1604232 w 2051517"/>
              <a:gd name="connsiteY18" fmla="*/ 515272 h 1670233"/>
              <a:gd name="connsiteX19" fmla="*/ 1623387 w 2051517"/>
              <a:gd name="connsiteY19" fmla="*/ 560900 h 1670233"/>
              <a:gd name="connsiteX20" fmla="*/ 1627949 w 2051517"/>
              <a:gd name="connsiteY20" fmla="*/ 618409 h 1670233"/>
              <a:gd name="connsiteX21" fmla="*/ 1617378 w 2051517"/>
              <a:gd name="connsiteY21" fmla="*/ 655408 h 1670233"/>
              <a:gd name="connsiteX22" fmla="*/ 1638520 w 2051517"/>
              <a:gd name="connsiteY22" fmla="*/ 724120 h 1670233"/>
              <a:gd name="connsiteX23" fmla="*/ 1708588 w 2051517"/>
              <a:gd name="connsiteY23" fmla="*/ 835116 h 1670233"/>
              <a:gd name="connsiteX24" fmla="*/ 1782631 w 2051517"/>
              <a:gd name="connsiteY24" fmla="*/ 956684 h 1670233"/>
              <a:gd name="connsiteX25" fmla="*/ 1834855 w 2051517"/>
              <a:gd name="connsiteY25" fmla="*/ 1061718 h 1670233"/>
              <a:gd name="connsiteX26" fmla="*/ 1885723 w 2051517"/>
              <a:gd name="connsiteY26" fmla="*/ 1115251 h 1670233"/>
              <a:gd name="connsiteX27" fmla="*/ 1929317 w 2051517"/>
              <a:gd name="connsiteY27" fmla="*/ 1189248 h 1670233"/>
              <a:gd name="connsiteX28" fmla="*/ 1941198 w 2051517"/>
              <a:gd name="connsiteY28" fmla="*/ 1242104 h 1670233"/>
              <a:gd name="connsiteX29" fmla="*/ 1986780 w 2051517"/>
              <a:gd name="connsiteY29" fmla="*/ 1312125 h 1670233"/>
              <a:gd name="connsiteX30" fmla="*/ 2003223 w 2051517"/>
              <a:gd name="connsiteY30" fmla="*/ 1400670 h 1670233"/>
              <a:gd name="connsiteX31" fmla="*/ 2051517 w 2051517"/>
              <a:gd name="connsiteY31" fmla="*/ 1467394 h 1670233"/>
              <a:gd name="connsiteX32" fmla="*/ 2024365 w 2051517"/>
              <a:gd name="connsiteY32" fmla="*/ 1532809 h 1670233"/>
              <a:gd name="connsiteX33" fmla="*/ 1744231 w 2051517"/>
              <a:gd name="connsiteY33" fmla="*/ 1622663 h 1670233"/>
              <a:gd name="connsiteX34" fmla="*/ 1427098 w 2051517"/>
              <a:gd name="connsiteY34" fmla="*/ 1627949 h 1670233"/>
              <a:gd name="connsiteX35" fmla="*/ 1125822 w 2051517"/>
              <a:gd name="connsiteY35" fmla="*/ 1670233 h 1670233"/>
              <a:gd name="connsiteX36" fmla="*/ 1035967 w 2051517"/>
              <a:gd name="connsiteY36" fmla="*/ 1664948 h 1670233"/>
              <a:gd name="connsiteX37" fmla="*/ 898543 w 2051517"/>
              <a:gd name="connsiteY37" fmla="*/ 1516952 h 1670233"/>
              <a:gd name="connsiteX38" fmla="*/ 766404 w 2051517"/>
              <a:gd name="connsiteY38" fmla="*/ 1368957 h 1670233"/>
              <a:gd name="connsiteX39" fmla="*/ 697692 w 2051517"/>
              <a:gd name="connsiteY39" fmla="*/ 1242104 h 1670233"/>
              <a:gd name="connsiteX40" fmla="*/ 491556 w 2051517"/>
              <a:gd name="connsiteY40" fmla="*/ 1067681 h 1670233"/>
              <a:gd name="connsiteX41" fmla="*/ 301276 w 2051517"/>
              <a:gd name="connsiteY41" fmla="*/ 935542 h 1670233"/>
              <a:gd name="connsiteX42" fmla="*/ 158566 w 2051517"/>
              <a:gd name="connsiteY42" fmla="*/ 718834 h 1670233"/>
              <a:gd name="connsiteX43" fmla="*/ 42284 w 2051517"/>
              <a:gd name="connsiteY43" fmla="*/ 570839 h 1670233"/>
              <a:gd name="connsiteX44" fmla="*/ 0 w 2051517"/>
              <a:gd name="connsiteY44" fmla="*/ 348846 h 1670233"/>
              <a:gd name="connsiteX45" fmla="*/ 10571 w 2051517"/>
              <a:gd name="connsiteY45" fmla="*/ 36999 h 1670233"/>
              <a:gd name="connsiteX0" fmla="*/ 10571 w 2051517"/>
              <a:gd name="connsiteY0" fmla="*/ 36999 h 1670233"/>
              <a:gd name="connsiteX1" fmla="*/ 301276 w 2051517"/>
              <a:gd name="connsiteY1" fmla="*/ 36999 h 1670233"/>
              <a:gd name="connsiteX2" fmla="*/ 576125 w 2051517"/>
              <a:gd name="connsiteY2" fmla="*/ 5285 h 1670233"/>
              <a:gd name="connsiteX3" fmla="*/ 787546 w 2051517"/>
              <a:gd name="connsiteY3" fmla="*/ 5285 h 1670233"/>
              <a:gd name="connsiteX4" fmla="*/ 1009540 w 2051517"/>
              <a:gd name="connsiteY4" fmla="*/ 0 h 1670233"/>
              <a:gd name="connsiteX5" fmla="*/ 1162820 w 2051517"/>
              <a:gd name="connsiteY5" fmla="*/ 42284 h 1670233"/>
              <a:gd name="connsiteX6" fmla="*/ 1252675 w 2051517"/>
              <a:gd name="connsiteY6" fmla="*/ 47570 h 1670233"/>
              <a:gd name="connsiteX7" fmla="*/ 1390099 w 2051517"/>
              <a:gd name="connsiteY7" fmla="*/ 63426 h 1670233"/>
              <a:gd name="connsiteX8" fmla="*/ 1432383 w 2051517"/>
              <a:gd name="connsiteY8" fmla="*/ 163852 h 1670233"/>
              <a:gd name="connsiteX9" fmla="*/ 1405956 w 2051517"/>
              <a:gd name="connsiteY9" fmla="*/ 190279 h 1670233"/>
              <a:gd name="connsiteX10" fmla="*/ 1405956 w 2051517"/>
              <a:gd name="connsiteY10" fmla="*/ 237849 h 1670233"/>
              <a:gd name="connsiteX11" fmla="*/ 1454709 w 2051517"/>
              <a:gd name="connsiteY11" fmla="*/ 257188 h 1670233"/>
              <a:gd name="connsiteX12" fmla="*/ 1476656 w 2051517"/>
              <a:gd name="connsiteY12" fmla="*/ 327704 h 1670233"/>
              <a:gd name="connsiteX13" fmla="*/ 1497844 w 2051517"/>
              <a:gd name="connsiteY13" fmla="*/ 346813 h 1670233"/>
              <a:gd name="connsiteX14" fmla="*/ 1573152 w 2051517"/>
              <a:gd name="connsiteY14" fmla="*/ 367231 h 1670233"/>
              <a:gd name="connsiteX15" fmla="*/ 1580379 w 2051517"/>
              <a:gd name="connsiteY15" fmla="*/ 433415 h 1670233"/>
              <a:gd name="connsiteX16" fmla="*/ 1564522 w 2051517"/>
              <a:gd name="connsiteY16" fmla="*/ 470414 h 1670233"/>
              <a:gd name="connsiteX17" fmla="*/ 1564522 w 2051517"/>
              <a:gd name="connsiteY17" fmla="*/ 470414 h 1670233"/>
              <a:gd name="connsiteX18" fmla="*/ 1604232 w 2051517"/>
              <a:gd name="connsiteY18" fmla="*/ 515272 h 1670233"/>
              <a:gd name="connsiteX19" fmla="*/ 1623387 w 2051517"/>
              <a:gd name="connsiteY19" fmla="*/ 560900 h 1670233"/>
              <a:gd name="connsiteX20" fmla="*/ 1627949 w 2051517"/>
              <a:gd name="connsiteY20" fmla="*/ 618409 h 1670233"/>
              <a:gd name="connsiteX21" fmla="*/ 1617378 w 2051517"/>
              <a:gd name="connsiteY21" fmla="*/ 655408 h 1670233"/>
              <a:gd name="connsiteX22" fmla="*/ 1638520 w 2051517"/>
              <a:gd name="connsiteY22" fmla="*/ 724120 h 1670233"/>
              <a:gd name="connsiteX23" fmla="*/ 1708588 w 2051517"/>
              <a:gd name="connsiteY23" fmla="*/ 835116 h 1670233"/>
              <a:gd name="connsiteX24" fmla="*/ 1782631 w 2051517"/>
              <a:gd name="connsiteY24" fmla="*/ 956684 h 1670233"/>
              <a:gd name="connsiteX25" fmla="*/ 1834855 w 2051517"/>
              <a:gd name="connsiteY25" fmla="*/ 1061718 h 1670233"/>
              <a:gd name="connsiteX26" fmla="*/ 1885723 w 2051517"/>
              <a:gd name="connsiteY26" fmla="*/ 1115251 h 1670233"/>
              <a:gd name="connsiteX27" fmla="*/ 1929317 w 2051517"/>
              <a:gd name="connsiteY27" fmla="*/ 1189248 h 1670233"/>
              <a:gd name="connsiteX28" fmla="*/ 1941198 w 2051517"/>
              <a:gd name="connsiteY28" fmla="*/ 1242104 h 1670233"/>
              <a:gd name="connsiteX29" fmla="*/ 1986780 w 2051517"/>
              <a:gd name="connsiteY29" fmla="*/ 1312125 h 1670233"/>
              <a:gd name="connsiteX30" fmla="*/ 2023101 w 2051517"/>
              <a:gd name="connsiteY30" fmla="*/ 1388743 h 1670233"/>
              <a:gd name="connsiteX31" fmla="*/ 2051517 w 2051517"/>
              <a:gd name="connsiteY31" fmla="*/ 1467394 h 1670233"/>
              <a:gd name="connsiteX32" fmla="*/ 2024365 w 2051517"/>
              <a:gd name="connsiteY32" fmla="*/ 1532809 h 1670233"/>
              <a:gd name="connsiteX33" fmla="*/ 1744231 w 2051517"/>
              <a:gd name="connsiteY33" fmla="*/ 1622663 h 1670233"/>
              <a:gd name="connsiteX34" fmla="*/ 1427098 w 2051517"/>
              <a:gd name="connsiteY34" fmla="*/ 1627949 h 1670233"/>
              <a:gd name="connsiteX35" fmla="*/ 1125822 w 2051517"/>
              <a:gd name="connsiteY35" fmla="*/ 1670233 h 1670233"/>
              <a:gd name="connsiteX36" fmla="*/ 1035967 w 2051517"/>
              <a:gd name="connsiteY36" fmla="*/ 1664948 h 1670233"/>
              <a:gd name="connsiteX37" fmla="*/ 898543 w 2051517"/>
              <a:gd name="connsiteY37" fmla="*/ 1516952 h 1670233"/>
              <a:gd name="connsiteX38" fmla="*/ 766404 w 2051517"/>
              <a:gd name="connsiteY38" fmla="*/ 1368957 h 1670233"/>
              <a:gd name="connsiteX39" fmla="*/ 697692 w 2051517"/>
              <a:gd name="connsiteY39" fmla="*/ 1242104 h 1670233"/>
              <a:gd name="connsiteX40" fmla="*/ 491556 w 2051517"/>
              <a:gd name="connsiteY40" fmla="*/ 1067681 h 1670233"/>
              <a:gd name="connsiteX41" fmla="*/ 301276 w 2051517"/>
              <a:gd name="connsiteY41" fmla="*/ 935542 h 1670233"/>
              <a:gd name="connsiteX42" fmla="*/ 158566 w 2051517"/>
              <a:gd name="connsiteY42" fmla="*/ 718834 h 1670233"/>
              <a:gd name="connsiteX43" fmla="*/ 42284 w 2051517"/>
              <a:gd name="connsiteY43" fmla="*/ 570839 h 1670233"/>
              <a:gd name="connsiteX44" fmla="*/ 0 w 2051517"/>
              <a:gd name="connsiteY44" fmla="*/ 348846 h 1670233"/>
              <a:gd name="connsiteX45" fmla="*/ 10571 w 2051517"/>
              <a:gd name="connsiteY45" fmla="*/ 36999 h 1670233"/>
              <a:gd name="connsiteX0" fmla="*/ 10571 w 2091274"/>
              <a:gd name="connsiteY0" fmla="*/ 36999 h 1670233"/>
              <a:gd name="connsiteX1" fmla="*/ 301276 w 2091274"/>
              <a:gd name="connsiteY1" fmla="*/ 36999 h 1670233"/>
              <a:gd name="connsiteX2" fmla="*/ 576125 w 2091274"/>
              <a:gd name="connsiteY2" fmla="*/ 5285 h 1670233"/>
              <a:gd name="connsiteX3" fmla="*/ 787546 w 2091274"/>
              <a:gd name="connsiteY3" fmla="*/ 5285 h 1670233"/>
              <a:gd name="connsiteX4" fmla="*/ 1009540 w 2091274"/>
              <a:gd name="connsiteY4" fmla="*/ 0 h 1670233"/>
              <a:gd name="connsiteX5" fmla="*/ 1162820 w 2091274"/>
              <a:gd name="connsiteY5" fmla="*/ 42284 h 1670233"/>
              <a:gd name="connsiteX6" fmla="*/ 1252675 w 2091274"/>
              <a:gd name="connsiteY6" fmla="*/ 47570 h 1670233"/>
              <a:gd name="connsiteX7" fmla="*/ 1390099 w 2091274"/>
              <a:gd name="connsiteY7" fmla="*/ 63426 h 1670233"/>
              <a:gd name="connsiteX8" fmla="*/ 1432383 w 2091274"/>
              <a:gd name="connsiteY8" fmla="*/ 163852 h 1670233"/>
              <a:gd name="connsiteX9" fmla="*/ 1405956 w 2091274"/>
              <a:gd name="connsiteY9" fmla="*/ 190279 h 1670233"/>
              <a:gd name="connsiteX10" fmla="*/ 1405956 w 2091274"/>
              <a:gd name="connsiteY10" fmla="*/ 237849 h 1670233"/>
              <a:gd name="connsiteX11" fmla="*/ 1454709 w 2091274"/>
              <a:gd name="connsiteY11" fmla="*/ 257188 h 1670233"/>
              <a:gd name="connsiteX12" fmla="*/ 1476656 w 2091274"/>
              <a:gd name="connsiteY12" fmla="*/ 327704 h 1670233"/>
              <a:gd name="connsiteX13" fmla="*/ 1497844 w 2091274"/>
              <a:gd name="connsiteY13" fmla="*/ 346813 h 1670233"/>
              <a:gd name="connsiteX14" fmla="*/ 1573152 w 2091274"/>
              <a:gd name="connsiteY14" fmla="*/ 367231 h 1670233"/>
              <a:gd name="connsiteX15" fmla="*/ 1580379 w 2091274"/>
              <a:gd name="connsiteY15" fmla="*/ 433415 h 1670233"/>
              <a:gd name="connsiteX16" fmla="*/ 1564522 w 2091274"/>
              <a:gd name="connsiteY16" fmla="*/ 470414 h 1670233"/>
              <a:gd name="connsiteX17" fmla="*/ 1564522 w 2091274"/>
              <a:gd name="connsiteY17" fmla="*/ 470414 h 1670233"/>
              <a:gd name="connsiteX18" fmla="*/ 1604232 w 2091274"/>
              <a:gd name="connsiteY18" fmla="*/ 515272 h 1670233"/>
              <a:gd name="connsiteX19" fmla="*/ 1623387 w 2091274"/>
              <a:gd name="connsiteY19" fmla="*/ 560900 h 1670233"/>
              <a:gd name="connsiteX20" fmla="*/ 1627949 w 2091274"/>
              <a:gd name="connsiteY20" fmla="*/ 618409 h 1670233"/>
              <a:gd name="connsiteX21" fmla="*/ 1617378 w 2091274"/>
              <a:gd name="connsiteY21" fmla="*/ 655408 h 1670233"/>
              <a:gd name="connsiteX22" fmla="*/ 1638520 w 2091274"/>
              <a:gd name="connsiteY22" fmla="*/ 724120 h 1670233"/>
              <a:gd name="connsiteX23" fmla="*/ 1708588 w 2091274"/>
              <a:gd name="connsiteY23" fmla="*/ 835116 h 1670233"/>
              <a:gd name="connsiteX24" fmla="*/ 1782631 w 2091274"/>
              <a:gd name="connsiteY24" fmla="*/ 956684 h 1670233"/>
              <a:gd name="connsiteX25" fmla="*/ 1834855 w 2091274"/>
              <a:gd name="connsiteY25" fmla="*/ 1061718 h 1670233"/>
              <a:gd name="connsiteX26" fmla="*/ 1885723 w 2091274"/>
              <a:gd name="connsiteY26" fmla="*/ 1115251 h 1670233"/>
              <a:gd name="connsiteX27" fmla="*/ 1929317 w 2091274"/>
              <a:gd name="connsiteY27" fmla="*/ 1189248 h 1670233"/>
              <a:gd name="connsiteX28" fmla="*/ 1941198 w 2091274"/>
              <a:gd name="connsiteY28" fmla="*/ 1242104 h 1670233"/>
              <a:gd name="connsiteX29" fmla="*/ 1986780 w 2091274"/>
              <a:gd name="connsiteY29" fmla="*/ 1312125 h 1670233"/>
              <a:gd name="connsiteX30" fmla="*/ 2023101 w 2091274"/>
              <a:gd name="connsiteY30" fmla="*/ 1388743 h 1670233"/>
              <a:gd name="connsiteX31" fmla="*/ 2091274 w 2091274"/>
              <a:gd name="connsiteY31" fmla="*/ 1459443 h 1670233"/>
              <a:gd name="connsiteX32" fmla="*/ 2024365 w 2091274"/>
              <a:gd name="connsiteY32" fmla="*/ 1532809 h 1670233"/>
              <a:gd name="connsiteX33" fmla="*/ 1744231 w 2091274"/>
              <a:gd name="connsiteY33" fmla="*/ 1622663 h 1670233"/>
              <a:gd name="connsiteX34" fmla="*/ 1427098 w 2091274"/>
              <a:gd name="connsiteY34" fmla="*/ 1627949 h 1670233"/>
              <a:gd name="connsiteX35" fmla="*/ 1125822 w 2091274"/>
              <a:gd name="connsiteY35" fmla="*/ 1670233 h 1670233"/>
              <a:gd name="connsiteX36" fmla="*/ 1035967 w 2091274"/>
              <a:gd name="connsiteY36" fmla="*/ 1664948 h 1670233"/>
              <a:gd name="connsiteX37" fmla="*/ 898543 w 2091274"/>
              <a:gd name="connsiteY37" fmla="*/ 1516952 h 1670233"/>
              <a:gd name="connsiteX38" fmla="*/ 766404 w 2091274"/>
              <a:gd name="connsiteY38" fmla="*/ 1368957 h 1670233"/>
              <a:gd name="connsiteX39" fmla="*/ 697692 w 2091274"/>
              <a:gd name="connsiteY39" fmla="*/ 1242104 h 1670233"/>
              <a:gd name="connsiteX40" fmla="*/ 491556 w 2091274"/>
              <a:gd name="connsiteY40" fmla="*/ 1067681 h 1670233"/>
              <a:gd name="connsiteX41" fmla="*/ 301276 w 2091274"/>
              <a:gd name="connsiteY41" fmla="*/ 935542 h 1670233"/>
              <a:gd name="connsiteX42" fmla="*/ 158566 w 2091274"/>
              <a:gd name="connsiteY42" fmla="*/ 718834 h 1670233"/>
              <a:gd name="connsiteX43" fmla="*/ 42284 w 2091274"/>
              <a:gd name="connsiteY43" fmla="*/ 570839 h 1670233"/>
              <a:gd name="connsiteX44" fmla="*/ 0 w 2091274"/>
              <a:gd name="connsiteY44" fmla="*/ 348846 h 1670233"/>
              <a:gd name="connsiteX45" fmla="*/ 10571 w 2091274"/>
              <a:gd name="connsiteY45" fmla="*/ 36999 h 1670233"/>
              <a:gd name="connsiteX0" fmla="*/ 10571 w 2095249"/>
              <a:gd name="connsiteY0" fmla="*/ 36999 h 1670233"/>
              <a:gd name="connsiteX1" fmla="*/ 301276 w 2095249"/>
              <a:gd name="connsiteY1" fmla="*/ 36999 h 1670233"/>
              <a:gd name="connsiteX2" fmla="*/ 576125 w 2095249"/>
              <a:gd name="connsiteY2" fmla="*/ 5285 h 1670233"/>
              <a:gd name="connsiteX3" fmla="*/ 787546 w 2095249"/>
              <a:gd name="connsiteY3" fmla="*/ 5285 h 1670233"/>
              <a:gd name="connsiteX4" fmla="*/ 1009540 w 2095249"/>
              <a:gd name="connsiteY4" fmla="*/ 0 h 1670233"/>
              <a:gd name="connsiteX5" fmla="*/ 1162820 w 2095249"/>
              <a:gd name="connsiteY5" fmla="*/ 42284 h 1670233"/>
              <a:gd name="connsiteX6" fmla="*/ 1252675 w 2095249"/>
              <a:gd name="connsiteY6" fmla="*/ 47570 h 1670233"/>
              <a:gd name="connsiteX7" fmla="*/ 1390099 w 2095249"/>
              <a:gd name="connsiteY7" fmla="*/ 63426 h 1670233"/>
              <a:gd name="connsiteX8" fmla="*/ 1432383 w 2095249"/>
              <a:gd name="connsiteY8" fmla="*/ 163852 h 1670233"/>
              <a:gd name="connsiteX9" fmla="*/ 1405956 w 2095249"/>
              <a:gd name="connsiteY9" fmla="*/ 190279 h 1670233"/>
              <a:gd name="connsiteX10" fmla="*/ 1405956 w 2095249"/>
              <a:gd name="connsiteY10" fmla="*/ 237849 h 1670233"/>
              <a:gd name="connsiteX11" fmla="*/ 1454709 w 2095249"/>
              <a:gd name="connsiteY11" fmla="*/ 257188 h 1670233"/>
              <a:gd name="connsiteX12" fmla="*/ 1476656 w 2095249"/>
              <a:gd name="connsiteY12" fmla="*/ 327704 h 1670233"/>
              <a:gd name="connsiteX13" fmla="*/ 1497844 w 2095249"/>
              <a:gd name="connsiteY13" fmla="*/ 346813 h 1670233"/>
              <a:gd name="connsiteX14" fmla="*/ 1573152 w 2095249"/>
              <a:gd name="connsiteY14" fmla="*/ 367231 h 1670233"/>
              <a:gd name="connsiteX15" fmla="*/ 1580379 w 2095249"/>
              <a:gd name="connsiteY15" fmla="*/ 433415 h 1670233"/>
              <a:gd name="connsiteX16" fmla="*/ 1564522 w 2095249"/>
              <a:gd name="connsiteY16" fmla="*/ 470414 h 1670233"/>
              <a:gd name="connsiteX17" fmla="*/ 1564522 w 2095249"/>
              <a:gd name="connsiteY17" fmla="*/ 470414 h 1670233"/>
              <a:gd name="connsiteX18" fmla="*/ 1604232 w 2095249"/>
              <a:gd name="connsiteY18" fmla="*/ 515272 h 1670233"/>
              <a:gd name="connsiteX19" fmla="*/ 1623387 w 2095249"/>
              <a:gd name="connsiteY19" fmla="*/ 560900 h 1670233"/>
              <a:gd name="connsiteX20" fmla="*/ 1627949 w 2095249"/>
              <a:gd name="connsiteY20" fmla="*/ 618409 h 1670233"/>
              <a:gd name="connsiteX21" fmla="*/ 1617378 w 2095249"/>
              <a:gd name="connsiteY21" fmla="*/ 655408 h 1670233"/>
              <a:gd name="connsiteX22" fmla="*/ 1638520 w 2095249"/>
              <a:gd name="connsiteY22" fmla="*/ 724120 h 1670233"/>
              <a:gd name="connsiteX23" fmla="*/ 1708588 w 2095249"/>
              <a:gd name="connsiteY23" fmla="*/ 835116 h 1670233"/>
              <a:gd name="connsiteX24" fmla="*/ 1782631 w 2095249"/>
              <a:gd name="connsiteY24" fmla="*/ 956684 h 1670233"/>
              <a:gd name="connsiteX25" fmla="*/ 1834855 w 2095249"/>
              <a:gd name="connsiteY25" fmla="*/ 1061718 h 1670233"/>
              <a:gd name="connsiteX26" fmla="*/ 1885723 w 2095249"/>
              <a:gd name="connsiteY26" fmla="*/ 1115251 h 1670233"/>
              <a:gd name="connsiteX27" fmla="*/ 1929317 w 2095249"/>
              <a:gd name="connsiteY27" fmla="*/ 1189248 h 1670233"/>
              <a:gd name="connsiteX28" fmla="*/ 1941198 w 2095249"/>
              <a:gd name="connsiteY28" fmla="*/ 1242104 h 1670233"/>
              <a:gd name="connsiteX29" fmla="*/ 1986780 w 2095249"/>
              <a:gd name="connsiteY29" fmla="*/ 1312125 h 1670233"/>
              <a:gd name="connsiteX30" fmla="*/ 2023101 w 2095249"/>
              <a:gd name="connsiteY30" fmla="*/ 1388743 h 1670233"/>
              <a:gd name="connsiteX31" fmla="*/ 2095249 w 2095249"/>
              <a:gd name="connsiteY31" fmla="*/ 1451492 h 1670233"/>
              <a:gd name="connsiteX32" fmla="*/ 2024365 w 2095249"/>
              <a:gd name="connsiteY32" fmla="*/ 1532809 h 1670233"/>
              <a:gd name="connsiteX33" fmla="*/ 1744231 w 2095249"/>
              <a:gd name="connsiteY33" fmla="*/ 1622663 h 1670233"/>
              <a:gd name="connsiteX34" fmla="*/ 1427098 w 2095249"/>
              <a:gd name="connsiteY34" fmla="*/ 1627949 h 1670233"/>
              <a:gd name="connsiteX35" fmla="*/ 1125822 w 2095249"/>
              <a:gd name="connsiteY35" fmla="*/ 1670233 h 1670233"/>
              <a:gd name="connsiteX36" fmla="*/ 1035967 w 2095249"/>
              <a:gd name="connsiteY36" fmla="*/ 1664948 h 1670233"/>
              <a:gd name="connsiteX37" fmla="*/ 898543 w 2095249"/>
              <a:gd name="connsiteY37" fmla="*/ 1516952 h 1670233"/>
              <a:gd name="connsiteX38" fmla="*/ 766404 w 2095249"/>
              <a:gd name="connsiteY38" fmla="*/ 1368957 h 1670233"/>
              <a:gd name="connsiteX39" fmla="*/ 697692 w 2095249"/>
              <a:gd name="connsiteY39" fmla="*/ 1242104 h 1670233"/>
              <a:gd name="connsiteX40" fmla="*/ 491556 w 2095249"/>
              <a:gd name="connsiteY40" fmla="*/ 1067681 h 1670233"/>
              <a:gd name="connsiteX41" fmla="*/ 301276 w 2095249"/>
              <a:gd name="connsiteY41" fmla="*/ 935542 h 1670233"/>
              <a:gd name="connsiteX42" fmla="*/ 158566 w 2095249"/>
              <a:gd name="connsiteY42" fmla="*/ 718834 h 1670233"/>
              <a:gd name="connsiteX43" fmla="*/ 42284 w 2095249"/>
              <a:gd name="connsiteY43" fmla="*/ 570839 h 1670233"/>
              <a:gd name="connsiteX44" fmla="*/ 0 w 2095249"/>
              <a:gd name="connsiteY44" fmla="*/ 348846 h 1670233"/>
              <a:gd name="connsiteX45" fmla="*/ 10571 w 2095249"/>
              <a:gd name="connsiteY45" fmla="*/ 36999 h 1670233"/>
              <a:gd name="connsiteX0" fmla="*/ 10571 w 2095249"/>
              <a:gd name="connsiteY0" fmla="*/ 36999 h 1670233"/>
              <a:gd name="connsiteX1" fmla="*/ 301276 w 2095249"/>
              <a:gd name="connsiteY1" fmla="*/ 36999 h 1670233"/>
              <a:gd name="connsiteX2" fmla="*/ 576125 w 2095249"/>
              <a:gd name="connsiteY2" fmla="*/ 5285 h 1670233"/>
              <a:gd name="connsiteX3" fmla="*/ 787546 w 2095249"/>
              <a:gd name="connsiteY3" fmla="*/ 5285 h 1670233"/>
              <a:gd name="connsiteX4" fmla="*/ 1009540 w 2095249"/>
              <a:gd name="connsiteY4" fmla="*/ 0 h 1670233"/>
              <a:gd name="connsiteX5" fmla="*/ 1162820 w 2095249"/>
              <a:gd name="connsiteY5" fmla="*/ 42284 h 1670233"/>
              <a:gd name="connsiteX6" fmla="*/ 1252675 w 2095249"/>
              <a:gd name="connsiteY6" fmla="*/ 47570 h 1670233"/>
              <a:gd name="connsiteX7" fmla="*/ 1390099 w 2095249"/>
              <a:gd name="connsiteY7" fmla="*/ 63426 h 1670233"/>
              <a:gd name="connsiteX8" fmla="*/ 1432383 w 2095249"/>
              <a:gd name="connsiteY8" fmla="*/ 163852 h 1670233"/>
              <a:gd name="connsiteX9" fmla="*/ 1405956 w 2095249"/>
              <a:gd name="connsiteY9" fmla="*/ 190279 h 1670233"/>
              <a:gd name="connsiteX10" fmla="*/ 1405956 w 2095249"/>
              <a:gd name="connsiteY10" fmla="*/ 237849 h 1670233"/>
              <a:gd name="connsiteX11" fmla="*/ 1454709 w 2095249"/>
              <a:gd name="connsiteY11" fmla="*/ 257188 h 1670233"/>
              <a:gd name="connsiteX12" fmla="*/ 1476656 w 2095249"/>
              <a:gd name="connsiteY12" fmla="*/ 327704 h 1670233"/>
              <a:gd name="connsiteX13" fmla="*/ 1497844 w 2095249"/>
              <a:gd name="connsiteY13" fmla="*/ 346813 h 1670233"/>
              <a:gd name="connsiteX14" fmla="*/ 1573152 w 2095249"/>
              <a:gd name="connsiteY14" fmla="*/ 367231 h 1670233"/>
              <a:gd name="connsiteX15" fmla="*/ 1580379 w 2095249"/>
              <a:gd name="connsiteY15" fmla="*/ 433415 h 1670233"/>
              <a:gd name="connsiteX16" fmla="*/ 1564522 w 2095249"/>
              <a:gd name="connsiteY16" fmla="*/ 470414 h 1670233"/>
              <a:gd name="connsiteX17" fmla="*/ 1564522 w 2095249"/>
              <a:gd name="connsiteY17" fmla="*/ 470414 h 1670233"/>
              <a:gd name="connsiteX18" fmla="*/ 1604232 w 2095249"/>
              <a:gd name="connsiteY18" fmla="*/ 515272 h 1670233"/>
              <a:gd name="connsiteX19" fmla="*/ 1623387 w 2095249"/>
              <a:gd name="connsiteY19" fmla="*/ 560900 h 1670233"/>
              <a:gd name="connsiteX20" fmla="*/ 1627949 w 2095249"/>
              <a:gd name="connsiteY20" fmla="*/ 618409 h 1670233"/>
              <a:gd name="connsiteX21" fmla="*/ 1617378 w 2095249"/>
              <a:gd name="connsiteY21" fmla="*/ 655408 h 1670233"/>
              <a:gd name="connsiteX22" fmla="*/ 1638520 w 2095249"/>
              <a:gd name="connsiteY22" fmla="*/ 724120 h 1670233"/>
              <a:gd name="connsiteX23" fmla="*/ 1708588 w 2095249"/>
              <a:gd name="connsiteY23" fmla="*/ 835116 h 1670233"/>
              <a:gd name="connsiteX24" fmla="*/ 1782631 w 2095249"/>
              <a:gd name="connsiteY24" fmla="*/ 956684 h 1670233"/>
              <a:gd name="connsiteX25" fmla="*/ 1834855 w 2095249"/>
              <a:gd name="connsiteY25" fmla="*/ 1061718 h 1670233"/>
              <a:gd name="connsiteX26" fmla="*/ 1870164 w 2095249"/>
              <a:gd name="connsiteY26" fmla="*/ 1084123 h 1670233"/>
              <a:gd name="connsiteX27" fmla="*/ 1885723 w 2095249"/>
              <a:gd name="connsiteY27" fmla="*/ 1115251 h 1670233"/>
              <a:gd name="connsiteX28" fmla="*/ 1929317 w 2095249"/>
              <a:gd name="connsiteY28" fmla="*/ 1189248 h 1670233"/>
              <a:gd name="connsiteX29" fmla="*/ 1941198 w 2095249"/>
              <a:gd name="connsiteY29" fmla="*/ 1242104 h 1670233"/>
              <a:gd name="connsiteX30" fmla="*/ 1986780 w 2095249"/>
              <a:gd name="connsiteY30" fmla="*/ 1312125 h 1670233"/>
              <a:gd name="connsiteX31" fmla="*/ 2023101 w 2095249"/>
              <a:gd name="connsiteY31" fmla="*/ 1388743 h 1670233"/>
              <a:gd name="connsiteX32" fmla="*/ 2095249 w 2095249"/>
              <a:gd name="connsiteY32" fmla="*/ 1451492 h 1670233"/>
              <a:gd name="connsiteX33" fmla="*/ 2024365 w 2095249"/>
              <a:gd name="connsiteY33" fmla="*/ 1532809 h 1670233"/>
              <a:gd name="connsiteX34" fmla="*/ 1744231 w 2095249"/>
              <a:gd name="connsiteY34" fmla="*/ 1622663 h 1670233"/>
              <a:gd name="connsiteX35" fmla="*/ 1427098 w 2095249"/>
              <a:gd name="connsiteY35" fmla="*/ 1627949 h 1670233"/>
              <a:gd name="connsiteX36" fmla="*/ 1125822 w 2095249"/>
              <a:gd name="connsiteY36" fmla="*/ 1670233 h 1670233"/>
              <a:gd name="connsiteX37" fmla="*/ 1035967 w 2095249"/>
              <a:gd name="connsiteY37" fmla="*/ 1664948 h 1670233"/>
              <a:gd name="connsiteX38" fmla="*/ 898543 w 2095249"/>
              <a:gd name="connsiteY38" fmla="*/ 1516952 h 1670233"/>
              <a:gd name="connsiteX39" fmla="*/ 766404 w 2095249"/>
              <a:gd name="connsiteY39" fmla="*/ 1368957 h 1670233"/>
              <a:gd name="connsiteX40" fmla="*/ 697692 w 2095249"/>
              <a:gd name="connsiteY40" fmla="*/ 1242104 h 1670233"/>
              <a:gd name="connsiteX41" fmla="*/ 491556 w 2095249"/>
              <a:gd name="connsiteY41" fmla="*/ 1067681 h 1670233"/>
              <a:gd name="connsiteX42" fmla="*/ 301276 w 2095249"/>
              <a:gd name="connsiteY42" fmla="*/ 935542 h 1670233"/>
              <a:gd name="connsiteX43" fmla="*/ 158566 w 2095249"/>
              <a:gd name="connsiteY43" fmla="*/ 718834 h 1670233"/>
              <a:gd name="connsiteX44" fmla="*/ 42284 w 2095249"/>
              <a:gd name="connsiteY44" fmla="*/ 570839 h 1670233"/>
              <a:gd name="connsiteX45" fmla="*/ 0 w 2095249"/>
              <a:gd name="connsiteY45" fmla="*/ 348846 h 1670233"/>
              <a:gd name="connsiteX46" fmla="*/ 10571 w 2095249"/>
              <a:gd name="connsiteY46" fmla="*/ 36999 h 167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95249" h="1670233">
                <a:moveTo>
                  <a:pt x="10571" y="36999"/>
                </a:moveTo>
                <a:lnTo>
                  <a:pt x="301276" y="36999"/>
                </a:lnTo>
                <a:lnTo>
                  <a:pt x="576125" y="5285"/>
                </a:lnTo>
                <a:lnTo>
                  <a:pt x="787546" y="5285"/>
                </a:lnTo>
                <a:lnTo>
                  <a:pt x="1009540" y="0"/>
                </a:lnTo>
                <a:lnTo>
                  <a:pt x="1162820" y="42284"/>
                </a:lnTo>
                <a:lnTo>
                  <a:pt x="1252675" y="47570"/>
                </a:lnTo>
                <a:lnTo>
                  <a:pt x="1390099" y="63426"/>
                </a:lnTo>
                <a:lnTo>
                  <a:pt x="1432383" y="163852"/>
                </a:lnTo>
                <a:lnTo>
                  <a:pt x="1405956" y="190279"/>
                </a:lnTo>
                <a:lnTo>
                  <a:pt x="1405956" y="237849"/>
                </a:lnTo>
                <a:cubicBezTo>
                  <a:pt x="1413593" y="244958"/>
                  <a:pt x="1447072" y="250079"/>
                  <a:pt x="1454709" y="257188"/>
                </a:cubicBezTo>
                <a:lnTo>
                  <a:pt x="1476656" y="327704"/>
                </a:lnTo>
                <a:lnTo>
                  <a:pt x="1497844" y="346813"/>
                </a:lnTo>
                <a:lnTo>
                  <a:pt x="1573152" y="367231"/>
                </a:lnTo>
                <a:lnTo>
                  <a:pt x="1580379" y="433415"/>
                </a:lnTo>
                <a:lnTo>
                  <a:pt x="1564522" y="470414"/>
                </a:lnTo>
                <a:lnTo>
                  <a:pt x="1564522" y="470414"/>
                </a:lnTo>
                <a:lnTo>
                  <a:pt x="1604232" y="515272"/>
                </a:lnTo>
                <a:lnTo>
                  <a:pt x="1623387" y="560900"/>
                </a:lnTo>
                <a:lnTo>
                  <a:pt x="1627949" y="618409"/>
                </a:lnTo>
                <a:lnTo>
                  <a:pt x="1617378" y="655408"/>
                </a:lnTo>
                <a:lnTo>
                  <a:pt x="1638520" y="724120"/>
                </a:lnTo>
                <a:lnTo>
                  <a:pt x="1708588" y="835116"/>
                </a:lnTo>
                <a:lnTo>
                  <a:pt x="1782631" y="956684"/>
                </a:lnTo>
                <a:lnTo>
                  <a:pt x="1834855" y="1061718"/>
                </a:lnTo>
                <a:cubicBezTo>
                  <a:pt x="1841324" y="1069849"/>
                  <a:pt x="1863695" y="1075992"/>
                  <a:pt x="1870164" y="1084123"/>
                </a:cubicBezTo>
                <a:lnTo>
                  <a:pt x="1885723" y="1115251"/>
                </a:lnTo>
                <a:lnTo>
                  <a:pt x="1929317" y="1189248"/>
                </a:lnTo>
                <a:lnTo>
                  <a:pt x="1941198" y="1242104"/>
                </a:lnTo>
                <a:lnTo>
                  <a:pt x="1986780" y="1312125"/>
                </a:lnTo>
                <a:lnTo>
                  <a:pt x="2023101" y="1388743"/>
                </a:lnTo>
                <a:lnTo>
                  <a:pt x="2095249" y="1451492"/>
                </a:lnTo>
                <a:lnTo>
                  <a:pt x="2024365" y="1532809"/>
                </a:lnTo>
                <a:lnTo>
                  <a:pt x="1744231" y="1622663"/>
                </a:lnTo>
                <a:lnTo>
                  <a:pt x="1427098" y="1627949"/>
                </a:lnTo>
                <a:lnTo>
                  <a:pt x="1125822" y="1670233"/>
                </a:lnTo>
                <a:lnTo>
                  <a:pt x="1035967" y="1664948"/>
                </a:lnTo>
                <a:lnTo>
                  <a:pt x="898543" y="1516952"/>
                </a:lnTo>
                <a:lnTo>
                  <a:pt x="766404" y="1368957"/>
                </a:lnTo>
                <a:lnTo>
                  <a:pt x="697692" y="1242104"/>
                </a:lnTo>
                <a:lnTo>
                  <a:pt x="491556" y="1067681"/>
                </a:lnTo>
                <a:lnTo>
                  <a:pt x="301276" y="935542"/>
                </a:lnTo>
                <a:lnTo>
                  <a:pt x="158566" y="718834"/>
                </a:lnTo>
                <a:lnTo>
                  <a:pt x="42284" y="570839"/>
                </a:lnTo>
                <a:lnTo>
                  <a:pt x="0" y="348846"/>
                </a:lnTo>
                <a:lnTo>
                  <a:pt x="10571" y="36999"/>
                </a:lnTo>
                <a:close/>
              </a:path>
            </a:pathLst>
          </a:custGeom>
          <a:solidFill>
            <a:schemeClr val="accent5">
              <a:lumMod val="50000"/>
              <a:alpha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93ECF3-C1C3-49BB-B6E0-CDAFB2C7750C}"/>
              </a:ext>
            </a:extLst>
          </p:cNvPr>
          <p:cNvSpPr txBox="1"/>
          <p:nvPr/>
        </p:nvSpPr>
        <p:spPr>
          <a:xfrm>
            <a:off x="2841173" y="3087331"/>
            <a:ext cx="2011680" cy="523220"/>
          </a:xfrm>
          <a:prstGeom prst="rect">
            <a:avLst/>
          </a:prstGeom>
          <a:noFill/>
        </p:spPr>
        <p:txBody>
          <a:bodyPr wrap="square" rtlCol="0">
            <a:spAutoFit/>
          </a:bodyPr>
          <a:lstStyle/>
          <a:p>
            <a:pPr algn="ctr"/>
            <a:r>
              <a:rPr lang="en-US" sz="2800" b="1" dirty="0">
                <a:solidFill>
                  <a:srgbClr val="FFFF00"/>
                </a:solidFill>
                <a:effectLst>
                  <a:outerShdw blurRad="38100" dist="38100" dir="2700000" algn="tl">
                    <a:srgbClr val="000000">
                      <a:alpha val="43137"/>
                    </a:srgbClr>
                  </a:outerShdw>
                </a:effectLst>
                <a:latin typeface="+mj-lt"/>
              </a:rPr>
              <a:t>Lower Egypt</a:t>
            </a:r>
          </a:p>
        </p:txBody>
      </p:sp>
      <p:sp>
        <p:nvSpPr>
          <p:cNvPr id="9" name="TextBox 8">
            <a:extLst>
              <a:ext uri="{FF2B5EF4-FFF2-40B4-BE49-F238E27FC236}">
                <a16:creationId xmlns:a16="http://schemas.microsoft.com/office/drawing/2014/main" id="{B7DE6D22-D0DB-4EC9-B83F-8B26EC022947}"/>
              </a:ext>
            </a:extLst>
          </p:cNvPr>
          <p:cNvSpPr txBox="1"/>
          <p:nvPr/>
        </p:nvSpPr>
        <p:spPr>
          <a:xfrm>
            <a:off x="2993573" y="4653033"/>
            <a:ext cx="2011680" cy="523220"/>
          </a:xfrm>
          <a:prstGeom prst="rect">
            <a:avLst/>
          </a:prstGeom>
          <a:noFill/>
        </p:spPr>
        <p:txBody>
          <a:bodyPr wrap="square" rtlCol="0">
            <a:spAutoFit/>
          </a:bodyPr>
          <a:lstStyle/>
          <a:p>
            <a:pPr algn="ctr"/>
            <a:r>
              <a:rPr lang="en-US" sz="2800" b="1" dirty="0">
                <a:solidFill>
                  <a:srgbClr val="FFFF00"/>
                </a:solidFill>
                <a:effectLst>
                  <a:outerShdw blurRad="38100" dist="38100" dir="2700000" algn="tl">
                    <a:srgbClr val="000000">
                      <a:alpha val="43137"/>
                    </a:srgbClr>
                  </a:outerShdw>
                </a:effectLst>
                <a:latin typeface="+mj-lt"/>
              </a:rPr>
              <a:t>Upper Egypt </a:t>
            </a:r>
          </a:p>
        </p:txBody>
      </p:sp>
      <p:sp>
        <p:nvSpPr>
          <p:cNvPr id="10" name="TextBox 9">
            <a:extLst>
              <a:ext uri="{FF2B5EF4-FFF2-40B4-BE49-F238E27FC236}">
                <a16:creationId xmlns:a16="http://schemas.microsoft.com/office/drawing/2014/main" id="{F654B481-61BD-445F-A080-753CD9D26699}"/>
              </a:ext>
            </a:extLst>
          </p:cNvPr>
          <p:cNvSpPr txBox="1"/>
          <p:nvPr/>
        </p:nvSpPr>
        <p:spPr>
          <a:xfrm>
            <a:off x="467248" y="783771"/>
            <a:ext cx="8234625"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Hyksos (Shepherd kings) ruled Lower Egypt from 1650-1550 BC</a:t>
            </a:r>
            <a:endParaRPr lang="en-US" sz="4800" dirty="0">
              <a:solidFill>
                <a:srgbClr val="FFFF00"/>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E6419F77-3E8F-4E69-BD7E-9951F7C7E85F}"/>
              </a:ext>
            </a:extLst>
          </p:cNvPr>
          <p:cNvSpPr txBox="1"/>
          <p:nvPr/>
        </p:nvSpPr>
        <p:spPr>
          <a:xfrm>
            <a:off x="2792974" y="2478110"/>
            <a:ext cx="1135118" cy="369332"/>
          </a:xfrm>
          <a:prstGeom prst="rect">
            <a:avLst/>
          </a:prstGeom>
          <a:noFill/>
        </p:spPr>
        <p:txBody>
          <a:bodyPr wrap="square" rtlCol="0">
            <a:spAutoFit/>
          </a:bodyPr>
          <a:lstStyle/>
          <a:p>
            <a:pPr algn="ctr"/>
            <a:r>
              <a:rPr lang="en-US" dirty="0"/>
              <a:t>Goshen</a:t>
            </a:r>
          </a:p>
        </p:txBody>
      </p:sp>
      <p:sp>
        <p:nvSpPr>
          <p:cNvPr id="13" name="TextBox 12">
            <a:extLst>
              <a:ext uri="{FF2B5EF4-FFF2-40B4-BE49-F238E27FC236}">
                <a16:creationId xmlns:a16="http://schemas.microsoft.com/office/drawing/2014/main" id="{75B45419-D1A0-4B08-8794-DD0ADA7C2BBD}"/>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400146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10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0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1D256D8E-B071-4F26-A1B0-9335BF4F9211}"/>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Tree>
    <p:extLst>
      <p:ext uri="{BB962C8B-B14F-4D97-AF65-F5344CB8AC3E}">
        <p14:creationId xmlns:p14="http://schemas.microsoft.com/office/powerpoint/2010/main" val="3133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3046988"/>
          </a:xfrm>
          <a:prstGeom prst="rect">
            <a:avLst/>
          </a:prstGeom>
          <a:noFill/>
        </p:spPr>
        <p:txBody>
          <a:bodyPr wrap="square" rtlCol="0">
            <a:spAutoFit/>
          </a:bodyPr>
          <a:lstStyle/>
          <a:p>
            <a:r>
              <a:rPr lang="en-US" sz="3200" dirty="0"/>
              <a:t>1 Kings 6:1 ~ </a:t>
            </a:r>
            <a:r>
              <a:rPr lang="en-US" sz="3200" dirty="0">
                <a:solidFill>
                  <a:srgbClr val="FFFF00"/>
                </a:solidFill>
              </a:rPr>
              <a:t>And it came to pass in the four hundred and eightieth year after the children of Israel had come out of the land of Egypt, in the fourth year of Solomon's reign over Israel, in the month of </a:t>
            </a:r>
            <a:r>
              <a:rPr lang="en-US" sz="3200" dirty="0" err="1">
                <a:solidFill>
                  <a:srgbClr val="FFFF00"/>
                </a:solidFill>
              </a:rPr>
              <a:t>Ziv</a:t>
            </a:r>
            <a:r>
              <a:rPr lang="en-US" sz="3200" dirty="0">
                <a:solidFill>
                  <a:srgbClr val="FFFF00"/>
                </a:solidFill>
              </a:rPr>
              <a:t>, which </a:t>
            </a:r>
            <a:r>
              <a:rPr lang="en-US" sz="3200" i="1" dirty="0">
                <a:solidFill>
                  <a:srgbClr val="FFFF00"/>
                </a:solidFill>
              </a:rPr>
              <a:t>is</a:t>
            </a:r>
            <a:r>
              <a:rPr lang="en-US" sz="3200" dirty="0">
                <a:solidFill>
                  <a:srgbClr val="FFFF00"/>
                </a:solidFill>
              </a:rPr>
              <a:t> the second month, that he began to build the house of the Lord.</a:t>
            </a:r>
          </a:p>
        </p:txBody>
      </p:sp>
      <p:sp>
        <p:nvSpPr>
          <p:cNvPr id="5" name="TextBox 4">
            <a:extLst>
              <a:ext uri="{FF2B5EF4-FFF2-40B4-BE49-F238E27FC236}">
                <a16:creationId xmlns:a16="http://schemas.microsoft.com/office/drawing/2014/main" id="{768D8E8E-AC01-4CCC-8C34-C2C966D73DF5}"/>
              </a:ext>
            </a:extLst>
          </p:cNvPr>
          <p:cNvSpPr txBox="1"/>
          <p:nvPr/>
        </p:nvSpPr>
        <p:spPr>
          <a:xfrm>
            <a:off x="669365" y="3733173"/>
            <a:ext cx="8032376"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996 BC  + 480 years = 1446 BC</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07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5" name="Straight Arrow Connector 44">
            <a:extLst>
              <a:ext uri="{FF2B5EF4-FFF2-40B4-BE49-F238E27FC236}">
                <a16:creationId xmlns:a16="http://schemas.microsoft.com/office/drawing/2014/main" id="{3BD9CA61-B7AE-48D6-ACB0-805CDF9FAA53}"/>
              </a:ext>
            </a:extLst>
          </p:cNvPr>
          <p:cNvCxnSpPr>
            <a:cxnSpLocks/>
          </p:cNvCxnSpPr>
          <p:nvPr/>
        </p:nvCxnSpPr>
        <p:spPr>
          <a:xfrm flipH="1" flipV="1">
            <a:off x="3318387" y="3731342"/>
            <a:ext cx="996012" cy="1538045"/>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grpSp>
        <p:nvGrpSpPr>
          <p:cNvPr id="57" name="Group 56">
            <a:extLst>
              <a:ext uri="{FF2B5EF4-FFF2-40B4-BE49-F238E27FC236}">
                <a16:creationId xmlns:a16="http://schemas.microsoft.com/office/drawing/2014/main" id="{466F81A4-B773-45AB-B59D-E1ADD734D3C7}"/>
              </a:ext>
            </a:extLst>
          </p:cNvPr>
          <p:cNvGrpSpPr/>
          <p:nvPr/>
        </p:nvGrpSpPr>
        <p:grpSpPr>
          <a:xfrm>
            <a:off x="468461" y="2891075"/>
            <a:ext cx="8205087" cy="782764"/>
            <a:chOff x="468461" y="3075459"/>
            <a:chExt cx="6879273" cy="782764"/>
          </a:xfrm>
        </p:grpSpPr>
        <p:sp>
          <p:nvSpPr>
            <p:cNvPr id="4" name="Rectangle 3">
              <a:extLst>
                <a:ext uri="{FF2B5EF4-FFF2-40B4-BE49-F238E27FC236}">
                  <a16:creationId xmlns:a16="http://schemas.microsoft.com/office/drawing/2014/main" id="{D53FDD07-8027-4007-88FD-077083104C95}"/>
                </a:ext>
              </a:extLst>
            </p:cNvPr>
            <p:cNvSpPr/>
            <p:nvPr/>
          </p:nvSpPr>
          <p:spPr>
            <a:xfrm>
              <a:off x="468461" y="3076528"/>
              <a:ext cx="1380539"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89D9C0-1127-466A-83B9-39FD6A0D2A93}"/>
                </a:ext>
              </a:extLst>
            </p:cNvPr>
            <p:cNvSpPr/>
            <p:nvPr/>
          </p:nvSpPr>
          <p:spPr>
            <a:xfrm>
              <a:off x="1845920" y="3075459"/>
              <a:ext cx="1380539"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22399F-66B8-4232-8350-01A17E343CC2}"/>
                </a:ext>
              </a:extLst>
            </p:cNvPr>
            <p:cNvSpPr/>
            <p:nvPr/>
          </p:nvSpPr>
          <p:spPr>
            <a:xfrm>
              <a:off x="3223622" y="3078240"/>
              <a:ext cx="1380539"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229706-E76E-4370-B68E-07F58E27E08B}"/>
                </a:ext>
              </a:extLst>
            </p:cNvPr>
            <p:cNvSpPr/>
            <p:nvPr/>
          </p:nvSpPr>
          <p:spPr>
            <a:xfrm>
              <a:off x="4601081" y="3077171"/>
              <a:ext cx="1380539"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CAD49C-71EC-4273-AFE7-AA34C3964BCC}"/>
                </a:ext>
              </a:extLst>
            </p:cNvPr>
            <p:cNvSpPr/>
            <p:nvPr/>
          </p:nvSpPr>
          <p:spPr>
            <a:xfrm>
              <a:off x="5967195" y="3078956"/>
              <a:ext cx="1380539"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8" name="TextBox 17">
            <a:extLst>
              <a:ext uri="{FF2B5EF4-FFF2-40B4-BE49-F238E27FC236}">
                <a16:creationId xmlns:a16="http://schemas.microsoft.com/office/drawing/2014/main" id="{0C6A5149-EA99-40CF-B150-5287C5FBA045}"/>
              </a:ext>
            </a:extLst>
          </p:cNvPr>
          <p:cNvSpPr txBox="1"/>
          <p:nvPr/>
        </p:nvSpPr>
        <p:spPr>
          <a:xfrm>
            <a:off x="1477614" y="3069025"/>
            <a:ext cx="1219200" cy="461665"/>
          </a:xfrm>
          <a:prstGeom prst="rect">
            <a:avLst/>
          </a:prstGeom>
        </p:spPr>
        <p:txBody>
          <a:bodyPr wrap="square" rtlCol="0">
            <a:spAutoFit/>
          </a:bodyPr>
          <a:lstStyle/>
          <a:p>
            <a:pPr algn="ctr"/>
            <a:r>
              <a:rPr lang="en-US" sz="2400" b="1" dirty="0"/>
              <a:t>1525 BC</a:t>
            </a:r>
          </a:p>
        </p:txBody>
      </p:sp>
      <p:sp useBgFill="1">
        <p:nvSpPr>
          <p:cNvPr id="19" name="TextBox 18">
            <a:extLst>
              <a:ext uri="{FF2B5EF4-FFF2-40B4-BE49-F238E27FC236}">
                <a16:creationId xmlns:a16="http://schemas.microsoft.com/office/drawing/2014/main" id="{B8F8285E-D0BC-4B47-8B23-2313641EBE84}"/>
              </a:ext>
            </a:extLst>
          </p:cNvPr>
          <p:cNvSpPr txBox="1"/>
          <p:nvPr/>
        </p:nvSpPr>
        <p:spPr>
          <a:xfrm>
            <a:off x="3120880" y="3062401"/>
            <a:ext cx="1219200" cy="461665"/>
          </a:xfrm>
          <a:prstGeom prst="rect">
            <a:avLst/>
          </a:prstGeom>
        </p:spPr>
        <p:txBody>
          <a:bodyPr wrap="square" rtlCol="0">
            <a:spAutoFit/>
          </a:bodyPr>
          <a:lstStyle/>
          <a:p>
            <a:pPr algn="ctr"/>
            <a:r>
              <a:rPr lang="en-US" sz="2400" b="1" dirty="0"/>
              <a:t>1500 BC</a:t>
            </a:r>
          </a:p>
        </p:txBody>
      </p:sp>
      <p:sp useBgFill="1">
        <p:nvSpPr>
          <p:cNvPr id="20" name="TextBox 19">
            <a:extLst>
              <a:ext uri="{FF2B5EF4-FFF2-40B4-BE49-F238E27FC236}">
                <a16:creationId xmlns:a16="http://schemas.microsoft.com/office/drawing/2014/main" id="{3350A41A-65E4-4334-9B52-D6B092705919}"/>
              </a:ext>
            </a:extLst>
          </p:cNvPr>
          <p:cNvSpPr txBox="1"/>
          <p:nvPr/>
        </p:nvSpPr>
        <p:spPr>
          <a:xfrm>
            <a:off x="4764145" y="3042525"/>
            <a:ext cx="1219200" cy="461665"/>
          </a:xfrm>
          <a:prstGeom prst="rect">
            <a:avLst/>
          </a:prstGeom>
        </p:spPr>
        <p:txBody>
          <a:bodyPr wrap="square" rtlCol="0">
            <a:spAutoFit/>
          </a:bodyPr>
          <a:lstStyle/>
          <a:p>
            <a:pPr algn="ctr"/>
            <a:r>
              <a:rPr lang="en-US" sz="2400" b="1" dirty="0"/>
              <a:t>1475 BC</a:t>
            </a:r>
          </a:p>
        </p:txBody>
      </p:sp>
      <p:sp useBgFill="1">
        <p:nvSpPr>
          <p:cNvPr id="21" name="TextBox 20">
            <a:extLst>
              <a:ext uri="{FF2B5EF4-FFF2-40B4-BE49-F238E27FC236}">
                <a16:creationId xmlns:a16="http://schemas.microsoft.com/office/drawing/2014/main" id="{B78C912B-8929-4074-BE19-8E7CEE8B6AB5}"/>
              </a:ext>
            </a:extLst>
          </p:cNvPr>
          <p:cNvSpPr txBox="1"/>
          <p:nvPr/>
        </p:nvSpPr>
        <p:spPr>
          <a:xfrm>
            <a:off x="6420664" y="3049153"/>
            <a:ext cx="1219200" cy="461665"/>
          </a:xfrm>
          <a:prstGeom prst="rect">
            <a:avLst/>
          </a:prstGeom>
        </p:spPr>
        <p:txBody>
          <a:bodyPr wrap="square" rtlCol="0">
            <a:spAutoFit/>
          </a:bodyPr>
          <a:lstStyle/>
          <a:p>
            <a:pPr algn="ctr"/>
            <a:r>
              <a:rPr lang="en-US" sz="2400" b="1" dirty="0"/>
              <a:t>1450 BC</a:t>
            </a:r>
          </a:p>
        </p:txBody>
      </p:sp>
      <p:sp useBgFill="1">
        <p:nvSpPr>
          <p:cNvPr id="23" name="TextBox 22">
            <a:extLst>
              <a:ext uri="{FF2B5EF4-FFF2-40B4-BE49-F238E27FC236}">
                <a16:creationId xmlns:a16="http://schemas.microsoft.com/office/drawing/2014/main" id="{F1F36B52-9F75-4FAE-AEC9-7E697C4F320C}"/>
              </a:ext>
            </a:extLst>
          </p:cNvPr>
          <p:cNvSpPr txBox="1"/>
          <p:nvPr/>
        </p:nvSpPr>
        <p:spPr>
          <a:xfrm>
            <a:off x="678298" y="768629"/>
            <a:ext cx="2042586" cy="707886"/>
          </a:xfrm>
          <a:prstGeom prst="rect">
            <a:avLst/>
          </a:prstGeom>
        </p:spPr>
        <p:txBody>
          <a:bodyPr wrap="square" rtlCol="0">
            <a:spAutoFit/>
          </a:bodyPr>
          <a:lstStyle/>
          <a:p>
            <a:pPr algn="ctr"/>
            <a:r>
              <a:rPr lang="en-US" sz="2000" dirty="0"/>
              <a:t>Hyksos driven out </a:t>
            </a:r>
          </a:p>
          <a:p>
            <a:pPr algn="ctr"/>
            <a:r>
              <a:rPr lang="en-US" sz="2000" dirty="0"/>
              <a:t>(c. 1550 BC)</a:t>
            </a:r>
          </a:p>
        </p:txBody>
      </p:sp>
      <p:cxnSp>
        <p:nvCxnSpPr>
          <p:cNvPr id="25" name="Straight Arrow Connector 24">
            <a:extLst>
              <a:ext uri="{FF2B5EF4-FFF2-40B4-BE49-F238E27FC236}">
                <a16:creationId xmlns:a16="http://schemas.microsoft.com/office/drawing/2014/main" id="{FD70E1D2-E1EE-4D4E-B85C-AA6A1609E533}"/>
              </a:ext>
            </a:extLst>
          </p:cNvPr>
          <p:cNvCxnSpPr>
            <a:cxnSpLocks/>
            <a:stCxn id="23" idx="2"/>
          </p:cNvCxnSpPr>
          <p:nvPr/>
        </p:nvCxnSpPr>
        <p:spPr>
          <a:xfrm flipH="1">
            <a:off x="501445" y="1476515"/>
            <a:ext cx="1198146" cy="1350259"/>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E986501-DA91-455B-AD52-338A81C1427D}"/>
              </a:ext>
            </a:extLst>
          </p:cNvPr>
          <p:cNvCxnSpPr>
            <a:cxnSpLocks/>
          </p:cNvCxnSpPr>
          <p:nvPr/>
        </p:nvCxnSpPr>
        <p:spPr>
          <a:xfrm flipH="1" flipV="1">
            <a:off x="757084" y="3726426"/>
            <a:ext cx="955759" cy="1475060"/>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27" name="TextBox 26">
            <a:extLst>
              <a:ext uri="{FF2B5EF4-FFF2-40B4-BE49-F238E27FC236}">
                <a16:creationId xmlns:a16="http://schemas.microsoft.com/office/drawing/2014/main" id="{83637ABC-BFF7-4419-A1BD-89DC8E5F0C91}"/>
              </a:ext>
            </a:extLst>
          </p:cNvPr>
          <p:cNvSpPr txBox="1"/>
          <p:nvPr/>
        </p:nvSpPr>
        <p:spPr>
          <a:xfrm>
            <a:off x="691548" y="5194859"/>
            <a:ext cx="2042587" cy="1015663"/>
          </a:xfrm>
          <a:prstGeom prst="rect">
            <a:avLst/>
          </a:prstGeom>
        </p:spPr>
        <p:txBody>
          <a:bodyPr wrap="square" rtlCol="0">
            <a:spAutoFit/>
          </a:bodyPr>
          <a:lstStyle/>
          <a:p>
            <a:pPr algn="ctr"/>
            <a:r>
              <a:rPr lang="en-US" sz="2000" dirty="0"/>
              <a:t>Amenhotep I enslaves Israelites</a:t>
            </a:r>
          </a:p>
          <a:p>
            <a:pPr algn="ctr"/>
            <a:r>
              <a:rPr lang="en-US" sz="2000" dirty="0"/>
              <a:t>( 1548 BC)</a:t>
            </a:r>
          </a:p>
        </p:txBody>
      </p:sp>
      <p:cxnSp>
        <p:nvCxnSpPr>
          <p:cNvPr id="32" name="Straight Arrow Connector 31">
            <a:extLst>
              <a:ext uri="{FF2B5EF4-FFF2-40B4-BE49-F238E27FC236}">
                <a16:creationId xmlns:a16="http://schemas.microsoft.com/office/drawing/2014/main" id="{14B67649-F896-4A38-B06A-7DCB906CB053}"/>
              </a:ext>
            </a:extLst>
          </p:cNvPr>
          <p:cNvCxnSpPr>
            <a:cxnSpLocks/>
            <a:stCxn id="31" idx="2"/>
          </p:cNvCxnSpPr>
          <p:nvPr/>
        </p:nvCxnSpPr>
        <p:spPr>
          <a:xfrm flipH="1">
            <a:off x="1622323" y="2404167"/>
            <a:ext cx="620665" cy="417691"/>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6A894FA-8089-4AB3-B6B5-5006B78D98A7}"/>
              </a:ext>
            </a:extLst>
          </p:cNvPr>
          <p:cNvCxnSpPr>
            <a:cxnSpLocks/>
            <a:stCxn id="38" idx="0"/>
          </p:cNvCxnSpPr>
          <p:nvPr/>
        </p:nvCxnSpPr>
        <p:spPr>
          <a:xfrm flipH="1" flipV="1">
            <a:off x="2118852" y="3736258"/>
            <a:ext cx="223477" cy="557450"/>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38" name="TextBox 37">
            <a:extLst>
              <a:ext uri="{FF2B5EF4-FFF2-40B4-BE49-F238E27FC236}">
                <a16:creationId xmlns:a16="http://schemas.microsoft.com/office/drawing/2014/main" id="{B345F31C-46DA-4659-AE10-89BC4889F864}"/>
              </a:ext>
            </a:extLst>
          </p:cNvPr>
          <p:cNvSpPr txBox="1"/>
          <p:nvPr/>
        </p:nvSpPr>
        <p:spPr>
          <a:xfrm>
            <a:off x="1575576" y="4293708"/>
            <a:ext cx="1533505" cy="707886"/>
          </a:xfrm>
          <a:prstGeom prst="rect">
            <a:avLst/>
          </a:prstGeom>
        </p:spPr>
        <p:txBody>
          <a:bodyPr wrap="square" rtlCol="0">
            <a:spAutoFit/>
          </a:bodyPr>
          <a:lstStyle/>
          <a:p>
            <a:pPr algn="ctr"/>
            <a:r>
              <a:rPr lang="en-US" sz="2000" dirty="0"/>
              <a:t>Moses born</a:t>
            </a:r>
          </a:p>
          <a:p>
            <a:pPr algn="ctr"/>
            <a:r>
              <a:rPr lang="en-US" sz="2000" dirty="0"/>
              <a:t>(1525 BC)</a:t>
            </a:r>
          </a:p>
        </p:txBody>
      </p:sp>
      <p:cxnSp>
        <p:nvCxnSpPr>
          <p:cNvPr id="43" name="Straight Arrow Connector 42">
            <a:extLst>
              <a:ext uri="{FF2B5EF4-FFF2-40B4-BE49-F238E27FC236}">
                <a16:creationId xmlns:a16="http://schemas.microsoft.com/office/drawing/2014/main" id="{01083E1B-3ED3-405A-9E7E-E867938F536C}"/>
              </a:ext>
            </a:extLst>
          </p:cNvPr>
          <p:cNvCxnSpPr>
            <a:cxnSpLocks/>
            <a:stCxn id="42" idx="2"/>
          </p:cNvCxnSpPr>
          <p:nvPr/>
        </p:nvCxnSpPr>
        <p:spPr>
          <a:xfrm flipH="1">
            <a:off x="3180735" y="1496395"/>
            <a:ext cx="1699381" cy="1315631"/>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42" name="TextBox 41">
            <a:extLst>
              <a:ext uri="{FF2B5EF4-FFF2-40B4-BE49-F238E27FC236}">
                <a16:creationId xmlns:a16="http://schemas.microsoft.com/office/drawing/2014/main" id="{200CF2F0-B6A9-4F8E-8068-6D5EB7721B8F}"/>
              </a:ext>
            </a:extLst>
          </p:cNvPr>
          <p:cNvSpPr txBox="1"/>
          <p:nvPr/>
        </p:nvSpPr>
        <p:spPr>
          <a:xfrm>
            <a:off x="3756693" y="788509"/>
            <a:ext cx="2246845" cy="707886"/>
          </a:xfrm>
          <a:prstGeom prst="rect">
            <a:avLst/>
          </a:prstGeom>
        </p:spPr>
        <p:txBody>
          <a:bodyPr wrap="square" rtlCol="0">
            <a:spAutoFit/>
          </a:bodyPr>
          <a:lstStyle/>
          <a:p>
            <a:pPr algn="ctr"/>
            <a:r>
              <a:rPr lang="en-US" sz="2000" dirty="0"/>
              <a:t>Thutmose II reigns</a:t>
            </a:r>
          </a:p>
          <a:p>
            <a:pPr algn="ctr"/>
            <a:r>
              <a:rPr lang="en-US" sz="2000" dirty="0"/>
              <a:t>(1510 BC)</a:t>
            </a:r>
          </a:p>
        </p:txBody>
      </p:sp>
      <p:sp useBgFill="1">
        <p:nvSpPr>
          <p:cNvPr id="31" name="TextBox 30">
            <a:extLst>
              <a:ext uri="{FF2B5EF4-FFF2-40B4-BE49-F238E27FC236}">
                <a16:creationId xmlns:a16="http://schemas.microsoft.com/office/drawing/2014/main" id="{39EC44B2-ECCD-473B-88C6-C085F5CE77B3}"/>
              </a:ext>
            </a:extLst>
          </p:cNvPr>
          <p:cNvSpPr txBox="1"/>
          <p:nvPr/>
        </p:nvSpPr>
        <p:spPr>
          <a:xfrm>
            <a:off x="884640" y="1696281"/>
            <a:ext cx="2716696" cy="707886"/>
          </a:xfrm>
          <a:prstGeom prst="rect">
            <a:avLst/>
          </a:prstGeom>
        </p:spPr>
        <p:txBody>
          <a:bodyPr wrap="square" rtlCol="0">
            <a:spAutoFit/>
          </a:bodyPr>
          <a:lstStyle/>
          <a:p>
            <a:pPr algn="ctr"/>
            <a:r>
              <a:rPr lang="en-US" sz="2000" dirty="0"/>
              <a:t>Thutmose I kills 1</a:t>
            </a:r>
            <a:r>
              <a:rPr lang="en-US" sz="2000" baseline="30000" dirty="0"/>
              <a:t>st </a:t>
            </a:r>
            <a:r>
              <a:rPr lang="en-US" sz="2000" dirty="0"/>
              <a:t>born</a:t>
            </a:r>
          </a:p>
          <a:p>
            <a:pPr algn="ctr"/>
            <a:r>
              <a:rPr lang="en-US" sz="2000" dirty="0"/>
              <a:t>(c. 1528 BC)</a:t>
            </a:r>
          </a:p>
        </p:txBody>
      </p:sp>
      <p:cxnSp>
        <p:nvCxnSpPr>
          <p:cNvPr id="48" name="Straight Arrow Connector 47">
            <a:extLst>
              <a:ext uri="{FF2B5EF4-FFF2-40B4-BE49-F238E27FC236}">
                <a16:creationId xmlns:a16="http://schemas.microsoft.com/office/drawing/2014/main" id="{D782DF4A-9E59-46CD-A781-AD68FC525C4E}"/>
              </a:ext>
            </a:extLst>
          </p:cNvPr>
          <p:cNvCxnSpPr>
            <a:cxnSpLocks/>
          </p:cNvCxnSpPr>
          <p:nvPr/>
        </p:nvCxnSpPr>
        <p:spPr>
          <a:xfrm flipH="1">
            <a:off x="4355697" y="2411895"/>
            <a:ext cx="645874" cy="419795"/>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FEC3BC4-05E6-4FA8-877E-6685757EAE20}"/>
              </a:ext>
            </a:extLst>
          </p:cNvPr>
          <p:cNvCxnSpPr>
            <a:cxnSpLocks/>
          </p:cNvCxnSpPr>
          <p:nvPr/>
        </p:nvCxnSpPr>
        <p:spPr>
          <a:xfrm flipH="1" flipV="1">
            <a:off x="4724400" y="3765754"/>
            <a:ext cx="457099" cy="585451"/>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52" name="TextBox 51">
            <a:extLst>
              <a:ext uri="{FF2B5EF4-FFF2-40B4-BE49-F238E27FC236}">
                <a16:creationId xmlns:a16="http://schemas.microsoft.com/office/drawing/2014/main" id="{169AA43C-00BC-4695-8FFD-21B3ADF938EC}"/>
              </a:ext>
            </a:extLst>
          </p:cNvPr>
          <p:cNvSpPr txBox="1"/>
          <p:nvPr/>
        </p:nvSpPr>
        <p:spPr>
          <a:xfrm>
            <a:off x="4404914" y="4306961"/>
            <a:ext cx="1533505" cy="707886"/>
          </a:xfrm>
          <a:prstGeom prst="rect">
            <a:avLst/>
          </a:prstGeom>
        </p:spPr>
        <p:txBody>
          <a:bodyPr wrap="square" rtlCol="0">
            <a:spAutoFit/>
          </a:bodyPr>
          <a:lstStyle/>
          <a:p>
            <a:pPr algn="ctr"/>
            <a:r>
              <a:rPr lang="en-US" sz="2000" dirty="0"/>
              <a:t>Thutmose III</a:t>
            </a:r>
          </a:p>
          <a:p>
            <a:pPr algn="ctr"/>
            <a:r>
              <a:rPr lang="en-US" sz="2000" dirty="0"/>
              <a:t>(1483 BC)</a:t>
            </a:r>
          </a:p>
        </p:txBody>
      </p:sp>
      <p:cxnSp>
        <p:nvCxnSpPr>
          <p:cNvPr id="65" name="Straight Arrow Connector 64">
            <a:extLst>
              <a:ext uri="{FF2B5EF4-FFF2-40B4-BE49-F238E27FC236}">
                <a16:creationId xmlns:a16="http://schemas.microsoft.com/office/drawing/2014/main" id="{7DD21827-B90A-417A-9C6E-DCA4A9206A57}"/>
              </a:ext>
            </a:extLst>
          </p:cNvPr>
          <p:cNvCxnSpPr>
            <a:cxnSpLocks/>
            <a:stCxn id="66" idx="2"/>
          </p:cNvCxnSpPr>
          <p:nvPr/>
        </p:nvCxnSpPr>
        <p:spPr>
          <a:xfrm flipH="1">
            <a:off x="7054645" y="1523294"/>
            <a:ext cx="446057" cy="1332977"/>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66" name="TextBox 65">
            <a:extLst>
              <a:ext uri="{FF2B5EF4-FFF2-40B4-BE49-F238E27FC236}">
                <a16:creationId xmlns:a16="http://schemas.microsoft.com/office/drawing/2014/main" id="{1A03EF89-C160-44D1-9071-D5D07C85938E}"/>
              </a:ext>
            </a:extLst>
          </p:cNvPr>
          <p:cNvSpPr txBox="1"/>
          <p:nvPr/>
        </p:nvSpPr>
        <p:spPr>
          <a:xfrm>
            <a:off x="6317599" y="815408"/>
            <a:ext cx="2366206" cy="707886"/>
          </a:xfrm>
          <a:prstGeom prst="rect">
            <a:avLst/>
          </a:prstGeom>
        </p:spPr>
        <p:txBody>
          <a:bodyPr wrap="square" rtlCol="0">
            <a:spAutoFit/>
          </a:bodyPr>
          <a:lstStyle/>
          <a:p>
            <a:pPr algn="ctr"/>
            <a:r>
              <a:rPr lang="en-US" sz="2000" dirty="0"/>
              <a:t>Amenhotep II reigns</a:t>
            </a:r>
          </a:p>
          <a:p>
            <a:pPr algn="ctr"/>
            <a:r>
              <a:rPr lang="en-US" sz="2000" dirty="0"/>
              <a:t>(1450 BC)</a:t>
            </a:r>
          </a:p>
        </p:txBody>
      </p:sp>
      <p:cxnSp>
        <p:nvCxnSpPr>
          <p:cNvPr id="70" name="Straight Arrow Connector 69">
            <a:extLst>
              <a:ext uri="{FF2B5EF4-FFF2-40B4-BE49-F238E27FC236}">
                <a16:creationId xmlns:a16="http://schemas.microsoft.com/office/drawing/2014/main" id="{6A98088B-BA1B-4933-BE51-4A789736796F}"/>
              </a:ext>
            </a:extLst>
          </p:cNvPr>
          <p:cNvCxnSpPr>
            <a:cxnSpLocks/>
          </p:cNvCxnSpPr>
          <p:nvPr/>
        </p:nvCxnSpPr>
        <p:spPr>
          <a:xfrm flipV="1">
            <a:off x="6440863" y="3741174"/>
            <a:ext cx="957911" cy="1516209"/>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71" name="TextBox 70">
            <a:extLst>
              <a:ext uri="{FF2B5EF4-FFF2-40B4-BE49-F238E27FC236}">
                <a16:creationId xmlns:a16="http://schemas.microsoft.com/office/drawing/2014/main" id="{4FDA3D59-BBA0-48B1-8840-386350DD4822}"/>
              </a:ext>
            </a:extLst>
          </p:cNvPr>
          <p:cNvSpPr txBox="1"/>
          <p:nvPr/>
        </p:nvSpPr>
        <p:spPr>
          <a:xfrm>
            <a:off x="5596819" y="5268141"/>
            <a:ext cx="1688088" cy="707886"/>
          </a:xfrm>
          <a:prstGeom prst="rect">
            <a:avLst/>
          </a:prstGeom>
        </p:spPr>
        <p:txBody>
          <a:bodyPr wrap="square" rtlCol="0">
            <a:spAutoFit/>
          </a:bodyPr>
          <a:lstStyle/>
          <a:p>
            <a:pPr algn="ctr"/>
            <a:r>
              <a:rPr lang="en-US" sz="2000" dirty="0"/>
              <a:t>Moses returns</a:t>
            </a:r>
          </a:p>
          <a:p>
            <a:pPr algn="ctr"/>
            <a:r>
              <a:rPr lang="en-US" sz="2000" dirty="0"/>
              <a:t>( 1447 BC)</a:t>
            </a:r>
          </a:p>
        </p:txBody>
      </p:sp>
      <p:sp useBgFill="1">
        <p:nvSpPr>
          <p:cNvPr id="49" name="TextBox 48">
            <a:extLst>
              <a:ext uri="{FF2B5EF4-FFF2-40B4-BE49-F238E27FC236}">
                <a16:creationId xmlns:a16="http://schemas.microsoft.com/office/drawing/2014/main" id="{57303F28-BB9E-4871-9117-7DFB553F44A1}"/>
              </a:ext>
            </a:extLst>
          </p:cNvPr>
          <p:cNvSpPr txBox="1"/>
          <p:nvPr/>
        </p:nvSpPr>
        <p:spPr>
          <a:xfrm>
            <a:off x="3856905" y="1702906"/>
            <a:ext cx="2338491" cy="708989"/>
          </a:xfrm>
          <a:prstGeom prst="rect">
            <a:avLst/>
          </a:prstGeom>
        </p:spPr>
        <p:txBody>
          <a:bodyPr wrap="square" rtlCol="0">
            <a:spAutoFit/>
          </a:bodyPr>
          <a:lstStyle/>
          <a:p>
            <a:pPr algn="ctr"/>
            <a:r>
              <a:rPr lang="en-US" sz="2000" dirty="0"/>
              <a:t>Moses kills Egyptian</a:t>
            </a:r>
          </a:p>
          <a:p>
            <a:pPr algn="ctr"/>
            <a:r>
              <a:rPr lang="en-US" sz="2000" dirty="0"/>
              <a:t>(1487 BC)</a:t>
            </a:r>
          </a:p>
        </p:txBody>
      </p:sp>
      <p:sp useBgFill="1">
        <p:nvSpPr>
          <p:cNvPr id="46" name="TextBox 45">
            <a:extLst>
              <a:ext uri="{FF2B5EF4-FFF2-40B4-BE49-F238E27FC236}">
                <a16:creationId xmlns:a16="http://schemas.microsoft.com/office/drawing/2014/main" id="{5BEAD5FE-3CA4-4EB1-B1E0-BB36F811AAA8}"/>
              </a:ext>
            </a:extLst>
          </p:cNvPr>
          <p:cNvSpPr txBox="1"/>
          <p:nvPr/>
        </p:nvSpPr>
        <p:spPr>
          <a:xfrm>
            <a:off x="3186840" y="5241243"/>
            <a:ext cx="2246846" cy="1015663"/>
          </a:xfrm>
          <a:prstGeom prst="rect">
            <a:avLst/>
          </a:prstGeom>
        </p:spPr>
        <p:txBody>
          <a:bodyPr wrap="square" rtlCol="0">
            <a:spAutoFit/>
          </a:bodyPr>
          <a:lstStyle/>
          <a:p>
            <a:pPr algn="ctr"/>
            <a:r>
              <a:rPr lang="en-US" sz="2000" dirty="0"/>
              <a:t>Hatshepsut begins co-regency</a:t>
            </a:r>
          </a:p>
          <a:p>
            <a:pPr algn="ctr"/>
            <a:r>
              <a:rPr lang="en-US" sz="2000" dirty="0"/>
              <a:t>( 1504 BC)</a:t>
            </a:r>
          </a:p>
        </p:txBody>
      </p:sp>
      <p:sp>
        <p:nvSpPr>
          <p:cNvPr id="97" name="TextBox 96">
            <a:extLst>
              <a:ext uri="{FF2B5EF4-FFF2-40B4-BE49-F238E27FC236}">
                <a16:creationId xmlns:a16="http://schemas.microsoft.com/office/drawing/2014/main" id="{5FFA3DD2-6CD6-448B-8868-C3D9FC076C13}"/>
              </a:ext>
            </a:extLst>
          </p:cNvPr>
          <p:cNvSpPr txBox="1"/>
          <p:nvPr/>
        </p:nvSpPr>
        <p:spPr>
          <a:xfrm>
            <a:off x="4611690" y="-161477"/>
            <a:ext cx="2544286"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1:1-2:25</a:t>
            </a:r>
          </a:p>
        </p:txBody>
      </p:sp>
      <p:sp>
        <p:nvSpPr>
          <p:cNvPr id="3" name="TextBox 2">
            <a:extLst>
              <a:ext uri="{FF2B5EF4-FFF2-40B4-BE49-F238E27FC236}">
                <a16:creationId xmlns:a16="http://schemas.microsoft.com/office/drawing/2014/main" id="{E2ECAB4A-EF14-4EA2-BBC7-E7CCEDCF26D5}"/>
              </a:ext>
            </a:extLst>
          </p:cNvPr>
          <p:cNvSpPr txBox="1"/>
          <p:nvPr/>
        </p:nvSpPr>
        <p:spPr>
          <a:xfrm>
            <a:off x="7516761" y="3908323"/>
            <a:ext cx="1017639" cy="646331"/>
          </a:xfrm>
          <a:prstGeom prst="rect">
            <a:avLst/>
          </a:prstGeom>
          <a:noFill/>
        </p:spPr>
        <p:txBody>
          <a:bodyPr wrap="square" rtlCol="0">
            <a:spAutoFit/>
          </a:bodyPr>
          <a:lstStyle/>
          <a:p>
            <a:pPr algn="ctr"/>
            <a:r>
              <a:rPr lang="en-US" dirty="0"/>
              <a:t>(dates approx.)</a:t>
            </a:r>
          </a:p>
        </p:txBody>
      </p:sp>
      <p:pic>
        <p:nvPicPr>
          <p:cNvPr id="1026" name="Picture 2" descr="Image result for anne baxter nefertiti">
            <a:extLst>
              <a:ext uri="{FF2B5EF4-FFF2-40B4-BE49-F238E27FC236}">
                <a16:creationId xmlns:a16="http://schemas.microsoft.com/office/drawing/2014/main" id="{584BA68E-A511-4A5D-8784-B7DC761E6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25421">
            <a:off x="1902552" y="10327"/>
            <a:ext cx="2535555"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6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par>
                          <p:cTn id="72" fill="hold">
                            <p:stCondLst>
                              <p:cond delay="500"/>
                            </p:stCondLst>
                            <p:childTnLst>
                              <p:par>
                                <p:cTn id="73" presetID="22" presetClass="entr" presetSubtype="4"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026"/>
                                        </p:tgtEl>
                                        <p:attrNameLst>
                                          <p:attrName>style.visibility</p:attrName>
                                        </p:attrNameLst>
                                      </p:cBhvr>
                                      <p:to>
                                        <p:strVal val="visible"/>
                                      </p:to>
                                    </p:set>
                                    <p:animEffect transition="in" filter="fade">
                                      <p:cBhvr>
                                        <p:cTn id="80" dur="500"/>
                                        <p:tgtEl>
                                          <p:spTgt spid="10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026"/>
                                        </p:tgtEl>
                                      </p:cBhvr>
                                    </p:animEffect>
                                    <p:set>
                                      <p:cBhvr>
                                        <p:cTn id="85" dur="1" fill="hold">
                                          <p:stCondLst>
                                            <p:cond delay="499"/>
                                          </p:stCondLst>
                                        </p:cTn>
                                        <p:tgtEl>
                                          <p:spTgt spid="1026"/>
                                        </p:tgtEl>
                                        <p:attrNameLst>
                                          <p:attrName>style.visibility</p:attrName>
                                        </p:attrNameLst>
                                      </p:cBhvr>
                                      <p:to>
                                        <p:strVal val="hidden"/>
                                      </p:to>
                                    </p:se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childTnLst>
                          </p:cTn>
                        </p:par>
                        <p:par>
                          <p:cTn id="90" fill="hold">
                            <p:stCondLst>
                              <p:cond delay="1000"/>
                            </p:stCondLst>
                            <p:childTnLst>
                              <p:par>
                                <p:cTn id="91" presetID="22" presetClass="entr" presetSubtype="1" fill="hold"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up)">
                                      <p:cBhvr>
                                        <p:cTn id="93" dur="500"/>
                                        <p:tgtEl>
                                          <p:spTgt spid="4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childTnLst>
                          </p:cTn>
                        </p:par>
                        <p:par>
                          <p:cTn id="99" fill="hold">
                            <p:stCondLst>
                              <p:cond delay="500"/>
                            </p:stCondLst>
                            <p:childTnLst>
                              <p:par>
                                <p:cTn id="100" presetID="22" presetClass="entr" presetSubtype="4" fill="hold" nodeType="after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down)">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childTnLst>
                                </p:cTn>
                              </p:par>
                            </p:childTnLst>
                          </p:cTn>
                        </p:par>
                        <p:par>
                          <p:cTn id="108" fill="hold">
                            <p:stCondLst>
                              <p:cond delay="500"/>
                            </p:stCondLst>
                            <p:childTnLst>
                              <p:par>
                                <p:cTn id="109" presetID="22" presetClass="entr" presetSubtype="1" fill="hold"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up)">
                                      <p:cBhvr>
                                        <p:cTn id="111" dur="500"/>
                                        <p:tgtEl>
                                          <p:spTgt spid="6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fade">
                                      <p:cBhvr>
                                        <p:cTn id="116" dur="500"/>
                                        <p:tgtEl>
                                          <p:spTgt spid="71"/>
                                        </p:tgtEl>
                                      </p:cBhvr>
                                    </p:animEffect>
                                  </p:childTnLst>
                                </p:cTn>
                              </p:par>
                            </p:childTnLst>
                          </p:cTn>
                        </p:par>
                        <p:par>
                          <p:cTn id="117" fill="hold">
                            <p:stCondLst>
                              <p:cond delay="500"/>
                            </p:stCondLst>
                            <p:childTnLst>
                              <p:par>
                                <p:cTn id="118" presetID="22" presetClass="entr" presetSubtype="4" fill="hold"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wipe(down)">
                                      <p:cBhvr>
                                        <p:cTn id="12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7" grpId="0" animBg="1"/>
      <p:bldP spid="38" grpId="0" animBg="1"/>
      <p:bldP spid="42" grpId="0" animBg="1"/>
      <p:bldP spid="31" grpId="0" animBg="1"/>
      <p:bldP spid="52" grpId="0" animBg="1"/>
      <p:bldP spid="66" grpId="0" animBg="1"/>
      <p:bldP spid="71" grpId="0" animBg="1"/>
      <p:bldP spid="49" grpId="0" animBg="1"/>
      <p:bldP spid="46" grpId="0" animBg="1"/>
      <p:bldP spid="3" grpId="0"/>
    </p:bldLst>
  </p:timing>
</p:sld>
</file>

<file path=ppt/theme/theme1.xml><?xml version="1.0" encoding="utf-8"?>
<a:theme xmlns:a="http://schemas.openxmlformats.org/drawingml/2006/main" name="Office Theme">
  <a:themeElements>
    <a:clrScheme name="Exodu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xodu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CD591E2-1B62-4FA6-98E6-51E7B8F12825}" vid="{43D1ECBE-401F-495A-8E28-F465504FE26C}"/>
    </a:ext>
  </a:extLst>
</a:theme>
</file>

<file path=docProps/app.xml><?xml version="1.0" encoding="utf-8"?>
<Properties xmlns="http://schemas.openxmlformats.org/officeDocument/2006/extended-properties" xmlns:vt="http://schemas.openxmlformats.org/officeDocument/2006/docPropsVTypes">
  <Template>Exodus</Template>
  <TotalTime>1104</TotalTime>
  <Words>408</Words>
  <Application>Microsoft Office PowerPoint</Application>
  <PresentationFormat>On-screen Show (4:3)</PresentationFormat>
  <Paragraphs>101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KG Tangled Up In You </vt:lpstr>
      <vt:lpstr>Calibri</vt:lpstr>
      <vt:lpstr>Times New Roman</vt:lpstr>
      <vt:lpstr>Arial</vt:lpstr>
      <vt:lpstr>Stencil</vt:lpstr>
      <vt:lpstr>Castellar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2020-01-13T15:36:12Z</dcterms:created>
  <dcterms:modified xsi:type="dcterms:W3CDTF">2020-01-15T23:29:25Z</dcterms:modified>
</cp:coreProperties>
</file>