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63" r:id="rId12"/>
    <p:sldId id="276" r:id="rId13"/>
    <p:sldId id="264" r:id="rId14"/>
    <p:sldId id="261" r:id="rId15"/>
    <p:sldId id="262" r:id="rId16"/>
    <p:sldId id="273" r:id="rId17"/>
    <p:sldId id="260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embeddedFontLst>
    <p:embeddedFont>
      <p:font typeface="Cry Uncial" pitchFamily="2" charset="0"/>
      <p:regular r:id="rId23"/>
    </p:embeddedFont>
    <p:embeddedFont>
      <p:font typeface="Arial Rounded MT Bold" panose="020F0704030504030204" pitchFamily="34" charset="0"/>
      <p:regular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7C"/>
    <a:srgbClr val="605D3A"/>
    <a:srgbClr val="858151"/>
    <a:srgbClr val="969200"/>
    <a:srgbClr val="C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18" autoAdjust="0"/>
    <p:restoredTop sz="94660"/>
  </p:normalViewPr>
  <p:slideViewPr>
    <p:cSldViewPr snapToGrid="0">
      <p:cViewPr>
        <p:scale>
          <a:sx n="62" d="100"/>
          <a:sy n="62" d="100"/>
        </p:scale>
        <p:origin x="58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59F8-026C-402A-BDBC-D18122B3E9A4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10" Type="http://schemas.openxmlformats.org/officeDocument/2006/relationships/image" Target="../media/image10.png"/><Relationship Id="rId4" Type="http://schemas.openxmlformats.org/officeDocument/2006/relationships/image" Target="../media/image8.jp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10" Type="http://schemas.openxmlformats.org/officeDocument/2006/relationships/image" Target="../media/image10.png"/><Relationship Id="rId4" Type="http://schemas.openxmlformats.org/officeDocument/2006/relationships/image" Target="../media/image8.jpg"/><Relationship Id="rId9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10" Type="http://schemas.openxmlformats.org/officeDocument/2006/relationships/image" Target="../media/image10.png"/><Relationship Id="rId4" Type="http://schemas.openxmlformats.org/officeDocument/2006/relationships/image" Target="../media/image8.jpg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10" Type="http://schemas.openxmlformats.org/officeDocument/2006/relationships/image" Target="../media/image10.png"/><Relationship Id="rId4" Type="http://schemas.openxmlformats.org/officeDocument/2006/relationships/image" Target="../media/image8.jpg"/><Relationship Id="rId9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380975" y="4049488"/>
            <a:ext cx="3411658" cy="1323439"/>
          </a:xfrm>
          <a:prstGeom prst="rect">
            <a:avLst/>
          </a:prstGeom>
          <a:solidFill>
            <a:srgbClr val="605D3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cap="all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A free CD of this message will be available following the service</a:t>
            </a:r>
          </a:p>
        </p:txBody>
      </p:sp>
      <p:sp>
        <p:nvSpPr>
          <p:cNvPr id="8" name="Flowchart: Stored Data 7"/>
          <p:cNvSpPr/>
          <p:nvPr/>
        </p:nvSpPr>
        <p:spPr>
          <a:xfrm rot="5400000">
            <a:off x="1352975" y="3177195"/>
            <a:ext cx="1295790" cy="269974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74 w 10007"/>
              <a:gd name="connsiteY0" fmla="*/ 0 h 10047"/>
              <a:gd name="connsiteX1" fmla="*/ 10007 w 10007"/>
              <a:gd name="connsiteY1" fmla="*/ 0 h 10047"/>
              <a:gd name="connsiteX2" fmla="*/ 8340 w 10007"/>
              <a:gd name="connsiteY2" fmla="*/ 5000 h 10047"/>
              <a:gd name="connsiteX3" fmla="*/ 10007 w 10007"/>
              <a:gd name="connsiteY3" fmla="*/ 10000 h 10047"/>
              <a:gd name="connsiteX4" fmla="*/ 2248 w 10007"/>
              <a:gd name="connsiteY4" fmla="*/ 10047 h 10047"/>
              <a:gd name="connsiteX5" fmla="*/ 7 w 10007"/>
              <a:gd name="connsiteY5" fmla="*/ 5000 h 10047"/>
              <a:gd name="connsiteX6" fmla="*/ 1674 w 10007"/>
              <a:gd name="connsiteY6" fmla="*/ 0 h 10047"/>
              <a:gd name="connsiteX0" fmla="*/ 2273 w 10001"/>
              <a:gd name="connsiteY0" fmla="*/ 0 h 10047"/>
              <a:gd name="connsiteX1" fmla="*/ 10001 w 10001"/>
              <a:gd name="connsiteY1" fmla="*/ 0 h 10047"/>
              <a:gd name="connsiteX2" fmla="*/ 8334 w 10001"/>
              <a:gd name="connsiteY2" fmla="*/ 5000 h 10047"/>
              <a:gd name="connsiteX3" fmla="*/ 10001 w 10001"/>
              <a:gd name="connsiteY3" fmla="*/ 10000 h 10047"/>
              <a:gd name="connsiteX4" fmla="*/ 2242 w 10001"/>
              <a:gd name="connsiteY4" fmla="*/ 10047 h 10047"/>
              <a:gd name="connsiteX5" fmla="*/ 1 w 10001"/>
              <a:gd name="connsiteY5" fmla="*/ 5000 h 10047"/>
              <a:gd name="connsiteX6" fmla="*/ 2273 w 10001"/>
              <a:gd name="connsiteY6" fmla="*/ 0 h 10047"/>
              <a:gd name="connsiteX0" fmla="*/ 1923 w 10001"/>
              <a:gd name="connsiteY0" fmla="*/ 0 h 10063"/>
              <a:gd name="connsiteX1" fmla="*/ 10001 w 10001"/>
              <a:gd name="connsiteY1" fmla="*/ 16 h 10063"/>
              <a:gd name="connsiteX2" fmla="*/ 8334 w 10001"/>
              <a:gd name="connsiteY2" fmla="*/ 5016 h 10063"/>
              <a:gd name="connsiteX3" fmla="*/ 10001 w 10001"/>
              <a:gd name="connsiteY3" fmla="*/ 10016 h 10063"/>
              <a:gd name="connsiteX4" fmla="*/ 2242 w 10001"/>
              <a:gd name="connsiteY4" fmla="*/ 10063 h 10063"/>
              <a:gd name="connsiteX5" fmla="*/ 1 w 10001"/>
              <a:gd name="connsiteY5" fmla="*/ 5016 h 10063"/>
              <a:gd name="connsiteX6" fmla="*/ 1923 w 10001"/>
              <a:gd name="connsiteY6" fmla="*/ 0 h 10063"/>
              <a:gd name="connsiteX0" fmla="*/ 1767 w 10004"/>
              <a:gd name="connsiteY0" fmla="*/ 0 h 10110"/>
              <a:gd name="connsiteX1" fmla="*/ 10004 w 10004"/>
              <a:gd name="connsiteY1" fmla="*/ 63 h 10110"/>
              <a:gd name="connsiteX2" fmla="*/ 8337 w 10004"/>
              <a:gd name="connsiteY2" fmla="*/ 5063 h 10110"/>
              <a:gd name="connsiteX3" fmla="*/ 10004 w 10004"/>
              <a:gd name="connsiteY3" fmla="*/ 10063 h 10110"/>
              <a:gd name="connsiteX4" fmla="*/ 2245 w 10004"/>
              <a:gd name="connsiteY4" fmla="*/ 10110 h 10110"/>
              <a:gd name="connsiteX5" fmla="*/ 4 w 10004"/>
              <a:gd name="connsiteY5" fmla="*/ 5063 h 10110"/>
              <a:gd name="connsiteX6" fmla="*/ 1767 w 10004"/>
              <a:gd name="connsiteY6" fmla="*/ 0 h 10110"/>
              <a:gd name="connsiteX0" fmla="*/ 1767 w 10004"/>
              <a:gd name="connsiteY0" fmla="*/ 0 h 10110"/>
              <a:gd name="connsiteX1" fmla="*/ 10004 w 10004"/>
              <a:gd name="connsiteY1" fmla="*/ 63 h 10110"/>
              <a:gd name="connsiteX2" fmla="*/ 8337 w 10004"/>
              <a:gd name="connsiteY2" fmla="*/ 5063 h 10110"/>
              <a:gd name="connsiteX3" fmla="*/ 10004 w 10004"/>
              <a:gd name="connsiteY3" fmla="*/ 10063 h 10110"/>
              <a:gd name="connsiteX4" fmla="*/ 2213 w 10004"/>
              <a:gd name="connsiteY4" fmla="*/ 10110 h 10110"/>
              <a:gd name="connsiteX5" fmla="*/ 4 w 10004"/>
              <a:gd name="connsiteY5" fmla="*/ 5063 h 10110"/>
              <a:gd name="connsiteX6" fmla="*/ 1767 w 10004"/>
              <a:gd name="connsiteY6" fmla="*/ 0 h 10110"/>
              <a:gd name="connsiteX0" fmla="*/ 1765 w 10002"/>
              <a:gd name="connsiteY0" fmla="*/ 0 h 10110"/>
              <a:gd name="connsiteX1" fmla="*/ 10002 w 10002"/>
              <a:gd name="connsiteY1" fmla="*/ 63 h 10110"/>
              <a:gd name="connsiteX2" fmla="*/ 8335 w 10002"/>
              <a:gd name="connsiteY2" fmla="*/ 5063 h 10110"/>
              <a:gd name="connsiteX3" fmla="*/ 10002 w 10002"/>
              <a:gd name="connsiteY3" fmla="*/ 10063 h 10110"/>
              <a:gd name="connsiteX4" fmla="*/ 2052 w 10002"/>
              <a:gd name="connsiteY4" fmla="*/ 10110 h 10110"/>
              <a:gd name="connsiteX5" fmla="*/ 2 w 10002"/>
              <a:gd name="connsiteY5" fmla="*/ 5063 h 10110"/>
              <a:gd name="connsiteX6" fmla="*/ 1765 w 10002"/>
              <a:gd name="connsiteY6" fmla="*/ 0 h 10110"/>
              <a:gd name="connsiteX0" fmla="*/ 1607 w 9844"/>
              <a:gd name="connsiteY0" fmla="*/ 0 h 10110"/>
              <a:gd name="connsiteX1" fmla="*/ 9844 w 9844"/>
              <a:gd name="connsiteY1" fmla="*/ 63 h 10110"/>
              <a:gd name="connsiteX2" fmla="*/ 8177 w 9844"/>
              <a:gd name="connsiteY2" fmla="*/ 5063 h 10110"/>
              <a:gd name="connsiteX3" fmla="*/ 9844 w 9844"/>
              <a:gd name="connsiteY3" fmla="*/ 10063 h 10110"/>
              <a:gd name="connsiteX4" fmla="*/ 1894 w 9844"/>
              <a:gd name="connsiteY4" fmla="*/ 10110 h 10110"/>
              <a:gd name="connsiteX5" fmla="*/ 3 w 9844"/>
              <a:gd name="connsiteY5" fmla="*/ 5063 h 10110"/>
              <a:gd name="connsiteX6" fmla="*/ 1607 w 9844"/>
              <a:gd name="connsiteY6" fmla="*/ 0 h 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4" h="10110">
                <a:moveTo>
                  <a:pt x="1607" y="0"/>
                </a:moveTo>
                <a:lnTo>
                  <a:pt x="9844" y="63"/>
                </a:lnTo>
                <a:cubicBezTo>
                  <a:pt x="8923" y="63"/>
                  <a:pt x="8177" y="2302"/>
                  <a:pt x="8177" y="5063"/>
                </a:cubicBezTo>
                <a:cubicBezTo>
                  <a:pt x="8177" y="7824"/>
                  <a:pt x="8923" y="10063"/>
                  <a:pt x="9844" y="10063"/>
                </a:cubicBezTo>
                <a:lnTo>
                  <a:pt x="1894" y="10110"/>
                </a:lnTo>
                <a:cubicBezTo>
                  <a:pt x="973" y="10110"/>
                  <a:pt x="51" y="6748"/>
                  <a:pt x="3" y="5063"/>
                </a:cubicBezTo>
                <a:cubicBezTo>
                  <a:pt x="-45" y="3378"/>
                  <a:pt x="686" y="0"/>
                  <a:pt x="160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7000" dist="190500" dir="2400000" algn="tl" rotWithShape="0">
              <a:srgbClr val="605D3A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6" name="Wave 5"/>
          <p:cNvSpPr/>
          <p:nvPr/>
        </p:nvSpPr>
        <p:spPr>
          <a:xfrm>
            <a:off x="362309" y="2149193"/>
            <a:ext cx="8333117" cy="2018581"/>
          </a:xfrm>
          <a:prstGeom prst="wav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27000" dist="190500" dir="2400000" algn="tl" rotWithShape="0">
              <a:srgbClr val="605D3A">
                <a:alpha val="50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7610" y="2475931"/>
            <a:ext cx="8189342" cy="1266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86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ry Uncial" pitchFamily="2" charset="0"/>
              </a:rPr>
              <a:t>ECCLESIASTES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755" y="4131086"/>
            <a:ext cx="2351651" cy="79854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9121"/>
              </a:avLst>
            </a:prstTxWarp>
            <a:spAutoFit/>
          </a:bodyPr>
          <a:lstStyle/>
          <a:p>
            <a:pPr algn="ctr"/>
            <a:r>
              <a:rPr lang="en-US" sz="60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ry Uncial" pitchFamily="2" charset="0"/>
              </a:rPr>
              <a:t>11-12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575" y="127420"/>
            <a:ext cx="385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05D3A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ry Uncial" pitchFamily="2" charset="0"/>
              </a:rPr>
              <a:t>To everything thing there is a season</a:t>
            </a:r>
          </a:p>
          <a:p>
            <a:r>
              <a:rPr lang="en-US" sz="2400" dirty="0">
                <a:solidFill>
                  <a:srgbClr val="605D3A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ry Uncial" pitchFamily="2" charset="0"/>
              </a:rPr>
              <a:t>A time for every purpose under heaven</a:t>
            </a:r>
          </a:p>
        </p:txBody>
      </p:sp>
      <p:pic>
        <p:nvPicPr>
          <p:cNvPr id="25" name="Picture 24" descr="scarica il CD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1" y="3989709"/>
            <a:ext cx="1221416" cy="1218903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627368" y="5576813"/>
            <a:ext cx="3910669" cy="1015663"/>
          </a:xfrm>
          <a:prstGeom prst="rect">
            <a:avLst/>
          </a:prstGeom>
          <a:solidFill>
            <a:srgbClr val="605D3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cap="all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IT WILL ALSO be available LATER THIS WEEK</a:t>
            </a:r>
          </a:p>
          <a:p>
            <a:pPr algn="r"/>
            <a:r>
              <a:rPr lang="en-US" sz="2000" cap="all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VIA cALVARYOKC.CO</a:t>
            </a:r>
            <a:endParaRPr lang="en-US" sz="2000" dirty="0">
              <a:ln w="3175">
                <a:solidFill>
                  <a:sysClr val="windowText" lastClr="000000"/>
                </a:solidFill>
              </a:ln>
              <a:latin typeface="Cry Uncial" pitchFamily="2" charset="0"/>
            </a:endParaRPr>
          </a:p>
        </p:txBody>
      </p:sp>
      <p:pic>
        <p:nvPicPr>
          <p:cNvPr id="14" name="Picture 13" descr="File:Oxygen480-devices-audio-headphones.sv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4261">
            <a:off x="3345578" y="5003365"/>
            <a:ext cx="1392786" cy="1392786"/>
          </a:xfrm>
          <a:prstGeom prst="rect">
            <a:avLst/>
          </a:prstGeom>
          <a:effectLst>
            <a:outerShdw blurRad="50800" dist="127000" dir="10800000" algn="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0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580885" y="4746827"/>
            <a:ext cx="8110686" cy="521613"/>
            <a:chOff x="-4028" y="1019859"/>
            <a:chExt cx="7313792" cy="924068"/>
          </a:xfrm>
        </p:grpSpPr>
        <p:sp>
          <p:nvSpPr>
            <p:cNvPr id="75" name="Rectangle 74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/>
          <p:cNvSpPr/>
          <p:nvPr/>
        </p:nvSpPr>
        <p:spPr>
          <a:xfrm>
            <a:off x="523568" y="4695998"/>
            <a:ext cx="2649289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76410" y="3565700"/>
            <a:ext cx="8110686" cy="521613"/>
            <a:chOff x="-4028" y="1019859"/>
            <a:chExt cx="7313792" cy="924068"/>
          </a:xfrm>
        </p:grpSpPr>
        <p:sp>
          <p:nvSpPr>
            <p:cNvPr id="56" name="Rectangle 55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78182" y="2392577"/>
            <a:ext cx="8110686" cy="521613"/>
            <a:chOff x="-4028" y="1019859"/>
            <a:chExt cx="7313792" cy="924068"/>
          </a:xfrm>
        </p:grpSpPr>
        <p:sp>
          <p:nvSpPr>
            <p:cNvPr id="37" name="Rectangle 36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79956" y="1198184"/>
            <a:ext cx="8110686" cy="521613"/>
            <a:chOff x="-4028" y="1019859"/>
            <a:chExt cx="7313792" cy="924068"/>
          </a:xfrm>
        </p:grpSpPr>
        <p:sp>
          <p:nvSpPr>
            <p:cNvPr id="9" name="Rectangle 8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9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264" y="1134790"/>
            <a:ext cx="1722794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8773" y="2336670"/>
            <a:ext cx="874725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6193" y="3509163"/>
            <a:ext cx="2020063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58210" y="724040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410" y="706931"/>
            <a:ext cx="601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Blaise Pascal (1623-1662)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4361" y="1294575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2019" y="129172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68135" y="1289580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6205" y="1286731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2383" y="1286147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2170" y="1289285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8348" y="129299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56436" y="1918433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4636" y="1901324"/>
            <a:ext cx="601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Raphael (1483-1520)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52587" y="248896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50245" y="2486119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66361" y="248397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74431" y="2481124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00609" y="2480540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00396" y="248367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26574" y="248738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54664" y="3091556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864" y="3074447"/>
            <a:ext cx="601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Joan of Arc (1412-1431)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50815" y="3662091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48473" y="3659242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4589" y="365709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72659" y="3654247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98837" y="365366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98624" y="3656801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24802" y="3660509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959139" y="4272683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7339" y="4255574"/>
            <a:ext cx="601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Isaac Newton (1642-1726)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55290" y="484321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52948" y="4840369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69064" y="483822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377134" y="4835374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03312" y="4834790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03099" y="483792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429277" y="484163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9896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15" grpId="0" animBg="1"/>
      <p:bldP spid="16" grpId="0" animBg="1"/>
      <p:bldP spid="17" grpId="0" animBg="1"/>
      <p:bldP spid="27" grpId="0"/>
      <p:bldP spid="35" grpId="0"/>
      <p:bldP spid="18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4" grpId="0" animBg="1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4" grpId="0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9956" y="1198184"/>
            <a:ext cx="8110686" cy="521613"/>
            <a:chOff x="-4028" y="1019859"/>
            <a:chExt cx="7313792" cy="924068"/>
          </a:xfrm>
        </p:grpSpPr>
        <p:sp>
          <p:nvSpPr>
            <p:cNvPr id="9" name="Rectangle 8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>
          <a:xfrm>
            <a:off x="533694" y="1138133"/>
            <a:ext cx="2639163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80885" y="4746827"/>
            <a:ext cx="8110686" cy="521613"/>
            <a:chOff x="-4028" y="1019859"/>
            <a:chExt cx="7313792" cy="924068"/>
          </a:xfrm>
        </p:grpSpPr>
        <p:sp>
          <p:nvSpPr>
            <p:cNvPr id="75" name="Rectangle 74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/>
          <p:cNvSpPr/>
          <p:nvPr/>
        </p:nvSpPr>
        <p:spPr>
          <a:xfrm>
            <a:off x="523568" y="4695998"/>
            <a:ext cx="2855821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76410" y="3565700"/>
            <a:ext cx="8110686" cy="521613"/>
            <a:chOff x="-4028" y="1019859"/>
            <a:chExt cx="7313792" cy="924068"/>
          </a:xfrm>
        </p:grpSpPr>
        <p:sp>
          <p:nvSpPr>
            <p:cNvPr id="56" name="Rectangle 55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78182" y="2392577"/>
            <a:ext cx="8110686" cy="521613"/>
            <a:chOff x="-4028" y="1019859"/>
            <a:chExt cx="7313792" cy="924068"/>
          </a:xfrm>
        </p:grpSpPr>
        <p:sp>
          <p:nvSpPr>
            <p:cNvPr id="37" name="Rectangle 36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9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8772" y="2336670"/>
            <a:ext cx="2819445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6193" y="3509163"/>
            <a:ext cx="2863111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58210" y="724040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6410" y="706931"/>
            <a:ext cx="601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Francis of Assisi (1182-1226)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56436" y="1918433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4636" y="1901324"/>
            <a:ext cx="53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John Calvin (1509-1564)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52587" y="248896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50245" y="2486119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66361" y="248397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74431" y="2481124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00609" y="2480540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00396" y="248367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26574" y="248738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54664" y="3091556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2864" y="3074447"/>
            <a:ext cx="570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C. H. Spurgeon (1834-1892)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50815" y="3662091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48473" y="3659242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4589" y="365709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372659" y="3654247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98837" y="365366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98624" y="3656801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24802" y="3660509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959139" y="4272683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27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77339" y="4255574"/>
            <a:ext cx="559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Patrick Henry (1736-1799)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55290" y="484321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52948" y="4840369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369064" y="483822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377134" y="4835374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403312" y="4834790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03099" y="483792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429277" y="484163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4361" y="1294575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2019" y="129172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68135" y="1289580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6205" y="1286731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2383" y="1286147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2170" y="1289285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8348" y="129299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187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3" grpId="0" animBg="1"/>
      <p:bldP spid="16" grpId="0" animBg="1"/>
      <p:bldP spid="17" grpId="0" animBg="1"/>
      <p:bldP spid="27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4" grpId="0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9956" y="1198184"/>
            <a:ext cx="8110686" cy="521613"/>
            <a:chOff x="-4028" y="1019859"/>
            <a:chExt cx="7313792" cy="924068"/>
          </a:xfrm>
        </p:grpSpPr>
        <p:sp>
          <p:nvSpPr>
            <p:cNvPr id="9" name="Rectangle 8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>
          <a:xfrm>
            <a:off x="533694" y="1138133"/>
            <a:ext cx="3175181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78182" y="2392577"/>
            <a:ext cx="8110686" cy="521613"/>
            <a:chOff x="-4028" y="1019859"/>
            <a:chExt cx="7313792" cy="924068"/>
          </a:xfrm>
        </p:grpSpPr>
        <p:sp>
          <p:nvSpPr>
            <p:cNvPr id="37" name="Rectangle 36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9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8773" y="2336670"/>
            <a:ext cx="2231520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58210" y="724040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5435" y="676468"/>
            <a:ext cx="601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Martin Luther (1483-1546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56436" y="1918433"/>
            <a:ext cx="892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4636" y="1901324"/>
            <a:ext cx="53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Greg Laurie (1952 - 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52587" y="248896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50245" y="2486119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66361" y="248397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374431" y="2481124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00609" y="2480540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00396" y="248367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26574" y="248738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4361" y="1294575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2019" y="129172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68135" y="1289580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76205" y="1286731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02383" y="1286147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02170" y="1289285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8348" y="1292993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8910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6" grpId="0" animBg="1"/>
      <p:bldP spid="27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78182" y="3176345"/>
            <a:ext cx="8110686" cy="521613"/>
            <a:chOff x="-4028" y="1019859"/>
            <a:chExt cx="7313792" cy="924068"/>
          </a:xfrm>
        </p:grpSpPr>
        <p:sp>
          <p:nvSpPr>
            <p:cNvPr id="24" name="Rectangle 23"/>
            <p:cNvSpPr/>
            <p:nvPr/>
          </p:nvSpPr>
          <p:spPr>
            <a:xfrm>
              <a:off x="-4028" y="1026507"/>
              <a:ext cx="7313792" cy="90742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159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29424" y="102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835460" y="1029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738908" y="1031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660814" y="10340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83222" y="103650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88654" y="1035227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395366" y="1019859"/>
              <a:ext cx="0" cy="907420"/>
            </a:xfrm>
            <a:prstGeom prst="line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528773" y="3120438"/>
            <a:ext cx="2613584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015657" y="3111056"/>
            <a:ext cx="1161860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094381" y="3117784"/>
            <a:ext cx="1101287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23464" y="3113394"/>
            <a:ext cx="1076289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117424" y="3111056"/>
            <a:ext cx="1087833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40641" y="2513707"/>
            <a:ext cx="512048" cy="60673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9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6585" y="2052042"/>
            <a:ext cx="1454056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19 in 20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52587" y="327273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350245" y="3269887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20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66361" y="3267741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74431" y="3264892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00609" y="3264308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00396" y="3267446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82022" y="4359809"/>
            <a:ext cx="157589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1:10,000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851169" y="2053382"/>
            <a:ext cx="1575890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1:50,000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91573" y="4358139"/>
            <a:ext cx="173347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1:200,000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20744" y="2055726"/>
            <a:ext cx="173347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1:300,000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49448" y="4353446"/>
            <a:ext cx="173347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1:500,000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75453" y="2044004"/>
            <a:ext cx="1733479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1:700,000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32776" y="3749776"/>
            <a:ext cx="774405" cy="6036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433753" y="2502683"/>
            <a:ext cx="700866" cy="60741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5711667" y="3770880"/>
            <a:ext cx="384336" cy="6036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457515" y="2518459"/>
            <a:ext cx="700866" cy="60741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982927" y="3770880"/>
            <a:ext cx="153445" cy="58256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119496" y="3111963"/>
            <a:ext cx="1079721" cy="62933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426574" y="3271154"/>
            <a:ext cx="522162" cy="330669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65" name="Right Arrow 64"/>
          <p:cNvSpPr/>
          <p:nvPr/>
        </p:nvSpPr>
        <p:spPr>
          <a:xfrm>
            <a:off x="8099639" y="2602524"/>
            <a:ext cx="853868" cy="1650609"/>
          </a:xfrm>
          <a:prstGeom prst="rightArrow">
            <a:avLst>
              <a:gd name="adj1" fmla="val 39669"/>
              <a:gd name="adj2" fmla="val 64791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8136372" y="2512815"/>
            <a:ext cx="472561" cy="59728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4" grpId="0" animBg="1"/>
      <p:bldP spid="64" grpId="1" animBg="1"/>
      <p:bldP spid="47" grpId="0" animBg="1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2883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Jonathan Edwards’ </a:t>
            </a:r>
            <a:r>
              <a:rPr lang="en-US" sz="3200" i="1" dirty="0"/>
              <a:t>“Resolutions”</a:t>
            </a:r>
            <a:r>
              <a:rPr lang="en-US" sz="3200" dirty="0"/>
              <a:t> (drawn up in his early 20s)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94" y="1690319"/>
            <a:ext cx="8190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1) </a:t>
            </a:r>
            <a:r>
              <a:rPr lang="en-US" sz="3200" dirty="0"/>
              <a:t>Resolved: To live with all might while I do live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814" y="2703327"/>
            <a:ext cx="819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2) </a:t>
            </a:r>
            <a:r>
              <a:rPr lang="en-US" sz="3200" dirty="0"/>
              <a:t>Resolved: Never lose one moment of time, but to improve it the most profitable way I possibly can</a:t>
            </a:r>
            <a:endParaRPr lang="en-US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218" y="4208111"/>
            <a:ext cx="8190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3) </a:t>
            </a:r>
            <a:r>
              <a:rPr lang="en-US" sz="3200" dirty="0"/>
              <a:t>Resolved, when I feel pain, to think of the pains of martyrdom, and of hell</a:t>
            </a:r>
            <a:endParaRPr 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1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Jonathan Edwards’ </a:t>
            </a:r>
            <a:r>
              <a:rPr lang="en-US" sz="3200" i="1" dirty="0"/>
              <a:t>“Resolutions”</a:t>
            </a:r>
            <a:r>
              <a:rPr lang="en-US" sz="3200" dirty="0"/>
              <a:t> (drawn up in his early 20s)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094" y="1690319"/>
            <a:ext cx="8190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4) </a:t>
            </a:r>
            <a:r>
              <a:rPr lang="en-US" sz="3200" dirty="0"/>
              <a:t>Resolved: Never to do anything out of revenge</a:t>
            </a:r>
            <a:endParaRPr lang="en-US" sz="7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814" y="2703327"/>
            <a:ext cx="8190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5) </a:t>
            </a:r>
            <a:r>
              <a:rPr lang="en-US" sz="3200" dirty="0"/>
              <a:t>Resolved: Never to do anything which I should be afraid to do if it were my last hour</a:t>
            </a:r>
            <a:endParaRPr lang="en-US" sz="1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37246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 rot="21382074">
            <a:off x="5517393" y="1092255"/>
            <a:ext cx="200873" cy="284972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 contourW="6350">
            <a:bevelT w="3429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5028624" y="2147599"/>
            <a:ext cx="2199504" cy="833010"/>
          </a:xfrm>
          <a:custGeom>
            <a:avLst/>
            <a:gdLst>
              <a:gd name="connsiteX0" fmla="*/ 1812325 w 1812325"/>
              <a:gd name="connsiteY0" fmla="*/ 181233 h 792816"/>
              <a:gd name="connsiteX1" fmla="*/ 617838 w 1812325"/>
              <a:gd name="connsiteY1" fmla="*/ 790833 h 792816"/>
              <a:gd name="connsiteX2" fmla="*/ 0 w 1812325"/>
              <a:gd name="connsiteY2" fmla="*/ 0 h 792816"/>
              <a:gd name="connsiteX0" fmla="*/ 2199504 w 2199504"/>
              <a:gd name="connsiteY0" fmla="*/ 0 h 752411"/>
              <a:gd name="connsiteX1" fmla="*/ 1005017 w 2199504"/>
              <a:gd name="connsiteY1" fmla="*/ 609600 h 752411"/>
              <a:gd name="connsiteX2" fmla="*/ 0 w 2199504"/>
              <a:gd name="connsiteY2" fmla="*/ 535459 h 752411"/>
              <a:gd name="connsiteX0" fmla="*/ 2199504 w 2199504"/>
              <a:gd name="connsiteY0" fmla="*/ 0 h 833010"/>
              <a:gd name="connsiteX1" fmla="*/ 1260390 w 2199504"/>
              <a:gd name="connsiteY1" fmla="*/ 766119 h 833010"/>
              <a:gd name="connsiteX2" fmla="*/ 0 w 2199504"/>
              <a:gd name="connsiteY2" fmla="*/ 535459 h 833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9504" h="833010">
                <a:moveTo>
                  <a:pt x="2199504" y="0"/>
                </a:moveTo>
                <a:cubicBezTo>
                  <a:pt x="1753287" y="319902"/>
                  <a:pt x="1626974" y="676876"/>
                  <a:pt x="1260390" y="766119"/>
                </a:cubicBezTo>
                <a:cubicBezTo>
                  <a:pt x="893806" y="855362"/>
                  <a:pt x="157892" y="915773"/>
                  <a:pt x="0" y="535459"/>
                </a:cubicBezTo>
              </a:path>
            </a:pathLst>
          </a:custGeom>
          <a:noFill/>
          <a:ln w="149225"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080951" y="1942180"/>
            <a:ext cx="1812325" cy="792816"/>
          </a:xfrm>
          <a:custGeom>
            <a:avLst/>
            <a:gdLst>
              <a:gd name="connsiteX0" fmla="*/ 1812325 w 1812325"/>
              <a:gd name="connsiteY0" fmla="*/ 181233 h 792816"/>
              <a:gd name="connsiteX1" fmla="*/ 617838 w 1812325"/>
              <a:gd name="connsiteY1" fmla="*/ 790833 h 792816"/>
              <a:gd name="connsiteX2" fmla="*/ 0 w 1812325"/>
              <a:gd name="connsiteY2" fmla="*/ 0 h 79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2325" h="792816">
                <a:moveTo>
                  <a:pt x="1812325" y="181233"/>
                </a:moveTo>
                <a:cubicBezTo>
                  <a:pt x="1366108" y="501135"/>
                  <a:pt x="919892" y="821038"/>
                  <a:pt x="617838" y="790833"/>
                </a:cubicBezTo>
                <a:cubicBezTo>
                  <a:pt x="315784" y="760628"/>
                  <a:pt x="157892" y="380314"/>
                  <a:pt x="0" y="0"/>
                </a:cubicBezTo>
              </a:path>
            </a:pathLst>
          </a:custGeom>
          <a:noFill/>
          <a:ln w="149225"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  <p:sp>
        <p:nvSpPr>
          <p:cNvPr id="9" name="Oval 8"/>
          <p:cNvSpPr/>
          <p:nvPr/>
        </p:nvSpPr>
        <p:spPr>
          <a:xfrm>
            <a:off x="4256411" y="525982"/>
            <a:ext cx="1351370" cy="1440383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 contourW="6350">
            <a:bevelT w="3429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072156">
            <a:off x="2748490" y="1395289"/>
            <a:ext cx="473648" cy="610864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 contourW="6350">
            <a:bevelT w="3429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345948">
            <a:off x="7126651" y="2258671"/>
            <a:ext cx="473648" cy="610864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 contourW="6350">
            <a:bevelT w="3429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4992348" y="4358470"/>
            <a:ext cx="856736" cy="1327662"/>
          </a:xfrm>
          <a:custGeom>
            <a:avLst/>
            <a:gdLst>
              <a:gd name="connsiteX0" fmla="*/ 1812325 w 1812325"/>
              <a:gd name="connsiteY0" fmla="*/ 181233 h 792816"/>
              <a:gd name="connsiteX1" fmla="*/ 617838 w 1812325"/>
              <a:gd name="connsiteY1" fmla="*/ 790833 h 792816"/>
              <a:gd name="connsiteX2" fmla="*/ 0 w 1812325"/>
              <a:gd name="connsiteY2" fmla="*/ 0 h 792816"/>
              <a:gd name="connsiteX0" fmla="*/ 2199504 w 2199504"/>
              <a:gd name="connsiteY0" fmla="*/ 0 h 752411"/>
              <a:gd name="connsiteX1" fmla="*/ 1005017 w 2199504"/>
              <a:gd name="connsiteY1" fmla="*/ 609600 h 752411"/>
              <a:gd name="connsiteX2" fmla="*/ 0 w 2199504"/>
              <a:gd name="connsiteY2" fmla="*/ 535459 h 752411"/>
              <a:gd name="connsiteX0" fmla="*/ 2199504 w 2199504"/>
              <a:gd name="connsiteY0" fmla="*/ 0 h 833010"/>
              <a:gd name="connsiteX1" fmla="*/ 1260390 w 2199504"/>
              <a:gd name="connsiteY1" fmla="*/ 766119 h 833010"/>
              <a:gd name="connsiteX2" fmla="*/ 0 w 2199504"/>
              <a:gd name="connsiteY2" fmla="*/ 535459 h 833010"/>
              <a:gd name="connsiteX0" fmla="*/ 990551 w 990551"/>
              <a:gd name="connsiteY0" fmla="*/ 0 h 1338817"/>
              <a:gd name="connsiteX1" fmla="*/ 51437 w 990551"/>
              <a:gd name="connsiteY1" fmla="*/ 766119 h 1338817"/>
              <a:gd name="connsiteX2" fmla="*/ 18485 w 990551"/>
              <a:gd name="connsiteY2" fmla="*/ 1219199 h 1338817"/>
              <a:gd name="connsiteX0" fmla="*/ 972066 w 972066"/>
              <a:gd name="connsiteY0" fmla="*/ 0 h 1320060"/>
              <a:gd name="connsiteX1" fmla="*/ 197709 w 972066"/>
              <a:gd name="connsiteY1" fmla="*/ 593124 h 1320060"/>
              <a:gd name="connsiteX2" fmla="*/ 0 w 972066"/>
              <a:gd name="connsiteY2" fmla="*/ 1219199 h 1320060"/>
              <a:gd name="connsiteX0" fmla="*/ 856736 w 856736"/>
              <a:gd name="connsiteY0" fmla="*/ 0 h 1327662"/>
              <a:gd name="connsiteX1" fmla="*/ 82379 w 856736"/>
              <a:gd name="connsiteY1" fmla="*/ 593124 h 1327662"/>
              <a:gd name="connsiteX2" fmla="*/ 0 w 856736"/>
              <a:gd name="connsiteY2" fmla="*/ 1227437 h 132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6736" h="1327662">
                <a:moveTo>
                  <a:pt x="856736" y="0"/>
                </a:moveTo>
                <a:cubicBezTo>
                  <a:pt x="410519" y="319902"/>
                  <a:pt x="225168" y="388551"/>
                  <a:pt x="82379" y="593124"/>
                </a:cubicBezTo>
                <a:cubicBezTo>
                  <a:pt x="-60410" y="797697"/>
                  <a:pt x="157892" y="1607751"/>
                  <a:pt x="0" y="1227437"/>
                </a:cubicBezTo>
              </a:path>
            </a:pathLst>
          </a:custGeom>
          <a:noFill/>
          <a:ln w="149225"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733032" y="4372057"/>
            <a:ext cx="889687" cy="1298898"/>
          </a:xfrm>
          <a:custGeom>
            <a:avLst/>
            <a:gdLst>
              <a:gd name="connsiteX0" fmla="*/ 1812325 w 1812325"/>
              <a:gd name="connsiteY0" fmla="*/ 181233 h 792816"/>
              <a:gd name="connsiteX1" fmla="*/ 617838 w 1812325"/>
              <a:gd name="connsiteY1" fmla="*/ 790833 h 792816"/>
              <a:gd name="connsiteX2" fmla="*/ 0 w 1812325"/>
              <a:gd name="connsiteY2" fmla="*/ 0 h 792816"/>
              <a:gd name="connsiteX0" fmla="*/ 1812325 w 1812325"/>
              <a:gd name="connsiteY0" fmla="*/ 181233 h 792816"/>
              <a:gd name="connsiteX1" fmla="*/ 1194486 w 1812325"/>
              <a:gd name="connsiteY1" fmla="*/ 790833 h 792816"/>
              <a:gd name="connsiteX2" fmla="*/ 0 w 1812325"/>
              <a:gd name="connsiteY2" fmla="*/ 0 h 792816"/>
              <a:gd name="connsiteX0" fmla="*/ 889687 w 889687"/>
              <a:gd name="connsiteY0" fmla="*/ 0 h 1298898"/>
              <a:gd name="connsiteX1" fmla="*/ 271848 w 889687"/>
              <a:gd name="connsiteY1" fmla="*/ 609600 h 1298898"/>
              <a:gd name="connsiteX2" fmla="*/ 0 w 889687"/>
              <a:gd name="connsiteY2" fmla="*/ 1194486 h 12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9687" h="1298898">
                <a:moveTo>
                  <a:pt x="889687" y="0"/>
                </a:moveTo>
                <a:cubicBezTo>
                  <a:pt x="443470" y="319902"/>
                  <a:pt x="420129" y="410519"/>
                  <a:pt x="271848" y="609600"/>
                </a:cubicBezTo>
                <a:cubicBezTo>
                  <a:pt x="123567" y="808681"/>
                  <a:pt x="157892" y="1574800"/>
                  <a:pt x="0" y="1194486"/>
                </a:cubicBezTo>
              </a:path>
            </a:pathLst>
          </a:custGeom>
          <a:noFill/>
          <a:ln w="149225"/>
          <a:scene3d>
            <a:camera prst="orthographicFront"/>
            <a:lightRig rig="threePt" dir="t"/>
          </a:scene3d>
          <a:sp3d>
            <a:bevelT w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7371543">
            <a:off x="3405152" y="5354398"/>
            <a:ext cx="473648" cy="610864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 contourW="6350">
            <a:bevelT w="3429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4762958">
            <a:off x="5748481" y="5248329"/>
            <a:ext cx="473648" cy="610864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 contourW="6350">
            <a:bevelT w="3429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0800000">
            <a:off x="4149724" y="1092256"/>
            <a:ext cx="200873" cy="284972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 contourW="6350">
            <a:bevelT w="3429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0282507">
            <a:off x="4633316" y="1015390"/>
            <a:ext cx="194535" cy="12560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1219482">
            <a:off x="5075101" y="1011174"/>
            <a:ext cx="194535" cy="125604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667188" y="1464319"/>
            <a:ext cx="559504" cy="189549"/>
          </a:xfrm>
          <a:custGeom>
            <a:avLst/>
            <a:gdLst>
              <a:gd name="connsiteX0" fmla="*/ 18226 w 493577"/>
              <a:gd name="connsiteY0" fmla="*/ 20378 h 269338"/>
              <a:gd name="connsiteX1" fmla="*/ 234265 w 493577"/>
              <a:gd name="connsiteY1" fmla="*/ 85693 h 269338"/>
              <a:gd name="connsiteX2" fmla="*/ 490498 w 493577"/>
              <a:gd name="connsiteY2" fmla="*/ 5306 h 269338"/>
              <a:gd name="connsiteX3" fmla="*/ 354846 w 493577"/>
              <a:gd name="connsiteY3" fmla="*/ 266563 h 269338"/>
              <a:gd name="connsiteX4" fmla="*/ 48371 w 493577"/>
              <a:gd name="connsiteY4" fmla="*/ 135934 h 269338"/>
              <a:gd name="connsiteX5" fmla="*/ 18226 w 493577"/>
              <a:gd name="connsiteY5" fmla="*/ 20378 h 269338"/>
              <a:gd name="connsiteX0" fmla="*/ 4974 w 480325"/>
              <a:gd name="connsiteY0" fmla="*/ 20378 h 284780"/>
              <a:gd name="connsiteX1" fmla="*/ 221013 w 480325"/>
              <a:gd name="connsiteY1" fmla="*/ 85693 h 284780"/>
              <a:gd name="connsiteX2" fmla="*/ 477246 w 480325"/>
              <a:gd name="connsiteY2" fmla="*/ 5306 h 284780"/>
              <a:gd name="connsiteX3" fmla="*/ 341594 w 480325"/>
              <a:gd name="connsiteY3" fmla="*/ 266563 h 284780"/>
              <a:gd name="connsiteX4" fmla="*/ 90385 w 480325"/>
              <a:gd name="connsiteY4" fmla="*/ 256515 h 284780"/>
              <a:gd name="connsiteX5" fmla="*/ 4974 w 480325"/>
              <a:gd name="connsiteY5" fmla="*/ 20378 h 284780"/>
              <a:gd name="connsiteX0" fmla="*/ 5544 w 484522"/>
              <a:gd name="connsiteY0" fmla="*/ 17413 h 260780"/>
              <a:gd name="connsiteX1" fmla="*/ 221583 w 484522"/>
              <a:gd name="connsiteY1" fmla="*/ 82728 h 260780"/>
              <a:gd name="connsiteX2" fmla="*/ 477816 w 484522"/>
              <a:gd name="connsiteY2" fmla="*/ 2341 h 260780"/>
              <a:gd name="connsiteX3" fmla="*/ 377334 w 484522"/>
              <a:gd name="connsiteY3" fmla="*/ 193260 h 260780"/>
              <a:gd name="connsiteX4" fmla="*/ 90955 w 484522"/>
              <a:gd name="connsiteY4" fmla="*/ 253550 h 260780"/>
              <a:gd name="connsiteX5" fmla="*/ 5544 w 484522"/>
              <a:gd name="connsiteY5" fmla="*/ 17413 h 260780"/>
              <a:gd name="connsiteX0" fmla="*/ 5544 w 484522"/>
              <a:gd name="connsiteY0" fmla="*/ 17413 h 222295"/>
              <a:gd name="connsiteX1" fmla="*/ 221583 w 484522"/>
              <a:gd name="connsiteY1" fmla="*/ 82728 h 222295"/>
              <a:gd name="connsiteX2" fmla="*/ 477816 w 484522"/>
              <a:gd name="connsiteY2" fmla="*/ 2341 h 222295"/>
              <a:gd name="connsiteX3" fmla="*/ 377334 w 484522"/>
              <a:gd name="connsiteY3" fmla="*/ 193260 h 222295"/>
              <a:gd name="connsiteX4" fmla="*/ 90955 w 484522"/>
              <a:gd name="connsiteY4" fmla="*/ 208333 h 222295"/>
              <a:gd name="connsiteX5" fmla="*/ 5544 w 484522"/>
              <a:gd name="connsiteY5" fmla="*/ 17413 h 222295"/>
              <a:gd name="connsiteX0" fmla="*/ 3768 w 482746"/>
              <a:gd name="connsiteY0" fmla="*/ 17413 h 205806"/>
              <a:gd name="connsiteX1" fmla="*/ 219807 w 482746"/>
              <a:gd name="connsiteY1" fmla="*/ 82728 h 205806"/>
              <a:gd name="connsiteX2" fmla="*/ 476040 w 482746"/>
              <a:gd name="connsiteY2" fmla="*/ 2341 h 205806"/>
              <a:gd name="connsiteX3" fmla="*/ 375558 w 482746"/>
              <a:gd name="connsiteY3" fmla="*/ 193260 h 205806"/>
              <a:gd name="connsiteX4" fmla="*/ 104252 w 482746"/>
              <a:gd name="connsiteY4" fmla="*/ 178187 h 205806"/>
              <a:gd name="connsiteX5" fmla="*/ 3768 w 482746"/>
              <a:gd name="connsiteY5" fmla="*/ 17413 h 205806"/>
              <a:gd name="connsiteX0" fmla="*/ 4540 w 482627"/>
              <a:gd name="connsiteY0" fmla="*/ 17413 h 205806"/>
              <a:gd name="connsiteX1" fmla="*/ 235652 w 482627"/>
              <a:gd name="connsiteY1" fmla="*/ 82728 h 205806"/>
              <a:gd name="connsiteX2" fmla="*/ 476812 w 482627"/>
              <a:gd name="connsiteY2" fmla="*/ 2341 h 205806"/>
              <a:gd name="connsiteX3" fmla="*/ 376330 w 482627"/>
              <a:gd name="connsiteY3" fmla="*/ 193260 h 205806"/>
              <a:gd name="connsiteX4" fmla="*/ 105024 w 482627"/>
              <a:gd name="connsiteY4" fmla="*/ 178187 h 205806"/>
              <a:gd name="connsiteX5" fmla="*/ 4540 w 482627"/>
              <a:gd name="connsiteY5" fmla="*/ 17413 h 205806"/>
              <a:gd name="connsiteX0" fmla="*/ 5227 w 482573"/>
              <a:gd name="connsiteY0" fmla="*/ 17413 h 205806"/>
              <a:gd name="connsiteX1" fmla="*/ 249222 w 482573"/>
              <a:gd name="connsiteY1" fmla="*/ 82728 h 205806"/>
              <a:gd name="connsiteX2" fmla="*/ 477499 w 482573"/>
              <a:gd name="connsiteY2" fmla="*/ 2341 h 205806"/>
              <a:gd name="connsiteX3" fmla="*/ 377017 w 482573"/>
              <a:gd name="connsiteY3" fmla="*/ 193260 h 205806"/>
              <a:gd name="connsiteX4" fmla="*/ 105711 w 482573"/>
              <a:gd name="connsiteY4" fmla="*/ 178187 h 205806"/>
              <a:gd name="connsiteX5" fmla="*/ 5227 w 482573"/>
              <a:gd name="connsiteY5" fmla="*/ 17413 h 205806"/>
              <a:gd name="connsiteX0" fmla="*/ 5227 w 482573"/>
              <a:gd name="connsiteY0" fmla="*/ 17043 h 198625"/>
              <a:gd name="connsiteX1" fmla="*/ 249222 w 482573"/>
              <a:gd name="connsiteY1" fmla="*/ 82358 h 198625"/>
              <a:gd name="connsiteX2" fmla="*/ 477499 w 482573"/>
              <a:gd name="connsiteY2" fmla="*/ 1971 h 198625"/>
              <a:gd name="connsiteX3" fmla="*/ 377017 w 482573"/>
              <a:gd name="connsiteY3" fmla="*/ 182394 h 198625"/>
              <a:gd name="connsiteX4" fmla="*/ 105711 w 482573"/>
              <a:gd name="connsiteY4" fmla="*/ 177817 h 198625"/>
              <a:gd name="connsiteX5" fmla="*/ 5227 w 482573"/>
              <a:gd name="connsiteY5" fmla="*/ 17043 h 198625"/>
              <a:gd name="connsiteX0" fmla="*/ 5363 w 484788"/>
              <a:gd name="connsiteY0" fmla="*/ 16769 h 193961"/>
              <a:gd name="connsiteX1" fmla="*/ 249358 w 484788"/>
              <a:gd name="connsiteY1" fmla="*/ 82084 h 193961"/>
              <a:gd name="connsiteX2" fmla="*/ 477635 w 484788"/>
              <a:gd name="connsiteY2" fmla="*/ 1697 h 193961"/>
              <a:gd name="connsiteX3" fmla="*/ 391128 w 484788"/>
              <a:gd name="connsiteY3" fmla="*/ 173886 h 193961"/>
              <a:gd name="connsiteX4" fmla="*/ 105847 w 484788"/>
              <a:gd name="connsiteY4" fmla="*/ 177543 h 193961"/>
              <a:gd name="connsiteX5" fmla="*/ 5363 w 484788"/>
              <a:gd name="connsiteY5" fmla="*/ 16769 h 193961"/>
              <a:gd name="connsiteX0" fmla="*/ 4775 w 484201"/>
              <a:gd name="connsiteY0" fmla="*/ 16769 h 195205"/>
              <a:gd name="connsiteX1" fmla="*/ 248770 w 484201"/>
              <a:gd name="connsiteY1" fmla="*/ 82084 h 195205"/>
              <a:gd name="connsiteX2" fmla="*/ 477047 w 484201"/>
              <a:gd name="connsiteY2" fmla="*/ 1697 h 195205"/>
              <a:gd name="connsiteX3" fmla="*/ 390540 w 484201"/>
              <a:gd name="connsiteY3" fmla="*/ 173886 h 195205"/>
              <a:gd name="connsiteX4" fmla="*/ 110499 w 484201"/>
              <a:gd name="connsiteY4" fmla="*/ 179601 h 195205"/>
              <a:gd name="connsiteX5" fmla="*/ 4775 w 484201"/>
              <a:gd name="connsiteY5" fmla="*/ 16769 h 195205"/>
              <a:gd name="connsiteX0" fmla="*/ 4775 w 484201"/>
              <a:gd name="connsiteY0" fmla="*/ 16637 h 193312"/>
              <a:gd name="connsiteX1" fmla="*/ 248770 w 484201"/>
              <a:gd name="connsiteY1" fmla="*/ 81952 h 193312"/>
              <a:gd name="connsiteX2" fmla="*/ 477047 w 484201"/>
              <a:gd name="connsiteY2" fmla="*/ 1565 h 193312"/>
              <a:gd name="connsiteX3" fmla="*/ 390540 w 484201"/>
              <a:gd name="connsiteY3" fmla="*/ 169637 h 193312"/>
              <a:gd name="connsiteX4" fmla="*/ 110499 w 484201"/>
              <a:gd name="connsiteY4" fmla="*/ 179469 h 193312"/>
              <a:gd name="connsiteX5" fmla="*/ 4775 w 484201"/>
              <a:gd name="connsiteY5" fmla="*/ 16637 h 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01" h="193312">
                <a:moveTo>
                  <a:pt x="4775" y="16637"/>
                </a:moveTo>
                <a:cubicBezTo>
                  <a:pt x="27820" y="384"/>
                  <a:pt x="170058" y="84464"/>
                  <a:pt x="248770" y="81952"/>
                </a:cubicBezTo>
                <a:cubicBezTo>
                  <a:pt x="327482" y="79440"/>
                  <a:pt x="453419" y="-13049"/>
                  <a:pt x="477047" y="1565"/>
                </a:cubicBezTo>
                <a:cubicBezTo>
                  <a:pt x="500675" y="16179"/>
                  <a:pt x="464228" y="147866"/>
                  <a:pt x="390540" y="169637"/>
                </a:cubicBezTo>
                <a:cubicBezTo>
                  <a:pt x="316852" y="191408"/>
                  <a:pt x="174793" y="204969"/>
                  <a:pt x="110499" y="179469"/>
                </a:cubicBezTo>
                <a:cubicBezTo>
                  <a:pt x="46205" y="153969"/>
                  <a:pt x="-18270" y="32890"/>
                  <a:pt x="4775" y="166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xplosion 1 24"/>
          <p:cNvSpPr/>
          <p:nvPr/>
        </p:nvSpPr>
        <p:spPr>
          <a:xfrm>
            <a:off x="4019014" y="328913"/>
            <a:ext cx="1830069" cy="945114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3247 w 21600"/>
              <a:gd name="connsiteY10" fmla="*/ 19737 h 21600"/>
              <a:gd name="connsiteX11" fmla="*/ 10532 w 21600"/>
              <a:gd name="connsiteY11" fmla="*/ 14935 h 21600"/>
              <a:gd name="connsiteX12" fmla="*/ 8485 w 21600"/>
              <a:gd name="connsiteY12" fmla="*/ 21600 h 21600"/>
              <a:gd name="connsiteX13" fmla="*/ 7715 w 21600"/>
              <a:gd name="connsiteY13" fmla="*/ 15627 h 21600"/>
              <a:gd name="connsiteX14" fmla="*/ 4762 w 21600"/>
              <a:gd name="connsiteY14" fmla="*/ 17617 h 21600"/>
              <a:gd name="connsiteX15" fmla="*/ 5667 w 21600"/>
              <a:gd name="connsiteY15" fmla="*/ 13937 h 21600"/>
              <a:gd name="connsiteX16" fmla="*/ 135 w 21600"/>
              <a:gd name="connsiteY16" fmla="*/ 14587 h 21600"/>
              <a:gd name="connsiteX17" fmla="*/ 3722 w 21600"/>
              <a:gd name="connsiteY17" fmla="*/ 11775 h 21600"/>
              <a:gd name="connsiteX18" fmla="*/ 0 w 21600"/>
              <a:gd name="connsiteY18" fmla="*/ 8615 h 21600"/>
              <a:gd name="connsiteX19" fmla="*/ 4627 w 21600"/>
              <a:gd name="connsiteY19" fmla="*/ 7617 h 21600"/>
              <a:gd name="connsiteX20" fmla="*/ 370 w 21600"/>
              <a:gd name="connsiteY20" fmla="*/ 2295 h 21600"/>
              <a:gd name="connsiteX21" fmla="*/ 7312 w 21600"/>
              <a:gd name="connsiteY21" fmla="*/ 6320 h 21600"/>
              <a:gd name="connsiteX22" fmla="*/ 8352 w 21600"/>
              <a:gd name="connsiteY22" fmla="*/ 2295 h 21600"/>
              <a:gd name="connsiteX23" fmla="*/ 10800 w 21600"/>
              <a:gd name="connsiteY23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3247 w 21600"/>
              <a:gd name="connsiteY10" fmla="*/ 19737 h 21600"/>
              <a:gd name="connsiteX11" fmla="*/ 8485 w 21600"/>
              <a:gd name="connsiteY11" fmla="*/ 21600 h 21600"/>
              <a:gd name="connsiteX12" fmla="*/ 7715 w 21600"/>
              <a:gd name="connsiteY12" fmla="*/ 15627 h 21600"/>
              <a:gd name="connsiteX13" fmla="*/ 4762 w 21600"/>
              <a:gd name="connsiteY13" fmla="*/ 17617 h 21600"/>
              <a:gd name="connsiteX14" fmla="*/ 5667 w 21600"/>
              <a:gd name="connsiteY14" fmla="*/ 13937 h 21600"/>
              <a:gd name="connsiteX15" fmla="*/ 135 w 21600"/>
              <a:gd name="connsiteY15" fmla="*/ 14587 h 21600"/>
              <a:gd name="connsiteX16" fmla="*/ 3722 w 21600"/>
              <a:gd name="connsiteY16" fmla="*/ 11775 h 21600"/>
              <a:gd name="connsiteX17" fmla="*/ 0 w 21600"/>
              <a:gd name="connsiteY17" fmla="*/ 8615 h 21600"/>
              <a:gd name="connsiteX18" fmla="*/ 4627 w 21600"/>
              <a:gd name="connsiteY18" fmla="*/ 7617 h 21600"/>
              <a:gd name="connsiteX19" fmla="*/ 370 w 21600"/>
              <a:gd name="connsiteY19" fmla="*/ 2295 h 21600"/>
              <a:gd name="connsiteX20" fmla="*/ 7312 w 21600"/>
              <a:gd name="connsiteY20" fmla="*/ 6320 h 21600"/>
              <a:gd name="connsiteX21" fmla="*/ 8352 w 21600"/>
              <a:gd name="connsiteY21" fmla="*/ 2295 h 21600"/>
              <a:gd name="connsiteX22" fmla="*/ 10800 w 21600"/>
              <a:gd name="connsiteY22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3247 w 21600"/>
              <a:gd name="connsiteY10" fmla="*/ 19737 h 21600"/>
              <a:gd name="connsiteX11" fmla="*/ 8485 w 21600"/>
              <a:gd name="connsiteY11" fmla="*/ 21600 h 21600"/>
              <a:gd name="connsiteX12" fmla="*/ 4762 w 21600"/>
              <a:gd name="connsiteY12" fmla="*/ 17617 h 21600"/>
              <a:gd name="connsiteX13" fmla="*/ 5667 w 21600"/>
              <a:gd name="connsiteY13" fmla="*/ 13937 h 21600"/>
              <a:gd name="connsiteX14" fmla="*/ 135 w 21600"/>
              <a:gd name="connsiteY14" fmla="*/ 14587 h 21600"/>
              <a:gd name="connsiteX15" fmla="*/ 3722 w 21600"/>
              <a:gd name="connsiteY15" fmla="*/ 11775 h 21600"/>
              <a:gd name="connsiteX16" fmla="*/ 0 w 21600"/>
              <a:gd name="connsiteY16" fmla="*/ 8615 h 21600"/>
              <a:gd name="connsiteX17" fmla="*/ 4627 w 21600"/>
              <a:gd name="connsiteY17" fmla="*/ 7617 h 21600"/>
              <a:gd name="connsiteX18" fmla="*/ 370 w 21600"/>
              <a:gd name="connsiteY18" fmla="*/ 2295 h 21600"/>
              <a:gd name="connsiteX19" fmla="*/ 7312 w 21600"/>
              <a:gd name="connsiteY19" fmla="*/ 6320 h 21600"/>
              <a:gd name="connsiteX20" fmla="*/ 8352 w 21600"/>
              <a:gd name="connsiteY20" fmla="*/ 2295 h 21600"/>
              <a:gd name="connsiteX21" fmla="*/ 10800 w 21600"/>
              <a:gd name="connsiteY21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3247 w 21600"/>
              <a:gd name="connsiteY10" fmla="*/ 19737 h 21600"/>
              <a:gd name="connsiteX11" fmla="*/ 8485 w 21600"/>
              <a:gd name="connsiteY11" fmla="*/ 21600 h 21600"/>
              <a:gd name="connsiteX12" fmla="*/ 4762 w 21600"/>
              <a:gd name="connsiteY12" fmla="*/ 17617 h 21600"/>
              <a:gd name="connsiteX13" fmla="*/ 135 w 21600"/>
              <a:gd name="connsiteY13" fmla="*/ 14587 h 21600"/>
              <a:gd name="connsiteX14" fmla="*/ 3722 w 21600"/>
              <a:gd name="connsiteY14" fmla="*/ 11775 h 21600"/>
              <a:gd name="connsiteX15" fmla="*/ 0 w 21600"/>
              <a:gd name="connsiteY15" fmla="*/ 8615 h 21600"/>
              <a:gd name="connsiteX16" fmla="*/ 4627 w 21600"/>
              <a:gd name="connsiteY16" fmla="*/ 7617 h 21600"/>
              <a:gd name="connsiteX17" fmla="*/ 370 w 21600"/>
              <a:gd name="connsiteY17" fmla="*/ 2295 h 21600"/>
              <a:gd name="connsiteX18" fmla="*/ 7312 w 21600"/>
              <a:gd name="connsiteY18" fmla="*/ 6320 h 21600"/>
              <a:gd name="connsiteX19" fmla="*/ 8352 w 21600"/>
              <a:gd name="connsiteY19" fmla="*/ 2295 h 21600"/>
              <a:gd name="connsiteX20" fmla="*/ 10800 w 21600"/>
              <a:gd name="connsiteY20" fmla="*/ 5800 h 21600"/>
              <a:gd name="connsiteX0" fmla="*/ 10800 w 21600"/>
              <a:gd name="connsiteY0" fmla="*/ 5800 h 19737"/>
              <a:gd name="connsiteX1" fmla="*/ 14522 w 21600"/>
              <a:gd name="connsiteY1" fmla="*/ 0 h 19737"/>
              <a:gd name="connsiteX2" fmla="*/ 14155 w 21600"/>
              <a:gd name="connsiteY2" fmla="*/ 5325 h 19737"/>
              <a:gd name="connsiteX3" fmla="*/ 18380 w 21600"/>
              <a:gd name="connsiteY3" fmla="*/ 4457 h 19737"/>
              <a:gd name="connsiteX4" fmla="*/ 16702 w 21600"/>
              <a:gd name="connsiteY4" fmla="*/ 7315 h 19737"/>
              <a:gd name="connsiteX5" fmla="*/ 21097 w 21600"/>
              <a:gd name="connsiteY5" fmla="*/ 8137 h 19737"/>
              <a:gd name="connsiteX6" fmla="*/ 17607 w 21600"/>
              <a:gd name="connsiteY6" fmla="*/ 10475 h 19737"/>
              <a:gd name="connsiteX7" fmla="*/ 21600 w 21600"/>
              <a:gd name="connsiteY7" fmla="*/ 13290 h 19737"/>
              <a:gd name="connsiteX8" fmla="*/ 16837 w 21600"/>
              <a:gd name="connsiteY8" fmla="*/ 12942 h 19737"/>
              <a:gd name="connsiteX9" fmla="*/ 18145 w 21600"/>
              <a:gd name="connsiteY9" fmla="*/ 18095 h 19737"/>
              <a:gd name="connsiteX10" fmla="*/ 13247 w 21600"/>
              <a:gd name="connsiteY10" fmla="*/ 19737 h 19737"/>
              <a:gd name="connsiteX11" fmla="*/ 8533 w 21600"/>
              <a:gd name="connsiteY11" fmla="*/ 15297 h 19737"/>
              <a:gd name="connsiteX12" fmla="*/ 4762 w 21600"/>
              <a:gd name="connsiteY12" fmla="*/ 17617 h 19737"/>
              <a:gd name="connsiteX13" fmla="*/ 135 w 21600"/>
              <a:gd name="connsiteY13" fmla="*/ 14587 h 19737"/>
              <a:gd name="connsiteX14" fmla="*/ 3722 w 21600"/>
              <a:gd name="connsiteY14" fmla="*/ 11775 h 19737"/>
              <a:gd name="connsiteX15" fmla="*/ 0 w 21600"/>
              <a:gd name="connsiteY15" fmla="*/ 8615 h 19737"/>
              <a:gd name="connsiteX16" fmla="*/ 4627 w 21600"/>
              <a:gd name="connsiteY16" fmla="*/ 7617 h 19737"/>
              <a:gd name="connsiteX17" fmla="*/ 370 w 21600"/>
              <a:gd name="connsiteY17" fmla="*/ 2295 h 19737"/>
              <a:gd name="connsiteX18" fmla="*/ 7312 w 21600"/>
              <a:gd name="connsiteY18" fmla="*/ 6320 h 19737"/>
              <a:gd name="connsiteX19" fmla="*/ 8352 w 21600"/>
              <a:gd name="connsiteY19" fmla="*/ 2295 h 19737"/>
              <a:gd name="connsiteX20" fmla="*/ 10800 w 21600"/>
              <a:gd name="connsiteY20" fmla="*/ 5800 h 19737"/>
              <a:gd name="connsiteX0" fmla="*/ 10800 w 21600"/>
              <a:gd name="connsiteY0" fmla="*/ 5800 h 19737"/>
              <a:gd name="connsiteX1" fmla="*/ 14522 w 21600"/>
              <a:gd name="connsiteY1" fmla="*/ 0 h 19737"/>
              <a:gd name="connsiteX2" fmla="*/ 14155 w 21600"/>
              <a:gd name="connsiteY2" fmla="*/ 5325 h 19737"/>
              <a:gd name="connsiteX3" fmla="*/ 18380 w 21600"/>
              <a:gd name="connsiteY3" fmla="*/ 4457 h 19737"/>
              <a:gd name="connsiteX4" fmla="*/ 16702 w 21600"/>
              <a:gd name="connsiteY4" fmla="*/ 7315 h 19737"/>
              <a:gd name="connsiteX5" fmla="*/ 21097 w 21600"/>
              <a:gd name="connsiteY5" fmla="*/ 8137 h 19737"/>
              <a:gd name="connsiteX6" fmla="*/ 17607 w 21600"/>
              <a:gd name="connsiteY6" fmla="*/ 10475 h 19737"/>
              <a:gd name="connsiteX7" fmla="*/ 21600 w 21600"/>
              <a:gd name="connsiteY7" fmla="*/ 13290 h 19737"/>
              <a:gd name="connsiteX8" fmla="*/ 16837 w 21600"/>
              <a:gd name="connsiteY8" fmla="*/ 12942 h 19737"/>
              <a:gd name="connsiteX9" fmla="*/ 18145 w 21600"/>
              <a:gd name="connsiteY9" fmla="*/ 18095 h 19737"/>
              <a:gd name="connsiteX10" fmla="*/ 13247 w 21600"/>
              <a:gd name="connsiteY10" fmla="*/ 19737 h 19737"/>
              <a:gd name="connsiteX11" fmla="*/ 8533 w 21600"/>
              <a:gd name="connsiteY11" fmla="*/ 15297 h 19737"/>
              <a:gd name="connsiteX12" fmla="*/ 4619 w 21600"/>
              <a:gd name="connsiteY12" fmla="*/ 14694 h 19737"/>
              <a:gd name="connsiteX13" fmla="*/ 135 w 21600"/>
              <a:gd name="connsiteY13" fmla="*/ 14587 h 19737"/>
              <a:gd name="connsiteX14" fmla="*/ 3722 w 21600"/>
              <a:gd name="connsiteY14" fmla="*/ 11775 h 19737"/>
              <a:gd name="connsiteX15" fmla="*/ 0 w 21600"/>
              <a:gd name="connsiteY15" fmla="*/ 8615 h 19737"/>
              <a:gd name="connsiteX16" fmla="*/ 4627 w 21600"/>
              <a:gd name="connsiteY16" fmla="*/ 7617 h 19737"/>
              <a:gd name="connsiteX17" fmla="*/ 370 w 21600"/>
              <a:gd name="connsiteY17" fmla="*/ 2295 h 19737"/>
              <a:gd name="connsiteX18" fmla="*/ 7312 w 21600"/>
              <a:gd name="connsiteY18" fmla="*/ 6320 h 19737"/>
              <a:gd name="connsiteX19" fmla="*/ 8352 w 21600"/>
              <a:gd name="connsiteY19" fmla="*/ 2295 h 19737"/>
              <a:gd name="connsiteX20" fmla="*/ 10800 w 21600"/>
              <a:gd name="connsiteY20" fmla="*/ 5800 h 19737"/>
              <a:gd name="connsiteX0" fmla="*/ 10800 w 21600"/>
              <a:gd name="connsiteY0" fmla="*/ 5800 h 18095"/>
              <a:gd name="connsiteX1" fmla="*/ 14522 w 21600"/>
              <a:gd name="connsiteY1" fmla="*/ 0 h 18095"/>
              <a:gd name="connsiteX2" fmla="*/ 14155 w 21600"/>
              <a:gd name="connsiteY2" fmla="*/ 5325 h 18095"/>
              <a:gd name="connsiteX3" fmla="*/ 18380 w 21600"/>
              <a:gd name="connsiteY3" fmla="*/ 4457 h 18095"/>
              <a:gd name="connsiteX4" fmla="*/ 16702 w 21600"/>
              <a:gd name="connsiteY4" fmla="*/ 7315 h 18095"/>
              <a:gd name="connsiteX5" fmla="*/ 21097 w 21600"/>
              <a:gd name="connsiteY5" fmla="*/ 8137 h 18095"/>
              <a:gd name="connsiteX6" fmla="*/ 17607 w 21600"/>
              <a:gd name="connsiteY6" fmla="*/ 10475 h 18095"/>
              <a:gd name="connsiteX7" fmla="*/ 21600 w 21600"/>
              <a:gd name="connsiteY7" fmla="*/ 13290 h 18095"/>
              <a:gd name="connsiteX8" fmla="*/ 16837 w 21600"/>
              <a:gd name="connsiteY8" fmla="*/ 12942 h 18095"/>
              <a:gd name="connsiteX9" fmla="*/ 18145 w 21600"/>
              <a:gd name="connsiteY9" fmla="*/ 18095 h 18095"/>
              <a:gd name="connsiteX10" fmla="*/ 12531 w 21600"/>
              <a:gd name="connsiteY10" fmla="*/ 14895 h 18095"/>
              <a:gd name="connsiteX11" fmla="*/ 8533 w 21600"/>
              <a:gd name="connsiteY11" fmla="*/ 15297 h 18095"/>
              <a:gd name="connsiteX12" fmla="*/ 4619 w 21600"/>
              <a:gd name="connsiteY12" fmla="*/ 14694 h 18095"/>
              <a:gd name="connsiteX13" fmla="*/ 135 w 21600"/>
              <a:gd name="connsiteY13" fmla="*/ 14587 h 18095"/>
              <a:gd name="connsiteX14" fmla="*/ 3722 w 21600"/>
              <a:gd name="connsiteY14" fmla="*/ 11775 h 18095"/>
              <a:gd name="connsiteX15" fmla="*/ 0 w 21600"/>
              <a:gd name="connsiteY15" fmla="*/ 8615 h 18095"/>
              <a:gd name="connsiteX16" fmla="*/ 4627 w 21600"/>
              <a:gd name="connsiteY16" fmla="*/ 7617 h 18095"/>
              <a:gd name="connsiteX17" fmla="*/ 370 w 21600"/>
              <a:gd name="connsiteY17" fmla="*/ 2295 h 18095"/>
              <a:gd name="connsiteX18" fmla="*/ 7312 w 21600"/>
              <a:gd name="connsiteY18" fmla="*/ 6320 h 18095"/>
              <a:gd name="connsiteX19" fmla="*/ 8352 w 21600"/>
              <a:gd name="connsiteY19" fmla="*/ 2295 h 18095"/>
              <a:gd name="connsiteX20" fmla="*/ 10800 w 21600"/>
              <a:gd name="connsiteY20" fmla="*/ 5800 h 18095"/>
              <a:gd name="connsiteX0" fmla="*/ 10800 w 21600"/>
              <a:gd name="connsiteY0" fmla="*/ 5800 h 15537"/>
              <a:gd name="connsiteX1" fmla="*/ 14522 w 21600"/>
              <a:gd name="connsiteY1" fmla="*/ 0 h 15537"/>
              <a:gd name="connsiteX2" fmla="*/ 14155 w 21600"/>
              <a:gd name="connsiteY2" fmla="*/ 5325 h 15537"/>
              <a:gd name="connsiteX3" fmla="*/ 18380 w 21600"/>
              <a:gd name="connsiteY3" fmla="*/ 4457 h 15537"/>
              <a:gd name="connsiteX4" fmla="*/ 16702 w 21600"/>
              <a:gd name="connsiteY4" fmla="*/ 7315 h 15537"/>
              <a:gd name="connsiteX5" fmla="*/ 21097 w 21600"/>
              <a:gd name="connsiteY5" fmla="*/ 8137 h 15537"/>
              <a:gd name="connsiteX6" fmla="*/ 17607 w 21600"/>
              <a:gd name="connsiteY6" fmla="*/ 10475 h 15537"/>
              <a:gd name="connsiteX7" fmla="*/ 21600 w 21600"/>
              <a:gd name="connsiteY7" fmla="*/ 13290 h 15537"/>
              <a:gd name="connsiteX8" fmla="*/ 16837 w 21600"/>
              <a:gd name="connsiteY8" fmla="*/ 12942 h 15537"/>
              <a:gd name="connsiteX9" fmla="*/ 16187 w 21600"/>
              <a:gd name="connsiteY9" fmla="*/ 15537 h 15537"/>
              <a:gd name="connsiteX10" fmla="*/ 12531 w 21600"/>
              <a:gd name="connsiteY10" fmla="*/ 14895 h 15537"/>
              <a:gd name="connsiteX11" fmla="*/ 8533 w 21600"/>
              <a:gd name="connsiteY11" fmla="*/ 15297 h 15537"/>
              <a:gd name="connsiteX12" fmla="*/ 4619 w 21600"/>
              <a:gd name="connsiteY12" fmla="*/ 14694 h 15537"/>
              <a:gd name="connsiteX13" fmla="*/ 135 w 21600"/>
              <a:gd name="connsiteY13" fmla="*/ 14587 h 15537"/>
              <a:gd name="connsiteX14" fmla="*/ 3722 w 21600"/>
              <a:gd name="connsiteY14" fmla="*/ 11775 h 15537"/>
              <a:gd name="connsiteX15" fmla="*/ 0 w 21600"/>
              <a:gd name="connsiteY15" fmla="*/ 8615 h 15537"/>
              <a:gd name="connsiteX16" fmla="*/ 4627 w 21600"/>
              <a:gd name="connsiteY16" fmla="*/ 7617 h 15537"/>
              <a:gd name="connsiteX17" fmla="*/ 370 w 21600"/>
              <a:gd name="connsiteY17" fmla="*/ 2295 h 15537"/>
              <a:gd name="connsiteX18" fmla="*/ 7312 w 21600"/>
              <a:gd name="connsiteY18" fmla="*/ 6320 h 15537"/>
              <a:gd name="connsiteX19" fmla="*/ 8352 w 21600"/>
              <a:gd name="connsiteY19" fmla="*/ 2295 h 15537"/>
              <a:gd name="connsiteX20" fmla="*/ 10800 w 21600"/>
              <a:gd name="connsiteY20" fmla="*/ 5800 h 15537"/>
              <a:gd name="connsiteX0" fmla="*/ 11138 w 21938"/>
              <a:gd name="connsiteY0" fmla="*/ 5800 h 23245"/>
              <a:gd name="connsiteX1" fmla="*/ 14860 w 21938"/>
              <a:gd name="connsiteY1" fmla="*/ 0 h 23245"/>
              <a:gd name="connsiteX2" fmla="*/ 14493 w 21938"/>
              <a:gd name="connsiteY2" fmla="*/ 5325 h 23245"/>
              <a:gd name="connsiteX3" fmla="*/ 18718 w 21938"/>
              <a:gd name="connsiteY3" fmla="*/ 4457 h 23245"/>
              <a:gd name="connsiteX4" fmla="*/ 17040 w 21938"/>
              <a:gd name="connsiteY4" fmla="*/ 7315 h 23245"/>
              <a:gd name="connsiteX5" fmla="*/ 21435 w 21938"/>
              <a:gd name="connsiteY5" fmla="*/ 8137 h 23245"/>
              <a:gd name="connsiteX6" fmla="*/ 17945 w 21938"/>
              <a:gd name="connsiteY6" fmla="*/ 10475 h 23245"/>
              <a:gd name="connsiteX7" fmla="*/ 21938 w 21938"/>
              <a:gd name="connsiteY7" fmla="*/ 13290 h 23245"/>
              <a:gd name="connsiteX8" fmla="*/ 17175 w 21938"/>
              <a:gd name="connsiteY8" fmla="*/ 12942 h 23245"/>
              <a:gd name="connsiteX9" fmla="*/ 16525 w 21938"/>
              <a:gd name="connsiteY9" fmla="*/ 15537 h 23245"/>
              <a:gd name="connsiteX10" fmla="*/ 12869 w 21938"/>
              <a:gd name="connsiteY10" fmla="*/ 14895 h 23245"/>
              <a:gd name="connsiteX11" fmla="*/ 197 w 21938"/>
              <a:gd name="connsiteY11" fmla="*/ 23245 h 23245"/>
              <a:gd name="connsiteX12" fmla="*/ 4957 w 21938"/>
              <a:gd name="connsiteY12" fmla="*/ 14694 h 23245"/>
              <a:gd name="connsiteX13" fmla="*/ 473 w 21938"/>
              <a:gd name="connsiteY13" fmla="*/ 14587 h 23245"/>
              <a:gd name="connsiteX14" fmla="*/ 4060 w 21938"/>
              <a:gd name="connsiteY14" fmla="*/ 11775 h 23245"/>
              <a:gd name="connsiteX15" fmla="*/ 338 w 21938"/>
              <a:gd name="connsiteY15" fmla="*/ 8615 h 23245"/>
              <a:gd name="connsiteX16" fmla="*/ 4965 w 21938"/>
              <a:gd name="connsiteY16" fmla="*/ 7617 h 23245"/>
              <a:gd name="connsiteX17" fmla="*/ 708 w 21938"/>
              <a:gd name="connsiteY17" fmla="*/ 2295 h 23245"/>
              <a:gd name="connsiteX18" fmla="*/ 7650 w 21938"/>
              <a:gd name="connsiteY18" fmla="*/ 6320 h 23245"/>
              <a:gd name="connsiteX19" fmla="*/ 8690 w 21938"/>
              <a:gd name="connsiteY19" fmla="*/ 2295 h 23245"/>
              <a:gd name="connsiteX20" fmla="*/ 11138 w 21938"/>
              <a:gd name="connsiteY20" fmla="*/ 5800 h 23245"/>
              <a:gd name="connsiteX0" fmla="*/ 11138 w 21938"/>
              <a:gd name="connsiteY0" fmla="*/ 5800 h 23245"/>
              <a:gd name="connsiteX1" fmla="*/ 14860 w 21938"/>
              <a:gd name="connsiteY1" fmla="*/ 0 h 23245"/>
              <a:gd name="connsiteX2" fmla="*/ 14493 w 21938"/>
              <a:gd name="connsiteY2" fmla="*/ 5325 h 23245"/>
              <a:gd name="connsiteX3" fmla="*/ 18718 w 21938"/>
              <a:gd name="connsiteY3" fmla="*/ 4457 h 23245"/>
              <a:gd name="connsiteX4" fmla="*/ 17040 w 21938"/>
              <a:gd name="connsiteY4" fmla="*/ 7315 h 23245"/>
              <a:gd name="connsiteX5" fmla="*/ 21435 w 21938"/>
              <a:gd name="connsiteY5" fmla="*/ 8137 h 23245"/>
              <a:gd name="connsiteX6" fmla="*/ 17945 w 21938"/>
              <a:gd name="connsiteY6" fmla="*/ 10475 h 23245"/>
              <a:gd name="connsiteX7" fmla="*/ 21938 w 21938"/>
              <a:gd name="connsiteY7" fmla="*/ 13290 h 23245"/>
              <a:gd name="connsiteX8" fmla="*/ 17175 w 21938"/>
              <a:gd name="connsiteY8" fmla="*/ 12942 h 23245"/>
              <a:gd name="connsiteX9" fmla="*/ 16525 w 21938"/>
              <a:gd name="connsiteY9" fmla="*/ 15537 h 23245"/>
              <a:gd name="connsiteX10" fmla="*/ 12869 w 21938"/>
              <a:gd name="connsiteY10" fmla="*/ 14895 h 23245"/>
              <a:gd name="connsiteX11" fmla="*/ 4688 w 21938"/>
              <a:gd name="connsiteY11" fmla="*/ 20191 h 23245"/>
              <a:gd name="connsiteX12" fmla="*/ 197 w 21938"/>
              <a:gd name="connsiteY12" fmla="*/ 23245 h 23245"/>
              <a:gd name="connsiteX13" fmla="*/ 4957 w 21938"/>
              <a:gd name="connsiteY13" fmla="*/ 14694 h 23245"/>
              <a:gd name="connsiteX14" fmla="*/ 473 w 21938"/>
              <a:gd name="connsiteY14" fmla="*/ 14587 h 23245"/>
              <a:gd name="connsiteX15" fmla="*/ 4060 w 21938"/>
              <a:gd name="connsiteY15" fmla="*/ 11775 h 23245"/>
              <a:gd name="connsiteX16" fmla="*/ 338 w 21938"/>
              <a:gd name="connsiteY16" fmla="*/ 8615 h 23245"/>
              <a:gd name="connsiteX17" fmla="*/ 4965 w 21938"/>
              <a:gd name="connsiteY17" fmla="*/ 7617 h 23245"/>
              <a:gd name="connsiteX18" fmla="*/ 708 w 21938"/>
              <a:gd name="connsiteY18" fmla="*/ 2295 h 23245"/>
              <a:gd name="connsiteX19" fmla="*/ 7650 w 21938"/>
              <a:gd name="connsiteY19" fmla="*/ 6320 h 23245"/>
              <a:gd name="connsiteX20" fmla="*/ 8690 w 21938"/>
              <a:gd name="connsiteY20" fmla="*/ 2295 h 23245"/>
              <a:gd name="connsiteX21" fmla="*/ 11138 w 21938"/>
              <a:gd name="connsiteY21" fmla="*/ 5800 h 23245"/>
              <a:gd name="connsiteX0" fmla="*/ 11138 w 21938"/>
              <a:gd name="connsiteY0" fmla="*/ 5800 h 23245"/>
              <a:gd name="connsiteX1" fmla="*/ 14860 w 21938"/>
              <a:gd name="connsiteY1" fmla="*/ 0 h 23245"/>
              <a:gd name="connsiteX2" fmla="*/ 14493 w 21938"/>
              <a:gd name="connsiteY2" fmla="*/ 5325 h 23245"/>
              <a:gd name="connsiteX3" fmla="*/ 18718 w 21938"/>
              <a:gd name="connsiteY3" fmla="*/ 4457 h 23245"/>
              <a:gd name="connsiteX4" fmla="*/ 17040 w 21938"/>
              <a:gd name="connsiteY4" fmla="*/ 7315 h 23245"/>
              <a:gd name="connsiteX5" fmla="*/ 21435 w 21938"/>
              <a:gd name="connsiteY5" fmla="*/ 8137 h 23245"/>
              <a:gd name="connsiteX6" fmla="*/ 17945 w 21938"/>
              <a:gd name="connsiteY6" fmla="*/ 10475 h 23245"/>
              <a:gd name="connsiteX7" fmla="*/ 21938 w 21938"/>
              <a:gd name="connsiteY7" fmla="*/ 13290 h 23245"/>
              <a:gd name="connsiteX8" fmla="*/ 17175 w 21938"/>
              <a:gd name="connsiteY8" fmla="*/ 12942 h 23245"/>
              <a:gd name="connsiteX9" fmla="*/ 16525 w 21938"/>
              <a:gd name="connsiteY9" fmla="*/ 15537 h 23245"/>
              <a:gd name="connsiteX10" fmla="*/ 12869 w 21938"/>
              <a:gd name="connsiteY10" fmla="*/ 14895 h 23245"/>
              <a:gd name="connsiteX11" fmla="*/ 6128 w 21938"/>
              <a:gd name="connsiteY11" fmla="*/ 19095 h 23245"/>
              <a:gd name="connsiteX12" fmla="*/ 4688 w 21938"/>
              <a:gd name="connsiteY12" fmla="*/ 20191 h 23245"/>
              <a:gd name="connsiteX13" fmla="*/ 197 w 21938"/>
              <a:gd name="connsiteY13" fmla="*/ 23245 h 23245"/>
              <a:gd name="connsiteX14" fmla="*/ 4957 w 21938"/>
              <a:gd name="connsiteY14" fmla="*/ 14694 h 23245"/>
              <a:gd name="connsiteX15" fmla="*/ 473 w 21938"/>
              <a:gd name="connsiteY15" fmla="*/ 14587 h 23245"/>
              <a:gd name="connsiteX16" fmla="*/ 4060 w 21938"/>
              <a:gd name="connsiteY16" fmla="*/ 11775 h 23245"/>
              <a:gd name="connsiteX17" fmla="*/ 338 w 21938"/>
              <a:gd name="connsiteY17" fmla="*/ 8615 h 23245"/>
              <a:gd name="connsiteX18" fmla="*/ 4965 w 21938"/>
              <a:gd name="connsiteY18" fmla="*/ 7617 h 23245"/>
              <a:gd name="connsiteX19" fmla="*/ 708 w 21938"/>
              <a:gd name="connsiteY19" fmla="*/ 2295 h 23245"/>
              <a:gd name="connsiteX20" fmla="*/ 7650 w 21938"/>
              <a:gd name="connsiteY20" fmla="*/ 6320 h 23245"/>
              <a:gd name="connsiteX21" fmla="*/ 8690 w 21938"/>
              <a:gd name="connsiteY21" fmla="*/ 2295 h 23245"/>
              <a:gd name="connsiteX22" fmla="*/ 11138 w 21938"/>
              <a:gd name="connsiteY22" fmla="*/ 5800 h 23245"/>
              <a:gd name="connsiteX0" fmla="*/ 11138 w 21938"/>
              <a:gd name="connsiteY0" fmla="*/ 5800 h 30971"/>
              <a:gd name="connsiteX1" fmla="*/ 14860 w 21938"/>
              <a:gd name="connsiteY1" fmla="*/ 0 h 30971"/>
              <a:gd name="connsiteX2" fmla="*/ 14493 w 21938"/>
              <a:gd name="connsiteY2" fmla="*/ 5325 h 30971"/>
              <a:gd name="connsiteX3" fmla="*/ 18718 w 21938"/>
              <a:gd name="connsiteY3" fmla="*/ 4457 h 30971"/>
              <a:gd name="connsiteX4" fmla="*/ 17040 w 21938"/>
              <a:gd name="connsiteY4" fmla="*/ 7315 h 30971"/>
              <a:gd name="connsiteX5" fmla="*/ 21435 w 21938"/>
              <a:gd name="connsiteY5" fmla="*/ 8137 h 30971"/>
              <a:gd name="connsiteX6" fmla="*/ 17945 w 21938"/>
              <a:gd name="connsiteY6" fmla="*/ 10475 h 30971"/>
              <a:gd name="connsiteX7" fmla="*/ 21938 w 21938"/>
              <a:gd name="connsiteY7" fmla="*/ 13290 h 30971"/>
              <a:gd name="connsiteX8" fmla="*/ 17175 w 21938"/>
              <a:gd name="connsiteY8" fmla="*/ 12942 h 30971"/>
              <a:gd name="connsiteX9" fmla="*/ 16525 w 21938"/>
              <a:gd name="connsiteY9" fmla="*/ 15537 h 30971"/>
              <a:gd name="connsiteX10" fmla="*/ 12869 w 21938"/>
              <a:gd name="connsiteY10" fmla="*/ 14895 h 30971"/>
              <a:gd name="connsiteX11" fmla="*/ 4387 w 21938"/>
              <a:gd name="connsiteY11" fmla="*/ 30971 h 30971"/>
              <a:gd name="connsiteX12" fmla="*/ 4688 w 21938"/>
              <a:gd name="connsiteY12" fmla="*/ 20191 h 30971"/>
              <a:gd name="connsiteX13" fmla="*/ 197 w 21938"/>
              <a:gd name="connsiteY13" fmla="*/ 23245 h 30971"/>
              <a:gd name="connsiteX14" fmla="*/ 4957 w 21938"/>
              <a:gd name="connsiteY14" fmla="*/ 14694 h 30971"/>
              <a:gd name="connsiteX15" fmla="*/ 473 w 21938"/>
              <a:gd name="connsiteY15" fmla="*/ 14587 h 30971"/>
              <a:gd name="connsiteX16" fmla="*/ 4060 w 21938"/>
              <a:gd name="connsiteY16" fmla="*/ 11775 h 30971"/>
              <a:gd name="connsiteX17" fmla="*/ 338 w 21938"/>
              <a:gd name="connsiteY17" fmla="*/ 8615 h 30971"/>
              <a:gd name="connsiteX18" fmla="*/ 4965 w 21938"/>
              <a:gd name="connsiteY18" fmla="*/ 7617 h 30971"/>
              <a:gd name="connsiteX19" fmla="*/ 708 w 21938"/>
              <a:gd name="connsiteY19" fmla="*/ 2295 h 30971"/>
              <a:gd name="connsiteX20" fmla="*/ 7650 w 21938"/>
              <a:gd name="connsiteY20" fmla="*/ 6320 h 30971"/>
              <a:gd name="connsiteX21" fmla="*/ 8690 w 21938"/>
              <a:gd name="connsiteY21" fmla="*/ 2295 h 30971"/>
              <a:gd name="connsiteX22" fmla="*/ 11138 w 21938"/>
              <a:gd name="connsiteY22" fmla="*/ 5800 h 30971"/>
              <a:gd name="connsiteX0" fmla="*/ 11138 w 21938"/>
              <a:gd name="connsiteY0" fmla="*/ 5800 h 30971"/>
              <a:gd name="connsiteX1" fmla="*/ 14860 w 21938"/>
              <a:gd name="connsiteY1" fmla="*/ 0 h 30971"/>
              <a:gd name="connsiteX2" fmla="*/ 14493 w 21938"/>
              <a:gd name="connsiteY2" fmla="*/ 5325 h 30971"/>
              <a:gd name="connsiteX3" fmla="*/ 18718 w 21938"/>
              <a:gd name="connsiteY3" fmla="*/ 4457 h 30971"/>
              <a:gd name="connsiteX4" fmla="*/ 17040 w 21938"/>
              <a:gd name="connsiteY4" fmla="*/ 7315 h 30971"/>
              <a:gd name="connsiteX5" fmla="*/ 21435 w 21938"/>
              <a:gd name="connsiteY5" fmla="*/ 8137 h 30971"/>
              <a:gd name="connsiteX6" fmla="*/ 17945 w 21938"/>
              <a:gd name="connsiteY6" fmla="*/ 10475 h 30971"/>
              <a:gd name="connsiteX7" fmla="*/ 21938 w 21938"/>
              <a:gd name="connsiteY7" fmla="*/ 13290 h 30971"/>
              <a:gd name="connsiteX8" fmla="*/ 17175 w 21938"/>
              <a:gd name="connsiteY8" fmla="*/ 12942 h 30971"/>
              <a:gd name="connsiteX9" fmla="*/ 16525 w 21938"/>
              <a:gd name="connsiteY9" fmla="*/ 15537 h 30971"/>
              <a:gd name="connsiteX10" fmla="*/ 6874 w 21938"/>
              <a:gd name="connsiteY10" fmla="*/ 17179 h 30971"/>
              <a:gd name="connsiteX11" fmla="*/ 4387 w 21938"/>
              <a:gd name="connsiteY11" fmla="*/ 30971 h 30971"/>
              <a:gd name="connsiteX12" fmla="*/ 4688 w 21938"/>
              <a:gd name="connsiteY12" fmla="*/ 20191 h 30971"/>
              <a:gd name="connsiteX13" fmla="*/ 197 w 21938"/>
              <a:gd name="connsiteY13" fmla="*/ 23245 h 30971"/>
              <a:gd name="connsiteX14" fmla="*/ 4957 w 21938"/>
              <a:gd name="connsiteY14" fmla="*/ 14694 h 30971"/>
              <a:gd name="connsiteX15" fmla="*/ 473 w 21938"/>
              <a:gd name="connsiteY15" fmla="*/ 14587 h 30971"/>
              <a:gd name="connsiteX16" fmla="*/ 4060 w 21938"/>
              <a:gd name="connsiteY16" fmla="*/ 11775 h 30971"/>
              <a:gd name="connsiteX17" fmla="*/ 338 w 21938"/>
              <a:gd name="connsiteY17" fmla="*/ 8615 h 30971"/>
              <a:gd name="connsiteX18" fmla="*/ 4965 w 21938"/>
              <a:gd name="connsiteY18" fmla="*/ 7617 h 30971"/>
              <a:gd name="connsiteX19" fmla="*/ 708 w 21938"/>
              <a:gd name="connsiteY19" fmla="*/ 2295 h 30971"/>
              <a:gd name="connsiteX20" fmla="*/ 7650 w 21938"/>
              <a:gd name="connsiteY20" fmla="*/ 6320 h 30971"/>
              <a:gd name="connsiteX21" fmla="*/ 8690 w 21938"/>
              <a:gd name="connsiteY21" fmla="*/ 2295 h 30971"/>
              <a:gd name="connsiteX22" fmla="*/ 11138 w 21938"/>
              <a:gd name="connsiteY22" fmla="*/ 5800 h 30971"/>
              <a:gd name="connsiteX0" fmla="*/ 11138 w 21938"/>
              <a:gd name="connsiteY0" fmla="*/ 5800 h 30971"/>
              <a:gd name="connsiteX1" fmla="*/ 14860 w 21938"/>
              <a:gd name="connsiteY1" fmla="*/ 0 h 30971"/>
              <a:gd name="connsiteX2" fmla="*/ 14493 w 21938"/>
              <a:gd name="connsiteY2" fmla="*/ 5325 h 30971"/>
              <a:gd name="connsiteX3" fmla="*/ 18718 w 21938"/>
              <a:gd name="connsiteY3" fmla="*/ 4457 h 30971"/>
              <a:gd name="connsiteX4" fmla="*/ 17040 w 21938"/>
              <a:gd name="connsiteY4" fmla="*/ 7315 h 30971"/>
              <a:gd name="connsiteX5" fmla="*/ 21435 w 21938"/>
              <a:gd name="connsiteY5" fmla="*/ 8137 h 30971"/>
              <a:gd name="connsiteX6" fmla="*/ 17945 w 21938"/>
              <a:gd name="connsiteY6" fmla="*/ 10475 h 30971"/>
              <a:gd name="connsiteX7" fmla="*/ 21938 w 21938"/>
              <a:gd name="connsiteY7" fmla="*/ 13290 h 30971"/>
              <a:gd name="connsiteX8" fmla="*/ 17175 w 21938"/>
              <a:gd name="connsiteY8" fmla="*/ 12942 h 30971"/>
              <a:gd name="connsiteX9" fmla="*/ 16525 w 21938"/>
              <a:gd name="connsiteY9" fmla="*/ 15537 h 30971"/>
              <a:gd name="connsiteX10" fmla="*/ 6874 w 21938"/>
              <a:gd name="connsiteY10" fmla="*/ 17179 h 30971"/>
              <a:gd name="connsiteX11" fmla="*/ 4387 w 21938"/>
              <a:gd name="connsiteY11" fmla="*/ 30971 h 30971"/>
              <a:gd name="connsiteX12" fmla="*/ 3482 w 21938"/>
              <a:gd name="connsiteY12" fmla="*/ 23571 h 30971"/>
              <a:gd name="connsiteX13" fmla="*/ 197 w 21938"/>
              <a:gd name="connsiteY13" fmla="*/ 23245 h 30971"/>
              <a:gd name="connsiteX14" fmla="*/ 4957 w 21938"/>
              <a:gd name="connsiteY14" fmla="*/ 14694 h 30971"/>
              <a:gd name="connsiteX15" fmla="*/ 473 w 21938"/>
              <a:gd name="connsiteY15" fmla="*/ 14587 h 30971"/>
              <a:gd name="connsiteX16" fmla="*/ 4060 w 21938"/>
              <a:gd name="connsiteY16" fmla="*/ 11775 h 30971"/>
              <a:gd name="connsiteX17" fmla="*/ 338 w 21938"/>
              <a:gd name="connsiteY17" fmla="*/ 8615 h 30971"/>
              <a:gd name="connsiteX18" fmla="*/ 4965 w 21938"/>
              <a:gd name="connsiteY18" fmla="*/ 7617 h 30971"/>
              <a:gd name="connsiteX19" fmla="*/ 708 w 21938"/>
              <a:gd name="connsiteY19" fmla="*/ 2295 h 30971"/>
              <a:gd name="connsiteX20" fmla="*/ 7650 w 21938"/>
              <a:gd name="connsiteY20" fmla="*/ 6320 h 30971"/>
              <a:gd name="connsiteX21" fmla="*/ 8690 w 21938"/>
              <a:gd name="connsiteY21" fmla="*/ 2295 h 30971"/>
              <a:gd name="connsiteX22" fmla="*/ 11138 w 21938"/>
              <a:gd name="connsiteY22" fmla="*/ 5800 h 30971"/>
              <a:gd name="connsiteX0" fmla="*/ 11184 w 21984"/>
              <a:gd name="connsiteY0" fmla="*/ 5800 h 30971"/>
              <a:gd name="connsiteX1" fmla="*/ 14906 w 21984"/>
              <a:gd name="connsiteY1" fmla="*/ 0 h 30971"/>
              <a:gd name="connsiteX2" fmla="*/ 14539 w 21984"/>
              <a:gd name="connsiteY2" fmla="*/ 5325 h 30971"/>
              <a:gd name="connsiteX3" fmla="*/ 18764 w 21984"/>
              <a:gd name="connsiteY3" fmla="*/ 4457 h 30971"/>
              <a:gd name="connsiteX4" fmla="*/ 17086 w 21984"/>
              <a:gd name="connsiteY4" fmla="*/ 7315 h 30971"/>
              <a:gd name="connsiteX5" fmla="*/ 21481 w 21984"/>
              <a:gd name="connsiteY5" fmla="*/ 8137 h 30971"/>
              <a:gd name="connsiteX6" fmla="*/ 17991 w 21984"/>
              <a:gd name="connsiteY6" fmla="*/ 10475 h 30971"/>
              <a:gd name="connsiteX7" fmla="*/ 21984 w 21984"/>
              <a:gd name="connsiteY7" fmla="*/ 13290 h 30971"/>
              <a:gd name="connsiteX8" fmla="*/ 17221 w 21984"/>
              <a:gd name="connsiteY8" fmla="*/ 12942 h 30971"/>
              <a:gd name="connsiteX9" fmla="*/ 16571 w 21984"/>
              <a:gd name="connsiteY9" fmla="*/ 15537 h 30971"/>
              <a:gd name="connsiteX10" fmla="*/ 6920 w 21984"/>
              <a:gd name="connsiteY10" fmla="*/ 17179 h 30971"/>
              <a:gd name="connsiteX11" fmla="*/ 4433 w 21984"/>
              <a:gd name="connsiteY11" fmla="*/ 30971 h 30971"/>
              <a:gd name="connsiteX12" fmla="*/ 3528 w 21984"/>
              <a:gd name="connsiteY12" fmla="*/ 23571 h 30971"/>
              <a:gd name="connsiteX13" fmla="*/ 243 w 21984"/>
              <a:gd name="connsiteY13" fmla="*/ 23245 h 30971"/>
              <a:gd name="connsiteX14" fmla="*/ 3596 w 21984"/>
              <a:gd name="connsiteY14" fmla="*/ 17069 h 30971"/>
              <a:gd name="connsiteX15" fmla="*/ 519 w 21984"/>
              <a:gd name="connsiteY15" fmla="*/ 14587 h 30971"/>
              <a:gd name="connsiteX16" fmla="*/ 4106 w 21984"/>
              <a:gd name="connsiteY16" fmla="*/ 11775 h 30971"/>
              <a:gd name="connsiteX17" fmla="*/ 384 w 21984"/>
              <a:gd name="connsiteY17" fmla="*/ 8615 h 30971"/>
              <a:gd name="connsiteX18" fmla="*/ 5011 w 21984"/>
              <a:gd name="connsiteY18" fmla="*/ 7617 h 30971"/>
              <a:gd name="connsiteX19" fmla="*/ 754 w 21984"/>
              <a:gd name="connsiteY19" fmla="*/ 2295 h 30971"/>
              <a:gd name="connsiteX20" fmla="*/ 7696 w 21984"/>
              <a:gd name="connsiteY20" fmla="*/ 6320 h 30971"/>
              <a:gd name="connsiteX21" fmla="*/ 8736 w 21984"/>
              <a:gd name="connsiteY21" fmla="*/ 2295 h 30971"/>
              <a:gd name="connsiteX22" fmla="*/ 11184 w 21984"/>
              <a:gd name="connsiteY22" fmla="*/ 5800 h 30971"/>
              <a:gd name="connsiteX0" fmla="*/ 11184 w 21984"/>
              <a:gd name="connsiteY0" fmla="*/ 5800 h 30971"/>
              <a:gd name="connsiteX1" fmla="*/ 14906 w 21984"/>
              <a:gd name="connsiteY1" fmla="*/ 0 h 30971"/>
              <a:gd name="connsiteX2" fmla="*/ 14539 w 21984"/>
              <a:gd name="connsiteY2" fmla="*/ 5325 h 30971"/>
              <a:gd name="connsiteX3" fmla="*/ 18764 w 21984"/>
              <a:gd name="connsiteY3" fmla="*/ 4457 h 30971"/>
              <a:gd name="connsiteX4" fmla="*/ 17086 w 21984"/>
              <a:gd name="connsiteY4" fmla="*/ 7315 h 30971"/>
              <a:gd name="connsiteX5" fmla="*/ 21481 w 21984"/>
              <a:gd name="connsiteY5" fmla="*/ 8137 h 30971"/>
              <a:gd name="connsiteX6" fmla="*/ 17991 w 21984"/>
              <a:gd name="connsiteY6" fmla="*/ 10475 h 30971"/>
              <a:gd name="connsiteX7" fmla="*/ 21984 w 21984"/>
              <a:gd name="connsiteY7" fmla="*/ 13290 h 30971"/>
              <a:gd name="connsiteX8" fmla="*/ 17221 w 21984"/>
              <a:gd name="connsiteY8" fmla="*/ 12942 h 30971"/>
              <a:gd name="connsiteX9" fmla="*/ 16571 w 21984"/>
              <a:gd name="connsiteY9" fmla="*/ 15537 h 30971"/>
              <a:gd name="connsiteX10" fmla="*/ 15584 w 21984"/>
              <a:gd name="connsiteY10" fmla="*/ 15532 h 30971"/>
              <a:gd name="connsiteX11" fmla="*/ 6920 w 21984"/>
              <a:gd name="connsiteY11" fmla="*/ 17179 h 30971"/>
              <a:gd name="connsiteX12" fmla="*/ 4433 w 21984"/>
              <a:gd name="connsiteY12" fmla="*/ 30971 h 30971"/>
              <a:gd name="connsiteX13" fmla="*/ 3528 w 21984"/>
              <a:gd name="connsiteY13" fmla="*/ 23571 h 30971"/>
              <a:gd name="connsiteX14" fmla="*/ 243 w 21984"/>
              <a:gd name="connsiteY14" fmla="*/ 23245 h 30971"/>
              <a:gd name="connsiteX15" fmla="*/ 3596 w 21984"/>
              <a:gd name="connsiteY15" fmla="*/ 17069 h 30971"/>
              <a:gd name="connsiteX16" fmla="*/ 519 w 21984"/>
              <a:gd name="connsiteY16" fmla="*/ 14587 h 30971"/>
              <a:gd name="connsiteX17" fmla="*/ 4106 w 21984"/>
              <a:gd name="connsiteY17" fmla="*/ 11775 h 30971"/>
              <a:gd name="connsiteX18" fmla="*/ 384 w 21984"/>
              <a:gd name="connsiteY18" fmla="*/ 8615 h 30971"/>
              <a:gd name="connsiteX19" fmla="*/ 5011 w 21984"/>
              <a:gd name="connsiteY19" fmla="*/ 7617 h 30971"/>
              <a:gd name="connsiteX20" fmla="*/ 754 w 21984"/>
              <a:gd name="connsiteY20" fmla="*/ 2295 h 30971"/>
              <a:gd name="connsiteX21" fmla="*/ 7696 w 21984"/>
              <a:gd name="connsiteY21" fmla="*/ 6320 h 30971"/>
              <a:gd name="connsiteX22" fmla="*/ 8736 w 21984"/>
              <a:gd name="connsiteY22" fmla="*/ 2295 h 30971"/>
              <a:gd name="connsiteX23" fmla="*/ 11184 w 21984"/>
              <a:gd name="connsiteY23" fmla="*/ 5800 h 30971"/>
              <a:gd name="connsiteX0" fmla="*/ 11184 w 21984"/>
              <a:gd name="connsiteY0" fmla="*/ 5800 h 30971"/>
              <a:gd name="connsiteX1" fmla="*/ 14906 w 21984"/>
              <a:gd name="connsiteY1" fmla="*/ 0 h 30971"/>
              <a:gd name="connsiteX2" fmla="*/ 14539 w 21984"/>
              <a:gd name="connsiteY2" fmla="*/ 5325 h 30971"/>
              <a:gd name="connsiteX3" fmla="*/ 18764 w 21984"/>
              <a:gd name="connsiteY3" fmla="*/ 4457 h 30971"/>
              <a:gd name="connsiteX4" fmla="*/ 17086 w 21984"/>
              <a:gd name="connsiteY4" fmla="*/ 7315 h 30971"/>
              <a:gd name="connsiteX5" fmla="*/ 21481 w 21984"/>
              <a:gd name="connsiteY5" fmla="*/ 8137 h 30971"/>
              <a:gd name="connsiteX6" fmla="*/ 17991 w 21984"/>
              <a:gd name="connsiteY6" fmla="*/ 10475 h 30971"/>
              <a:gd name="connsiteX7" fmla="*/ 21984 w 21984"/>
              <a:gd name="connsiteY7" fmla="*/ 13290 h 30971"/>
              <a:gd name="connsiteX8" fmla="*/ 17221 w 21984"/>
              <a:gd name="connsiteY8" fmla="*/ 12942 h 30971"/>
              <a:gd name="connsiteX9" fmla="*/ 19049 w 21984"/>
              <a:gd name="connsiteY9" fmla="*/ 25403 h 30971"/>
              <a:gd name="connsiteX10" fmla="*/ 15584 w 21984"/>
              <a:gd name="connsiteY10" fmla="*/ 15532 h 30971"/>
              <a:gd name="connsiteX11" fmla="*/ 6920 w 21984"/>
              <a:gd name="connsiteY11" fmla="*/ 17179 h 30971"/>
              <a:gd name="connsiteX12" fmla="*/ 4433 w 21984"/>
              <a:gd name="connsiteY12" fmla="*/ 30971 h 30971"/>
              <a:gd name="connsiteX13" fmla="*/ 3528 w 21984"/>
              <a:gd name="connsiteY13" fmla="*/ 23571 h 30971"/>
              <a:gd name="connsiteX14" fmla="*/ 243 w 21984"/>
              <a:gd name="connsiteY14" fmla="*/ 23245 h 30971"/>
              <a:gd name="connsiteX15" fmla="*/ 3596 w 21984"/>
              <a:gd name="connsiteY15" fmla="*/ 17069 h 30971"/>
              <a:gd name="connsiteX16" fmla="*/ 519 w 21984"/>
              <a:gd name="connsiteY16" fmla="*/ 14587 h 30971"/>
              <a:gd name="connsiteX17" fmla="*/ 4106 w 21984"/>
              <a:gd name="connsiteY17" fmla="*/ 11775 h 30971"/>
              <a:gd name="connsiteX18" fmla="*/ 384 w 21984"/>
              <a:gd name="connsiteY18" fmla="*/ 8615 h 30971"/>
              <a:gd name="connsiteX19" fmla="*/ 5011 w 21984"/>
              <a:gd name="connsiteY19" fmla="*/ 7617 h 30971"/>
              <a:gd name="connsiteX20" fmla="*/ 754 w 21984"/>
              <a:gd name="connsiteY20" fmla="*/ 2295 h 30971"/>
              <a:gd name="connsiteX21" fmla="*/ 7696 w 21984"/>
              <a:gd name="connsiteY21" fmla="*/ 6320 h 30971"/>
              <a:gd name="connsiteX22" fmla="*/ 8736 w 21984"/>
              <a:gd name="connsiteY22" fmla="*/ 2295 h 30971"/>
              <a:gd name="connsiteX23" fmla="*/ 11184 w 21984"/>
              <a:gd name="connsiteY23" fmla="*/ 5800 h 30971"/>
              <a:gd name="connsiteX0" fmla="*/ 11184 w 21984"/>
              <a:gd name="connsiteY0" fmla="*/ 5800 h 30971"/>
              <a:gd name="connsiteX1" fmla="*/ 14906 w 21984"/>
              <a:gd name="connsiteY1" fmla="*/ 0 h 30971"/>
              <a:gd name="connsiteX2" fmla="*/ 14539 w 21984"/>
              <a:gd name="connsiteY2" fmla="*/ 5325 h 30971"/>
              <a:gd name="connsiteX3" fmla="*/ 18764 w 21984"/>
              <a:gd name="connsiteY3" fmla="*/ 4457 h 30971"/>
              <a:gd name="connsiteX4" fmla="*/ 17086 w 21984"/>
              <a:gd name="connsiteY4" fmla="*/ 7315 h 30971"/>
              <a:gd name="connsiteX5" fmla="*/ 21481 w 21984"/>
              <a:gd name="connsiteY5" fmla="*/ 8137 h 30971"/>
              <a:gd name="connsiteX6" fmla="*/ 17991 w 21984"/>
              <a:gd name="connsiteY6" fmla="*/ 10475 h 30971"/>
              <a:gd name="connsiteX7" fmla="*/ 21984 w 21984"/>
              <a:gd name="connsiteY7" fmla="*/ 13290 h 30971"/>
              <a:gd name="connsiteX8" fmla="*/ 18159 w 21984"/>
              <a:gd name="connsiteY8" fmla="*/ 16322 h 30971"/>
              <a:gd name="connsiteX9" fmla="*/ 19049 w 21984"/>
              <a:gd name="connsiteY9" fmla="*/ 25403 h 30971"/>
              <a:gd name="connsiteX10" fmla="*/ 15584 w 21984"/>
              <a:gd name="connsiteY10" fmla="*/ 15532 h 30971"/>
              <a:gd name="connsiteX11" fmla="*/ 6920 w 21984"/>
              <a:gd name="connsiteY11" fmla="*/ 17179 h 30971"/>
              <a:gd name="connsiteX12" fmla="*/ 4433 w 21984"/>
              <a:gd name="connsiteY12" fmla="*/ 30971 h 30971"/>
              <a:gd name="connsiteX13" fmla="*/ 3528 w 21984"/>
              <a:gd name="connsiteY13" fmla="*/ 23571 h 30971"/>
              <a:gd name="connsiteX14" fmla="*/ 243 w 21984"/>
              <a:gd name="connsiteY14" fmla="*/ 23245 h 30971"/>
              <a:gd name="connsiteX15" fmla="*/ 3596 w 21984"/>
              <a:gd name="connsiteY15" fmla="*/ 17069 h 30971"/>
              <a:gd name="connsiteX16" fmla="*/ 519 w 21984"/>
              <a:gd name="connsiteY16" fmla="*/ 14587 h 30971"/>
              <a:gd name="connsiteX17" fmla="*/ 4106 w 21984"/>
              <a:gd name="connsiteY17" fmla="*/ 11775 h 30971"/>
              <a:gd name="connsiteX18" fmla="*/ 384 w 21984"/>
              <a:gd name="connsiteY18" fmla="*/ 8615 h 30971"/>
              <a:gd name="connsiteX19" fmla="*/ 5011 w 21984"/>
              <a:gd name="connsiteY19" fmla="*/ 7617 h 30971"/>
              <a:gd name="connsiteX20" fmla="*/ 754 w 21984"/>
              <a:gd name="connsiteY20" fmla="*/ 2295 h 30971"/>
              <a:gd name="connsiteX21" fmla="*/ 7696 w 21984"/>
              <a:gd name="connsiteY21" fmla="*/ 6320 h 30971"/>
              <a:gd name="connsiteX22" fmla="*/ 8736 w 21984"/>
              <a:gd name="connsiteY22" fmla="*/ 2295 h 30971"/>
              <a:gd name="connsiteX23" fmla="*/ 11184 w 21984"/>
              <a:gd name="connsiteY23" fmla="*/ 5800 h 30971"/>
              <a:gd name="connsiteX0" fmla="*/ 11184 w 21984"/>
              <a:gd name="connsiteY0" fmla="*/ 5800 h 30971"/>
              <a:gd name="connsiteX1" fmla="*/ 14906 w 21984"/>
              <a:gd name="connsiteY1" fmla="*/ 0 h 30971"/>
              <a:gd name="connsiteX2" fmla="*/ 14539 w 21984"/>
              <a:gd name="connsiteY2" fmla="*/ 5325 h 30971"/>
              <a:gd name="connsiteX3" fmla="*/ 18764 w 21984"/>
              <a:gd name="connsiteY3" fmla="*/ 4457 h 30971"/>
              <a:gd name="connsiteX4" fmla="*/ 17086 w 21984"/>
              <a:gd name="connsiteY4" fmla="*/ 7315 h 30971"/>
              <a:gd name="connsiteX5" fmla="*/ 21481 w 21984"/>
              <a:gd name="connsiteY5" fmla="*/ 8137 h 30971"/>
              <a:gd name="connsiteX6" fmla="*/ 17991 w 21984"/>
              <a:gd name="connsiteY6" fmla="*/ 10475 h 30971"/>
              <a:gd name="connsiteX7" fmla="*/ 21984 w 21984"/>
              <a:gd name="connsiteY7" fmla="*/ 13290 h 30971"/>
              <a:gd name="connsiteX8" fmla="*/ 18159 w 21984"/>
              <a:gd name="connsiteY8" fmla="*/ 16322 h 30971"/>
              <a:gd name="connsiteX9" fmla="*/ 19049 w 21984"/>
              <a:gd name="connsiteY9" fmla="*/ 25403 h 30971"/>
              <a:gd name="connsiteX10" fmla="*/ 15584 w 21984"/>
              <a:gd name="connsiteY10" fmla="*/ 15532 h 30971"/>
              <a:gd name="connsiteX11" fmla="*/ 6920 w 21984"/>
              <a:gd name="connsiteY11" fmla="*/ 17179 h 30971"/>
              <a:gd name="connsiteX12" fmla="*/ 4433 w 21984"/>
              <a:gd name="connsiteY12" fmla="*/ 30971 h 30971"/>
              <a:gd name="connsiteX13" fmla="*/ 3528 w 21984"/>
              <a:gd name="connsiteY13" fmla="*/ 23571 h 30971"/>
              <a:gd name="connsiteX14" fmla="*/ 243 w 21984"/>
              <a:gd name="connsiteY14" fmla="*/ 23245 h 30971"/>
              <a:gd name="connsiteX15" fmla="*/ 3596 w 21984"/>
              <a:gd name="connsiteY15" fmla="*/ 17069 h 30971"/>
              <a:gd name="connsiteX16" fmla="*/ 519 w 21984"/>
              <a:gd name="connsiteY16" fmla="*/ 14587 h 30971"/>
              <a:gd name="connsiteX17" fmla="*/ 4106 w 21984"/>
              <a:gd name="connsiteY17" fmla="*/ 11775 h 30971"/>
              <a:gd name="connsiteX18" fmla="*/ 384 w 21984"/>
              <a:gd name="connsiteY18" fmla="*/ 8615 h 30971"/>
              <a:gd name="connsiteX19" fmla="*/ 5011 w 21984"/>
              <a:gd name="connsiteY19" fmla="*/ 7617 h 30971"/>
              <a:gd name="connsiteX20" fmla="*/ 754 w 21984"/>
              <a:gd name="connsiteY20" fmla="*/ 2295 h 30971"/>
              <a:gd name="connsiteX21" fmla="*/ 7696 w 21984"/>
              <a:gd name="connsiteY21" fmla="*/ 6320 h 30971"/>
              <a:gd name="connsiteX22" fmla="*/ 8736 w 21984"/>
              <a:gd name="connsiteY22" fmla="*/ 2295 h 30971"/>
              <a:gd name="connsiteX23" fmla="*/ 11184 w 21984"/>
              <a:gd name="connsiteY23" fmla="*/ 5800 h 30971"/>
              <a:gd name="connsiteX0" fmla="*/ 11184 w 21984"/>
              <a:gd name="connsiteY0" fmla="*/ 5800 h 30971"/>
              <a:gd name="connsiteX1" fmla="*/ 14906 w 21984"/>
              <a:gd name="connsiteY1" fmla="*/ 0 h 30971"/>
              <a:gd name="connsiteX2" fmla="*/ 14539 w 21984"/>
              <a:gd name="connsiteY2" fmla="*/ 5325 h 30971"/>
              <a:gd name="connsiteX3" fmla="*/ 18764 w 21984"/>
              <a:gd name="connsiteY3" fmla="*/ 4457 h 30971"/>
              <a:gd name="connsiteX4" fmla="*/ 17086 w 21984"/>
              <a:gd name="connsiteY4" fmla="*/ 7315 h 30971"/>
              <a:gd name="connsiteX5" fmla="*/ 21481 w 21984"/>
              <a:gd name="connsiteY5" fmla="*/ 8137 h 30971"/>
              <a:gd name="connsiteX6" fmla="*/ 17991 w 21984"/>
              <a:gd name="connsiteY6" fmla="*/ 10475 h 30971"/>
              <a:gd name="connsiteX7" fmla="*/ 21984 w 21984"/>
              <a:gd name="connsiteY7" fmla="*/ 13290 h 30971"/>
              <a:gd name="connsiteX8" fmla="*/ 18159 w 21984"/>
              <a:gd name="connsiteY8" fmla="*/ 16322 h 30971"/>
              <a:gd name="connsiteX9" fmla="*/ 19049 w 21984"/>
              <a:gd name="connsiteY9" fmla="*/ 25403 h 30971"/>
              <a:gd name="connsiteX10" fmla="*/ 15584 w 21984"/>
              <a:gd name="connsiteY10" fmla="*/ 15532 h 30971"/>
              <a:gd name="connsiteX11" fmla="*/ 6920 w 21984"/>
              <a:gd name="connsiteY11" fmla="*/ 17179 h 30971"/>
              <a:gd name="connsiteX12" fmla="*/ 4433 w 21984"/>
              <a:gd name="connsiteY12" fmla="*/ 30971 h 30971"/>
              <a:gd name="connsiteX13" fmla="*/ 3528 w 21984"/>
              <a:gd name="connsiteY13" fmla="*/ 23571 h 30971"/>
              <a:gd name="connsiteX14" fmla="*/ 243 w 21984"/>
              <a:gd name="connsiteY14" fmla="*/ 23245 h 30971"/>
              <a:gd name="connsiteX15" fmla="*/ 3596 w 21984"/>
              <a:gd name="connsiteY15" fmla="*/ 17069 h 30971"/>
              <a:gd name="connsiteX16" fmla="*/ 519 w 21984"/>
              <a:gd name="connsiteY16" fmla="*/ 14587 h 30971"/>
              <a:gd name="connsiteX17" fmla="*/ 4106 w 21984"/>
              <a:gd name="connsiteY17" fmla="*/ 11775 h 30971"/>
              <a:gd name="connsiteX18" fmla="*/ 384 w 21984"/>
              <a:gd name="connsiteY18" fmla="*/ 8615 h 30971"/>
              <a:gd name="connsiteX19" fmla="*/ 5011 w 21984"/>
              <a:gd name="connsiteY19" fmla="*/ 7617 h 30971"/>
              <a:gd name="connsiteX20" fmla="*/ 754 w 21984"/>
              <a:gd name="connsiteY20" fmla="*/ 2295 h 30971"/>
              <a:gd name="connsiteX21" fmla="*/ 7696 w 21984"/>
              <a:gd name="connsiteY21" fmla="*/ 6320 h 30971"/>
              <a:gd name="connsiteX22" fmla="*/ 8736 w 21984"/>
              <a:gd name="connsiteY22" fmla="*/ 2295 h 30971"/>
              <a:gd name="connsiteX23" fmla="*/ 11184 w 21984"/>
              <a:gd name="connsiteY23" fmla="*/ 5800 h 30971"/>
              <a:gd name="connsiteX0" fmla="*/ 11184 w 21984"/>
              <a:gd name="connsiteY0" fmla="*/ 5800 h 30971"/>
              <a:gd name="connsiteX1" fmla="*/ 14906 w 21984"/>
              <a:gd name="connsiteY1" fmla="*/ 0 h 30971"/>
              <a:gd name="connsiteX2" fmla="*/ 14539 w 21984"/>
              <a:gd name="connsiteY2" fmla="*/ 5325 h 30971"/>
              <a:gd name="connsiteX3" fmla="*/ 18764 w 21984"/>
              <a:gd name="connsiteY3" fmla="*/ 4457 h 30971"/>
              <a:gd name="connsiteX4" fmla="*/ 17086 w 21984"/>
              <a:gd name="connsiteY4" fmla="*/ 7315 h 30971"/>
              <a:gd name="connsiteX5" fmla="*/ 21481 w 21984"/>
              <a:gd name="connsiteY5" fmla="*/ 8137 h 30971"/>
              <a:gd name="connsiteX6" fmla="*/ 17991 w 21984"/>
              <a:gd name="connsiteY6" fmla="*/ 10475 h 30971"/>
              <a:gd name="connsiteX7" fmla="*/ 21984 w 21984"/>
              <a:gd name="connsiteY7" fmla="*/ 13290 h 30971"/>
              <a:gd name="connsiteX8" fmla="*/ 18159 w 21984"/>
              <a:gd name="connsiteY8" fmla="*/ 16322 h 30971"/>
              <a:gd name="connsiteX9" fmla="*/ 19049 w 21984"/>
              <a:gd name="connsiteY9" fmla="*/ 25403 h 30971"/>
              <a:gd name="connsiteX10" fmla="*/ 15584 w 21984"/>
              <a:gd name="connsiteY10" fmla="*/ 15532 h 30971"/>
              <a:gd name="connsiteX11" fmla="*/ 5915 w 21984"/>
              <a:gd name="connsiteY11" fmla="*/ 19280 h 30971"/>
              <a:gd name="connsiteX12" fmla="*/ 4433 w 21984"/>
              <a:gd name="connsiteY12" fmla="*/ 30971 h 30971"/>
              <a:gd name="connsiteX13" fmla="*/ 3528 w 21984"/>
              <a:gd name="connsiteY13" fmla="*/ 23571 h 30971"/>
              <a:gd name="connsiteX14" fmla="*/ 243 w 21984"/>
              <a:gd name="connsiteY14" fmla="*/ 23245 h 30971"/>
              <a:gd name="connsiteX15" fmla="*/ 3596 w 21984"/>
              <a:gd name="connsiteY15" fmla="*/ 17069 h 30971"/>
              <a:gd name="connsiteX16" fmla="*/ 519 w 21984"/>
              <a:gd name="connsiteY16" fmla="*/ 14587 h 30971"/>
              <a:gd name="connsiteX17" fmla="*/ 4106 w 21984"/>
              <a:gd name="connsiteY17" fmla="*/ 11775 h 30971"/>
              <a:gd name="connsiteX18" fmla="*/ 384 w 21984"/>
              <a:gd name="connsiteY18" fmla="*/ 8615 h 30971"/>
              <a:gd name="connsiteX19" fmla="*/ 5011 w 21984"/>
              <a:gd name="connsiteY19" fmla="*/ 7617 h 30971"/>
              <a:gd name="connsiteX20" fmla="*/ 754 w 21984"/>
              <a:gd name="connsiteY20" fmla="*/ 2295 h 30971"/>
              <a:gd name="connsiteX21" fmla="*/ 7696 w 21984"/>
              <a:gd name="connsiteY21" fmla="*/ 6320 h 30971"/>
              <a:gd name="connsiteX22" fmla="*/ 8736 w 21984"/>
              <a:gd name="connsiteY22" fmla="*/ 2295 h 30971"/>
              <a:gd name="connsiteX23" fmla="*/ 11184 w 21984"/>
              <a:gd name="connsiteY23" fmla="*/ 5800 h 3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984" h="30971">
                <a:moveTo>
                  <a:pt x="11184" y="5800"/>
                </a:moveTo>
                <a:lnTo>
                  <a:pt x="14906" y="0"/>
                </a:lnTo>
                <a:cubicBezTo>
                  <a:pt x="14784" y="1775"/>
                  <a:pt x="14661" y="3550"/>
                  <a:pt x="14539" y="5325"/>
                </a:cubicBezTo>
                <a:lnTo>
                  <a:pt x="18764" y="4457"/>
                </a:lnTo>
                <a:lnTo>
                  <a:pt x="17086" y="7315"/>
                </a:lnTo>
                <a:lnTo>
                  <a:pt x="21481" y="8137"/>
                </a:lnTo>
                <a:lnTo>
                  <a:pt x="17991" y="10475"/>
                </a:lnTo>
                <a:lnTo>
                  <a:pt x="21984" y="13290"/>
                </a:lnTo>
                <a:lnTo>
                  <a:pt x="18159" y="16322"/>
                </a:lnTo>
                <a:cubicBezTo>
                  <a:pt x="18456" y="19349"/>
                  <a:pt x="18752" y="22376"/>
                  <a:pt x="19049" y="25403"/>
                </a:cubicBezTo>
                <a:cubicBezTo>
                  <a:pt x="17894" y="22113"/>
                  <a:pt x="17773" y="16552"/>
                  <a:pt x="15584" y="15532"/>
                </a:cubicBezTo>
                <a:cubicBezTo>
                  <a:pt x="13395" y="14512"/>
                  <a:pt x="6744" y="14683"/>
                  <a:pt x="5915" y="19280"/>
                </a:cubicBezTo>
                <a:lnTo>
                  <a:pt x="4433" y="30971"/>
                </a:lnTo>
                <a:cubicBezTo>
                  <a:pt x="4533" y="27378"/>
                  <a:pt x="3428" y="27164"/>
                  <a:pt x="3528" y="23571"/>
                </a:cubicBezTo>
                <a:lnTo>
                  <a:pt x="243" y="23245"/>
                </a:lnTo>
                <a:cubicBezTo>
                  <a:pt x="-1171" y="22892"/>
                  <a:pt x="4066" y="18346"/>
                  <a:pt x="3596" y="17069"/>
                </a:cubicBezTo>
                <a:lnTo>
                  <a:pt x="519" y="14587"/>
                </a:lnTo>
                <a:lnTo>
                  <a:pt x="4106" y="11775"/>
                </a:lnTo>
                <a:lnTo>
                  <a:pt x="384" y="8615"/>
                </a:lnTo>
                <a:lnTo>
                  <a:pt x="5011" y="7617"/>
                </a:lnTo>
                <a:lnTo>
                  <a:pt x="754" y="2295"/>
                </a:lnTo>
                <a:lnTo>
                  <a:pt x="7696" y="6320"/>
                </a:lnTo>
                <a:lnTo>
                  <a:pt x="8736" y="2295"/>
                </a:lnTo>
                <a:lnTo>
                  <a:pt x="11184" y="58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02662" y="2078304"/>
            <a:ext cx="1658868" cy="2542248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 contourW="6350">
            <a:bevelT w="34290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1777" y="685636"/>
            <a:ext cx="309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Keepers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~ hands and arms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1779" y="4618988"/>
            <a:ext cx="309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Strong men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~ legs or shoulders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9035" y="1868553"/>
            <a:ext cx="309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Grinders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~ teeth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81092" y="685639"/>
            <a:ext cx="261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Windows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~ eyes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73838" y="1244441"/>
            <a:ext cx="2619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Doors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~ ears or closed, toothless mouth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1782" y="2674084"/>
            <a:ext cx="309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Daughters of music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~ voice or hearing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88355" y="3015181"/>
            <a:ext cx="2619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Almond tree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~ white hair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1785" y="3617512"/>
            <a:ext cx="309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Grasshopper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~ bent limbs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5615" y="3690098"/>
            <a:ext cx="261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Desire </a:t>
            </a:r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~ impotence</a:t>
            </a:r>
          </a:p>
        </p:txBody>
      </p:sp>
    </p:spTree>
    <p:extLst>
      <p:ext uri="{BB962C8B-B14F-4D97-AF65-F5344CB8AC3E}">
        <p14:creationId xmlns:p14="http://schemas.microsoft.com/office/powerpoint/2010/main" val="16493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3" presetClass="entr" presetSubtype="1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3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5" grpId="1" animBg="1"/>
      <p:bldP spid="10" grpId="0" animBg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13002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Billy Sunday ~ </a:t>
            </a:r>
            <a:r>
              <a:rPr lang="en-US" sz="3200" dirty="0"/>
              <a:t>“An excuse is a skin of a reason stuffed with a lie.”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1893294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660827"/>
            <a:ext cx="5694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Man's all 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~ KJV, NIV – </a:t>
            </a: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whole</a:t>
            </a:r>
            <a:endParaRPr lang="en-US" altLang="en-US" sz="4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6559" y="664565"/>
            <a:ext cx="134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i="1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duty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2043" y="663377"/>
            <a:ext cx="158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FFFF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of man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67168" y="660827"/>
            <a:ext cx="924875" cy="584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67165" y="656705"/>
            <a:ext cx="924875" cy="5847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8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10521 -1.85185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33907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9473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Wind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ruach</a:t>
            </a:r>
            <a:r>
              <a:rPr lang="en-US" sz="3200" dirty="0"/>
              <a:t>, KJV, ESV – </a:t>
            </a:r>
            <a:r>
              <a:rPr lang="en-US" sz="3200" dirty="0">
                <a:solidFill>
                  <a:srgbClr val="FFFF00"/>
                </a:solidFill>
              </a:rPr>
              <a:t>spirit</a:t>
            </a:r>
            <a:endParaRPr lang="en-US" sz="7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140990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25035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George Bernard Shaw ~ </a:t>
            </a:r>
            <a:r>
              <a:rPr lang="en-US" sz="3200" dirty="0"/>
              <a:t>“Youth is such a wonderful thing it's a shame to waste it on the young.”</a:t>
            </a:r>
            <a:endParaRPr lang="en-US" sz="115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339590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17435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C. H. Spurgeon ~ </a:t>
            </a:r>
            <a:r>
              <a:rPr lang="en-US" sz="3200" dirty="0"/>
              <a:t>“Youthful sins lay foundation for aged sorrows.”</a:t>
            </a:r>
            <a:endParaRPr lang="en-US" sz="239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114739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11-12</a:t>
            </a:r>
          </a:p>
        </p:txBody>
      </p:sp>
    </p:spTree>
    <p:extLst>
      <p:ext uri="{BB962C8B-B14F-4D97-AF65-F5344CB8AC3E}">
        <p14:creationId xmlns:p14="http://schemas.microsoft.com/office/powerpoint/2010/main" val="4590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cclesiast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clesiaste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anose="020F07040305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998C017-E0A4-4E33-8B23-1277AD7A9081}" vid="{7BD20B4A-3A43-4906-BB2B-B8398A4213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Ecclesiastes</Template>
  <TotalTime>412</TotalTime>
  <Words>460</Words>
  <Application>Microsoft Office PowerPoint</Application>
  <PresentationFormat>On-screen Show (4:3)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Times New Roman</vt:lpstr>
      <vt:lpstr>Cry Uncial</vt:lpstr>
      <vt:lpstr>Arial Rounded MT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25</cp:revision>
  <dcterms:created xsi:type="dcterms:W3CDTF">2016-05-02T20:33:08Z</dcterms:created>
  <dcterms:modified xsi:type="dcterms:W3CDTF">2016-05-11T20:55:56Z</dcterms:modified>
</cp:coreProperties>
</file>