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59" r:id="rId8"/>
    <p:sldId id="260" r:id="rId9"/>
    <p:sldId id="266" r:id="rId10"/>
    <p:sldId id="267" r:id="rId11"/>
    <p:sldId id="268" r:id="rId12"/>
    <p:sldId id="269" r:id="rId13"/>
    <p:sldId id="264" r:id="rId14"/>
    <p:sldId id="265" r:id="rId15"/>
    <p:sldId id="270" r:id="rId16"/>
    <p:sldId id="282" r:id="rId17"/>
    <p:sldId id="271" r:id="rId18"/>
    <p:sldId id="272" r:id="rId19"/>
    <p:sldId id="273" r:id="rId20"/>
    <p:sldId id="274" r:id="rId21"/>
    <p:sldId id="275" r:id="rId22"/>
    <p:sldId id="283" r:id="rId23"/>
    <p:sldId id="284" r:id="rId24"/>
    <p:sldId id="276" r:id="rId25"/>
    <p:sldId id="277" r:id="rId26"/>
    <p:sldId id="278" r:id="rId27"/>
    <p:sldId id="281" r:id="rId28"/>
    <p:sldId id="280" r:id="rId29"/>
    <p:sldId id="279" r:id="rId30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31"/>
    </p:embeddedFont>
    <p:embeddedFont>
      <p:font typeface="Cry Uncial" pitchFamily="2" charset="0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7C7C7C"/>
    <a:srgbClr val="605D3A"/>
    <a:srgbClr val="858151"/>
    <a:srgbClr val="969200"/>
    <a:srgbClr val="C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51" autoAdjust="0"/>
    <p:restoredTop sz="94660"/>
  </p:normalViewPr>
  <p:slideViewPr>
    <p:cSldViewPr snapToGrid="0">
      <p:cViewPr>
        <p:scale>
          <a:sx n="62" d="100"/>
          <a:sy n="62" d="100"/>
        </p:scale>
        <p:origin x="381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59F8-026C-402A-BDBC-D18122B3E9A4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4.jpg"/><Relationship Id="rId3" Type="http://schemas.microsoft.com/office/2007/relationships/hdphoto" Target="../media/hdphoto2.wdp"/><Relationship Id="rId7" Type="http://schemas.openxmlformats.org/officeDocument/2006/relationships/image" Target="../media/image10.jpg"/><Relationship Id="rId12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2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380975" y="4049488"/>
            <a:ext cx="3411658" cy="1323439"/>
          </a:xfrm>
          <a:prstGeom prst="rect">
            <a:avLst/>
          </a:prstGeom>
          <a:solidFill>
            <a:srgbClr val="605D3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cap="all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A free CD of this message will be available following the service</a:t>
            </a:r>
          </a:p>
        </p:txBody>
      </p:sp>
      <p:sp>
        <p:nvSpPr>
          <p:cNvPr id="8" name="Flowchart: Stored Data 7"/>
          <p:cNvSpPr/>
          <p:nvPr/>
        </p:nvSpPr>
        <p:spPr>
          <a:xfrm rot="5400000">
            <a:off x="1352975" y="3177195"/>
            <a:ext cx="1295790" cy="269974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74 w 10007"/>
              <a:gd name="connsiteY0" fmla="*/ 0 h 10047"/>
              <a:gd name="connsiteX1" fmla="*/ 10007 w 10007"/>
              <a:gd name="connsiteY1" fmla="*/ 0 h 10047"/>
              <a:gd name="connsiteX2" fmla="*/ 8340 w 10007"/>
              <a:gd name="connsiteY2" fmla="*/ 5000 h 10047"/>
              <a:gd name="connsiteX3" fmla="*/ 10007 w 10007"/>
              <a:gd name="connsiteY3" fmla="*/ 10000 h 10047"/>
              <a:gd name="connsiteX4" fmla="*/ 2248 w 10007"/>
              <a:gd name="connsiteY4" fmla="*/ 10047 h 10047"/>
              <a:gd name="connsiteX5" fmla="*/ 7 w 10007"/>
              <a:gd name="connsiteY5" fmla="*/ 5000 h 10047"/>
              <a:gd name="connsiteX6" fmla="*/ 1674 w 10007"/>
              <a:gd name="connsiteY6" fmla="*/ 0 h 10047"/>
              <a:gd name="connsiteX0" fmla="*/ 2273 w 10001"/>
              <a:gd name="connsiteY0" fmla="*/ 0 h 10047"/>
              <a:gd name="connsiteX1" fmla="*/ 10001 w 10001"/>
              <a:gd name="connsiteY1" fmla="*/ 0 h 10047"/>
              <a:gd name="connsiteX2" fmla="*/ 8334 w 10001"/>
              <a:gd name="connsiteY2" fmla="*/ 5000 h 10047"/>
              <a:gd name="connsiteX3" fmla="*/ 10001 w 10001"/>
              <a:gd name="connsiteY3" fmla="*/ 10000 h 10047"/>
              <a:gd name="connsiteX4" fmla="*/ 2242 w 10001"/>
              <a:gd name="connsiteY4" fmla="*/ 10047 h 10047"/>
              <a:gd name="connsiteX5" fmla="*/ 1 w 10001"/>
              <a:gd name="connsiteY5" fmla="*/ 5000 h 10047"/>
              <a:gd name="connsiteX6" fmla="*/ 2273 w 10001"/>
              <a:gd name="connsiteY6" fmla="*/ 0 h 10047"/>
              <a:gd name="connsiteX0" fmla="*/ 1923 w 10001"/>
              <a:gd name="connsiteY0" fmla="*/ 0 h 10063"/>
              <a:gd name="connsiteX1" fmla="*/ 10001 w 10001"/>
              <a:gd name="connsiteY1" fmla="*/ 16 h 10063"/>
              <a:gd name="connsiteX2" fmla="*/ 8334 w 10001"/>
              <a:gd name="connsiteY2" fmla="*/ 5016 h 10063"/>
              <a:gd name="connsiteX3" fmla="*/ 10001 w 10001"/>
              <a:gd name="connsiteY3" fmla="*/ 10016 h 10063"/>
              <a:gd name="connsiteX4" fmla="*/ 2242 w 10001"/>
              <a:gd name="connsiteY4" fmla="*/ 10063 h 10063"/>
              <a:gd name="connsiteX5" fmla="*/ 1 w 10001"/>
              <a:gd name="connsiteY5" fmla="*/ 5016 h 10063"/>
              <a:gd name="connsiteX6" fmla="*/ 1923 w 10001"/>
              <a:gd name="connsiteY6" fmla="*/ 0 h 10063"/>
              <a:gd name="connsiteX0" fmla="*/ 1767 w 10004"/>
              <a:gd name="connsiteY0" fmla="*/ 0 h 10110"/>
              <a:gd name="connsiteX1" fmla="*/ 10004 w 10004"/>
              <a:gd name="connsiteY1" fmla="*/ 63 h 10110"/>
              <a:gd name="connsiteX2" fmla="*/ 8337 w 10004"/>
              <a:gd name="connsiteY2" fmla="*/ 5063 h 10110"/>
              <a:gd name="connsiteX3" fmla="*/ 10004 w 10004"/>
              <a:gd name="connsiteY3" fmla="*/ 10063 h 10110"/>
              <a:gd name="connsiteX4" fmla="*/ 2245 w 10004"/>
              <a:gd name="connsiteY4" fmla="*/ 10110 h 10110"/>
              <a:gd name="connsiteX5" fmla="*/ 4 w 10004"/>
              <a:gd name="connsiteY5" fmla="*/ 5063 h 10110"/>
              <a:gd name="connsiteX6" fmla="*/ 1767 w 10004"/>
              <a:gd name="connsiteY6" fmla="*/ 0 h 10110"/>
              <a:gd name="connsiteX0" fmla="*/ 1767 w 10004"/>
              <a:gd name="connsiteY0" fmla="*/ 0 h 10110"/>
              <a:gd name="connsiteX1" fmla="*/ 10004 w 10004"/>
              <a:gd name="connsiteY1" fmla="*/ 63 h 10110"/>
              <a:gd name="connsiteX2" fmla="*/ 8337 w 10004"/>
              <a:gd name="connsiteY2" fmla="*/ 5063 h 10110"/>
              <a:gd name="connsiteX3" fmla="*/ 10004 w 10004"/>
              <a:gd name="connsiteY3" fmla="*/ 10063 h 10110"/>
              <a:gd name="connsiteX4" fmla="*/ 2213 w 10004"/>
              <a:gd name="connsiteY4" fmla="*/ 10110 h 10110"/>
              <a:gd name="connsiteX5" fmla="*/ 4 w 10004"/>
              <a:gd name="connsiteY5" fmla="*/ 5063 h 10110"/>
              <a:gd name="connsiteX6" fmla="*/ 1767 w 10004"/>
              <a:gd name="connsiteY6" fmla="*/ 0 h 10110"/>
              <a:gd name="connsiteX0" fmla="*/ 1765 w 10002"/>
              <a:gd name="connsiteY0" fmla="*/ 0 h 10110"/>
              <a:gd name="connsiteX1" fmla="*/ 10002 w 10002"/>
              <a:gd name="connsiteY1" fmla="*/ 63 h 10110"/>
              <a:gd name="connsiteX2" fmla="*/ 8335 w 10002"/>
              <a:gd name="connsiteY2" fmla="*/ 5063 h 10110"/>
              <a:gd name="connsiteX3" fmla="*/ 10002 w 10002"/>
              <a:gd name="connsiteY3" fmla="*/ 10063 h 10110"/>
              <a:gd name="connsiteX4" fmla="*/ 2052 w 10002"/>
              <a:gd name="connsiteY4" fmla="*/ 10110 h 10110"/>
              <a:gd name="connsiteX5" fmla="*/ 2 w 10002"/>
              <a:gd name="connsiteY5" fmla="*/ 5063 h 10110"/>
              <a:gd name="connsiteX6" fmla="*/ 1765 w 10002"/>
              <a:gd name="connsiteY6" fmla="*/ 0 h 10110"/>
              <a:gd name="connsiteX0" fmla="*/ 1607 w 9844"/>
              <a:gd name="connsiteY0" fmla="*/ 0 h 10110"/>
              <a:gd name="connsiteX1" fmla="*/ 9844 w 9844"/>
              <a:gd name="connsiteY1" fmla="*/ 63 h 10110"/>
              <a:gd name="connsiteX2" fmla="*/ 8177 w 9844"/>
              <a:gd name="connsiteY2" fmla="*/ 5063 h 10110"/>
              <a:gd name="connsiteX3" fmla="*/ 9844 w 9844"/>
              <a:gd name="connsiteY3" fmla="*/ 10063 h 10110"/>
              <a:gd name="connsiteX4" fmla="*/ 1894 w 9844"/>
              <a:gd name="connsiteY4" fmla="*/ 10110 h 10110"/>
              <a:gd name="connsiteX5" fmla="*/ 3 w 9844"/>
              <a:gd name="connsiteY5" fmla="*/ 5063 h 10110"/>
              <a:gd name="connsiteX6" fmla="*/ 1607 w 9844"/>
              <a:gd name="connsiteY6" fmla="*/ 0 h 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4" h="10110">
                <a:moveTo>
                  <a:pt x="1607" y="0"/>
                </a:moveTo>
                <a:lnTo>
                  <a:pt x="9844" y="63"/>
                </a:lnTo>
                <a:cubicBezTo>
                  <a:pt x="8923" y="63"/>
                  <a:pt x="8177" y="2302"/>
                  <a:pt x="8177" y="5063"/>
                </a:cubicBezTo>
                <a:cubicBezTo>
                  <a:pt x="8177" y="7824"/>
                  <a:pt x="8923" y="10063"/>
                  <a:pt x="9844" y="10063"/>
                </a:cubicBezTo>
                <a:lnTo>
                  <a:pt x="1894" y="10110"/>
                </a:lnTo>
                <a:cubicBezTo>
                  <a:pt x="973" y="10110"/>
                  <a:pt x="51" y="6748"/>
                  <a:pt x="3" y="5063"/>
                </a:cubicBezTo>
                <a:cubicBezTo>
                  <a:pt x="-45" y="3378"/>
                  <a:pt x="686" y="0"/>
                  <a:pt x="160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7000" dist="190500" dir="2400000" algn="tl" rotWithShape="0">
              <a:srgbClr val="605D3A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6" name="Wave 5"/>
          <p:cNvSpPr/>
          <p:nvPr/>
        </p:nvSpPr>
        <p:spPr>
          <a:xfrm>
            <a:off x="362309" y="2149193"/>
            <a:ext cx="8333117" cy="2018581"/>
          </a:xfrm>
          <a:prstGeom prst="wav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27000" dist="190500" dir="2400000" algn="tl" rotWithShape="0">
              <a:srgbClr val="605D3A">
                <a:alpha val="50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  <a:contourClr>
              <a:schemeClr val="accent4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7610" y="2475931"/>
            <a:ext cx="8189342" cy="1266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86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ry Uncial" pitchFamily="2" charset="0"/>
              </a:rPr>
              <a:t>ECCLESIASTES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755" y="4131086"/>
            <a:ext cx="2351651" cy="79854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9121"/>
              </a:avLst>
            </a:prstTxWarp>
            <a:spAutoFit/>
          </a:bodyPr>
          <a:lstStyle/>
          <a:p>
            <a:pPr algn="ctr"/>
            <a:r>
              <a:rPr lang="en-US" sz="60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ry Uncial" pitchFamily="2" charset="0"/>
              </a:rPr>
              <a:t>01-02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575" y="127420"/>
            <a:ext cx="385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05D3A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ry Uncial" pitchFamily="2" charset="0"/>
              </a:rPr>
              <a:t>To everything thing there is a season</a:t>
            </a:r>
          </a:p>
          <a:p>
            <a:r>
              <a:rPr lang="en-US" sz="2400" dirty="0">
                <a:solidFill>
                  <a:srgbClr val="605D3A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ry Uncial" pitchFamily="2" charset="0"/>
              </a:rPr>
              <a:t>A time for every purpose under heaven</a:t>
            </a:r>
          </a:p>
        </p:txBody>
      </p:sp>
      <p:pic>
        <p:nvPicPr>
          <p:cNvPr id="25" name="Picture 24" descr="scarica il CD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1" y="3989709"/>
            <a:ext cx="1221416" cy="1218903"/>
          </a:xfrm>
          <a:prstGeom prst="rect">
            <a:avLst/>
          </a:prstGeom>
          <a:effectLst>
            <a:outerShdw blurRad="50800" dist="1270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627368" y="5576813"/>
            <a:ext cx="3910669" cy="1015663"/>
          </a:xfrm>
          <a:prstGeom prst="rect">
            <a:avLst/>
          </a:prstGeom>
          <a:solidFill>
            <a:srgbClr val="605D3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cap="all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IT WILL ALSO be available LATER THIS WEEK</a:t>
            </a:r>
          </a:p>
          <a:p>
            <a:pPr algn="r"/>
            <a:r>
              <a:rPr lang="en-US" sz="2000" cap="all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VIA cALVARYOKC.CO</a:t>
            </a:r>
            <a:endParaRPr lang="en-US" sz="2000" dirty="0">
              <a:ln w="3175">
                <a:solidFill>
                  <a:sysClr val="windowText" lastClr="000000"/>
                </a:solidFill>
              </a:ln>
              <a:latin typeface="Cry Uncial" pitchFamily="2" charset="0"/>
            </a:endParaRPr>
          </a:p>
        </p:txBody>
      </p:sp>
      <p:pic>
        <p:nvPicPr>
          <p:cNvPr id="14" name="Picture 13" descr="File:Oxygen480-devices-audio-headphones.sv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4261">
            <a:off x="3345578" y="5003365"/>
            <a:ext cx="1392786" cy="1392786"/>
          </a:xfrm>
          <a:prstGeom prst="rect">
            <a:avLst/>
          </a:prstGeom>
          <a:effectLst>
            <a:outerShdw blurRad="50800" dist="127000" dir="10800000" algn="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0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42591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Profit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yithrōn</a:t>
            </a:r>
            <a:r>
              <a:rPr lang="en-US" sz="3200" dirty="0"/>
              <a:t> – </a:t>
            </a:r>
            <a:r>
              <a:rPr lang="en-US" sz="3200" i="1" dirty="0"/>
              <a:t>that which is left over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1976" y="1191642"/>
            <a:ext cx="7962138" cy="58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/>
              <a:t>10x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42" y="1716577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/>
              <a:t>Opposite of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hebel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556" y="2303361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Under the sun </a:t>
            </a:r>
            <a:r>
              <a:rPr lang="en-US" sz="3200" dirty="0"/>
              <a:t>~ i.e. horizontally (29x)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056" y="2852996"/>
            <a:ext cx="8191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Eccl. 12:13 ~ </a:t>
            </a:r>
            <a:r>
              <a:rPr lang="en-US" sz="3200" dirty="0">
                <a:solidFill>
                  <a:srgbClr val="FFFF00"/>
                </a:solidFill>
              </a:rPr>
              <a:t>Let us hear the conclusion of the whole matter: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Fear God and keep His commandments,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For this is man's all.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88004" y="4549511"/>
            <a:ext cx="7540091" cy="707886"/>
            <a:chOff x="351239" y="4024861"/>
            <a:chExt cx="8294100" cy="707886"/>
          </a:xfrm>
        </p:grpSpPr>
        <p:grpSp>
          <p:nvGrpSpPr>
            <p:cNvPr id="17" name="Group 16"/>
            <p:cNvGrpSpPr/>
            <p:nvPr/>
          </p:nvGrpSpPr>
          <p:grpSpPr>
            <a:xfrm>
              <a:off x="351239" y="4404335"/>
              <a:ext cx="8294100" cy="8462"/>
              <a:chOff x="618055" y="5266267"/>
              <a:chExt cx="6231480" cy="846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106335" y="5266267"/>
                <a:ext cx="2743200" cy="1"/>
              </a:xfrm>
              <a:prstGeom prst="straightConnector1">
                <a:avLst/>
              </a:prstGeom>
              <a:ln w="571500" cap="rnd">
                <a:solidFill>
                  <a:srgbClr val="FFFF00"/>
                </a:solidFill>
                <a:bevel/>
                <a:headEnd type="diamond" w="sm" len="sm"/>
                <a:tailEnd type="stealth"/>
              </a:ln>
              <a:scene3d>
                <a:camera prst="orthographicFront"/>
                <a:lightRig rig="threePt" dir="t"/>
              </a:scene3d>
              <a:sp3d prstMaterial="dkEdge">
                <a:bevelT h="82550"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618055" y="5274728"/>
                <a:ext cx="2743200" cy="1"/>
              </a:xfrm>
              <a:prstGeom prst="straightConnector1">
                <a:avLst/>
              </a:prstGeom>
              <a:ln w="571500" cap="rnd">
                <a:solidFill>
                  <a:srgbClr val="FFFF00">
                    <a:alpha val="0"/>
                  </a:srgbClr>
                </a:solidFill>
                <a:bevel/>
                <a:headEnd type="diamond" w="sm" len="sm"/>
                <a:tailEnd type="stealth"/>
              </a:ln>
              <a:scene3d>
                <a:camera prst="orthographicFront"/>
                <a:lightRig rig="threePt" dir="t"/>
              </a:scene3d>
              <a:sp3d prstMaterial="dkEdge">
                <a:bevelT h="82550"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5666277" y="4024861"/>
              <a:ext cx="2278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2">
                      <a:lumMod val="10000"/>
                    </a:schemeClr>
                  </a:solidFill>
                  <a:latin typeface="Cry Uncial" pitchFamily="2" charset="0"/>
                </a:rPr>
                <a:t>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32891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four ancient “elements”: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sp>
        <p:nvSpPr>
          <p:cNvPr id="3" name="Freeform 2"/>
          <p:cNvSpPr/>
          <p:nvPr/>
        </p:nvSpPr>
        <p:spPr>
          <a:xfrm>
            <a:off x="2215961" y="1502848"/>
            <a:ext cx="1003300" cy="692992"/>
          </a:xfrm>
          <a:custGeom>
            <a:avLst/>
            <a:gdLst>
              <a:gd name="connsiteX0" fmla="*/ 0 w 1003300"/>
              <a:gd name="connsiteY0" fmla="*/ 644248 h 770456"/>
              <a:gd name="connsiteX1" fmla="*/ 241300 w 1003300"/>
              <a:gd name="connsiteY1" fmla="*/ 199748 h 770456"/>
              <a:gd name="connsiteX2" fmla="*/ 482600 w 1003300"/>
              <a:gd name="connsiteY2" fmla="*/ 517248 h 770456"/>
              <a:gd name="connsiteX3" fmla="*/ 508000 w 1003300"/>
              <a:gd name="connsiteY3" fmla="*/ 618848 h 770456"/>
              <a:gd name="connsiteX4" fmla="*/ 508000 w 1003300"/>
              <a:gd name="connsiteY4" fmla="*/ 758548 h 770456"/>
              <a:gd name="connsiteX5" fmla="*/ 406400 w 1003300"/>
              <a:gd name="connsiteY5" fmla="*/ 758548 h 770456"/>
              <a:gd name="connsiteX6" fmla="*/ 304800 w 1003300"/>
              <a:gd name="connsiteY6" fmla="*/ 720448 h 770456"/>
              <a:gd name="connsiteX7" fmla="*/ 292100 w 1003300"/>
              <a:gd name="connsiteY7" fmla="*/ 682348 h 770456"/>
              <a:gd name="connsiteX8" fmla="*/ 635000 w 1003300"/>
              <a:gd name="connsiteY8" fmla="*/ 9248 h 770456"/>
              <a:gd name="connsiteX9" fmla="*/ 901700 w 1003300"/>
              <a:gd name="connsiteY9" fmla="*/ 314048 h 770456"/>
              <a:gd name="connsiteX10" fmla="*/ 1003300 w 1003300"/>
              <a:gd name="connsiteY10" fmla="*/ 644248 h 770456"/>
              <a:gd name="connsiteX0" fmla="*/ 0 w 1003300"/>
              <a:gd name="connsiteY0" fmla="*/ 644248 h 785993"/>
              <a:gd name="connsiteX1" fmla="*/ 241300 w 1003300"/>
              <a:gd name="connsiteY1" fmla="*/ 199748 h 785993"/>
              <a:gd name="connsiteX2" fmla="*/ 482600 w 1003300"/>
              <a:gd name="connsiteY2" fmla="*/ 517248 h 785993"/>
              <a:gd name="connsiteX3" fmla="*/ 508000 w 1003300"/>
              <a:gd name="connsiteY3" fmla="*/ 618848 h 785993"/>
              <a:gd name="connsiteX4" fmla="*/ 508000 w 1003300"/>
              <a:gd name="connsiteY4" fmla="*/ 758548 h 785993"/>
              <a:gd name="connsiteX5" fmla="*/ 406400 w 1003300"/>
              <a:gd name="connsiteY5" fmla="*/ 758548 h 785993"/>
              <a:gd name="connsiteX6" fmla="*/ 304800 w 1003300"/>
              <a:gd name="connsiteY6" fmla="*/ 720448 h 785993"/>
              <a:gd name="connsiteX7" fmla="*/ 635000 w 1003300"/>
              <a:gd name="connsiteY7" fmla="*/ 9248 h 785993"/>
              <a:gd name="connsiteX8" fmla="*/ 901700 w 1003300"/>
              <a:gd name="connsiteY8" fmla="*/ 314048 h 785993"/>
              <a:gd name="connsiteX9" fmla="*/ 1003300 w 1003300"/>
              <a:gd name="connsiteY9" fmla="*/ 644248 h 785993"/>
              <a:gd name="connsiteX0" fmla="*/ 0 w 1003300"/>
              <a:gd name="connsiteY0" fmla="*/ 644248 h 793307"/>
              <a:gd name="connsiteX1" fmla="*/ 241300 w 1003300"/>
              <a:gd name="connsiteY1" fmla="*/ 199748 h 793307"/>
              <a:gd name="connsiteX2" fmla="*/ 482600 w 1003300"/>
              <a:gd name="connsiteY2" fmla="*/ 517248 h 793307"/>
              <a:gd name="connsiteX3" fmla="*/ 508000 w 1003300"/>
              <a:gd name="connsiteY3" fmla="*/ 618848 h 793307"/>
              <a:gd name="connsiteX4" fmla="*/ 508000 w 1003300"/>
              <a:gd name="connsiteY4" fmla="*/ 758548 h 793307"/>
              <a:gd name="connsiteX5" fmla="*/ 304800 w 1003300"/>
              <a:gd name="connsiteY5" fmla="*/ 720448 h 793307"/>
              <a:gd name="connsiteX6" fmla="*/ 635000 w 1003300"/>
              <a:gd name="connsiteY6" fmla="*/ 9248 h 793307"/>
              <a:gd name="connsiteX7" fmla="*/ 901700 w 1003300"/>
              <a:gd name="connsiteY7" fmla="*/ 314048 h 793307"/>
              <a:gd name="connsiteX8" fmla="*/ 1003300 w 1003300"/>
              <a:gd name="connsiteY8" fmla="*/ 644248 h 793307"/>
              <a:gd name="connsiteX0" fmla="*/ 0 w 1003300"/>
              <a:gd name="connsiteY0" fmla="*/ 644248 h 799156"/>
              <a:gd name="connsiteX1" fmla="*/ 241300 w 1003300"/>
              <a:gd name="connsiteY1" fmla="*/ 199748 h 799156"/>
              <a:gd name="connsiteX2" fmla="*/ 482600 w 1003300"/>
              <a:gd name="connsiteY2" fmla="*/ 517248 h 799156"/>
              <a:gd name="connsiteX3" fmla="*/ 508000 w 1003300"/>
              <a:gd name="connsiteY3" fmla="*/ 758548 h 799156"/>
              <a:gd name="connsiteX4" fmla="*/ 304800 w 1003300"/>
              <a:gd name="connsiteY4" fmla="*/ 720448 h 799156"/>
              <a:gd name="connsiteX5" fmla="*/ 635000 w 1003300"/>
              <a:gd name="connsiteY5" fmla="*/ 9248 h 799156"/>
              <a:gd name="connsiteX6" fmla="*/ 901700 w 1003300"/>
              <a:gd name="connsiteY6" fmla="*/ 314048 h 799156"/>
              <a:gd name="connsiteX7" fmla="*/ 1003300 w 1003300"/>
              <a:gd name="connsiteY7" fmla="*/ 644248 h 799156"/>
              <a:gd name="connsiteX0" fmla="*/ 0 w 1003300"/>
              <a:gd name="connsiteY0" fmla="*/ 644248 h 819519"/>
              <a:gd name="connsiteX1" fmla="*/ 241300 w 1003300"/>
              <a:gd name="connsiteY1" fmla="*/ 199748 h 819519"/>
              <a:gd name="connsiteX2" fmla="*/ 508000 w 1003300"/>
              <a:gd name="connsiteY2" fmla="*/ 758548 h 819519"/>
              <a:gd name="connsiteX3" fmla="*/ 304800 w 1003300"/>
              <a:gd name="connsiteY3" fmla="*/ 720448 h 819519"/>
              <a:gd name="connsiteX4" fmla="*/ 635000 w 1003300"/>
              <a:gd name="connsiteY4" fmla="*/ 9248 h 819519"/>
              <a:gd name="connsiteX5" fmla="*/ 901700 w 1003300"/>
              <a:gd name="connsiteY5" fmla="*/ 314048 h 819519"/>
              <a:gd name="connsiteX6" fmla="*/ 1003300 w 1003300"/>
              <a:gd name="connsiteY6" fmla="*/ 644248 h 819519"/>
              <a:gd name="connsiteX0" fmla="*/ 0 w 1003300"/>
              <a:gd name="connsiteY0" fmla="*/ 644248 h 785572"/>
              <a:gd name="connsiteX1" fmla="*/ 241300 w 1003300"/>
              <a:gd name="connsiteY1" fmla="*/ 199748 h 785572"/>
              <a:gd name="connsiteX2" fmla="*/ 537656 w 1003300"/>
              <a:gd name="connsiteY2" fmla="*/ 694292 h 785572"/>
              <a:gd name="connsiteX3" fmla="*/ 304800 w 1003300"/>
              <a:gd name="connsiteY3" fmla="*/ 720448 h 785572"/>
              <a:gd name="connsiteX4" fmla="*/ 635000 w 1003300"/>
              <a:gd name="connsiteY4" fmla="*/ 9248 h 785572"/>
              <a:gd name="connsiteX5" fmla="*/ 901700 w 1003300"/>
              <a:gd name="connsiteY5" fmla="*/ 314048 h 785572"/>
              <a:gd name="connsiteX6" fmla="*/ 1003300 w 1003300"/>
              <a:gd name="connsiteY6" fmla="*/ 644248 h 785572"/>
              <a:gd name="connsiteX0" fmla="*/ 0 w 1003300"/>
              <a:gd name="connsiteY0" fmla="*/ 644189 h 760453"/>
              <a:gd name="connsiteX1" fmla="*/ 241300 w 1003300"/>
              <a:gd name="connsiteY1" fmla="*/ 199689 h 760453"/>
              <a:gd name="connsiteX2" fmla="*/ 537656 w 1003300"/>
              <a:gd name="connsiteY2" fmla="*/ 694233 h 760453"/>
              <a:gd name="connsiteX3" fmla="*/ 324571 w 1003300"/>
              <a:gd name="connsiteY3" fmla="*/ 680848 h 760453"/>
              <a:gd name="connsiteX4" fmla="*/ 635000 w 1003300"/>
              <a:gd name="connsiteY4" fmla="*/ 9189 h 760453"/>
              <a:gd name="connsiteX5" fmla="*/ 901700 w 1003300"/>
              <a:gd name="connsiteY5" fmla="*/ 313989 h 760453"/>
              <a:gd name="connsiteX6" fmla="*/ 1003300 w 1003300"/>
              <a:gd name="connsiteY6" fmla="*/ 644189 h 760453"/>
              <a:gd name="connsiteX0" fmla="*/ 0 w 1003300"/>
              <a:gd name="connsiteY0" fmla="*/ 644189 h 760453"/>
              <a:gd name="connsiteX1" fmla="*/ 241300 w 1003300"/>
              <a:gd name="connsiteY1" fmla="*/ 199689 h 760453"/>
              <a:gd name="connsiteX2" fmla="*/ 537656 w 1003300"/>
              <a:gd name="connsiteY2" fmla="*/ 694233 h 760453"/>
              <a:gd name="connsiteX3" fmla="*/ 324571 w 1003300"/>
              <a:gd name="connsiteY3" fmla="*/ 680848 h 760453"/>
              <a:gd name="connsiteX4" fmla="*/ 635000 w 1003300"/>
              <a:gd name="connsiteY4" fmla="*/ 9189 h 760453"/>
              <a:gd name="connsiteX5" fmla="*/ 901700 w 1003300"/>
              <a:gd name="connsiteY5" fmla="*/ 313989 h 760453"/>
              <a:gd name="connsiteX6" fmla="*/ 1003300 w 1003300"/>
              <a:gd name="connsiteY6" fmla="*/ 644189 h 760453"/>
              <a:gd name="connsiteX0" fmla="*/ 0 w 1003300"/>
              <a:gd name="connsiteY0" fmla="*/ 644189 h 760453"/>
              <a:gd name="connsiteX1" fmla="*/ 241300 w 1003300"/>
              <a:gd name="connsiteY1" fmla="*/ 199689 h 760453"/>
              <a:gd name="connsiteX2" fmla="*/ 537656 w 1003300"/>
              <a:gd name="connsiteY2" fmla="*/ 694233 h 760453"/>
              <a:gd name="connsiteX3" fmla="*/ 324571 w 1003300"/>
              <a:gd name="connsiteY3" fmla="*/ 680848 h 760453"/>
              <a:gd name="connsiteX4" fmla="*/ 635000 w 1003300"/>
              <a:gd name="connsiteY4" fmla="*/ 9189 h 760453"/>
              <a:gd name="connsiteX5" fmla="*/ 901700 w 1003300"/>
              <a:gd name="connsiteY5" fmla="*/ 313989 h 760453"/>
              <a:gd name="connsiteX6" fmla="*/ 1003300 w 1003300"/>
              <a:gd name="connsiteY6" fmla="*/ 644189 h 760453"/>
              <a:gd name="connsiteX0" fmla="*/ 0 w 1003300"/>
              <a:gd name="connsiteY0" fmla="*/ 635055 h 751319"/>
              <a:gd name="connsiteX1" fmla="*/ 241300 w 1003300"/>
              <a:gd name="connsiteY1" fmla="*/ 190555 h 751319"/>
              <a:gd name="connsiteX2" fmla="*/ 537656 w 1003300"/>
              <a:gd name="connsiteY2" fmla="*/ 685099 h 751319"/>
              <a:gd name="connsiteX3" fmla="*/ 324571 w 1003300"/>
              <a:gd name="connsiteY3" fmla="*/ 671714 h 751319"/>
              <a:gd name="connsiteX4" fmla="*/ 635000 w 1003300"/>
              <a:gd name="connsiteY4" fmla="*/ 55 h 751319"/>
              <a:gd name="connsiteX5" fmla="*/ 1003300 w 1003300"/>
              <a:gd name="connsiteY5" fmla="*/ 635055 h 751319"/>
              <a:gd name="connsiteX0" fmla="*/ 0 w 1003300"/>
              <a:gd name="connsiteY0" fmla="*/ 635000 h 751264"/>
              <a:gd name="connsiteX1" fmla="*/ 241300 w 1003300"/>
              <a:gd name="connsiteY1" fmla="*/ 190500 h 751264"/>
              <a:gd name="connsiteX2" fmla="*/ 537656 w 1003300"/>
              <a:gd name="connsiteY2" fmla="*/ 685044 h 751264"/>
              <a:gd name="connsiteX3" fmla="*/ 324571 w 1003300"/>
              <a:gd name="connsiteY3" fmla="*/ 671659 h 751264"/>
              <a:gd name="connsiteX4" fmla="*/ 635000 w 1003300"/>
              <a:gd name="connsiteY4" fmla="*/ 0 h 751264"/>
              <a:gd name="connsiteX5" fmla="*/ 1003300 w 1003300"/>
              <a:gd name="connsiteY5" fmla="*/ 635000 h 751264"/>
              <a:gd name="connsiteX0" fmla="*/ 0 w 1003300"/>
              <a:gd name="connsiteY0" fmla="*/ 635000 h 751264"/>
              <a:gd name="connsiteX1" fmla="*/ 241300 w 1003300"/>
              <a:gd name="connsiteY1" fmla="*/ 190500 h 751264"/>
              <a:gd name="connsiteX2" fmla="*/ 537656 w 1003300"/>
              <a:gd name="connsiteY2" fmla="*/ 685044 h 751264"/>
              <a:gd name="connsiteX3" fmla="*/ 324571 w 1003300"/>
              <a:gd name="connsiteY3" fmla="*/ 671659 h 751264"/>
              <a:gd name="connsiteX4" fmla="*/ 635000 w 1003300"/>
              <a:gd name="connsiteY4" fmla="*/ 0 h 751264"/>
              <a:gd name="connsiteX5" fmla="*/ 1003300 w 1003300"/>
              <a:gd name="connsiteY5" fmla="*/ 635000 h 751264"/>
              <a:gd name="connsiteX0" fmla="*/ 0 w 1003300"/>
              <a:gd name="connsiteY0" fmla="*/ 635000 h 726035"/>
              <a:gd name="connsiteX1" fmla="*/ 241300 w 1003300"/>
              <a:gd name="connsiteY1" fmla="*/ 190500 h 726035"/>
              <a:gd name="connsiteX2" fmla="*/ 532713 w 1003300"/>
              <a:gd name="connsiteY2" fmla="*/ 630674 h 726035"/>
              <a:gd name="connsiteX3" fmla="*/ 324571 w 1003300"/>
              <a:gd name="connsiteY3" fmla="*/ 671659 h 726035"/>
              <a:gd name="connsiteX4" fmla="*/ 635000 w 1003300"/>
              <a:gd name="connsiteY4" fmla="*/ 0 h 726035"/>
              <a:gd name="connsiteX5" fmla="*/ 1003300 w 1003300"/>
              <a:gd name="connsiteY5" fmla="*/ 635000 h 726035"/>
              <a:gd name="connsiteX0" fmla="*/ 0 w 1003300"/>
              <a:gd name="connsiteY0" fmla="*/ 635006 h 692998"/>
              <a:gd name="connsiteX1" fmla="*/ 241300 w 1003300"/>
              <a:gd name="connsiteY1" fmla="*/ 190506 h 692998"/>
              <a:gd name="connsiteX2" fmla="*/ 532713 w 1003300"/>
              <a:gd name="connsiteY2" fmla="*/ 630680 h 692998"/>
              <a:gd name="connsiteX3" fmla="*/ 324571 w 1003300"/>
              <a:gd name="connsiteY3" fmla="*/ 622238 h 692998"/>
              <a:gd name="connsiteX4" fmla="*/ 635000 w 1003300"/>
              <a:gd name="connsiteY4" fmla="*/ 6 h 692998"/>
              <a:gd name="connsiteX5" fmla="*/ 1003300 w 1003300"/>
              <a:gd name="connsiteY5" fmla="*/ 635006 h 692998"/>
              <a:gd name="connsiteX0" fmla="*/ 0 w 1003300"/>
              <a:gd name="connsiteY0" fmla="*/ 635006 h 692998"/>
              <a:gd name="connsiteX1" fmla="*/ 241300 w 1003300"/>
              <a:gd name="connsiteY1" fmla="*/ 190506 h 692998"/>
              <a:gd name="connsiteX2" fmla="*/ 532713 w 1003300"/>
              <a:gd name="connsiteY2" fmla="*/ 630680 h 692998"/>
              <a:gd name="connsiteX3" fmla="*/ 324571 w 1003300"/>
              <a:gd name="connsiteY3" fmla="*/ 622238 h 692998"/>
              <a:gd name="connsiteX4" fmla="*/ 635000 w 1003300"/>
              <a:gd name="connsiteY4" fmla="*/ 6 h 692998"/>
              <a:gd name="connsiteX5" fmla="*/ 1003300 w 1003300"/>
              <a:gd name="connsiteY5" fmla="*/ 635006 h 692998"/>
              <a:gd name="connsiteX0" fmla="*/ 0 w 1003300"/>
              <a:gd name="connsiteY0" fmla="*/ 635006 h 692998"/>
              <a:gd name="connsiteX1" fmla="*/ 241300 w 1003300"/>
              <a:gd name="connsiteY1" fmla="*/ 190506 h 692998"/>
              <a:gd name="connsiteX2" fmla="*/ 532713 w 1003300"/>
              <a:gd name="connsiteY2" fmla="*/ 630680 h 692998"/>
              <a:gd name="connsiteX3" fmla="*/ 324571 w 1003300"/>
              <a:gd name="connsiteY3" fmla="*/ 622238 h 692998"/>
              <a:gd name="connsiteX4" fmla="*/ 635000 w 1003300"/>
              <a:gd name="connsiteY4" fmla="*/ 6 h 692998"/>
              <a:gd name="connsiteX5" fmla="*/ 1003300 w 1003300"/>
              <a:gd name="connsiteY5" fmla="*/ 635006 h 692998"/>
              <a:gd name="connsiteX0" fmla="*/ 0 w 1003300"/>
              <a:gd name="connsiteY0" fmla="*/ 635000 h 692992"/>
              <a:gd name="connsiteX1" fmla="*/ 241300 w 1003300"/>
              <a:gd name="connsiteY1" fmla="*/ 190500 h 692992"/>
              <a:gd name="connsiteX2" fmla="*/ 532713 w 1003300"/>
              <a:gd name="connsiteY2" fmla="*/ 630674 h 692992"/>
              <a:gd name="connsiteX3" fmla="*/ 324571 w 1003300"/>
              <a:gd name="connsiteY3" fmla="*/ 622232 h 692992"/>
              <a:gd name="connsiteX4" fmla="*/ 635000 w 1003300"/>
              <a:gd name="connsiteY4" fmla="*/ 0 h 692992"/>
              <a:gd name="connsiteX5" fmla="*/ 1003300 w 1003300"/>
              <a:gd name="connsiteY5" fmla="*/ 635000 h 692992"/>
              <a:gd name="connsiteX0" fmla="*/ 0 w 1003300"/>
              <a:gd name="connsiteY0" fmla="*/ 635000 h 692992"/>
              <a:gd name="connsiteX1" fmla="*/ 241300 w 1003300"/>
              <a:gd name="connsiteY1" fmla="*/ 190500 h 692992"/>
              <a:gd name="connsiteX2" fmla="*/ 532713 w 1003300"/>
              <a:gd name="connsiteY2" fmla="*/ 630674 h 692992"/>
              <a:gd name="connsiteX3" fmla="*/ 324571 w 1003300"/>
              <a:gd name="connsiteY3" fmla="*/ 622232 h 692992"/>
              <a:gd name="connsiteX4" fmla="*/ 635000 w 1003300"/>
              <a:gd name="connsiteY4" fmla="*/ 0 h 692992"/>
              <a:gd name="connsiteX5" fmla="*/ 1003300 w 1003300"/>
              <a:gd name="connsiteY5" fmla="*/ 635000 h 69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300" h="692992">
                <a:moveTo>
                  <a:pt x="0" y="635000"/>
                </a:moveTo>
                <a:lnTo>
                  <a:pt x="241300" y="190500"/>
                </a:lnTo>
                <a:lnTo>
                  <a:pt x="532713" y="630674"/>
                </a:lnTo>
                <a:cubicBezTo>
                  <a:pt x="546592" y="702629"/>
                  <a:pt x="307523" y="727344"/>
                  <a:pt x="324571" y="622232"/>
                </a:cubicBezTo>
                <a:lnTo>
                  <a:pt x="635000" y="0"/>
                </a:lnTo>
                <a:lnTo>
                  <a:pt x="1003300" y="63500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39318" y="1541420"/>
            <a:ext cx="1088072" cy="651833"/>
          </a:xfrm>
          <a:custGeom>
            <a:avLst/>
            <a:gdLst>
              <a:gd name="connsiteX0" fmla="*/ 346084 w 1077604"/>
              <a:gd name="connsiteY0" fmla="*/ 173108 h 633641"/>
              <a:gd name="connsiteX1" fmla="*/ 234324 w 1077604"/>
              <a:gd name="connsiteY1" fmla="*/ 173108 h 633641"/>
              <a:gd name="connsiteX2" fmla="*/ 173364 w 1077604"/>
              <a:gd name="connsiteY2" fmla="*/ 305188 h 633641"/>
              <a:gd name="connsiteX3" fmla="*/ 264804 w 1077604"/>
              <a:gd name="connsiteY3" fmla="*/ 457588 h 633641"/>
              <a:gd name="connsiteX4" fmla="*/ 478164 w 1077604"/>
              <a:gd name="connsiteY4" fmla="*/ 447428 h 633641"/>
              <a:gd name="connsiteX5" fmla="*/ 559444 w 1077604"/>
              <a:gd name="connsiteY5" fmla="*/ 284868 h 633641"/>
              <a:gd name="connsiteX6" fmla="*/ 518804 w 1077604"/>
              <a:gd name="connsiteY6" fmla="*/ 81668 h 633641"/>
              <a:gd name="connsiteX7" fmla="*/ 346084 w 1077604"/>
              <a:gd name="connsiteY7" fmla="*/ 388 h 633641"/>
              <a:gd name="connsiteX8" fmla="*/ 92084 w 1077604"/>
              <a:gd name="connsiteY8" fmla="*/ 61348 h 633641"/>
              <a:gd name="connsiteX9" fmla="*/ 644 w 1077604"/>
              <a:gd name="connsiteY9" fmla="*/ 274708 h 633641"/>
              <a:gd name="connsiteX10" fmla="*/ 61604 w 1077604"/>
              <a:gd name="connsiteY10" fmla="*/ 477908 h 633641"/>
              <a:gd name="connsiteX11" fmla="*/ 244484 w 1077604"/>
              <a:gd name="connsiteY11" fmla="*/ 609988 h 633641"/>
              <a:gd name="connsiteX12" fmla="*/ 549284 w 1077604"/>
              <a:gd name="connsiteY12" fmla="*/ 620148 h 633641"/>
              <a:gd name="connsiteX13" fmla="*/ 691524 w 1077604"/>
              <a:gd name="connsiteY13" fmla="*/ 467748 h 633641"/>
              <a:gd name="connsiteX14" fmla="*/ 752484 w 1077604"/>
              <a:gd name="connsiteY14" fmla="*/ 406788 h 633641"/>
              <a:gd name="connsiteX15" fmla="*/ 752484 w 1077604"/>
              <a:gd name="connsiteY15" fmla="*/ 132468 h 633641"/>
              <a:gd name="connsiteX16" fmla="*/ 803284 w 1077604"/>
              <a:gd name="connsiteY16" fmla="*/ 91828 h 633641"/>
              <a:gd name="connsiteX17" fmla="*/ 996324 w 1077604"/>
              <a:gd name="connsiteY17" fmla="*/ 203588 h 633641"/>
              <a:gd name="connsiteX18" fmla="*/ 1077604 w 1077604"/>
              <a:gd name="connsiteY18" fmla="*/ 142628 h 633641"/>
              <a:gd name="connsiteX0" fmla="*/ 346084 w 1077604"/>
              <a:gd name="connsiteY0" fmla="*/ 173108 h 638070"/>
              <a:gd name="connsiteX1" fmla="*/ 234324 w 1077604"/>
              <a:gd name="connsiteY1" fmla="*/ 173108 h 638070"/>
              <a:gd name="connsiteX2" fmla="*/ 173364 w 1077604"/>
              <a:gd name="connsiteY2" fmla="*/ 305188 h 638070"/>
              <a:gd name="connsiteX3" fmla="*/ 264804 w 1077604"/>
              <a:gd name="connsiteY3" fmla="*/ 457588 h 638070"/>
              <a:gd name="connsiteX4" fmla="*/ 478164 w 1077604"/>
              <a:gd name="connsiteY4" fmla="*/ 447428 h 638070"/>
              <a:gd name="connsiteX5" fmla="*/ 559444 w 1077604"/>
              <a:gd name="connsiteY5" fmla="*/ 284868 h 638070"/>
              <a:gd name="connsiteX6" fmla="*/ 518804 w 1077604"/>
              <a:gd name="connsiteY6" fmla="*/ 81668 h 638070"/>
              <a:gd name="connsiteX7" fmla="*/ 346084 w 1077604"/>
              <a:gd name="connsiteY7" fmla="*/ 388 h 638070"/>
              <a:gd name="connsiteX8" fmla="*/ 92084 w 1077604"/>
              <a:gd name="connsiteY8" fmla="*/ 61348 h 638070"/>
              <a:gd name="connsiteX9" fmla="*/ 644 w 1077604"/>
              <a:gd name="connsiteY9" fmla="*/ 274708 h 638070"/>
              <a:gd name="connsiteX10" fmla="*/ 61604 w 1077604"/>
              <a:gd name="connsiteY10" fmla="*/ 477908 h 638070"/>
              <a:gd name="connsiteX11" fmla="*/ 244484 w 1077604"/>
              <a:gd name="connsiteY11" fmla="*/ 609988 h 638070"/>
              <a:gd name="connsiteX12" fmla="*/ 549284 w 1077604"/>
              <a:gd name="connsiteY12" fmla="*/ 620148 h 638070"/>
              <a:gd name="connsiteX13" fmla="*/ 752484 w 1077604"/>
              <a:gd name="connsiteY13" fmla="*/ 406788 h 638070"/>
              <a:gd name="connsiteX14" fmla="*/ 752484 w 1077604"/>
              <a:gd name="connsiteY14" fmla="*/ 132468 h 638070"/>
              <a:gd name="connsiteX15" fmla="*/ 803284 w 1077604"/>
              <a:gd name="connsiteY15" fmla="*/ 91828 h 638070"/>
              <a:gd name="connsiteX16" fmla="*/ 996324 w 1077604"/>
              <a:gd name="connsiteY16" fmla="*/ 203588 h 638070"/>
              <a:gd name="connsiteX17" fmla="*/ 1077604 w 1077604"/>
              <a:gd name="connsiteY17" fmla="*/ 142628 h 638070"/>
              <a:gd name="connsiteX0" fmla="*/ 346084 w 1077604"/>
              <a:gd name="connsiteY0" fmla="*/ 173108 h 638070"/>
              <a:gd name="connsiteX1" fmla="*/ 234324 w 1077604"/>
              <a:gd name="connsiteY1" fmla="*/ 193428 h 638070"/>
              <a:gd name="connsiteX2" fmla="*/ 173364 w 1077604"/>
              <a:gd name="connsiteY2" fmla="*/ 305188 h 638070"/>
              <a:gd name="connsiteX3" fmla="*/ 264804 w 1077604"/>
              <a:gd name="connsiteY3" fmla="*/ 457588 h 638070"/>
              <a:gd name="connsiteX4" fmla="*/ 478164 w 1077604"/>
              <a:gd name="connsiteY4" fmla="*/ 447428 h 638070"/>
              <a:gd name="connsiteX5" fmla="*/ 559444 w 1077604"/>
              <a:gd name="connsiteY5" fmla="*/ 284868 h 638070"/>
              <a:gd name="connsiteX6" fmla="*/ 518804 w 1077604"/>
              <a:gd name="connsiteY6" fmla="*/ 81668 h 638070"/>
              <a:gd name="connsiteX7" fmla="*/ 346084 w 1077604"/>
              <a:gd name="connsiteY7" fmla="*/ 388 h 638070"/>
              <a:gd name="connsiteX8" fmla="*/ 92084 w 1077604"/>
              <a:gd name="connsiteY8" fmla="*/ 61348 h 638070"/>
              <a:gd name="connsiteX9" fmla="*/ 644 w 1077604"/>
              <a:gd name="connsiteY9" fmla="*/ 274708 h 638070"/>
              <a:gd name="connsiteX10" fmla="*/ 61604 w 1077604"/>
              <a:gd name="connsiteY10" fmla="*/ 477908 h 638070"/>
              <a:gd name="connsiteX11" fmla="*/ 244484 w 1077604"/>
              <a:gd name="connsiteY11" fmla="*/ 609988 h 638070"/>
              <a:gd name="connsiteX12" fmla="*/ 549284 w 1077604"/>
              <a:gd name="connsiteY12" fmla="*/ 620148 h 638070"/>
              <a:gd name="connsiteX13" fmla="*/ 752484 w 1077604"/>
              <a:gd name="connsiteY13" fmla="*/ 406788 h 638070"/>
              <a:gd name="connsiteX14" fmla="*/ 752484 w 1077604"/>
              <a:gd name="connsiteY14" fmla="*/ 132468 h 638070"/>
              <a:gd name="connsiteX15" fmla="*/ 803284 w 1077604"/>
              <a:gd name="connsiteY15" fmla="*/ 91828 h 638070"/>
              <a:gd name="connsiteX16" fmla="*/ 996324 w 1077604"/>
              <a:gd name="connsiteY16" fmla="*/ 203588 h 638070"/>
              <a:gd name="connsiteX17" fmla="*/ 1077604 w 1077604"/>
              <a:gd name="connsiteY17" fmla="*/ 142628 h 638070"/>
              <a:gd name="connsiteX0" fmla="*/ 339310 w 1077604"/>
              <a:gd name="connsiteY0" fmla="*/ 193428 h 638070"/>
              <a:gd name="connsiteX1" fmla="*/ 234324 w 1077604"/>
              <a:gd name="connsiteY1" fmla="*/ 193428 h 638070"/>
              <a:gd name="connsiteX2" fmla="*/ 173364 w 1077604"/>
              <a:gd name="connsiteY2" fmla="*/ 305188 h 638070"/>
              <a:gd name="connsiteX3" fmla="*/ 264804 w 1077604"/>
              <a:gd name="connsiteY3" fmla="*/ 457588 h 638070"/>
              <a:gd name="connsiteX4" fmla="*/ 478164 w 1077604"/>
              <a:gd name="connsiteY4" fmla="*/ 447428 h 638070"/>
              <a:gd name="connsiteX5" fmla="*/ 559444 w 1077604"/>
              <a:gd name="connsiteY5" fmla="*/ 284868 h 638070"/>
              <a:gd name="connsiteX6" fmla="*/ 518804 w 1077604"/>
              <a:gd name="connsiteY6" fmla="*/ 81668 h 638070"/>
              <a:gd name="connsiteX7" fmla="*/ 346084 w 1077604"/>
              <a:gd name="connsiteY7" fmla="*/ 388 h 638070"/>
              <a:gd name="connsiteX8" fmla="*/ 92084 w 1077604"/>
              <a:gd name="connsiteY8" fmla="*/ 61348 h 638070"/>
              <a:gd name="connsiteX9" fmla="*/ 644 w 1077604"/>
              <a:gd name="connsiteY9" fmla="*/ 274708 h 638070"/>
              <a:gd name="connsiteX10" fmla="*/ 61604 w 1077604"/>
              <a:gd name="connsiteY10" fmla="*/ 477908 h 638070"/>
              <a:gd name="connsiteX11" fmla="*/ 244484 w 1077604"/>
              <a:gd name="connsiteY11" fmla="*/ 609988 h 638070"/>
              <a:gd name="connsiteX12" fmla="*/ 549284 w 1077604"/>
              <a:gd name="connsiteY12" fmla="*/ 620148 h 638070"/>
              <a:gd name="connsiteX13" fmla="*/ 752484 w 1077604"/>
              <a:gd name="connsiteY13" fmla="*/ 406788 h 638070"/>
              <a:gd name="connsiteX14" fmla="*/ 752484 w 1077604"/>
              <a:gd name="connsiteY14" fmla="*/ 132468 h 638070"/>
              <a:gd name="connsiteX15" fmla="*/ 803284 w 1077604"/>
              <a:gd name="connsiteY15" fmla="*/ 91828 h 638070"/>
              <a:gd name="connsiteX16" fmla="*/ 996324 w 1077604"/>
              <a:gd name="connsiteY16" fmla="*/ 203588 h 638070"/>
              <a:gd name="connsiteX17" fmla="*/ 1077604 w 1077604"/>
              <a:gd name="connsiteY17" fmla="*/ 142628 h 638070"/>
              <a:gd name="connsiteX0" fmla="*/ 339846 w 1078140"/>
              <a:gd name="connsiteY0" fmla="*/ 194228 h 638870"/>
              <a:gd name="connsiteX1" fmla="*/ 234860 w 1078140"/>
              <a:gd name="connsiteY1" fmla="*/ 194228 h 638870"/>
              <a:gd name="connsiteX2" fmla="*/ 173900 w 1078140"/>
              <a:gd name="connsiteY2" fmla="*/ 305988 h 638870"/>
              <a:gd name="connsiteX3" fmla="*/ 265340 w 1078140"/>
              <a:gd name="connsiteY3" fmla="*/ 458388 h 638870"/>
              <a:gd name="connsiteX4" fmla="*/ 478700 w 1078140"/>
              <a:gd name="connsiteY4" fmla="*/ 448228 h 638870"/>
              <a:gd name="connsiteX5" fmla="*/ 559980 w 1078140"/>
              <a:gd name="connsiteY5" fmla="*/ 285668 h 638870"/>
              <a:gd name="connsiteX6" fmla="*/ 519340 w 1078140"/>
              <a:gd name="connsiteY6" fmla="*/ 82468 h 638870"/>
              <a:gd name="connsiteX7" fmla="*/ 346620 w 1078140"/>
              <a:gd name="connsiteY7" fmla="*/ 1188 h 638870"/>
              <a:gd name="connsiteX8" fmla="*/ 106167 w 1078140"/>
              <a:gd name="connsiteY8" fmla="*/ 51988 h 638870"/>
              <a:gd name="connsiteX9" fmla="*/ 1180 w 1078140"/>
              <a:gd name="connsiteY9" fmla="*/ 275508 h 638870"/>
              <a:gd name="connsiteX10" fmla="*/ 62140 w 1078140"/>
              <a:gd name="connsiteY10" fmla="*/ 478708 h 638870"/>
              <a:gd name="connsiteX11" fmla="*/ 245020 w 1078140"/>
              <a:gd name="connsiteY11" fmla="*/ 610788 h 638870"/>
              <a:gd name="connsiteX12" fmla="*/ 549820 w 1078140"/>
              <a:gd name="connsiteY12" fmla="*/ 620948 h 638870"/>
              <a:gd name="connsiteX13" fmla="*/ 753020 w 1078140"/>
              <a:gd name="connsiteY13" fmla="*/ 407588 h 638870"/>
              <a:gd name="connsiteX14" fmla="*/ 753020 w 1078140"/>
              <a:gd name="connsiteY14" fmla="*/ 133268 h 638870"/>
              <a:gd name="connsiteX15" fmla="*/ 803820 w 1078140"/>
              <a:gd name="connsiteY15" fmla="*/ 92628 h 638870"/>
              <a:gd name="connsiteX16" fmla="*/ 996860 w 1078140"/>
              <a:gd name="connsiteY16" fmla="*/ 204388 h 638870"/>
              <a:gd name="connsiteX17" fmla="*/ 1078140 w 1078140"/>
              <a:gd name="connsiteY17" fmla="*/ 143428 h 638870"/>
              <a:gd name="connsiteX0" fmla="*/ 349778 w 1088072"/>
              <a:gd name="connsiteY0" fmla="*/ 194228 h 638870"/>
              <a:gd name="connsiteX1" fmla="*/ 244792 w 1088072"/>
              <a:gd name="connsiteY1" fmla="*/ 194228 h 638870"/>
              <a:gd name="connsiteX2" fmla="*/ 183832 w 1088072"/>
              <a:gd name="connsiteY2" fmla="*/ 305988 h 638870"/>
              <a:gd name="connsiteX3" fmla="*/ 275272 w 1088072"/>
              <a:gd name="connsiteY3" fmla="*/ 458388 h 638870"/>
              <a:gd name="connsiteX4" fmla="*/ 488632 w 1088072"/>
              <a:gd name="connsiteY4" fmla="*/ 448228 h 638870"/>
              <a:gd name="connsiteX5" fmla="*/ 569912 w 1088072"/>
              <a:gd name="connsiteY5" fmla="*/ 285668 h 638870"/>
              <a:gd name="connsiteX6" fmla="*/ 529272 w 1088072"/>
              <a:gd name="connsiteY6" fmla="*/ 82468 h 638870"/>
              <a:gd name="connsiteX7" fmla="*/ 356552 w 1088072"/>
              <a:gd name="connsiteY7" fmla="*/ 1188 h 638870"/>
              <a:gd name="connsiteX8" fmla="*/ 116099 w 1088072"/>
              <a:gd name="connsiteY8" fmla="*/ 51988 h 638870"/>
              <a:gd name="connsiteX9" fmla="*/ 952 w 1088072"/>
              <a:gd name="connsiteY9" fmla="*/ 275508 h 638870"/>
              <a:gd name="connsiteX10" fmla="*/ 72072 w 1088072"/>
              <a:gd name="connsiteY10" fmla="*/ 478708 h 638870"/>
              <a:gd name="connsiteX11" fmla="*/ 254952 w 1088072"/>
              <a:gd name="connsiteY11" fmla="*/ 610788 h 638870"/>
              <a:gd name="connsiteX12" fmla="*/ 559752 w 1088072"/>
              <a:gd name="connsiteY12" fmla="*/ 620948 h 638870"/>
              <a:gd name="connsiteX13" fmla="*/ 762952 w 1088072"/>
              <a:gd name="connsiteY13" fmla="*/ 407588 h 638870"/>
              <a:gd name="connsiteX14" fmla="*/ 762952 w 1088072"/>
              <a:gd name="connsiteY14" fmla="*/ 133268 h 638870"/>
              <a:gd name="connsiteX15" fmla="*/ 813752 w 1088072"/>
              <a:gd name="connsiteY15" fmla="*/ 92628 h 638870"/>
              <a:gd name="connsiteX16" fmla="*/ 1006792 w 1088072"/>
              <a:gd name="connsiteY16" fmla="*/ 204388 h 638870"/>
              <a:gd name="connsiteX17" fmla="*/ 1088072 w 1088072"/>
              <a:gd name="connsiteY17" fmla="*/ 143428 h 638870"/>
              <a:gd name="connsiteX0" fmla="*/ 349778 w 1088072"/>
              <a:gd name="connsiteY0" fmla="*/ 194228 h 637985"/>
              <a:gd name="connsiteX1" fmla="*/ 244792 w 1088072"/>
              <a:gd name="connsiteY1" fmla="*/ 194228 h 637985"/>
              <a:gd name="connsiteX2" fmla="*/ 183832 w 1088072"/>
              <a:gd name="connsiteY2" fmla="*/ 305988 h 637985"/>
              <a:gd name="connsiteX3" fmla="*/ 275272 w 1088072"/>
              <a:gd name="connsiteY3" fmla="*/ 458388 h 637985"/>
              <a:gd name="connsiteX4" fmla="*/ 488632 w 1088072"/>
              <a:gd name="connsiteY4" fmla="*/ 448228 h 637985"/>
              <a:gd name="connsiteX5" fmla="*/ 569912 w 1088072"/>
              <a:gd name="connsiteY5" fmla="*/ 285668 h 637985"/>
              <a:gd name="connsiteX6" fmla="*/ 529272 w 1088072"/>
              <a:gd name="connsiteY6" fmla="*/ 82468 h 637985"/>
              <a:gd name="connsiteX7" fmla="*/ 356552 w 1088072"/>
              <a:gd name="connsiteY7" fmla="*/ 1188 h 637985"/>
              <a:gd name="connsiteX8" fmla="*/ 116099 w 1088072"/>
              <a:gd name="connsiteY8" fmla="*/ 51988 h 637985"/>
              <a:gd name="connsiteX9" fmla="*/ 952 w 1088072"/>
              <a:gd name="connsiteY9" fmla="*/ 275508 h 637985"/>
              <a:gd name="connsiteX10" fmla="*/ 72072 w 1088072"/>
              <a:gd name="connsiteY10" fmla="*/ 499028 h 637985"/>
              <a:gd name="connsiteX11" fmla="*/ 254952 w 1088072"/>
              <a:gd name="connsiteY11" fmla="*/ 610788 h 637985"/>
              <a:gd name="connsiteX12" fmla="*/ 559752 w 1088072"/>
              <a:gd name="connsiteY12" fmla="*/ 620948 h 637985"/>
              <a:gd name="connsiteX13" fmla="*/ 762952 w 1088072"/>
              <a:gd name="connsiteY13" fmla="*/ 407588 h 637985"/>
              <a:gd name="connsiteX14" fmla="*/ 762952 w 1088072"/>
              <a:gd name="connsiteY14" fmla="*/ 133268 h 637985"/>
              <a:gd name="connsiteX15" fmla="*/ 813752 w 1088072"/>
              <a:gd name="connsiteY15" fmla="*/ 92628 h 637985"/>
              <a:gd name="connsiteX16" fmla="*/ 1006792 w 1088072"/>
              <a:gd name="connsiteY16" fmla="*/ 204388 h 637985"/>
              <a:gd name="connsiteX17" fmla="*/ 1088072 w 1088072"/>
              <a:gd name="connsiteY17" fmla="*/ 143428 h 637985"/>
              <a:gd name="connsiteX0" fmla="*/ 349778 w 1088072"/>
              <a:gd name="connsiteY0" fmla="*/ 194228 h 651833"/>
              <a:gd name="connsiteX1" fmla="*/ 244792 w 1088072"/>
              <a:gd name="connsiteY1" fmla="*/ 194228 h 651833"/>
              <a:gd name="connsiteX2" fmla="*/ 183832 w 1088072"/>
              <a:gd name="connsiteY2" fmla="*/ 305988 h 651833"/>
              <a:gd name="connsiteX3" fmla="*/ 275272 w 1088072"/>
              <a:gd name="connsiteY3" fmla="*/ 458388 h 651833"/>
              <a:gd name="connsiteX4" fmla="*/ 488632 w 1088072"/>
              <a:gd name="connsiteY4" fmla="*/ 448228 h 651833"/>
              <a:gd name="connsiteX5" fmla="*/ 569912 w 1088072"/>
              <a:gd name="connsiteY5" fmla="*/ 285668 h 651833"/>
              <a:gd name="connsiteX6" fmla="*/ 529272 w 1088072"/>
              <a:gd name="connsiteY6" fmla="*/ 82468 h 651833"/>
              <a:gd name="connsiteX7" fmla="*/ 356552 w 1088072"/>
              <a:gd name="connsiteY7" fmla="*/ 1188 h 651833"/>
              <a:gd name="connsiteX8" fmla="*/ 116099 w 1088072"/>
              <a:gd name="connsiteY8" fmla="*/ 51988 h 651833"/>
              <a:gd name="connsiteX9" fmla="*/ 952 w 1088072"/>
              <a:gd name="connsiteY9" fmla="*/ 275508 h 651833"/>
              <a:gd name="connsiteX10" fmla="*/ 72072 w 1088072"/>
              <a:gd name="connsiteY10" fmla="*/ 499028 h 651833"/>
              <a:gd name="connsiteX11" fmla="*/ 254952 w 1088072"/>
              <a:gd name="connsiteY11" fmla="*/ 637881 h 651833"/>
              <a:gd name="connsiteX12" fmla="*/ 559752 w 1088072"/>
              <a:gd name="connsiteY12" fmla="*/ 620948 h 651833"/>
              <a:gd name="connsiteX13" fmla="*/ 762952 w 1088072"/>
              <a:gd name="connsiteY13" fmla="*/ 407588 h 651833"/>
              <a:gd name="connsiteX14" fmla="*/ 762952 w 1088072"/>
              <a:gd name="connsiteY14" fmla="*/ 133268 h 651833"/>
              <a:gd name="connsiteX15" fmla="*/ 813752 w 1088072"/>
              <a:gd name="connsiteY15" fmla="*/ 92628 h 651833"/>
              <a:gd name="connsiteX16" fmla="*/ 1006792 w 1088072"/>
              <a:gd name="connsiteY16" fmla="*/ 204388 h 651833"/>
              <a:gd name="connsiteX17" fmla="*/ 1088072 w 1088072"/>
              <a:gd name="connsiteY17" fmla="*/ 143428 h 6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8072" h="651833">
                <a:moveTo>
                  <a:pt x="349778" y="194228"/>
                </a:moveTo>
                <a:cubicBezTo>
                  <a:pt x="308291" y="183221"/>
                  <a:pt x="272450" y="175601"/>
                  <a:pt x="244792" y="194228"/>
                </a:cubicBezTo>
                <a:cubicBezTo>
                  <a:pt x="217134" y="212855"/>
                  <a:pt x="178752" y="261961"/>
                  <a:pt x="183832" y="305988"/>
                </a:cubicBezTo>
                <a:cubicBezTo>
                  <a:pt x="188912" y="350015"/>
                  <a:pt x="224472" y="434681"/>
                  <a:pt x="275272" y="458388"/>
                </a:cubicBezTo>
                <a:cubicBezTo>
                  <a:pt x="326072" y="482095"/>
                  <a:pt x="439525" y="477015"/>
                  <a:pt x="488632" y="448228"/>
                </a:cubicBezTo>
                <a:cubicBezTo>
                  <a:pt x="537739" y="419441"/>
                  <a:pt x="563139" y="346628"/>
                  <a:pt x="569912" y="285668"/>
                </a:cubicBezTo>
                <a:cubicBezTo>
                  <a:pt x="576685" y="224708"/>
                  <a:pt x="564832" y="129881"/>
                  <a:pt x="529272" y="82468"/>
                </a:cubicBezTo>
                <a:cubicBezTo>
                  <a:pt x="493712" y="35055"/>
                  <a:pt x="425414" y="6268"/>
                  <a:pt x="356552" y="1188"/>
                </a:cubicBezTo>
                <a:cubicBezTo>
                  <a:pt x="287690" y="-3892"/>
                  <a:pt x="175366" y="6268"/>
                  <a:pt x="116099" y="51988"/>
                </a:cubicBezTo>
                <a:cubicBezTo>
                  <a:pt x="56832" y="97708"/>
                  <a:pt x="8290" y="201001"/>
                  <a:pt x="952" y="275508"/>
                </a:cubicBezTo>
                <a:cubicBezTo>
                  <a:pt x="-6386" y="350015"/>
                  <a:pt x="29739" y="438633"/>
                  <a:pt x="72072" y="499028"/>
                </a:cubicBezTo>
                <a:cubicBezTo>
                  <a:pt x="114405" y="559423"/>
                  <a:pt x="173672" y="617561"/>
                  <a:pt x="254952" y="637881"/>
                </a:cubicBezTo>
                <a:cubicBezTo>
                  <a:pt x="336232" y="658201"/>
                  <a:pt x="475085" y="659330"/>
                  <a:pt x="559752" y="620948"/>
                </a:cubicBezTo>
                <a:cubicBezTo>
                  <a:pt x="644419" y="582566"/>
                  <a:pt x="729085" y="488868"/>
                  <a:pt x="762952" y="407588"/>
                </a:cubicBezTo>
                <a:cubicBezTo>
                  <a:pt x="796819" y="326308"/>
                  <a:pt x="754485" y="185761"/>
                  <a:pt x="762952" y="133268"/>
                </a:cubicBezTo>
                <a:cubicBezTo>
                  <a:pt x="771419" y="80775"/>
                  <a:pt x="773112" y="80775"/>
                  <a:pt x="813752" y="92628"/>
                </a:cubicBezTo>
                <a:cubicBezTo>
                  <a:pt x="854392" y="104481"/>
                  <a:pt x="961072" y="195921"/>
                  <a:pt x="1006792" y="204388"/>
                </a:cubicBezTo>
                <a:cubicBezTo>
                  <a:pt x="1052512" y="212855"/>
                  <a:pt x="1070292" y="178141"/>
                  <a:pt x="1088072" y="143428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96958" y="2812915"/>
            <a:ext cx="758996" cy="1069545"/>
          </a:xfrm>
          <a:custGeom>
            <a:avLst/>
            <a:gdLst>
              <a:gd name="connsiteX0" fmla="*/ 23707 w 740328"/>
              <a:gd name="connsiteY0" fmla="*/ 488049 h 1036879"/>
              <a:gd name="connsiteX1" fmla="*/ 342054 w 740328"/>
              <a:gd name="connsiteY1" fmla="*/ 369 h 1036879"/>
              <a:gd name="connsiteX2" fmla="*/ 707814 w 740328"/>
              <a:gd name="connsiteY2" fmla="*/ 555782 h 1036879"/>
              <a:gd name="connsiteX3" fmla="*/ 707814 w 740328"/>
              <a:gd name="connsiteY3" fmla="*/ 786075 h 1036879"/>
              <a:gd name="connsiteX4" fmla="*/ 579120 w 740328"/>
              <a:gd name="connsiteY4" fmla="*/ 968955 h 1036879"/>
              <a:gd name="connsiteX5" fmla="*/ 348827 w 740328"/>
              <a:gd name="connsiteY5" fmla="*/ 1036689 h 1036879"/>
              <a:gd name="connsiteX6" fmla="*/ 104987 w 740328"/>
              <a:gd name="connsiteY6" fmla="*/ 952022 h 1036879"/>
              <a:gd name="connsiteX7" fmla="*/ 20320 w 740328"/>
              <a:gd name="connsiteY7" fmla="*/ 813169 h 1036879"/>
              <a:gd name="connsiteX8" fmla="*/ 0 w 740328"/>
              <a:gd name="connsiteY8" fmla="*/ 640449 h 1036879"/>
              <a:gd name="connsiteX0" fmla="*/ 23707 w 740328"/>
              <a:gd name="connsiteY0" fmla="*/ 487680 h 1036510"/>
              <a:gd name="connsiteX1" fmla="*/ 342054 w 740328"/>
              <a:gd name="connsiteY1" fmla="*/ 0 h 1036510"/>
              <a:gd name="connsiteX2" fmla="*/ 707814 w 740328"/>
              <a:gd name="connsiteY2" fmla="*/ 555413 h 1036510"/>
              <a:gd name="connsiteX3" fmla="*/ 707814 w 740328"/>
              <a:gd name="connsiteY3" fmla="*/ 785706 h 1036510"/>
              <a:gd name="connsiteX4" fmla="*/ 579120 w 740328"/>
              <a:gd name="connsiteY4" fmla="*/ 968586 h 1036510"/>
              <a:gd name="connsiteX5" fmla="*/ 348827 w 740328"/>
              <a:gd name="connsiteY5" fmla="*/ 1036320 h 1036510"/>
              <a:gd name="connsiteX6" fmla="*/ 104987 w 740328"/>
              <a:gd name="connsiteY6" fmla="*/ 951653 h 1036510"/>
              <a:gd name="connsiteX7" fmla="*/ 20320 w 740328"/>
              <a:gd name="connsiteY7" fmla="*/ 812800 h 1036510"/>
              <a:gd name="connsiteX8" fmla="*/ 0 w 740328"/>
              <a:gd name="connsiteY8" fmla="*/ 640080 h 1036510"/>
              <a:gd name="connsiteX0" fmla="*/ 23707 w 740328"/>
              <a:gd name="connsiteY0" fmla="*/ 487680 h 1036510"/>
              <a:gd name="connsiteX1" fmla="*/ 342054 w 740328"/>
              <a:gd name="connsiteY1" fmla="*/ 0 h 1036510"/>
              <a:gd name="connsiteX2" fmla="*/ 707814 w 740328"/>
              <a:gd name="connsiteY2" fmla="*/ 555413 h 1036510"/>
              <a:gd name="connsiteX3" fmla="*/ 707814 w 740328"/>
              <a:gd name="connsiteY3" fmla="*/ 785706 h 1036510"/>
              <a:gd name="connsiteX4" fmla="*/ 579120 w 740328"/>
              <a:gd name="connsiteY4" fmla="*/ 968586 h 1036510"/>
              <a:gd name="connsiteX5" fmla="*/ 348827 w 740328"/>
              <a:gd name="connsiteY5" fmla="*/ 1036320 h 1036510"/>
              <a:gd name="connsiteX6" fmla="*/ 104987 w 740328"/>
              <a:gd name="connsiteY6" fmla="*/ 951653 h 1036510"/>
              <a:gd name="connsiteX7" fmla="*/ 20320 w 740328"/>
              <a:gd name="connsiteY7" fmla="*/ 812800 h 1036510"/>
              <a:gd name="connsiteX8" fmla="*/ 0 w 740328"/>
              <a:gd name="connsiteY8" fmla="*/ 640080 h 1036510"/>
              <a:gd name="connsiteX0" fmla="*/ 23707 w 763608"/>
              <a:gd name="connsiteY0" fmla="*/ 488830 h 1037660"/>
              <a:gd name="connsiteX1" fmla="*/ 342054 w 763608"/>
              <a:gd name="connsiteY1" fmla="*/ 1150 h 1037660"/>
              <a:gd name="connsiteX2" fmla="*/ 738294 w 763608"/>
              <a:gd name="connsiteY2" fmla="*/ 631070 h 1037660"/>
              <a:gd name="connsiteX3" fmla="*/ 707814 w 763608"/>
              <a:gd name="connsiteY3" fmla="*/ 786856 h 1037660"/>
              <a:gd name="connsiteX4" fmla="*/ 579120 w 763608"/>
              <a:gd name="connsiteY4" fmla="*/ 969736 h 1037660"/>
              <a:gd name="connsiteX5" fmla="*/ 348827 w 763608"/>
              <a:gd name="connsiteY5" fmla="*/ 1037470 h 1037660"/>
              <a:gd name="connsiteX6" fmla="*/ 104987 w 763608"/>
              <a:gd name="connsiteY6" fmla="*/ 952803 h 1037660"/>
              <a:gd name="connsiteX7" fmla="*/ 20320 w 763608"/>
              <a:gd name="connsiteY7" fmla="*/ 813950 h 1037660"/>
              <a:gd name="connsiteX8" fmla="*/ 0 w 763608"/>
              <a:gd name="connsiteY8" fmla="*/ 641230 h 1037660"/>
              <a:gd name="connsiteX0" fmla="*/ 23707 w 763608"/>
              <a:gd name="connsiteY0" fmla="*/ 488830 h 1037632"/>
              <a:gd name="connsiteX1" fmla="*/ 342054 w 763608"/>
              <a:gd name="connsiteY1" fmla="*/ 1150 h 1037632"/>
              <a:gd name="connsiteX2" fmla="*/ 738294 w 763608"/>
              <a:gd name="connsiteY2" fmla="*/ 631070 h 1037632"/>
              <a:gd name="connsiteX3" fmla="*/ 707814 w 763608"/>
              <a:gd name="connsiteY3" fmla="*/ 820723 h 1037632"/>
              <a:gd name="connsiteX4" fmla="*/ 579120 w 763608"/>
              <a:gd name="connsiteY4" fmla="*/ 969736 h 1037632"/>
              <a:gd name="connsiteX5" fmla="*/ 348827 w 763608"/>
              <a:gd name="connsiteY5" fmla="*/ 1037470 h 1037632"/>
              <a:gd name="connsiteX6" fmla="*/ 104987 w 763608"/>
              <a:gd name="connsiteY6" fmla="*/ 952803 h 1037632"/>
              <a:gd name="connsiteX7" fmla="*/ 20320 w 763608"/>
              <a:gd name="connsiteY7" fmla="*/ 813950 h 1037632"/>
              <a:gd name="connsiteX8" fmla="*/ 0 w 763608"/>
              <a:gd name="connsiteY8" fmla="*/ 641230 h 1037632"/>
              <a:gd name="connsiteX0" fmla="*/ 23707 w 747697"/>
              <a:gd name="connsiteY0" fmla="*/ 488830 h 1037632"/>
              <a:gd name="connsiteX1" fmla="*/ 342054 w 747697"/>
              <a:gd name="connsiteY1" fmla="*/ 1150 h 1037632"/>
              <a:gd name="connsiteX2" fmla="*/ 717974 w 747697"/>
              <a:gd name="connsiteY2" fmla="*/ 631070 h 1037632"/>
              <a:gd name="connsiteX3" fmla="*/ 707814 w 747697"/>
              <a:gd name="connsiteY3" fmla="*/ 820723 h 1037632"/>
              <a:gd name="connsiteX4" fmla="*/ 579120 w 747697"/>
              <a:gd name="connsiteY4" fmla="*/ 969736 h 1037632"/>
              <a:gd name="connsiteX5" fmla="*/ 348827 w 747697"/>
              <a:gd name="connsiteY5" fmla="*/ 1037470 h 1037632"/>
              <a:gd name="connsiteX6" fmla="*/ 104987 w 747697"/>
              <a:gd name="connsiteY6" fmla="*/ 952803 h 1037632"/>
              <a:gd name="connsiteX7" fmla="*/ 20320 w 747697"/>
              <a:gd name="connsiteY7" fmla="*/ 813950 h 1037632"/>
              <a:gd name="connsiteX8" fmla="*/ 0 w 747697"/>
              <a:gd name="connsiteY8" fmla="*/ 641230 h 1037632"/>
              <a:gd name="connsiteX0" fmla="*/ 23707 w 741166"/>
              <a:gd name="connsiteY0" fmla="*/ 488830 h 1037625"/>
              <a:gd name="connsiteX1" fmla="*/ 342054 w 741166"/>
              <a:gd name="connsiteY1" fmla="*/ 1150 h 1037625"/>
              <a:gd name="connsiteX2" fmla="*/ 717974 w 741166"/>
              <a:gd name="connsiteY2" fmla="*/ 631070 h 1037625"/>
              <a:gd name="connsiteX3" fmla="*/ 687494 w 741166"/>
              <a:gd name="connsiteY3" fmla="*/ 830883 h 1037625"/>
              <a:gd name="connsiteX4" fmla="*/ 579120 w 741166"/>
              <a:gd name="connsiteY4" fmla="*/ 969736 h 1037625"/>
              <a:gd name="connsiteX5" fmla="*/ 348827 w 741166"/>
              <a:gd name="connsiteY5" fmla="*/ 1037470 h 1037625"/>
              <a:gd name="connsiteX6" fmla="*/ 104987 w 741166"/>
              <a:gd name="connsiteY6" fmla="*/ 952803 h 1037625"/>
              <a:gd name="connsiteX7" fmla="*/ 20320 w 741166"/>
              <a:gd name="connsiteY7" fmla="*/ 813950 h 1037625"/>
              <a:gd name="connsiteX8" fmla="*/ 0 w 741166"/>
              <a:gd name="connsiteY8" fmla="*/ 641230 h 1037625"/>
              <a:gd name="connsiteX0" fmla="*/ 23707 w 745318"/>
              <a:gd name="connsiteY0" fmla="*/ 488830 h 1037616"/>
              <a:gd name="connsiteX1" fmla="*/ 342054 w 745318"/>
              <a:gd name="connsiteY1" fmla="*/ 1150 h 1037616"/>
              <a:gd name="connsiteX2" fmla="*/ 717974 w 745318"/>
              <a:gd name="connsiteY2" fmla="*/ 631070 h 1037616"/>
              <a:gd name="connsiteX3" fmla="*/ 701041 w 745318"/>
              <a:gd name="connsiteY3" fmla="*/ 844429 h 1037616"/>
              <a:gd name="connsiteX4" fmla="*/ 579120 w 745318"/>
              <a:gd name="connsiteY4" fmla="*/ 969736 h 1037616"/>
              <a:gd name="connsiteX5" fmla="*/ 348827 w 745318"/>
              <a:gd name="connsiteY5" fmla="*/ 1037470 h 1037616"/>
              <a:gd name="connsiteX6" fmla="*/ 104987 w 745318"/>
              <a:gd name="connsiteY6" fmla="*/ 952803 h 1037616"/>
              <a:gd name="connsiteX7" fmla="*/ 20320 w 745318"/>
              <a:gd name="connsiteY7" fmla="*/ 813950 h 1037616"/>
              <a:gd name="connsiteX8" fmla="*/ 0 w 745318"/>
              <a:gd name="connsiteY8" fmla="*/ 641230 h 1037616"/>
              <a:gd name="connsiteX0" fmla="*/ 23707 w 745318"/>
              <a:gd name="connsiteY0" fmla="*/ 487680 h 1036466"/>
              <a:gd name="connsiteX1" fmla="*/ 342054 w 745318"/>
              <a:gd name="connsiteY1" fmla="*/ 0 h 1036466"/>
              <a:gd name="connsiteX2" fmla="*/ 717974 w 745318"/>
              <a:gd name="connsiteY2" fmla="*/ 629920 h 1036466"/>
              <a:gd name="connsiteX3" fmla="*/ 701041 w 745318"/>
              <a:gd name="connsiteY3" fmla="*/ 843279 h 1036466"/>
              <a:gd name="connsiteX4" fmla="*/ 579120 w 745318"/>
              <a:gd name="connsiteY4" fmla="*/ 968586 h 1036466"/>
              <a:gd name="connsiteX5" fmla="*/ 348827 w 745318"/>
              <a:gd name="connsiteY5" fmla="*/ 1036320 h 1036466"/>
              <a:gd name="connsiteX6" fmla="*/ 104987 w 745318"/>
              <a:gd name="connsiteY6" fmla="*/ 951653 h 1036466"/>
              <a:gd name="connsiteX7" fmla="*/ 20320 w 745318"/>
              <a:gd name="connsiteY7" fmla="*/ 812800 h 1036466"/>
              <a:gd name="connsiteX8" fmla="*/ 0 w 745318"/>
              <a:gd name="connsiteY8" fmla="*/ 640080 h 1036466"/>
              <a:gd name="connsiteX0" fmla="*/ 23707 w 745318"/>
              <a:gd name="connsiteY0" fmla="*/ 487680 h 1036466"/>
              <a:gd name="connsiteX1" fmla="*/ 342054 w 745318"/>
              <a:gd name="connsiteY1" fmla="*/ 0 h 1036466"/>
              <a:gd name="connsiteX2" fmla="*/ 717974 w 745318"/>
              <a:gd name="connsiteY2" fmla="*/ 629920 h 1036466"/>
              <a:gd name="connsiteX3" fmla="*/ 701041 w 745318"/>
              <a:gd name="connsiteY3" fmla="*/ 843279 h 1036466"/>
              <a:gd name="connsiteX4" fmla="*/ 579120 w 745318"/>
              <a:gd name="connsiteY4" fmla="*/ 968586 h 1036466"/>
              <a:gd name="connsiteX5" fmla="*/ 348827 w 745318"/>
              <a:gd name="connsiteY5" fmla="*/ 1036320 h 1036466"/>
              <a:gd name="connsiteX6" fmla="*/ 104987 w 745318"/>
              <a:gd name="connsiteY6" fmla="*/ 951653 h 1036466"/>
              <a:gd name="connsiteX7" fmla="*/ 20320 w 745318"/>
              <a:gd name="connsiteY7" fmla="*/ 812800 h 1036466"/>
              <a:gd name="connsiteX8" fmla="*/ 0 w 745318"/>
              <a:gd name="connsiteY8" fmla="*/ 640080 h 1036466"/>
              <a:gd name="connsiteX0" fmla="*/ 23707 w 717198"/>
              <a:gd name="connsiteY0" fmla="*/ 488126 h 1036912"/>
              <a:gd name="connsiteX1" fmla="*/ 342054 w 717198"/>
              <a:gd name="connsiteY1" fmla="*/ 446 h 1036912"/>
              <a:gd name="connsiteX2" fmla="*/ 676252 w 717198"/>
              <a:gd name="connsiteY2" fmla="*/ 574737 h 1036912"/>
              <a:gd name="connsiteX3" fmla="*/ 701041 w 717198"/>
              <a:gd name="connsiteY3" fmla="*/ 843725 h 1036912"/>
              <a:gd name="connsiteX4" fmla="*/ 579120 w 717198"/>
              <a:gd name="connsiteY4" fmla="*/ 969032 h 1036912"/>
              <a:gd name="connsiteX5" fmla="*/ 348827 w 717198"/>
              <a:gd name="connsiteY5" fmla="*/ 1036766 h 1036912"/>
              <a:gd name="connsiteX6" fmla="*/ 104987 w 717198"/>
              <a:gd name="connsiteY6" fmla="*/ 952099 h 1036912"/>
              <a:gd name="connsiteX7" fmla="*/ 20320 w 717198"/>
              <a:gd name="connsiteY7" fmla="*/ 813246 h 1036912"/>
              <a:gd name="connsiteX8" fmla="*/ 0 w 717198"/>
              <a:gd name="connsiteY8" fmla="*/ 640526 h 1036912"/>
              <a:gd name="connsiteX0" fmla="*/ 23707 w 717198"/>
              <a:gd name="connsiteY0" fmla="*/ 488126 h 1036912"/>
              <a:gd name="connsiteX1" fmla="*/ 342054 w 717198"/>
              <a:gd name="connsiteY1" fmla="*/ 446 h 1036912"/>
              <a:gd name="connsiteX2" fmla="*/ 676252 w 717198"/>
              <a:gd name="connsiteY2" fmla="*/ 574737 h 1036912"/>
              <a:gd name="connsiteX3" fmla="*/ 701041 w 717198"/>
              <a:gd name="connsiteY3" fmla="*/ 843725 h 1036912"/>
              <a:gd name="connsiteX4" fmla="*/ 579120 w 717198"/>
              <a:gd name="connsiteY4" fmla="*/ 969032 h 1036912"/>
              <a:gd name="connsiteX5" fmla="*/ 348827 w 717198"/>
              <a:gd name="connsiteY5" fmla="*/ 1036766 h 1036912"/>
              <a:gd name="connsiteX6" fmla="*/ 104987 w 717198"/>
              <a:gd name="connsiteY6" fmla="*/ 952099 h 1036912"/>
              <a:gd name="connsiteX7" fmla="*/ 20320 w 717198"/>
              <a:gd name="connsiteY7" fmla="*/ 813246 h 1036912"/>
              <a:gd name="connsiteX8" fmla="*/ 0 w 717198"/>
              <a:gd name="connsiteY8" fmla="*/ 640526 h 1036912"/>
              <a:gd name="connsiteX0" fmla="*/ 23707 w 717198"/>
              <a:gd name="connsiteY0" fmla="*/ 487680 h 1036466"/>
              <a:gd name="connsiteX1" fmla="*/ 342054 w 717198"/>
              <a:gd name="connsiteY1" fmla="*/ 0 h 1036466"/>
              <a:gd name="connsiteX2" fmla="*/ 676252 w 717198"/>
              <a:gd name="connsiteY2" fmla="*/ 574291 h 1036466"/>
              <a:gd name="connsiteX3" fmla="*/ 701041 w 717198"/>
              <a:gd name="connsiteY3" fmla="*/ 843279 h 1036466"/>
              <a:gd name="connsiteX4" fmla="*/ 579120 w 717198"/>
              <a:gd name="connsiteY4" fmla="*/ 968586 h 1036466"/>
              <a:gd name="connsiteX5" fmla="*/ 348827 w 717198"/>
              <a:gd name="connsiteY5" fmla="*/ 1036320 h 1036466"/>
              <a:gd name="connsiteX6" fmla="*/ 104987 w 717198"/>
              <a:gd name="connsiteY6" fmla="*/ 951653 h 1036466"/>
              <a:gd name="connsiteX7" fmla="*/ 20320 w 717198"/>
              <a:gd name="connsiteY7" fmla="*/ 812800 h 1036466"/>
              <a:gd name="connsiteX8" fmla="*/ 0 w 717198"/>
              <a:gd name="connsiteY8" fmla="*/ 640080 h 1036466"/>
              <a:gd name="connsiteX0" fmla="*/ 23707 w 717198"/>
              <a:gd name="connsiteY0" fmla="*/ 487680 h 1036466"/>
              <a:gd name="connsiteX1" fmla="*/ 342054 w 717198"/>
              <a:gd name="connsiteY1" fmla="*/ 0 h 1036466"/>
              <a:gd name="connsiteX2" fmla="*/ 676252 w 717198"/>
              <a:gd name="connsiteY2" fmla="*/ 574291 h 1036466"/>
              <a:gd name="connsiteX3" fmla="*/ 701041 w 717198"/>
              <a:gd name="connsiteY3" fmla="*/ 843279 h 1036466"/>
              <a:gd name="connsiteX4" fmla="*/ 579120 w 717198"/>
              <a:gd name="connsiteY4" fmla="*/ 968586 h 1036466"/>
              <a:gd name="connsiteX5" fmla="*/ 348827 w 717198"/>
              <a:gd name="connsiteY5" fmla="*/ 1036320 h 1036466"/>
              <a:gd name="connsiteX6" fmla="*/ 104987 w 717198"/>
              <a:gd name="connsiteY6" fmla="*/ 951653 h 1036466"/>
              <a:gd name="connsiteX7" fmla="*/ 20320 w 717198"/>
              <a:gd name="connsiteY7" fmla="*/ 812800 h 1036466"/>
              <a:gd name="connsiteX8" fmla="*/ 0 w 717198"/>
              <a:gd name="connsiteY8" fmla="*/ 640080 h 1036466"/>
              <a:gd name="connsiteX0" fmla="*/ 23707 w 699808"/>
              <a:gd name="connsiteY0" fmla="*/ 487680 h 1036474"/>
              <a:gd name="connsiteX1" fmla="*/ 342054 w 699808"/>
              <a:gd name="connsiteY1" fmla="*/ 0 h 1036474"/>
              <a:gd name="connsiteX2" fmla="*/ 676252 w 699808"/>
              <a:gd name="connsiteY2" fmla="*/ 574291 h 1036474"/>
              <a:gd name="connsiteX3" fmla="*/ 661823 w 699808"/>
              <a:gd name="connsiteY3" fmla="*/ 830894 h 1036474"/>
              <a:gd name="connsiteX4" fmla="*/ 579120 w 699808"/>
              <a:gd name="connsiteY4" fmla="*/ 968586 h 1036474"/>
              <a:gd name="connsiteX5" fmla="*/ 348827 w 699808"/>
              <a:gd name="connsiteY5" fmla="*/ 1036320 h 1036474"/>
              <a:gd name="connsiteX6" fmla="*/ 104987 w 699808"/>
              <a:gd name="connsiteY6" fmla="*/ 951653 h 1036474"/>
              <a:gd name="connsiteX7" fmla="*/ 20320 w 699808"/>
              <a:gd name="connsiteY7" fmla="*/ 812800 h 1036474"/>
              <a:gd name="connsiteX8" fmla="*/ 0 w 699808"/>
              <a:gd name="connsiteY8" fmla="*/ 640080 h 1036474"/>
              <a:gd name="connsiteX0" fmla="*/ 23707 w 679072"/>
              <a:gd name="connsiteY0" fmla="*/ 488105 h 1036899"/>
              <a:gd name="connsiteX1" fmla="*/ 342054 w 679072"/>
              <a:gd name="connsiteY1" fmla="*/ 425 h 1036899"/>
              <a:gd name="connsiteX2" fmla="*/ 647355 w 679072"/>
              <a:gd name="connsiteY2" fmla="*/ 572652 h 1036899"/>
              <a:gd name="connsiteX3" fmla="*/ 661823 w 679072"/>
              <a:gd name="connsiteY3" fmla="*/ 831319 h 1036899"/>
              <a:gd name="connsiteX4" fmla="*/ 579120 w 679072"/>
              <a:gd name="connsiteY4" fmla="*/ 969011 h 1036899"/>
              <a:gd name="connsiteX5" fmla="*/ 348827 w 679072"/>
              <a:gd name="connsiteY5" fmla="*/ 1036745 h 1036899"/>
              <a:gd name="connsiteX6" fmla="*/ 104987 w 679072"/>
              <a:gd name="connsiteY6" fmla="*/ 952078 h 1036899"/>
              <a:gd name="connsiteX7" fmla="*/ 20320 w 679072"/>
              <a:gd name="connsiteY7" fmla="*/ 813225 h 1036899"/>
              <a:gd name="connsiteX8" fmla="*/ 0 w 679072"/>
              <a:gd name="connsiteY8" fmla="*/ 640505 h 1036899"/>
              <a:gd name="connsiteX0" fmla="*/ 23707 w 679775"/>
              <a:gd name="connsiteY0" fmla="*/ 488105 h 1036747"/>
              <a:gd name="connsiteX1" fmla="*/ 342054 w 679775"/>
              <a:gd name="connsiteY1" fmla="*/ 425 h 1036747"/>
              <a:gd name="connsiteX2" fmla="*/ 647355 w 679775"/>
              <a:gd name="connsiteY2" fmla="*/ 572652 h 1036747"/>
              <a:gd name="connsiteX3" fmla="*/ 661823 w 679775"/>
              <a:gd name="connsiteY3" fmla="*/ 831319 h 1036747"/>
              <a:gd name="connsiteX4" fmla="*/ 566735 w 679775"/>
              <a:gd name="connsiteY4" fmla="*/ 954562 h 1036747"/>
              <a:gd name="connsiteX5" fmla="*/ 348827 w 679775"/>
              <a:gd name="connsiteY5" fmla="*/ 1036745 h 1036747"/>
              <a:gd name="connsiteX6" fmla="*/ 104987 w 679775"/>
              <a:gd name="connsiteY6" fmla="*/ 952078 h 1036747"/>
              <a:gd name="connsiteX7" fmla="*/ 20320 w 679775"/>
              <a:gd name="connsiteY7" fmla="*/ 813225 h 1036747"/>
              <a:gd name="connsiteX8" fmla="*/ 0 w 679775"/>
              <a:gd name="connsiteY8" fmla="*/ 640505 h 1036747"/>
              <a:gd name="connsiteX0" fmla="*/ 23707 w 676787"/>
              <a:gd name="connsiteY0" fmla="*/ 488105 h 1036747"/>
              <a:gd name="connsiteX1" fmla="*/ 342054 w 676787"/>
              <a:gd name="connsiteY1" fmla="*/ 425 h 1036747"/>
              <a:gd name="connsiteX2" fmla="*/ 647355 w 676787"/>
              <a:gd name="connsiteY2" fmla="*/ 572652 h 1036747"/>
              <a:gd name="connsiteX3" fmla="*/ 655631 w 676787"/>
              <a:gd name="connsiteY3" fmla="*/ 820999 h 1036747"/>
              <a:gd name="connsiteX4" fmla="*/ 566735 w 676787"/>
              <a:gd name="connsiteY4" fmla="*/ 954562 h 1036747"/>
              <a:gd name="connsiteX5" fmla="*/ 348827 w 676787"/>
              <a:gd name="connsiteY5" fmla="*/ 1036745 h 1036747"/>
              <a:gd name="connsiteX6" fmla="*/ 104987 w 676787"/>
              <a:gd name="connsiteY6" fmla="*/ 952078 h 1036747"/>
              <a:gd name="connsiteX7" fmla="*/ 20320 w 676787"/>
              <a:gd name="connsiteY7" fmla="*/ 813225 h 1036747"/>
              <a:gd name="connsiteX8" fmla="*/ 0 w 676787"/>
              <a:gd name="connsiteY8" fmla="*/ 640505 h 1036747"/>
              <a:gd name="connsiteX0" fmla="*/ 23707 w 677655"/>
              <a:gd name="connsiteY0" fmla="*/ 488105 h 1036747"/>
              <a:gd name="connsiteX1" fmla="*/ 342054 w 677655"/>
              <a:gd name="connsiteY1" fmla="*/ 425 h 1036747"/>
              <a:gd name="connsiteX2" fmla="*/ 647355 w 677655"/>
              <a:gd name="connsiteY2" fmla="*/ 572652 h 1036747"/>
              <a:gd name="connsiteX3" fmla="*/ 655631 w 677655"/>
              <a:gd name="connsiteY3" fmla="*/ 820999 h 1036747"/>
              <a:gd name="connsiteX4" fmla="*/ 550222 w 677655"/>
              <a:gd name="connsiteY4" fmla="*/ 954562 h 1036747"/>
              <a:gd name="connsiteX5" fmla="*/ 348827 w 677655"/>
              <a:gd name="connsiteY5" fmla="*/ 1036745 h 1036747"/>
              <a:gd name="connsiteX6" fmla="*/ 104987 w 677655"/>
              <a:gd name="connsiteY6" fmla="*/ 952078 h 1036747"/>
              <a:gd name="connsiteX7" fmla="*/ 20320 w 677655"/>
              <a:gd name="connsiteY7" fmla="*/ 813225 h 1036747"/>
              <a:gd name="connsiteX8" fmla="*/ 0 w 677655"/>
              <a:gd name="connsiteY8" fmla="*/ 640505 h 1036747"/>
              <a:gd name="connsiteX0" fmla="*/ 34688 w 688636"/>
              <a:gd name="connsiteY0" fmla="*/ 488105 h 1036747"/>
              <a:gd name="connsiteX1" fmla="*/ 353035 w 688636"/>
              <a:gd name="connsiteY1" fmla="*/ 425 h 1036747"/>
              <a:gd name="connsiteX2" fmla="*/ 658336 w 688636"/>
              <a:gd name="connsiteY2" fmla="*/ 572652 h 1036747"/>
              <a:gd name="connsiteX3" fmla="*/ 666612 w 688636"/>
              <a:gd name="connsiteY3" fmla="*/ 820999 h 1036747"/>
              <a:gd name="connsiteX4" fmla="*/ 561203 w 688636"/>
              <a:gd name="connsiteY4" fmla="*/ 954562 h 1036747"/>
              <a:gd name="connsiteX5" fmla="*/ 359808 w 688636"/>
              <a:gd name="connsiteY5" fmla="*/ 1036745 h 1036747"/>
              <a:gd name="connsiteX6" fmla="*/ 115968 w 688636"/>
              <a:gd name="connsiteY6" fmla="*/ 952078 h 1036747"/>
              <a:gd name="connsiteX7" fmla="*/ 6531 w 688636"/>
              <a:gd name="connsiteY7" fmla="*/ 813225 h 1036747"/>
              <a:gd name="connsiteX8" fmla="*/ 10981 w 688636"/>
              <a:gd name="connsiteY8" fmla="*/ 640505 h 1036747"/>
              <a:gd name="connsiteX0" fmla="*/ 33205 w 687153"/>
              <a:gd name="connsiteY0" fmla="*/ 488105 h 1036956"/>
              <a:gd name="connsiteX1" fmla="*/ 351552 w 687153"/>
              <a:gd name="connsiteY1" fmla="*/ 425 h 1036956"/>
              <a:gd name="connsiteX2" fmla="*/ 656853 w 687153"/>
              <a:gd name="connsiteY2" fmla="*/ 572652 h 1036956"/>
              <a:gd name="connsiteX3" fmla="*/ 665129 w 687153"/>
              <a:gd name="connsiteY3" fmla="*/ 820999 h 1036956"/>
              <a:gd name="connsiteX4" fmla="*/ 559720 w 687153"/>
              <a:gd name="connsiteY4" fmla="*/ 954562 h 1036956"/>
              <a:gd name="connsiteX5" fmla="*/ 358325 w 687153"/>
              <a:gd name="connsiteY5" fmla="*/ 1036745 h 1036956"/>
              <a:gd name="connsiteX6" fmla="*/ 93844 w 687153"/>
              <a:gd name="connsiteY6" fmla="*/ 972719 h 1036956"/>
              <a:gd name="connsiteX7" fmla="*/ 5048 w 687153"/>
              <a:gd name="connsiteY7" fmla="*/ 813225 h 1036956"/>
              <a:gd name="connsiteX8" fmla="*/ 9498 w 687153"/>
              <a:gd name="connsiteY8" fmla="*/ 640505 h 1036956"/>
              <a:gd name="connsiteX0" fmla="*/ 44093 w 698041"/>
              <a:gd name="connsiteY0" fmla="*/ 488105 h 1036956"/>
              <a:gd name="connsiteX1" fmla="*/ 362440 w 698041"/>
              <a:gd name="connsiteY1" fmla="*/ 425 h 1036956"/>
              <a:gd name="connsiteX2" fmla="*/ 667741 w 698041"/>
              <a:gd name="connsiteY2" fmla="*/ 572652 h 1036956"/>
              <a:gd name="connsiteX3" fmla="*/ 676017 w 698041"/>
              <a:gd name="connsiteY3" fmla="*/ 820999 h 1036956"/>
              <a:gd name="connsiteX4" fmla="*/ 570608 w 698041"/>
              <a:gd name="connsiteY4" fmla="*/ 954562 h 1036956"/>
              <a:gd name="connsiteX5" fmla="*/ 369213 w 698041"/>
              <a:gd name="connsiteY5" fmla="*/ 1036745 h 1036956"/>
              <a:gd name="connsiteX6" fmla="*/ 104732 w 698041"/>
              <a:gd name="connsiteY6" fmla="*/ 972719 h 1036956"/>
              <a:gd name="connsiteX7" fmla="*/ 3551 w 698041"/>
              <a:gd name="connsiteY7" fmla="*/ 813225 h 1036956"/>
              <a:gd name="connsiteX8" fmla="*/ 20386 w 698041"/>
              <a:gd name="connsiteY8" fmla="*/ 640505 h 1036956"/>
              <a:gd name="connsiteX0" fmla="*/ 102143 w 756091"/>
              <a:gd name="connsiteY0" fmla="*/ 488105 h 1036956"/>
              <a:gd name="connsiteX1" fmla="*/ 420490 w 756091"/>
              <a:gd name="connsiteY1" fmla="*/ 425 h 1036956"/>
              <a:gd name="connsiteX2" fmla="*/ 725791 w 756091"/>
              <a:gd name="connsiteY2" fmla="*/ 572652 h 1036956"/>
              <a:gd name="connsiteX3" fmla="*/ 734067 w 756091"/>
              <a:gd name="connsiteY3" fmla="*/ 820999 h 1036956"/>
              <a:gd name="connsiteX4" fmla="*/ 628658 w 756091"/>
              <a:gd name="connsiteY4" fmla="*/ 954562 h 1036956"/>
              <a:gd name="connsiteX5" fmla="*/ 427263 w 756091"/>
              <a:gd name="connsiteY5" fmla="*/ 1036745 h 1036956"/>
              <a:gd name="connsiteX6" fmla="*/ 162782 w 756091"/>
              <a:gd name="connsiteY6" fmla="*/ 972719 h 1036956"/>
              <a:gd name="connsiteX7" fmla="*/ 61601 w 756091"/>
              <a:gd name="connsiteY7" fmla="*/ 813225 h 1036956"/>
              <a:gd name="connsiteX8" fmla="*/ 0 w 756091"/>
              <a:gd name="connsiteY8" fmla="*/ 630184 h 1036956"/>
              <a:gd name="connsiteX0" fmla="*/ 102143 w 756091"/>
              <a:gd name="connsiteY0" fmla="*/ 488105 h 1036944"/>
              <a:gd name="connsiteX1" fmla="*/ 420490 w 756091"/>
              <a:gd name="connsiteY1" fmla="*/ 425 h 1036944"/>
              <a:gd name="connsiteX2" fmla="*/ 725791 w 756091"/>
              <a:gd name="connsiteY2" fmla="*/ 572652 h 1036944"/>
              <a:gd name="connsiteX3" fmla="*/ 734067 w 756091"/>
              <a:gd name="connsiteY3" fmla="*/ 820999 h 1036944"/>
              <a:gd name="connsiteX4" fmla="*/ 628658 w 756091"/>
              <a:gd name="connsiteY4" fmla="*/ 954562 h 1036944"/>
              <a:gd name="connsiteX5" fmla="*/ 427263 w 756091"/>
              <a:gd name="connsiteY5" fmla="*/ 1036745 h 1036944"/>
              <a:gd name="connsiteX6" fmla="*/ 162782 w 756091"/>
              <a:gd name="connsiteY6" fmla="*/ 972719 h 1036944"/>
              <a:gd name="connsiteX7" fmla="*/ 45089 w 756091"/>
              <a:gd name="connsiteY7" fmla="*/ 825610 h 1036944"/>
              <a:gd name="connsiteX8" fmla="*/ 0 w 756091"/>
              <a:gd name="connsiteY8" fmla="*/ 630184 h 1036944"/>
              <a:gd name="connsiteX0" fmla="*/ 102143 w 756091"/>
              <a:gd name="connsiteY0" fmla="*/ 488105 h 1036944"/>
              <a:gd name="connsiteX1" fmla="*/ 420490 w 756091"/>
              <a:gd name="connsiteY1" fmla="*/ 425 h 1036944"/>
              <a:gd name="connsiteX2" fmla="*/ 725791 w 756091"/>
              <a:gd name="connsiteY2" fmla="*/ 572652 h 1036944"/>
              <a:gd name="connsiteX3" fmla="*/ 734067 w 756091"/>
              <a:gd name="connsiteY3" fmla="*/ 820999 h 1036944"/>
              <a:gd name="connsiteX4" fmla="*/ 628658 w 756091"/>
              <a:gd name="connsiteY4" fmla="*/ 954562 h 1036944"/>
              <a:gd name="connsiteX5" fmla="*/ 390109 w 756091"/>
              <a:gd name="connsiteY5" fmla="*/ 1036745 h 1036944"/>
              <a:gd name="connsiteX6" fmla="*/ 162782 w 756091"/>
              <a:gd name="connsiteY6" fmla="*/ 972719 h 1036944"/>
              <a:gd name="connsiteX7" fmla="*/ 45089 w 756091"/>
              <a:gd name="connsiteY7" fmla="*/ 825610 h 1036944"/>
              <a:gd name="connsiteX8" fmla="*/ 0 w 756091"/>
              <a:gd name="connsiteY8" fmla="*/ 630184 h 1036944"/>
              <a:gd name="connsiteX0" fmla="*/ 102143 w 756091"/>
              <a:gd name="connsiteY0" fmla="*/ 488105 h 1036944"/>
              <a:gd name="connsiteX1" fmla="*/ 420490 w 756091"/>
              <a:gd name="connsiteY1" fmla="*/ 425 h 1036944"/>
              <a:gd name="connsiteX2" fmla="*/ 725791 w 756091"/>
              <a:gd name="connsiteY2" fmla="*/ 572652 h 1036944"/>
              <a:gd name="connsiteX3" fmla="*/ 734067 w 756091"/>
              <a:gd name="connsiteY3" fmla="*/ 808614 h 1036944"/>
              <a:gd name="connsiteX4" fmla="*/ 628658 w 756091"/>
              <a:gd name="connsiteY4" fmla="*/ 954562 h 1036944"/>
              <a:gd name="connsiteX5" fmla="*/ 390109 w 756091"/>
              <a:gd name="connsiteY5" fmla="*/ 1036745 h 1036944"/>
              <a:gd name="connsiteX6" fmla="*/ 162782 w 756091"/>
              <a:gd name="connsiteY6" fmla="*/ 972719 h 1036944"/>
              <a:gd name="connsiteX7" fmla="*/ 45089 w 756091"/>
              <a:gd name="connsiteY7" fmla="*/ 825610 h 1036944"/>
              <a:gd name="connsiteX8" fmla="*/ 0 w 756091"/>
              <a:gd name="connsiteY8" fmla="*/ 630184 h 1036944"/>
              <a:gd name="connsiteX0" fmla="*/ 102143 w 753318"/>
              <a:gd name="connsiteY0" fmla="*/ 488105 h 1036944"/>
              <a:gd name="connsiteX1" fmla="*/ 420490 w 753318"/>
              <a:gd name="connsiteY1" fmla="*/ 425 h 1036944"/>
              <a:gd name="connsiteX2" fmla="*/ 725791 w 753318"/>
              <a:gd name="connsiteY2" fmla="*/ 572652 h 1036944"/>
              <a:gd name="connsiteX3" fmla="*/ 727875 w 753318"/>
              <a:gd name="connsiteY3" fmla="*/ 806550 h 1036944"/>
              <a:gd name="connsiteX4" fmla="*/ 628658 w 753318"/>
              <a:gd name="connsiteY4" fmla="*/ 954562 h 1036944"/>
              <a:gd name="connsiteX5" fmla="*/ 390109 w 753318"/>
              <a:gd name="connsiteY5" fmla="*/ 1036745 h 1036944"/>
              <a:gd name="connsiteX6" fmla="*/ 162782 w 753318"/>
              <a:gd name="connsiteY6" fmla="*/ 972719 h 1036944"/>
              <a:gd name="connsiteX7" fmla="*/ 45089 w 753318"/>
              <a:gd name="connsiteY7" fmla="*/ 825610 h 1036944"/>
              <a:gd name="connsiteX8" fmla="*/ 0 w 753318"/>
              <a:gd name="connsiteY8" fmla="*/ 630184 h 1036944"/>
              <a:gd name="connsiteX0" fmla="*/ 102143 w 753618"/>
              <a:gd name="connsiteY0" fmla="*/ 488105 h 1036944"/>
              <a:gd name="connsiteX1" fmla="*/ 420490 w 753618"/>
              <a:gd name="connsiteY1" fmla="*/ 425 h 1036944"/>
              <a:gd name="connsiteX2" fmla="*/ 725791 w 753618"/>
              <a:gd name="connsiteY2" fmla="*/ 572652 h 1036944"/>
              <a:gd name="connsiteX3" fmla="*/ 727875 w 753618"/>
              <a:gd name="connsiteY3" fmla="*/ 806550 h 1036944"/>
              <a:gd name="connsiteX4" fmla="*/ 622466 w 753618"/>
              <a:gd name="connsiteY4" fmla="*/ 954562 h 1036944"/>
              <a:gd name="connsiteX5" fmla="*/ 390109 w 753618"/>
              <a:gd name="connsiteY5" fmla="*/ 1036745 h 1036944"/>
              <a:gd name="connsiteX6" fmla="*/ 162782 w 753618"/>
              <a:gd name="connsiteY6" fmla="*/ 972719 h 1036944"/>
              <a:gd name="connsiteX7" fmla="*/ 45089 w 753618"/>
              <a:gd name="connsiteY7" fmla="*/ 825610 h 1036944"/>
              <a:gd name="connsiteX8" fmla="*/ 0 w 753618"/>
              <a:gd name="connsiteY8" fmla="*/ 630184 h 1036944"/>
              <a:gd name="connsiteX0" fmla="*/ 34027 w 753618"/>
              <a:gd name="connsiteY0" fmla="*/ 486064 h 1036967"/>
              <a:gd name="connsiteX1" fmla="*/ 420490 w 753618"/>
              <a:gd name="connsiteY1" fmla="*/ 448 h 1036967"/>
              <a:gd name="connsiteX2" fmla="*/ 725791 w 753618"/>
              <a:gd name="connsiteY2" fmla="*/ 572675 h 1036967"/>
              <a:gd name="connsiteX3" fmla="*/ 727875 w 753618"/>
              <a:gd name="connsiteY3" fmla="*/ 806573 h 1036967"/>
              <a:gd name="connsiteX4" fmla="*/ 622466 w 753618"/>
              <a:gd name="connsiteY4" fmla="*/ 954585 h 1036967"/>
              <a:gd name="connsiteX5" fmla="*/ 390109 w 753618"/>
              <a:gd name="connsiteY5" fmla="*/ 1036768 h 1036967"/>
              <a:gd name="connsiteX6" fmla="*/ 162782 w 753618"/>
              <a:gd name="connsiteY6" fmla="*/ 972742 h 1036967"/>
              <a:gd name="connsiteX7" fmla="*/ 45089 w 753618"/>
              <a:gd name="connsiteY7" fmla="*/ 825633 h 1036967"/>
              <a:gd name="connsiteX8" fmla="*/ 0 w 753618"/>
              <a:gd name="connsiteY8" fmla="*/ 630207 h 1036967"/>
              <a:gd name="connsiteX0" fmla="*/ 34027 w 753026"/>
              <a:gd name="connsiteY0" fmla="*/ 519051 h 1069954"/>
              <a:gd name="connsiteX1" fmla="*/ 428746 w 753026"/>
              <a:gd name="connsiteY1" fmla="*/ 409 h 1069954"/>
              <a:gd name="connsiteX2" fmla="*/ 725791 w 753026"/>
              <a:gd name="connsiteY2" fmla="*/ 605662 h 1069954"/>
              <a:gd name="connsiteX3" fmla="*/ 727875 w 753026"/>
              <a:gd name="connsiteY3" fmla="*/ 839560 h 1069954"/>
              <a:gd name="connsiteX4" fmla="*/ 622466 w 753026"/>
              <a:gd name="connsiteY4" fmla="*/ 987572 h 1069954"/>
              <a:gd name="connsiteX5" fmla="*/ 390109 w 753026"/>
              <a:gd name="connsiteY5" fmla="*/ 1069755 h 1069954"/>
              <a:gd name="connsiteX6" fmla="*/ 162782 w 753026"/>
              <a:gd name="connsiteY6" fmla="*/ 1005729 h 1069954"/>
              <a:gd name="connsiteX7" fmla="*/ 45089 w 753026"/>
              <a:gd name="connsiteY7" fmla="*/ 858620 h 1069954"/>
              <a:gd name="connsiteX8" fmla="*/ 0 w 753026"/>
              <a:gd name="connsiteY8" fmla="*/ 663194 h 1069954"/>
              <a:gd name="connsiteX0" fmla="*/ 34027 w 753026"/>
              <a:gd name="connsiteY0" fmla="*/ 518642 h 1069545"/>
              <a:gd name="connsiteX1" fmla="*/ 428746 w 753026"/>
              <a:gd name="connsiteY1" fmla="*/ 0 h 1069545"/>
              <a:gd name="connsiteX2" fmla="*/ 725791 w 753026"/>
              <a:gd name="connsiteY2" fmla="*/ 605253 h 1069545"/>
              <a:gd name="connsiteX3" fmla="*/ 727875 w 753026"/>
              <a:gd name="connsiteY3" fmla="*/ 839151 h 1069545"/>
              <a:gd name="connsiteX4" fmla="*/ 622466 w 753026"/>
              <a:gd name="connsiteY4" fmla="*/ 987163 h 1069545"/>
              <a:gd name="connsiteX5" fmla="*/ 390109 w 753026"/>
              <a:gd name="connsiteY5" fmla="*/ 1069346 h 1069545"/>
              <a:gd name="connsiteX6" fmla="*/ 162782 w 753026"/>
              <a:gd name="connsiteY6" fmla="*/ 1005320 h 1069545"/>
              <a:gd name="connsiteX7" fmla="*/ 45089 w 753026"/>
              <a:gd name="connsiteY7" fmla="*/ 858211 h 1069545"/>
              <a:gd name="connsiteX8" fmla="*/ 0 w 753026"/>
              <a:gd name="connsiteY8" fmla="*/ 662785 h 1069545"/>
              <a:gd name="connsiteX0" fmla="*/ 34027 w 753026"/>
              <a:gd name="connsiteY0" fmla="*/ 518642 h 1069545"/>
              <a:gd name="connsiteX1" fmla="*/ 428746 w 753026"/>
              <a:gd name="connsiteY1" fmla="*/ 0 h 1069545"/>
              <a:gd name="connsiteX2" fmla="*/ 725791 w 753026"/>
              <a:gd name="connsiteY2" fmla="*/ 605253 h 1069545"/>
              <a:gd name="connsiteX3" fmla="*/ 727875 w 753026"/>
              <a:gd name="connsiteY3" fmla="*/ 839151 h 1069545"/>
              <a:gd name="connsiteX4" fmla="*/ 622466 w 753026"/>
              <a:gd name="connsiteY4" fmla="*/ 987163 h 1069545"/>
              <a:gd name="connsiteX5" fmla="*/ 390109 w 753026"/>
              <a:gd name="connsiteY5" fmla="*/ 1069346 h 1069545"/>
              <a:gd name="connsiteX6" fmla="*/ 162782 w 753026"/>
              <a:gd name="connsiteY6" fmla="*/ 1005320 h 1069545"/>
              <a:gd name="connsiteX7" fmla="*/ 45089 w 753026"/>
              <a:gd name="connsiteY7" fmla="*/ 858211 h 1069545"/>
              <a:gd name="connsiteX8" fmla="*/ 0 w 753026"/>
              <a:gd name="connsiteY8" fmla="*/ 662785 h 1069545"/>
              <a:gd name="connsiteX0" fmla="*/ 34027 w 755853"/>
              <a:gd name="connsiteY0" fmla="*/ 518642 h 1069545"/>
              <a:gd name="connsiteX1" fmla="*/ 428746 w 755853"/>
              <a:gd name="connsiteY1" fmla="*/ 0 h 1069545"/>
              <a:gd name="connsiteX2" fmla="*/ 725791 w 755853"/>
              <a:gd name="connsiteY2" fmla="*/ 605253 h 1069545"/>
              <a:gd name="connsiteX3" fmla="*/ 734067 w 755853"/>
              <a:gd name="connsiteY3" fmla="*/ 841215 h 1069545"/>
              <a:gd name="connsiteX4" fmla="*/ 622466 w 755853"/>
              <a:gd name="connsiteY4" fmla="*/ 987163 h 1069545"/>
              <a:gd name="connsiteX5" fmla="*/ 390109 w 755853"/>
              <a:gd name="connsiteY5" fmla="*/ 1069346 h 1069545"/>
              <a:gd name="connsiteX6" fmla="*/ 162782 w 755853"/>
              <a:gd name="connsiteY6" fmla="*/ 1005320 h 1069545"/>
              <a:gd name="connsiteX7" fmla="*/ 45089 w 755853"/>
              <a:gd name="connsiteY7" fmla="*/ 858211 h 1069545"/>
              <a:gd name="connsiteX8" fmla="*/ 0 w 755853"/>
              <a:gd name="connsiteY8" fmla="*/ 662785 h 1069545"/>
              <a:gd name="connsiteX0" fmla="*/ 34027 w 758996"/>
              <a:gd name="connsiteY0" fmla="*/ 518642 h 1069545"/>
              <a:gd name="connsiteX1" fmla="*/ 428746 w 758996"/>
              <a:gd name="connsiteY1" fmla="*/ 0 h 1069545"/>
              <a:gd name="connsiteX2" fmla="*/ 725791 w 758996"/>
              <a:gd name="connsiteY2" fmla="*/ 605253 h 1069545"/>
              <a:gd name="connsiteX3" fmla="*/ 740259 w 758996"/>
              <a:gd name="connsiteY3" fmla="*/ 839150 h 1069545"/>
              <a:gd name="connsiteX4" fmla="*/ 622466 w 758996"/>
              <a:gd name="connsiteY4" fmla="*/ 987163 h 1069545"/>
              <a:gd name="connsiteX5" fmla="*/ 390109 w 758996"/>
              <a:gd name="connsiteY5" fmla="*/ 1069346 h 1069545"/>
              <a:gd name="connsiteX6" fmla="*/ 162782 w 758996"/>
              <a:gd name="connsiteY6" fmla="*/ 1005320 h 1069545"/>
              <a:gd name="connsiteX7" fmla="*/ 45089 w 758996"/>
              <a:gd name="connsiteY7" fmla="*/ 858211 h 1069545"/>
              <a:gd name="connsiteX8" fmla="*/ 0 w 758996"/>
              <a:gd name="connsiteY8" fmla="*/ 662785 h 10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8996" h="1069545">
                <a:moveTo>
                  <a:pt x="34027" y="518642"/>
                </a:moveTo>
                <a:lnTo>
                  <a:pt x="428746" y="0"/>
                </a:lnTo>
                <a:cubicBezTo>
                  <a:pt x="527761" y="201751"/>
                  <a:pt x="673872" y="465395"/>
                  <a:pt x="725791" y="605253"/>
                </a:cubicBezTo>
                <a:cubicBezTo>
                  <a:pt x="777710" y="745111"/>
                  <a:pt x="757480" y="775498"/>
                  <a:pt x="740259" y="839150"/>
                </a:cubicBezTo>
                <a:cubicBezTo>
                  <a:pt x="723038" y="902802"/>
                  <a:pt x="680824" y="948797"/>
                  <a:pt x="622466" y="987163"/>
                </a:cubicBezTo>
                <a:cubicBezTo>
                  <a:pt x="564108" y="1025529"/>
                  <a:pt x="466723" y="1066320"/>
                  <a:pt x="390109" y="1069346"/>
                </a:cubicBezTo>
                <a:cubicBezTo>
                  <a:pt x="313495" y="1072372"/>
                  <a:pt x="220285" y="1040509"/>
                  <a:pt x="162782" y="1005320"/>
                </a:cubicBezTo>
                <a:cubicBezTo>
                  <a:pt x="105279" y="970131"/>
                  <a:pt x="72219" y="915300"/>
                  <a:pt x="45089" y="858211"/>
                </a:cubicBezTo>
                <a:cubicBezTo>
                  <a:pt x="17959" y="801122"/>
                  <a:pt x="1411" y="723180"/>
                  <a:pt x="0" y="66278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48748" y="2854392"/>
            <a:ext cx="745359" cy="1028016"/>
          </a:xfrm>
          <a:custGeom>
            <a:avLst/>
            <a:gdLst>
              <a:gd name="connsiteX0" fmla="*/ 30480 w 742395"/>
              <a:gd name="connsiteY0" fmla="*/ 496689 h 1036769"/>
              <a:gd name="connsiteX1" fmla="*/ 226907 w 742395"/>
              <a:gd name="connsiteY1" fmla="*/ 154636 h 1036769"/>
              <a:gd name="connsiteX2" fmla="*/ 342053 w 742395"/>
              <a:gd name="connsiteY2" fmla="*/ 320583 h 1036769"/>
              <a:gd name="connsiteX3" fmla="*/ 436880 w 742395"/>
              <a:gd name="connsiteY3" fmla="*/ 2236 h 1036769"/>
              <a:gd name="connsiteX4" fmla="*/ 711200 w 742395"/>
              <a:gd name="connsiteY4" fmla="*/ 513623 h 1036769"/>
              <a:gd name="connsiteX5" fmla="*/ 711200 w 742395"/>
              <a:gd name="connsiteY5" fmla="*/ 767623 h 1036769"/>
              <a:gd name="connsiteX6" fmla="*/ 487680 w 742395"/>
              <a:gd name="connsiteY6" fmla="*/ 1014849 h 1036769"/>
              <a:gd name="connsiteX7" fmla="*/ 240453 w 742395"/>
              <a:gd name="connsiteY7" fmla="*/ 1008076 h 1036769"/>
              <a:gd name="connsiteX8" fmla="*/ 71120 w 742395"/>
              <a:gd name="connsiteY8" fmla="*/ 869223 h 1036769"/>
              <a:gd name="connsiteX9" fmla="*/ 0 w 742395"/>
              <a:gd name="connsiteY9" fmla="*/ 594903 h 1036769"/>
              <a:gd name="connsiteX0" fmla="*/ 30480 w 748823"/>
              <a:gd name="connsiteY0" fmla="*/ 497543 h 1037623"/>
              <a:gd name="connsiteX1" fmla="*/ 226907 w 748823"/>
              <a:gd name="connsiteY1" fmla="*/ 155490 h 1037623"/>
              <a:gd name="connsiteX2" fmla="*/ 342053 w 748823"/>
              <a:gd name="connsiteY2" fmla="*/ 321437 h 1037623"/>
              <a:gd name="connsiteX3" fmla="*/ 436880 w 748823"/>
              <a:gd name="connsiteY3" fmla="*/ 3090 h 1037623"/>
              <a:gd name="connsiteX4" fmla="*/ 721360 w 748823"/>
              <a:gd name="connsiteY4" fmla="*/ 551731 h 1037623"/>
              <a:gd name="connsiteX5" fmla="*/ 711200 w 748823"/>
              <a:gd name="connsiteY5" fmla="*/ 768477 h 1037623"/>
              <a:gd name="connsiteX6" fmla="*/ 487680 w 748823"/>
              <a:gd name="connsiteY6" fmla="*/ 1015703 h 1037623"/>
              <a:gd name="connsiteX7" fmla="*/ 240453 w 748823"/>
              <a:gd name="connsiteY7" fmla="*/ 1008930 h 1037623"/>
              <a:gd name="connsiteX8" fmla="*/ 71120 w 748823"/>
              <a:gd name="connsiteY8" fmla="*/ 870077 h 1037623"/>
              <a:gd name="connsiteX9" fmla="*/ 0 w 748823"/>
              <a:gd name="connsiteY9" fmla="*/ 595757 h 1037623"/>
              <a:gd name="connsiteX0" fmla="*/ 30480 w 737889"/>
              <a:gd name="connsiteY0" fmla="*/ 497543 h 1037623"/>
              <a:gd name="connsiteX1" fmla="*/ 226907 w 737889"/>
              <a:gd name="connsiteY1" fmla="*/ 155490 h 1037623"/>
              <a:gd name="connsiteX2" fmla="*/ 342053 w 737889"/>
              <a:gd name="connsiteY2" fmla="*/ 321437 h 1037623"/>
              <a:gd name="connsiteX3" fmla="*/ 436880 w 737889"/>
              <a:gd name="connsiteY3" fmla="*/ 3090 h 1037623"/>
              <a:gd name="connsiteX4" fmla="*/ 721360 w 737889"/>
              <a:gd name="connsiteY4" fmla="*/ 551731 h 1037623"/>
              <a:gd name="connsiteX5" fmla="*/ 680720 w 737889"/>
              <a:gd name="connsiteY5" fmla="*/ 768477 h 1037623"/>
              <a:gd name="connsiteX6" fmla="*/ 487680 w 737889"/>
              <a:gd name="connsiteY6" fmla="*/ 1015703 h 1037623"/>
              <a:gd name="connsiteX7" fmla="*/ 240453 w 737889"/>
              <a:gd name="connsiteY7" fmla="*/ 1008930 h 1037623"/>
              <a:gd name="connsiteX8" fmla="*/ 71120 w 737889"/>
              <a:gd name="connsiteY8" fmla="*/ 870077 h 1037623"/>
              <a:gd name="connsiteX9" fmla="*/ 0 w 737889"/>
              <a:gd name="connsiteY9" fmla="*/ 595757 h 1037623"/>
              <a:gd name="connsiteX0" fmla="*/ 30480 w 743570"/>
              <a:gd name="connsiteY0" fmla="*/ 498414 h 1038494"/>
              <a:gd name="connsiteX1" fmla="*/ 226907 w 743570"/>
              <a:gd name="connsiteY1" fmla="*/ 156361 h 1038494"/>
              <a:gd name="connsiteX2" fmla="*/ 342053 w 743570"/>
              <a:gd name="connsiteY2" fmla="*/ 322308 h 1038494"/>
              <a:gd name="connsiteX3" fmla="*/ 436880 w 743570"/>
              <a:gd name="connsiteY3" fmla="*/ 3961 h 1038494"/>
              <a:gd name="connsiteX4" fmla="*/ 728133 w 743570"/>
              <a:gd name="connsiteY4" fmla="*/ 586469 h 1038494"/>
              <a:gd name="connsiteX5" fmla="*/ 680720 w 743570"/>
              <a:gd name="connsiteY5" fmla="*/ 769348 h 1038494"/>
              <a:gd name="connsiteX6" fmla="*/ 487680 w 743570"/>
              <a:gd name="connsiteY6" fmla="*/ 1016574 h 1038494"/>
              <a:gd name="connsiteX7" fmla="*/ 240453 w 743570"/>
              <a:gd name="connsiteY7" fmla="*/ 1009801 h 1038494"/>
              <a:gd name="connsiteX8" fmla="*/ 71120 w 743570"/>
              <a:gd name="connsiteY8" fmla="*/ 870948 h 1038494"/>
              <a:gd name="connsiteX9" fmla="*/ 0 w 743570"/>
              <a:gd name="connsiteY9" fmla="*/ 596628 h 1038494"/>
              <a:gd name="connsiteX0" fmla="*/ 30480 w 759686"/>
              <a:gd name="connsiteY0" fmla="*/ 498414 h 1036786"/>
              <a:gd name="connsiteX1" fmla="*/ 226907 w 759686"/>
              <a:gd name="connsiteY1" fmla="*/ 156361 h 1036786"/>
              <a:gd name="connsiteX2" fmla="*/ 342053 w 759686"/>
              <a:gd name="connsiteY2" fmla="*/ 322308 h 1036786"/>
              <a:gd name="connsiteX3" fmla="*/ 436880 w 759686"/>
              <a:gd name="connsiteY3" fmla="*/ 3961 h 1036786"/>
              <a:gd name="connsiteX4" fmla="*/ 728133 w 759686"/>
              <a:gd name="connsiteY4" fmla="*/ 586469 h 1036786"/>
              <a:gd name="connsiteX5" fmla="*/ 724746 w 759686"/>
              <a:gd name="connsiteY5" fmla="*/ 793054 h 1036786"/>
              <a:gd name="connsiteX6" fmla="*/ 487680 w 759686"/>
              <a:gd name="connsiteY6" fmla="*/ 1016574 h 1036786"/>
              <a:gd name="connsiteX7" fmla="*/ 240453 w 759686"/>
              <a:gd name="connsiteY7" fmla="*/ 1009801 h 1036786"/>
              <a:gd name="connsiteX8" fmla="*/ 71120 w 759686"/>
              <a:gd name="connsiteY8" fmla="*/ 870948 h 1036786"/>
              <a:gd name="connsiteX9" fmla="*/ 0 w 759686"/>
              <a:gd name="connsiteY9" fmla="*/ 596628 h 1036786"/>
              <a:gd name="connsiteX0" fmla="*/ 30480 w 752113"/>
              <a:gd name="connsiteY0" fmla="*/ 498414 h 1041686"/>
              <a:gd name="connsiteX1" fmla="*/ 226907 w 752113"/>
              <a:gd name="connsiteY1" fmla="*/ 156361 h 1041686"/>
              <a:gd name="connsiteX2" fmla="*/ 342053 w 752113"/>
              <a:gd name="connsiteY2" fmla="*/ 322308 h 1041686"/>
              <a:gd name="connsiteX3" fmla="*/ 436880 w 752113"/>
              <a:gd name="connsiteY3" fmla="*/ 3961 h 1041686"/>
              <a:gd name="connsiteX4" fmla="*/ 728133 w 752113"/>
              <a:gd name="connsiteY4" fmla="*/ 586469 h 1041686"/>
              <a:gd name="connsiteX5" fmla="*/ 707813 w 752113"/>
              <a:gd name="connsiteY5" fmla="*/ 725320 h 1041686"/>
              <a:gd name="connsiteX6" fmla="*/ 487680 w 752113"/>
              <a:gd name="connsiteY6" fmla="*/ 1016574 h 1041686"/>
              <a:gd name="connsiteX7" fmla="*/ 240453 w 752113"/>
              <a:gd name="connsiteY7" fmla="*/ 1009801 h 1041686"/>
              <a:gd name="connsiteX8" fmla="*/ 71120 w 752113"/>
              <a:gd name="connsiteY8" fmla="*/ 870948 h 1041686"/>
              <a:gd name="connsiteX9" fmla="*/ 0 w 752113"/>
              <a:gd name="connsiteY9" fmla="*/ 596628 h 1041686"/>
              <a:gd name="connsiteX0" fmla="*/ 30480 w 771411"/>
              <a:gd name="connsiteY0" fmla="*/ 498414 h 1038738"/>
              <a:gd name="connsiteX1" fmla="*/ 226907 w 771411"/>
              <a:gd name="connsiteY1" fmla="*/ 156361 h 1038738"/>
              <a:gd name="connsiteX2" fmla="*/ 342053 w 771411"/>
              <a:gd name="connsiteY2" fmla="*/ 322308 h 1038738"/>
              <a:gd name="connsiteX3" fmla="*/ 436880 w 771411"/>
              <a:gd name="connsiteY3" fmla="*/ 3961 h 1038738"/>
              <a:gd name="connsiteX4" fmla="*/ 728133 w 771411"/>
              <a:gd name="connsiteY4" fmla="*/ 586469 h 1038738"/>
              <a:gd name="connsiteX5" fmla="*/ 745066 w 771411"/>
              <a:gd name="connsiteY5" fmla="*/ 765960 h 1038738"/>
              <a:gd name="connsiteX6" fmla="*/ 487680 w 771411"/>
              <a:gd name="connsiteY6" fmla="*/ 1016574 h 1038738"/>
              <a:gd name="connsiteX7" fmla="*/ 240453 w 771411"/>
              <a:gd name="connsiteY7" fmla="*/ 1009801 h 1038738"/>
              <a:gd name="connsiteX8" fmla="*/ 71120 w 771411"/>
              <a:gd name="connsiteY8" fmla="*/ 870948 h 1038738"/>
              <a:gd name="connsiteX9" fmla="*/ 0 w 771411"/>
              <a:gd name="connsiteY9" fmla="*/ 596628 h 1038738"/>
              <a:gd name="connsiteX0" fmla="*/ 30480 w 745359"/>
              <a:gd name="connsiteY0" fmla="*/ 498414 h 1031977"/>
              <a:gd name="connsiteX1" fmla="*/ 226907 w 745359"/>
              <a:gd name="connsiteY1" fmla="*/ 156361 h 1031977"/>
              <a:gd name="connsiteX2" fmla="*/ 342053 w 745359"/>
              <a:gd name="connsiteY2" fmla="*/ 322308 h 1031977"/>
              <a:gd name="connsiteX3" fmla="*/ 436880 w 745359"/>
              <a:gd name="connsiteY3" fmla="*/ 3961 h 1031977"/>
              <a:gd name="connsiteX4" fmla="*/ 728133 w 745359"/>
              <a:gd name="connsiteY4" fmla="*/ 586469 h 1031977"/>
              <a:gd name="connsiteX5" fmla="*/ 687493 w 745359"/>
              <a:gd name="connsiteY5" fmla="*/ 860787 h 1031977"/>
              <a:gd name="connsiteX6" fmla="*/ 487680 w 745359"/>
              <a:gd name="connsiteY6" fmla="*/ 1016574 h 1031977"/>
              <a:gd name="connsiteX7" fmla="*/ 240453 w 745359"/>
              <a:gd name="connsiteY7" fmla="*/ 1009801 h 1031977"/>
              <a:gd name="connsiteX8" fmla="*/ 71120 w 745359"/>
              <a:gd name="connsiteY8" fmla="*/ 870948 h 1031977"/>
              <a:gd name="connsiteX9" fmla="*/ 0 w 745359"/>
              <a:gd name="connsiteY9" fmla="*/ 596628 h 1031977"/>
              <a:gd name="connsiteX0" fmla="*/ 30480 w 745359"/>
              <a:gd name="connsiteY0" fmla="*/ 498414 h 1031977"/>
              <a:gd name="connsiteX1" fmla="*/ 226907 w 745359"/>
              <a:gd name="connsiteY1" fmla="*/ 156361 h 1031977"/>
              <a:gd name="connsiteX2" fmla="*/ 342053 w 745359"/>
              <a:gd name="connsiteY2" fmla="*/ 322308 h 1031977"/>
              <a:gd name="connsiteX3" fmla="*/ 436880 w 745359"/>
              <a:gd name="connsiteY3" fmla="*/ 3961 h 1031977"/>
              <a:gd name="connsiteX4" fmla="*/ 728133 w 745359"/>
              <a:gd name="connsiteY4" fmla="*/ 586469 h 1031977"/>
              <a:gd name="connsiteX5" fmla="*/ 687493 w 745359"/>
              <a:gd name="connsiteY5" fmla="*/ 860787 h 1031977"/>
              <a:gd name="connsiteX6" fmla="*/ 487680 w 745359"/>
              <a:gd name="connsiteY6" fmla="*/ 1016574 h 1031977"/>
              <a:gd name="connsiteX7" fmla="*/ 240453 w 745359"/>
              <a:gd name="connsiteY7" fmla="*/ 1009801 h 1031977"/>
              <a:gd name="connsiteX8" fmla="*/ 71120 w 745359"/>
              <a:gd name="connsiteY8" fmla="*/ 870948 h 1031977"/>
              <a:gd name="connsiteX9" fmla="*/ 0 w 745359"/>
              <a:gd name="connsiteY9" fmla="*/ 596628 h 1031977"/>
              <a:gd name="connsiteX0" fmla="*/ 30480 w 745359"/>
              <a:gd name="connsiteY0" fmla="*/ 498414 h 1031977"/>
              <a:gd name="connsiteX1" fmla="*/ 226907 w 745359"/>
              <a:gd name="connsiteY1" fmla="*/ 156361 h 1031977"/>
              <a:gd name="connsiteX2" fmla="*/ 342053 w 745359"/>
              <a:gd name="connsiteY2" fmla="*/ 322308 h 1031977"/>
              <a:gd name="connsiteX3" fmla="*/ 436880 w 745359"/>
              <a:gd name="connsiteY3" fmla="*/ 3961 h 1031977"/>
              <a:gd name="connsiteX4" fmla="*/ 728133 w 745359"/>
              <a:gd name="connsiteY4" fmla="*/ 586469 h 1031977"/>
              <a:gd name="connsiteX5" fmla="*/ 687493 w 745359"/>
              <a:gd name="connsiteY5" fmla="*/ 860787 h 1031977"/>
              <a:gd name="connsiteX6" fmla="*/ 487680 w 745359"/>
              <a:gd name="connsiteY6" fmla="*/ 1016574 h 1031977"/>
              <a:gd name="connsiteX7" fmla="*/ 240453 w 745359"/>
              <a:gd name="connsiteY7" fmla="*/ 1009801 h 1031977"/>
              <a:gd name="connsiteX8" fmla="*/ 71120 w 745359"/>
              <a:gd name="connsiteY8" fmla="*/ 870948 h 1031977"/>
              <a:gd name="connsiteX9" fmla="*/ 0 w 745359"/>
              <a:gd name="connsiteY9" fmla="*/ 596628 h 1031977"/>
              <a:gd name="connsiteX0" fmla="*/ 30480 w 745359"/>
              <a:gd name="connsiteY0" fmla="*/ 494453 h 1028016"/>
              <a:gd name="connsiteX1" fmla="*/ 226907 w 745359"/>
              <a:gd name="connsiteY1" fmla="*/ 152400 h 1028016"/>
              <a:gd name="connsiteX2" fmla="*/ 342053 w 745359"/>
              <a:gd name="connsiteY2" fmla="*/ 318347 h 1028016"/>
              <a:gd name="connsiteX3" fmla="*/ 436880 w 745359"/>
              <a:gd name="connsiteY3" fmla="*/ 0 h 1028016"/>
              <a:gd name="connsiteX4" fmla="*/ 728133 w 745359"/>
              <a:gd name="connsiteY4" fmla="*/ 582508 h 1028016"/>
              <a:gd name="connsiteX5" fmla="*/ 687493 w 745359"/>
              <a:gd name="connsiteY5" fmla="*/ 856826 h 1028016"/>
              <a:gd name="connsiteX6" fmla="*/ 487680 w 745359"/>
              <a:gd name="connsiteY6" fmla="*/ 1012613 h 1028016"/>
              <a:gd name="connsiteX7" fmla="*/ 240453 w 745359"/>
              <a:gd name="connsiteY7" fmla="*/ 1005840 h 1028016"/>
              <a:gd name="connsiteX8" fmla="*/ 71120 w 745359"/>
              <a:gd name="connsiteY8" fmla="*/ 866987 h 1028016"/>
              <a:gd name="connsiteX9" fmla="*/ 0 w 745359"/>
              <a:gd name="connsiteY9" fmla="*/ 592667 h 1028016"/>
              <a:gd name="connsiteX0" fmla="*/ 30480 w 745359"/>
              <a:gd name="connsiteY0" fmla="*/ 494453 h 1028016"/>
              <a:gd name="connsiteX1" fmla="*/ 226907 w 745359"/>
              <a:gd name="connsiteY1" fmla="*/ 152400 h 1028016"/>
              <a:gd name="connsiteX2" fmla="*/ 342053 w 745359"/>
              <a:gd name="connsiteY2" fmla="*/ 318347 h 1028016"/>
              <a:gd name="connsiteX3" fmla="*/ 436880 w 745359"/>
              <a:gd name="connsiteY3" fmla="*/ 0 h 1028016"/>
              <a:gd name="connsiteX4" fmla="*/ 728133 w 745359"/>
              <a:gd name="connsiteY4" fmla="*/ 582508 h 1028016"/>
              <a:gd name="connsiteX5" fmla="*/ 687493 w 745359"/>
              <a:gd name="connsiteY5" fmla="*/ 856826 h 1028016"/>
              <a:gd name="connsiteX6" fmla="*/ 487680 w 745359"/>
              <a:gd name="connsiteY6" fmla="*/ 1012613 h 1028016"/>
              <a:gd name="connsiteX7" fmla="*/ 240453 w 745359"/>
              <a:gd name="connsiteY7" fmla="*/ 1005840 h 1028016"/>
              <a:gd name="connsiteX8" fmla="*/ 71120 w 745359"/>
              <a:gd name="connsiteY8" fmla="*/ 866987 h 1028016"/>
              <a:gd name="connsiteX9" fmla="*/ 0 w 745359"/>
              <a:gd name="connsiteY9" fmla="*/ 592667 h 102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5359" h="1028016">
                <a:moveTo>
                  <a:pt x="30480" y="494453"/>
                </a:moveTo>
                <a:lnTo>
                  <a:pt x="226907" y="152400"/>
                </a:lnTo>
                <a:lnTo>
                  <a:pt x="342053" y="318347"/>
                </a:lnTo>
                <a:lnTo>
                  <a:pt x="436880" y="0"/>
                </a:lnTo>
                <a:lnTo>
                  <a:pt x="728133" y="582508"/>
                </a:lnTo>
                <a:cubicBezTo>
                  <a:pt x="769902" y="725312"/>
                  <a:pt x="727568" y="785142"/>
                  <a:pt x="687493" y="856826"/>
                </a:cubicBezTo>
                <a:cubicBezTo>
                  <a:pt x="647418" y="928510"/>
                  <a:pt x="562187" y="987777"/>
                  <a:pt x="487680" y="1012613"/>
                </a:cubicBezTo>
                <a:cubicBezTo>
                  <a:pt x="413173" y="1037449"/>
                  <a:pt x="309880" y="1030111"/>
                  <a:pt x="240453" y="1005840"/>
                </a:cubicBezTo>
                <a:cubicBezTo>
                  <a:pt x="171026" y="981569"/>
                  <a:pt x="111196" y="935849"/>
                  <a:pt x="71120" y="866987"/>
                </a:cubicBezTo>
                <a:cubicBezTo>
                  <a:pt x="31045" y="798125"/>
                  <a:pt x="15522" y="695396"/>
                  <a:pt x="0" y="592667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0451" y="1550932"/>
            <a:ext cx="149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Earth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6271" y="3123613"/>
            <a:ext cx="149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8683" y="1555581"/>
            <a:ext cx="149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Wind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1474" y="3128267"/>
            <a:ext cx="149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6226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10" grpId="0" animBg="1"/>
      <p:bldP spid="11" grpId="0" animBg="1"/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26384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 Kings 4:22-23 ~ </a:t>
            </a:r>
            <a:r>
              <a:rPr lang="en-US" altLang="en-US" sz="3200" baseline="30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Now Solomon’s provision for one day was thirty kors of fine flour, sixty kors of meal, </a:t>
            </a:r>
            <a:r>
              <a:rPr lang="en-US" altLang="en-US" sz="3200" baseline="30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ten fatted oxen, twenty oxen from the pastures, and one hundred sheep, besides deer, gazelles, roebucks, and fatted fowl.</a:t>
            </a:r>
            <a:r>
              <a:rPr lang="en-US" altLang="en-US" sz="800" dirty="0">
                <a:solidFill>
                  <a:srgbClr val="FFFF00"/>
                </a:solidFill>
                <a:latin typeface="+mj-lt"/>
              </a:rPr>
              <a:t> </a:t>
            </a:r>
            <a:endParaRPr lang="en-US" altLang="en-US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442" y="3665877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Kor</a:t>
            </a:r>
            <a:r>
              <a:rPr lang="en-US" sz="3200" dirty="0"/>
              <a:t> = 59 gallons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pic>
        <p:nvPicPr>
          <p:cNvPr id="1026" name="Picture 2" descr="Epicurus bust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89" y="545173"/>
            <a:ext cx="2883821" cy="48878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scene3d>
            <a:camera prst="perspectiveContrastingLeftFacing" fov="3900000">
              <a:rot lat="600000" lon="2400000" rev="2138678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0286" y="1019993"/>
            <a:ext cx="2671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Epicurus ~ 341-270 BC</a:t>
            </a:r>
            <a:endParaRPr lang="en-US" sz="3200" kern="1200" dirty="0">
              <a:solidFill>
                <a:schemeClr val="bg1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462" y="2443525"/>
            <a:ext cx="5002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Solomon lived almost 600 years earlier</a:t>
            </a:r>
          </a:p>
        </p:txBody>
      </p:sp>
    </p:spTree>
    <p:extLst>
      <p:ext uri="{BB962C8B-B14F-4D97-AF65-F5344CB8AC3E}">
        <p14:creationId xmlns:p14="http://schemas.microsoft.com/office/powerpoint/2010/main" val="33948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1604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Musical instruments 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– better, </a:t>
            </a: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harem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(as in NIV)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995" y="1738045"/>
            <a:ext cx="282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Drugs (v. 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6595" y="2274349"/>
            <a:ext cx="282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Sex (v. 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8194" y="2796693"/>
            <a:ext cx="416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Rock ‘n’ roll (v. 8)</a:t>
            </a:r>
          </a:p>
        </p:txBody>
      </p:sp>
    </p:spTree>
    <p:extLst>
      <p:ext uri="{BB962C8B-B14F-4D97-AF65-F5344CB8AC3E}">
        <p14:creationId xmlns:p14="http://schemas.microsoft.com/office/powerpoint/2010/main" val="15971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8564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Authorship: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976" y="1183175"/>
            <a:ext cx="7962138" cy="58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Verse 1 ~ son of David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96" y="1726461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Verse 12 ~ king of Israel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15" y="2262767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List of all the sons of David who were kings of Israel: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0042" y="3294663"/>
            <a:ext cx="319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1. Solomon</a:t>
            </a:r>
          </a:p>
        </p:txBody>
      </p:sp>
    </p:spTree>
    <p:extLst>
      <p:ext uri="{BB962C8B-B14F-4D97-AF65-F5344CB8AC3E}">
        <p14:creationId xmlns:p14="http://schemas.microsoft.com/office/powerpoint/2010/main" val="35707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0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8:35 ~ </a:t>
            </a:r>
            <a:r>
              <a:rPr lang="en-US" sz="3200" dirty="0">
                <a:solidFill>
                  <a:srgbClr val="FFFF00"/>
                </a:solidFill>
              </a:rPr>
              <a:t>For whoever finds me </a:t>
            </a:r>
            <a:r>
              <a:rPr lang="en-US" sz="3200" dirty="0"/>
              <a:t>(wisdom) </a:t>
            </a:r>
            <a:r>
              <a:rPr lang="en-US" sz="3200" dirty="0">
                <a:solidFill>
                  <a:srgbClr val="FFFF00"/>
                </a:solidFill>
              </a:rPr>
              <a:t>finds life,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obtains favor from the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r>
              <a:rPr lang="en-US" sz="3200" dirty="0">
                <a:solidFill>
                  <a:srgbClr val="FFFF00"/>
                </a:solidFill>
              </a:rPr>
              <a:t>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175542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37564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Than</a:t>
            </a:r>
            <a:r>
              <a:rPr lang="en-US" sz="3200" dirty="0"/>
              <a:t> is in italics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498" y="1228163"/>
            <a:ext cx="81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“There is nothing </a:t>
            </a:r>
            <a:r>
              <a:rPr lang="en-US" sz="3200" i="1" dirty="0"/>
              <a:t>in</a:t>
            </a:r>
            <a:r>
              <a:rPr lang="en-US" sz="3200" dirty="0"/>
              <a:t> man that he should eat and drink and find enjoyment in his toil.”</a:t>
            </a:r>
          </a:p>
        </p:txBody>
      </p:sp>
    </p:spTree>
    <p:extLst>
      <p:ext uri="{BB962C8B-B14F-4D97-AF65-F5344CB8AC3E}">
        <p14:creationId xmlns:p14="http://schemas.microsoft.com/office/powerpoint/2010/main" val="35816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8448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More than I </a:t>
            </a:r>
            <a:r>
              <a:rPr lang="en-US" sz="3200" dirty="0"/>
              <a:t>~ from the Masoretic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442" y="1207032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/>
              <a:t>NASB, </a:t>
            </a:r>
            <a:r>
              <a:rPr lang="en-US" sz="3200" dirty="0">
                <a:solidFill>
                  <a:srgbClr val="FFFF00"/>
                </a:solidFill>
              </a:rPr>
              <a:t>For who can eat and who can have enjoyment without Him?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39760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4094" y="660827"/>
            <a:ext cx="311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Fanny Crosby</a:t>
            </a:r>
            <a:endParaRPr lang="en-US" sz="3200" dirty="0"/>
          </a:p>
        </p:txBody>
      </p:sp>
      <p:pic>
        <p:nvPicPr>
          <p:cNvPr id="5122" name="Picture 2" descr="http://www.rhythmontherock.com/images/Fanny_Crosby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5607" y="1101589"/>
            <a:ext cx="2896349" cy="4363833"/>
          </a:xfrm>
          <a:prstGeom prst="rect">
            <a:avLst/>
          </a:prstGeom>
          <a:noFill/>
          <a:scene3d>
            <a:camera prst="perspectiveContrastingLeftFacing" fov="4800000">
              <a:rot lat="600000" lon="240000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776" y="1170376"/>
            <a:ext cx="64814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seemed intended by the blessed providence of God that I should be blind all my life, and I thank him for the dispensation. If perfect earthly sight were offered me tomorrow I would not accept it. I might not have sung hymns to the praise of God if I had been distracted by the beautiful and interesting things about me.”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8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11729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4094" y="660827"/>
            <a:ext cx="311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Fanny Crosby</a:t>
            </a:r>
            <a:endParaRPr lang="en-US" sz="3200" dirty="0"/>
          </a:p>
        </p:txBody>
      </p:sp>
      <p:pic>
        <p:nvPicPr>
          <p:cNvPr id="5122" name="Picture 2" descr="http://www.rhythmontherock.com/images/Fanny_Crosby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5607" y="1101589"/>
            <a:ext cx="2896349" cy="4363833"/>
          </a:xfrm>
          <a:prstGeom prst="rect">
            <a:avLst/>
          </a:prstGeom>
          <a:noFill/>
          <a:scene3d>
            <a:camera prst="perspectiveContrastingLeftFacing" fov="4800000">
              <a:rot lat="600000" lon="240000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776" y="1170376"/>
            <a:ext cx="6481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I had a choice, I would still choose to remain blind...for when I die, the first face I will ever see will be the face of my blessed Savior.”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8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40693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4094" y="660827"/>
            <a:ext cx="311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Fanny Crosby</a:t>
            </a:r>
            <a:endParaRPr lang="en-US" sz="3200" dirty="0"/>
          </a:p>
        </p:txBody>
      </p:sp>
      <p:pic>
        <p:nvPicPr>
          <p:cNvPr id="5122" name="Picture 2" descr="http://www.rhythmontherock.com/images/Fanny_Crosby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5607" y="1101589"/>
            <a:ext cx="2896349" cy="4363833"/>
          </a:xfrm>
          <a:prstGeom prst="rect">
            <a:avLst/>
          </a:prstGeom>
          <a:noFill/>
          <a:scene3d>
            <a:camera prst="perspectiveContrastingLeftFacing" fov="4800000">
              <a:rot lat="600000" lon="240000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776" y="1170376"/>
            <a:ext cx="8191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“Oh, what a happy child I am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I cannot see.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resolved that in this world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Contented I will be.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blessings I enjoy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other people don't.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weep and sigh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I'm blind,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cannot and I won't.”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8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4239" y="660827"/>
            <a:ext cx="2226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(at age 8)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26384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464696" y="2609411"/>
            <a:ext cx="8222104" cy="917420"/>
            <a:chOff x="5820" y="2609411"/>
            <a:chExt cx="5465459" cy="917420"/>
          </a:xfrm>
        </p:grpSpPr>
        <p:sp>
          <p:nvSpPr>
            <p:cNvPr id="11" name="Rectangle 10"/>
            <p:cNvSpPr/>
            <p:nvPr/>
          </p:nvSpPr>
          <p:spPr>
            <a:xfrm>
              <a:off x="5820" y="2609411"/>
              <a:ext cx="5465459" cy="90742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91915" y="2609411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31295" y="2611911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33200" y="2614411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57590" y="2616911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66990" y="2619411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885924" y="2545738"/>
            <a:ext cx="1868896" cy="101355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49436" y="2544390"/>
            <a:ext cx="1868896" cy="101355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40868" y="2551134"/>
            <a:ext cx="1868896" cy="101355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63356" y="2840636"/>
            <a:ext cx="840948" cy="46166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970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93948" y="2835641"/>
            <a:ext cx="840948" cy="46166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960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5962" y="2835641"/>
            <a:ext cx="840948" cy="46166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950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38450" y="2830646"/>
            <a:ext cx="840948" cy="46166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940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04256" y="2830062"/>
            <a:ext cx="840948" cy="46166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930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45509" y="695915"/>
            <a:ext cx="5023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ry Uncial" pitchFamily="2" charset="0"/>
              </a:rPr>
              <a:t>Reign of Solomon (c. 970-930 BC)</a:t>
            </a:r>
          </a:p>
        </p:txBody>
      </p:sp>
      <p:sp>
        <p:nvSpPr>
          <p:cNvPr id="28" name="Right Brace 27"/>
          <p:cNvSpPr/>
          <p:nvPr/>
        </p:nvSpPr>
        <p:spPr>
          <a:xfrm rot="16200000">
            <a:off x="4331742" y="-481300"/>
            <a:ext cx="504649" cy="5484690"/>
          </a:xfrm>
          <a:custGeom>
            <a:avLst/>
            <a:gdLst>
              <a:gd name="connsiteX0" fmla="*/ 0 w 665119"/>
              <a:gd name="connsiteY0" fmla="*/ 0 h 5484690"/>
              <a:gd name="connsiteX1" fmla="*/ 332560 w 665119"/>
              <a:gd name="connsiteY1" fmla="*/ 83346 h 5484690"/>
              <a:gd name="connsiteX2" fmla="*/ 332560 w 665119"/>
              <a:gd name="connsiteY2" fmla="*/ 2652033 h 5484690"/>
              <a:gd name="connsiteX3" fmla="*/ 665120 w 665119"/>
              <a:gd name="connsiteY3" fmla="*/ 2735379 h 5484690"/>
              <a:gd name="connsiteX4" fmla="*/ 332560 w 665119"/>
              <a:gd name="connsiteY4" fmla="*/ 2818725 h 5484690"/>
              <a:gd name="connsiteX5" fmla="*/ 332560 w 665119"/>
              <a:gd name="connsiteY5" fmla="*/ 5401344 h 5484690"/>
              <a:gd name="connsiteX6" fmla="*/ 0 w 665119"/>
              <a:gd name="connsiteY6" fmla="*/ 5484690 h 5484690"/>
              <a:gd name="connsiteX7" fmla="*/ 0 w 665119"/>
              <a:gd name="connsiteY7" fmla="*/ 0 h 5484690"/>
              <a:gd name="connsiteX0" fmla="*/ 0 w 665119"/>
              <a:gd name="connsiteY0" fmla="*/ 0 h 5484690"/>
              <a:gd name="connsiteX1" fmla="*/ 332560 w 665119"/>
              <a:gd name="connsiteY1" fmla="*/ 83346 h 5484690"/>
              <a:gd name="connsiteX2" fmla="*/ 332560 w 665119"/>
              <a:gd name="connsiteY2" fmla="*/ 2652033 h 5484690"/>
              <a:gd name="connsiteX3" fmla="*/ 665120 w 665119"/>
              <a:gd name="connsiteY3" fmla="*/ 2735379 h 5484690"/>
              <a:gd name="connsiteX4" fmla="*/ 332560 w 665119"/>
              <a:gd name="connsiteY4" fmla="*/ 2818725 h 5484690"/>
              <a:gd name="connsiteX5" fmla="*/ 332560 w 665119"/>
              <a:gd name="connsiteY5" fmla="*/ 5401344 h 5484690"/>
              <a:gd name="connsiteX6" fmla="*/ 0 w 665119"/>
              <a:gd name="connsiteY6" fmla="*/ 5484690 h 5484690"/>
              <a:gd name="connsiteX0" fmla="*/ 0 w 665120"/>
              <a:gd name="connsiteY0" fmla="*/ 0 h 5484690"/>
              <a:gd name="connsiteX1" fmla="*/ 332560 w 665120"/>
              <a:gd name="connsiteY1" fmla="*/ 83346 h 5484690"/>
              <a:gd name="connsiteX2" fmla="*/ 332560 w 665120"/>
              <a:gd name="connsiteY2" fmla="*/ 2652033 h 5484690"/>
              <a:gd name="connsiteX3" fmla="*/ 665120 w 665120"/>
              <a:gd name="connsiteY3" fmla="*/ 2735379 h 5484690"/>
              <a:gd name="connsiteX4" fmla="*/ 332560 w 665120"/>
              <a:gd name="connsiteY4" fmla="*/ 2818725 h 5484690"/>
              <a:gd name="connsiteX5" fmla="*/ 332560 w 665120"/>
              <a:gd name="connsiteY5" fmla="*/ 5401344 h 5484690"/>
              <a:gd name="connsiteX6" fmla="*/ 0 w 665120"/>
              <a:gd name="connsiteY6" fmla="*/ 5484690 h 5484690"/>
              <a:gd name="connsiteX7" fmla="*/ 0 w 665120"/>
              <a:gd name="connsiteY7" fmla="*/ 0 h 5484690"/>
              <a:gd name="connsiteX0" fmla="*/ 0 w 665120"/>
              <a:gd name="connsiteY0" fmla="*/ 0 h 5484690"/>
              <a:gd name="connsiteX1" fmla="*/ 332560 w 665120"/>
              <a:gd name="connsiteY1" fmla="*/ 83346 h 5484690"/>
              <a:gd name="connsiteX2" fmla="*/ 332560 w 665120"/>
              <a:gd name="connsiteY2" fmla="*/ 2652033 h 5484690"/>
              <a:gd name="connsiteX3" fmla="*/ 553437 w 665120"/>
              <a:gd name="connsiteY3" fmla="*/ 2735382 h 5484690"/>
              <a:gd name="connsiteX4" fmla="*/ 332560 w 665120"/>
              <a:gd name="connsiteY4" fmla="*/ 2818725 h 5484690"/>
              <a:gd name="connsiteX5" fmla="*/ 332560 w 665120"/>
              <a:gd name="connsiteY5" fmla="*/ 5401344 h 5484690"/>
              <a:gd name="connsiteX6" fmla="*/ 0 w 665120"/>
              <a:gd name="connsiteY6" fmla="*/ 5484690 h 5484690"/>
              <a:gd name="connsiteX0" fmla="*/ 0 w 553437"/>
              <a:gd name="connsiteY0" fmla="*/ 0 h 5484690"/>
              <a:gd name="connsiteX1" fmla="*/ 332560 w 553437"/>
              <a:gd name="connsiteY1" fmla="*/ 83346 h 5484690"/>
              <a:gd name="connsiteX2" fmla="*/ 332560 w 553437"/>
              <a:gd name="connsiteY2" fmla="*/ 2652033 h 5484690"/>
              <a:gd name="connsiteX3" fmla="*/ 525517 w 553437"/>
              <a:gd name="connsiteY3" fmla="*/ 2721419 h 5484690"/>
              <a:gd name="connsiteX4" fmla="*/ 332560 w 553437"/>
              <a:gd name="connsiteY4" fmla="*/ 2818725 h 5484690"/>
              <a:gd name="connsiteX5" fmla="*/ 332560 w 553437"/>
              <a:gd name="connsiteY5" fmla="*/ 5401344 h 5484690"/>
              <a:gd name="connsiteX6" fmla="*/ 0 w 553437"/>
              <a:gd name="connsiteY6" fmla="*/ 5484690 h 5484690"/>
              <a:gd name="connsiteX7" fmla="*/ 0 w 553437"/>
              <a:gd name="connsiteY7" fmla="*/ 0 h 5484690"/>
              <a:gd name="connsiteX0" fmla="*/ 0 w 553437"/>
              <a:gd name="connsiteY0" fmla="*/ 0 h 5484690"/>
              <a:gd name="connsiteX1" fmla="*/ 332560 w 553437"/>
              <a:gd name="connsiteY1" fmla="*/ 83346 h 5484690"/>
              <a:gd name="connsiteX2" fmla="*/ 332560 w 553437"/>
              <a:gd name="connsiteY2" fmla="*/ 2652033 h 5484690"/>
              <a:gd name="connsiteX3" fmla="*/ 553437 w 553437"/>
              <a:gd name="connsiteY3" fmla="*/ 2735382 h 5484690"/>
              <a:gd name="connsiteX4" fmla="*/ 332560 w 553437"/>
              <a:gd name="connsiteY4" fmla="*/ 2818725 h 5484690"/>
              <a:gd name="connsiteX5" fmla="*/ 332560 w 553437"/>
              <a:gd name="connsiteY5" fmla="*/ 5401344 h 5484690"/>
              <a:gd name="connsiteX6" fmla="*/ 0 w 553437"/>
              <a:gd name="connsiteY6" fmla="*/ 5484690 h 5484690"/>
              <a:gd name="connsiteX0" fmla="*/ 0 w 553437"/>
              <a:gd name="connsiteY0" fmla="*/ 0 h 5484690"/>
              <a:gd name="connsiteX1" fmla="*/ 332560 w 553437"/>
              <a:gd name="connsiteY1" fmla="*/ 83346 h 5484690"/>
              <a:gd name="connsiteX2" fmla="*/ 332560 w 553437"/>
              <a:gd name="connsiteY2" fmla="*/ 2652033 h 5484690"/>
              <a:gd name="connsiteX3" fmla="*/ 504649 w 553437"/>
              <a:gd name="connsiteY3" fmla="*/ 2736598 h 5484690"/>
              <a:gd name="connsiteX4" fmla="*/ 332560 w 553437"/>
              <a:gd name="connsiteY4" fmla="*/ 2818725 h 5484690"/>
              <a:gd name="connsiteX5" fmla="*/ 332560 w 553437"/>
              <a:gd name="connsiteY5" fmla="*/ 5401344 h 5484690"/>
              <a:gd name="connsiteX6" fmla="*/ 0 w 553437"/>
              <a:gd name="connsiteY6" fmla="*/ 5484690 h 5484690"/>
              <a:gd name="connsiteX7" fmla="*/ 0 w 553437"/>
              <a:gd name="connsiteY7" fmla="*/ 0 h 5484690"/>
              <a:gd name="connsiteX0" fmla="*/ 0 w 553437"/>
              <a:gd name="connsiteY0" fmla="*/ 0 h 5484690"/>
              <a:gd name="connsiteX1" fmla="*/ 332560 w 553437"/>
              <a:gd name="connsiteY1" fmla="*/ 83346 h 5484690"/>
              <a:gd name="connsiteX2" fmla="*/ 332560 w 553437"/>
              <a:gd name="connsiteY2" fmla="*/ 2652033 h 5484690"/>
              <a:gd name="connsiteX3" fmla="*/ 553437 w 553437"/>
              <a:gd name="connsiteY3" fmla="*/ 2735382 h 5484690"/>
              <a:gd name="connsiteX4" fmla="*/ 332560 w 553437"/>
              <a:gd name="connsiteY4" fmla="*/ 2818725 h 5484690"/>
              <a:gd name="connsiteX5" fmla="*/ 332560 w 553437"/>
              <a:gd name="connsiteY5" fmla="*/ 5401344 h 5484690"/>
              <a:gd name="connsiteX6" fmla="*/ 0 w 553437"/>
              <a:gd name="connsiteY6" fmla="*/ 5484690 h 5484690"/>
              <a:gd name="connsiteX0" fmla="*/ 0 w 504649"/>
              <a:gd name="connsiteY0" fmla="*/ 0 h 5484690"/>
              <a:gd name="connsiteX1" fmla="*/ 332560 w 504649"/>
              <a:gd name="connsiteY1" fmla="*/ 83346 h 5484690"/>
              <a:gd name="connsiteX2" fmla="*/ 332560 w 504649"/>
              <a:gd name="connsiteY2" fmla="*/ 2652033 h 5484690"/>
              <a:gd name="connsiteX3" fmla="*/ 504649 w 504649"/>
              <a:gd name="connsiteY3" fmla="*/ 2736598 h 5484690"/>
              <a:gd name="connsiteX4" fmla="*/ 332560 w 504649"/>
              <a:gd name="connsiteY4" fmla="*/ 2818725 h 5484690"/>
              <a:gd name="connsiteX5" fmla="*/ 332560 w 504649"/>
              <a:gd name="connsiteY5" fmla="*/ 5401344 h 5484690"/>
              <a:gd name="connsiteX6" fmla="*/ 0 w 504649"/>
              <a:gd name="connsiteY6" fmla="*/ 5484690 h 5484690"/>
              <a:gd name="connsiteX7" fmla="*/ 0 w 504649"/>
              <a:gd name="connsiteY7" fmla="*/ 0 h 5484690"/>
              <a:gd name="connsiteX0" fmla="*/ 0 w 504649"/>
              <a:gd name="connsiteY0" fmla="*/ 0 h 5484690"/>
              <a:gd name="connsiteX1" fmla="*/ 332560 w 504649"/>
              <a:gd name="connsiteY1" fmla="*/ 83346 h 5484690"/>
              <a:gd name="connsiteX2" fmla="*/ 332560 w 504649"/>
              <a:gd name="connsiteY2" fmla="*/ 2652033 h 5484690"/>
              <a:gd name="connsiteX3" fmla="*/ 504113 w 504649"/>
              <a:gd name="connsiteY3" fmla="*/ 2735385 h 5484690"/>
              <a:gd name="connsiteX4" fmla="*/ 332560 w 504649"/>
              <a:gd name="connsiteY4" fmla="*/ 2818725 h 5484690"/>
              <a:gd name="connsiteX5" fmla="*/ 332560 w 504649"/>
              <a:gd name="connsiteY5" fmla="*/ 5401344 h 5484690"/>
              <a:gd name="connsiteX6" fmla="*/ 0 w 504649"/>
              <a:gd name="connsiteY6" fmla="*/ 5484690 h 5484690"/>
              <a:gd name="connsiteX0" fmla="*/ 0 w 504649"/>
              <a:gd name="connsiteY0" fmla="*/ 0 h 5484690"/>
              <a:gd name="connsiteX1" fmla="*/ 332560 w 504649"/>
              <a:gd name="connsiteY1" fmla="*/ 83346 h 5484690"/>
              <a:gd name="connsiteX2" fmla="*/ 332560 w 504649"/>
              <a:gd name="connsiteY2" fmla="*/ 2652033 h 5484690"/>
              <a:gd name="connsiteX3" fmla="*/ 504649 w 504649"/>
              <a:gd name="connsiteY3" fmla="*/ 2736598 h 5484690"/>
              <a:gd name="connsiteX4" fmla="*/ 332560 w 504649"/>
              <a:gd name="connsiteY4" fmla="*/ 2818725 h 5484690"/>
              <a:gd name="connsiteX5" fmla="*/ 332560 w 504649"/>
              <a:gd name="connsiteY5" fmla="*/ 5401344 h 5484690"/>
              <a:gd name="connsiteX6" fmla="*/ 0 w 504649"/>
              <a:gd name="connsiteY6" fmla="*/ 5484690 h 5484690"/>
              <a:gd name="connsiteX7" fmla="*/ 0 w 504649"/>
              <a:gd name="connsiteY7" fmla="*/ 0 h 5484690"/>
              <a:gd name="connsiteX0" fmla="*/ 0 w 504649"/>
              <a:gd name="connsiteY0" fmla="*/ 0 h 5484690"/>
              <a:gd name="connsiteX1" fmla="*/ 332560 w 504649"/>
              <a:gd name="connsiteY1" fmla="*/ 83346 h 5484690"/>
              <a:gd name="connsiteX2" fmla="*/ 332560 w 504649"/>
              <a:gd name="connsiteY2" fmla="*/ 2652033 h 5484690"/>
              <a:gd name="connsiteX3" fmla="*/ 450994 w 504649"/>
              <a:gd name="connsiteY3" fmla="*/ 2735388 h 5484690"/>
              <a:gd name="connsiteX4" fmla="*/ 332560 w 504649"/>
              <a:gd name="connsiteY4" fmla="*/ 2818725 h 5484690"/>
              <a:gd name="connsiteX5" fmla="*/ 332560 w 504649"/>
              <a:gd name="connsiteY5" fmla="*/ 5401344 h 5484690"/>
              <a:gd name="connsiteX6" fmla="*/ 0 w 504649"/>
              <a:gd name="connsiteY6" fmla="*/ 5484690 h 5484690"/>
              <a:gd name="connsiteX0" fmla="*/ 0 w 504649"/>
              <a:gd name="connsiteY0" fmla="*/ 0 h 5484690"/>
              <a:gd name="connsiteX1" fmla="*/ 332560 w 504649"/>
              <a:gd name="connsiteY1" fmla="*/ 83346 h 5484690"/>
              <a:gd name="connsiteX2" fmla="*/ 332560 w 504649"/>
              <a:gd name="connsiteY2" fmla="*/ 2652033 h 5484690"/>
              <a:gd name="connsiteX3" fmla="*/ 504649 w 504649"/>
              <a:gd name="connsiteY3" fmla="*/ 2736598 h 5484690"/>
              <a:gd name="connsiteX4" fmla="*/ 332560 w 504649"/>
              <a:gd name="connsiteY4" fmla="*/ 2818725 h 5484690"/>
              <a:gd name="connsiteX5" fmla="*/ 332560 w 504649"/>
              <a:gd name="connsiteY5" fmla="*/ 5401344 h 5484690"/>
              <a:gd name="connsiteX6" fmla="*/ 0 w 504649"/>
              <a:gd name="connsiteY6" fmla="*/ 5484690 h 5484690"/>
              <a:gd name="connsiteX7" fmla="*/ 0 w 504649"/>
              <a:gd name="connsiteY7" fmla="*/ 0 h 5484690"/>
              <a:gd name="connsiteX0" fmla="*/ 0 w 504649"/>
              <a:gd name="connsiteY0" fmla="*/ 0 h 5484690"/>
              <a:gd name="connsiteX1" fmla="*/ 332560 w 504649"/>
              <a:gd name="connsiteY1" fmla="*/ 83346 h 5484690"/>
              <a:gd name="connsiteX2" fmla="*/ 332560 w 504649"/>
              <a:gd name="connsiteY2" fmla="*/ 2652033 h 5484690"/>
              <a:gd name="connsiteX3" fmla="*/ 504112 w 504649"/>
              <a:gd name="connsiteY3" fmla="*/ 2735391 h 5484690"/>
              <a:gd name="connsiteX4" fmla="*/ 332560 w 504649"/>
              <a:gd name="connsiteY4" fmla="*/ 2818725 h 5484690"/>
              <a:gd name="connsiteX5" fmla="*/ 332560 w 504649"/>
              <a:gd name="connsiteY5" fmla="*/ 5401344 h 5484690"/>
              <a:gd name="connsiteX6" fmla="*/ 0 w 504649"/>
              <a:gd name="connsiteY6" fmla="*/ 5484690 h 548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649" h="5484690" stroke="0" extrusionOk="0">
                <a:moveTo>
                  <a:pt x="0" y="0"/>
                </a:moveTo>
                <a:cubicBezTo>
                  <a:pt x="183668" y="0"/>
                  <a:pt x="332560" y="37315"/>
                  <a:pt x="332560" y="83346"/>
                </a:cubicBezTo>
                <a:lnTo>
                  <a:pt x="332560" y="2652033"/>
                </a:lnTo>
                <a:cubicBezTo>
                  <a:pt x="332560" y="2698064"/>
                  <a:pt x="320981" y="2736598"/>
                  <a:pt x="504649" y="2736598"/>
                </a:cubicBezTo>
                <a:cubicBezTo>
                  <a:pt x="320981" y="2736598"/>
                  <a:pt x="332560" y="2772694"/>
                  <a:pt x="332560" y="2818725"/>
                </a:cubicBezTo>
                <a:lnTo>
                  <a:pt x="332560" y="5401344"/>
                </a:lnTo>
                <a:cubicBezTo>
                  <a:pt x="332560" y="5447375"/>
                  <a:pt x="183668" y="5484690"/>
                  <a:pt x="0" y="5484690"/>
                </a:cubicBezTo>
                <a:lnTo>
                  <a:pt x="0" y="0"/>
                </a:lnTo>
                <a:close/>
              </a:path>
              <a:path w="504649" h="5484690" fill="none">
                <a:moveTo>
                  <a:pt x="0" y="0"/>
                </a:moveTo>
                <a:cubicBezTo>
                  <a:pt x="183668" y="0"/>
                  <a:pt x="332560" y="37315"/>
                  <a:pt x="332560" y="83346"/>
                </a:cubicBezTo>
                <a:lnTo>
                  <a:pt x="332560" y="2652033"/>
                </a:lnTo>
                <a:cubicBezTo>
                  <a:pt x="332560" y="2698064"/>
                  <a:pt x="320444" y="2735391"/>
                  <a:pt x="504112" y="2735391"/>
                </a:cubicBezTo>
                <a:cubicBezTo>
                  <a:pt x="320444" y="2735391"/>
                  <a:pt x="332560" y="2772694"/>
                  <a:pt x="332560" y="2818725"/>
                </a:cubicBezTo>
                <a:lnTo>
                  <a:pt x="332560" y="5401344"/>
                </a:lnTo>
                <a:cubicBezTo>
                  <a:pt x="332560" y="5447375"/>
                  <a:pt x="183668" y="5484690"/>
                  <a:pt x="0" y="548469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95527" y="4732544"/>
            <a:ext cx="1739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Song of Songs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88271" y="4745342"/>
            <a:ext cx="158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Proverbs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93127" y="4758140"/>
            <a:ext cx="2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Ecclesiastes</a:t>
            </a:r>
          </a:p>
        </p:txBody>
      </p:sp>
      <p:sp>
        <p:nvSpPr>
          <p:cNvPr id="32" name="Isosceles Triangle 31"/>
          <p:cNvSpPr/>
          <p:nvPr/>
        </p:nvSpPr>
        <p:spPr>
          <a:xfrm flipV="1">
            <a:off x="1940482" y="3615719"/>
            <a:ext cx="1694414" cy="1116825"/>
          </a:xfrm>
          <a:prstGeom prst="triangle">
            <a:avLst/>
          </a:prstGeom>
          <a:blipFill dpi="0" rotWithShape="1">
            <a:blip r:embed="rId10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flipV="1">
            <a:off x="3719256" y="3621539"/>
            <a:ext cx="1694414" cy="1116825"/>
          </a:xfrm>
          <a:prstGeom prst="triangle">
            <a:avLst/>
          </a:prstGeom>
          <a:blipFill>
            <a:blip r:embed="rId10">
              <a:alphaModFix amt="75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flipV="1">
            <a:off x="5498030" y="3627359"/>
            <a:ext cx="1694414" cy="1116825"/>
          </a:xfrm>
          <a:prstGeom prst="triangle">
            <a:avLst/>
          </a:prstGeom>
          <a:blipFill>
            <a:blip r:embed="rId10">
              <a:alphaModFix amt="75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13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12929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Modern relevancy?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976" y="1183175"/>
            <a:ext cx="7962138" cy="58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Injustice ~ chapter 4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96" y="1726461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Crooked politics ~ chapter 5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15" y="2262767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Materialism ~ chapter 5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452" y="2813031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Nostalgia of the “good </a:t>
            </a:r>
            <a:r>
              <a:rPr lang="en-US" sz="3200" dirty="0" err="1"/>
              <a:t>ol</a:t>
            </a:r>
            <a:r>
              <a:rPr lang="en-US" sz="3200" dirty="0"/>
              <a:t>’ days” ~ chapter 7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292" y="3823986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Guilty go free to commit more crime ~ chapter 8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132" y="4834941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Incompetent leaders ~ chapter 10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18932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I. What is the Purpose of Life?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76" y="1183175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Life is monotonous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96" y="1726461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What good is wealth?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15" y="2262767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C. What good is wisdom?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132" y="2811400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D. We all end up in the same place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454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9" grpId="0"/>
      <p:bldP spid="9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9473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Preacher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koheleth</a:t>
            </a:r>
            <a:r>
              <a:rPr lang="en-US" sz="3200" dirty="0"/>
              <a:t> – </a:t>
            </a:r>
            <a:r>
              <a:rPr lang="en-US" sz="3200" i="1" dirty="0"/>
              <a:t>one who calls an assembly, presents an issue and brings it to a conclusion</a:t>
            </a:r>
            <a:r>
              <a:rPr lang="en-US" sz="3200" dirty="0"/>
              <a:t> (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ekklēsia</a:t>
            </a:r>
            <a:r>
              <a:rPr lang="en-US" sz="32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976" y="2165308"/>
            <a:ext cx="7962138" cy="58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/>
              <a:t>LXX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ekklēsiastēs</a:t>
            </a:r>
            <a:r>
              <a:rPr lang="en-US" sz="3200" dirty="0"/>
              <a:t> 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28996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</p:spTree>
    <p:extLst>
      <p:ext uri="{BB962C8B-B14F-4D97-AF65-F5344CB8AC3E}">
        <p14:creationId xmlns:p14="http://schemas.microsoft.com/office/powerpoint/2010/main" val="29969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Vanity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hebel</a:t>
            </a:r>
            <a:r>
              <a:rPr lang="en-US" sz="3200" dirty="0"/>
              <a:t> – literally, </a:t>
            </a:r>
            <a:r>
              <a:rPr lang="en-US" sz="3200" i="1" dirty="0"/>
              <a:t>vapor</a:t>
            </a:r>
            <a:r>
              <a:rPr lang="en-US" sz="3200" dirty="0"/>
              <a:t> or </a:t>
            </a:r>
            <a:r>
              <a:rPr lang="en-US" sz="3200" i="1" dirty="0"/>
              <a:t>breath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1976" y="1191642"/>
            <a:ext cx="7962138" cy="58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/>
              <a:t>38x in book (5x in this verse)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01-02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42" y="1716577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/>
              <a:t>Refers to that which is without substance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Ecclesiast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cclesiaste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anose="020F07040305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clesiastes.potx" id="{DFEB082F-A09F-4C1E-B132-5E6BC18037C6}" vid="{6CD78C17-E446-4A75-9516-D3C977B6D2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Ecclesiastes</Template>
  <TotalTime>603</TotalTime>
  <Words>649</Words>
  <Application>Microsoft Office PowerPoint</Application>
  <PresentationFormat>On-screen Show (4:3)</PresentationFormat>
  <Paragraphs>106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Times New Roman</vt:lpstr>
      <vt:lpstr>Arial</vt:lpstr>
      <vt:lpstr>Arial Rounded MT Bold</vt:lpstr>
      <vt:lpstr>Cry Uncial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30</cp:revision>
  <dcterms:created xsi:type="dcterms:W3CDTF">2016-04-11T16:35:37Z</dcterms:created>
  <dcterms:modified xsi:type="dcterms:W3CDTF">2016-04-13T20:25:50Z</dcterms:modified>
</cp:coreProperties>
</file>