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58" r:id="rId4"/>
    <p:sldId id="274" r:id="rId5"/>
    <p:sldId id="275" r:id="rId6"/>
    <p:sldId id="260" r:id="rId7"/>
    <p:sldId id="261" r:id="rId8"/>
    <p:sldId id="262" r:id="rId9"/>
    <p:sldId id="263" r:id="rId10"/>
    <p:sldId id="257" r:id="rId11"/>
    <p:sldId id="267" r:id="rId12"/>
    <p:sldId id="264" r:id="rId13"/>
    <p:sldId id="265" r:id="rId14"/>
    <p:sldId id="266" r:id="rId15"/>
    <p:sldId id="268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21"/>
    </p:embeddedFont>
    <p:embeddedFont>
      <p:font typeface="PT Robinhood" panose="020B0604020202020204"/>
      <p:regular r:id="rId22"/>
    </p:embeddedFont>
    <p:embeddedFont>
      <p:font typeface="Arial Rounded MT Bold" panose="020F0704030504030204" pitchFamily="34" charset="0"/>
      <p:regular r:id="rId23"/>
    </p:embeddedFont>
    <p:embeddedFont>
      <p:font typeface="28 Days Later" panose="020B0604020202020204"/>
      <p:regular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2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83F9E-0AC0-4A73-91BA-66CD789C0A5A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83F9E-0AC0-4A73-91BA-66CD789C0A5A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9CF9F-B8C6-4FC5-9B7F-60770D0ED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3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emf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9851" y="-1472101"/>
            <a:ext cx="1589195" cy="5335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898">
            <a:off x="3745450" y="3188353"/>
            <a:ext cx="3912235" cy="836645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 rot="21232898">
            <a:off x="3988485" y="3241378"/>
            <a:ext cx="3385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44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44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75" y="2205928"/>
            <a:ext cx="5207185" cy="1113575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3050560" y="2136162"/>
            <a:ext cx="4956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3831" y="3926543"/>
            <a:ext cx="4412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72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</a:p>
        </p:txBody>
      </p:sp>
      <p:pic>
        <p:nvPicPr>
          <p:cNvPr id="10" name="Picture 9" descr="headphones, ausinÄ—s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4975">
            <a:off x="1413757" y="729628"/>
            <a:ext cx="1049515" cy="10675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3060" y="510136"/>
            <a:ext cx="3892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A podcast of this message will be 	available later this week at 			www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.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calvaryokc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.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4828" y="3380154"/>
            <a:ext cx="1589195" cy="49566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0253" y="5200812"/>
            <a:ext cx="3482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230188">
              <a:tabLst>
                <a:tab pos="230188" algn="l"/>
                <a:tab pos="284163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A free CD recording will be       	available following the			 service</a:t>
            </a:r>
          </a:p>
        </p:txBody>
      </p:sp>
      <p:pic>
        <p:nvPicPr>
          <p:cNvPr id="14" name="Picture 18" descr="MCj0426070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6603">
            <a:off x="1371574" y="5338026"/>
            <a:ext cx="983625" cy="114520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703945"/>
            <a:ext cx="82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(literal)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0400" y="1218765"/>
            <a:ext cx="80481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Message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God won’t let him off the hook. God’s anger and jealousy will erupt like a volcano against that person.</a:t>
            </a:r>
            <a:endParaRPr lang="en-US" sz="32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65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7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703945"/>
            <a:ext cx="8200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16:12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still have many things to say to you, but you cannot bear </a:t>
            </a:r>
            <a:r>
              <a:rPr lang="en-US" sz="32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now. 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27" name="Freeform: Shape 26"/>
          <p:cNvSpPr/>
          <p:nvPr/>
        </p:nvSpPr>
        <p:spPr>
          <a:xfrm>
            <a:off x="3965992" y="1630042"/>
            <a:ext cx="3445480" cy="2638601"/>
          </a:xfrm>
          <a:custGeom>
            <a:avLst/>
            <a:gdLst>
              <a:gd name="connsiteX0" fmla="*/ 1409085 w 3116589"/>
              <a:gd name="connsiteY0" fmla="*/ 2112952 h 2190573"/>
              <a:gd name="connsiteX1" fmla="*/ 1409085 w 3116589"/>
              <a:gd name="connsiteY1" fmla="*/ 1437388 h 2190573"/>
              <a:gd name="connsiteX2" fmla="*/ 501509 w 3116589"/>
              <a:gd name="connsiteY2" fmla="*/ 1253143 h 2190573"/>
              <a:gd name="connsiteX3" fmla="*/ 3365 w 3116589"/>
              <a:gd name="connsiteY3" fmla="*/ 816414 h 2190573"/>
              <a:gd name="connsiteX4" fmla="*/ 733521 w 3116589"/>
              <a:gd name="connsiteY4" fmla="*/ 154498 h 2190573"/>
              <a:gd name="connsiteX5" fmla="*/ 1757103 w 3116589"/>
              <a:gd name="connsiteY5" fmla="*/ 18020 h 2190573"/>
              <a:gd name="connsiteX6" fmla="*/ 3074112 w 3116589"/>
              <a:gd name="connsiteY6" fmla="*/ 447925 h 2190573"/>
              <a:gd name="connsiteX7" fmla="*/ 2732918 w 3116589"/>
              <a:gd name="connsiteY7" fmla="*/ 1116665 h 2190573"/>
              <a:gd name="connsiteX8" fmla="*/ 2125592 w 3116589"/>
              <a:gd name="connsiteY8" fmla="*/ 1382797 h 2190573"/>
              <a:gd name="connsiteX9" fmla="*/ 2187007 w 3116589"/>
              <a:gd name="connsiteY9" fmla="*/ 2065185 h 2190573"/>
              <a:gd name="connsiteX10" fmla="*/ 1409085 w 3116589"/>
              <a:gd name="connsiteY10" fmla="*/ 2167543 h 2190573"/>
              <a:gd name="connsiteX11" fmla="*/ 1409085 w 3116589"/>
              <a:gd name="connsiteY11" fmla="*/ 2112952 h 2190573"/>
              <a:gd name="connsiteX0" fmla="*/ 1409085 w 3083799"/>
              <a:gd name="connsiteY0" fmla="*/ 2058848 h 2136469"/>
              <a:gd name="connsiteX1" fmla="*/ 1409085 w 3083799"/>
              <a:gd name="connsiteY1" fmla="*/ 1383284 h 2136469"/>
              <a:gd name="connsiteX2" fmla="*/ 501509 w 3083799"/>
              <a:gd name="connsiteY2" fmla="*/ 1199039 h 2136469"/>
              <a:gd name="connsiteX3" fmla="*/ 3365 w 3083799"/>
              <a:gd name="connsiteY3" fmla="*/ 762310 h 2136469"/>
              <a:gd name="connsiteX4" fmla="*/ 733521 w 3083799"/>
              <a:gd name="connsiteY4" fmla="*/ 100394 h 2136469"/>
              <a:gd name="connsiteX5" fmla="*/ 2364429 w 3083799"/>
              <a:gd name="connsiteY5" fmla="*/ 32155 h 2136469"/>
              <a:gd name="connsiteX6" fmla="*/ 3074112 w 3083799"/>
              <a:gd name="connsiteY6" fmla="*/ 393821 h 2136469"/>
              <a:gd name="connsiteX7" fmla="*/ 2732918 w 3083799"/>
              <a:gd name="connsiteY7" fmla="*/ 1062561 h 2136469"/>
              <a:gd name="connsiteX8" fmla="*/ 2125592 w 3083799"/>
              <a:gd name="connsiteY8" fmla="*/ 1328693 h 2136469"/>
              <a:gd name="connsiteX9" fmla="*/ 2187007 w 3083799"/>
              <a:gd name="connsiteY9" fmla="*/ 2011081 h 2136469"/>
              <a:gd name="connsiteX10" fmla="*/ 1409085 w 3083799"/>
              <a:gd name="connsiteY10" fmla="*/ 2113439 h 2136469"/>
              <a:gd name="connsiteX11" fmla="*/ 1409085 w 3083799"/>
              <a:gd name="connsiteY11" fmla="*/ 2058848 h 2136469"/>
              <a:gd name="connsiteX0" fmla="*/ 1413779 w 3088493"/>
              <a:gd name="connsiteY0" fmla="*/ 2092283 h 2169904"/>
              <a:gd name="connsiteX1" fmla="*/ 1413779 w 3088493"/>
              <a:gd name="connsiteY1" fmla="*/ 1416719 h 2169904"/>
              <a:gd name="connsiteX2" fmla="*/ 506203 w 3088493"/>
              <a:gd name="connsiteY2" fmla="*/ 1232474 h 2169904"/>
              <a:gd name="connsiteX3" fmla="*/ 8059 w 3088493"/>
              <a:gd name="connsiteY3" fmla="*/ 795745 h 2169904"/>
              <a:gd name="connsiteX4" fmla="*/ 888340 w 3088493"/>
              <a:gd name="connsiteY4" fmla="*/ 72415 h 2169904"/>
              <a:gd name="connsiteX5" fmla="*/ 2369123 w 3088493"/>
              <a:gd name="connsiteY5" fmla="*/ 65590 h 2169904"/>
              <a:gd name="connsiteX6" fmla="*/ 3078806 w 3088493"/>
              <a:gd name="connsiteY6" fmla="*/ 427256 h 2169904"/>
              <a:gd name="connsiteX7" fmla="*/ 2737612 w 3088493"/>
              <a:gd name="connsiteY7" fmla="*/ 1095996 h 2169904"/>
              <a:gd name="connsiteX8" fmla="*/ 2130286 w 3088493"/>
              <a:gd name="connsiteY8" fmla="*/ 1362128 h 2169904"/>
              <a:gd name="connsiteX9" fmla="*/ 2191701 w 3088493"/>
              <a:gd name="connsiteY9" fmla="*/ 2044516 h 2169904"/>
              <a:gd name="connsiteX10" fmla="*/ 1413779 w 3088493"/>
              <a:gd name="connsiteY10" fmla="*/ 2146874 h 2169904"/>
              <a:gd name="connsiteX11" fmla="*/ 1413779 w 3088493"/>
              <a:gd name="connsiteY11" fmla="*/ 2092283 h 2169904"/>
              <a:gd name="connsiteX0" fmla="*/ 1413779 w 3088493"/>
              <a:gd name="connsiteY0" fmla="*/ 2092283 h 2172853"/>
              <a:gd name="connsiteX1" fmla="*/ 1413779 w 3088493"/>
              <a:gd name="connsiteY1" fmla="*/ 1416719 h 2172853"/>
              <a:gd name="connsiteX2" fmla="*/ 506203 w 3088493"/>
              <a:gd name="connsiteY2" fmla="*/ 1232474 h 2172853"/>
              <a:gd name="connsiteX3" fmla="*/ 8059 w 3088493"/>
              <a:gd name="connsiteY3" fmla="*/ 795745 h 2172853"/>
              <a:gd name="connsiteX4" fmla="*/ 888340 w 3088493"/>
              <a:gd name="connsiteY4" fmla="*/ 72415 h 2172853"/>
              <a:gd name="connsiteX5" fmla="*/ 2369123 w 3088493"/>
              <a:gd name="connsiteY5" fmla="*/ 65590 h 2172853"/>
              <a:gd name="connsiteX6" fmla="*/ 3078806 w 3088493"/>
              <a:gd name="connsiteY6" fmla="*/ 427256 h 2172853"/>
              <a:gd name="connsiteX7" fmla="*/ 2737612 w 3088493"/>
              <a:gd name="connsiteY7" fmla="*/ 1095996 h 2172853"/>
              <a:gd name="connsiteX8" fmla="*/ 2130286 w 3088493"/>
              <a:gd name="connsiteY8" fmla="*/ 1362128 h 2172853"/>
              <a:gd name="connsiteX9" fmla="*/ 2143934 w 3088493"/>
              <a:gd name="connsiteY9" fmla="*/ 2099107 h 2172853"/>
              <a:gd name="connsiteX10" fmla="*/ 1413779 w 3088493"/>
              <a:gd name="connsiteY10" fmla="*/ 2146874 h 2172853"/>
              <a:gd name="connsiteX11" fmla="*/ 1413779 w 3088493"/>
              <a:gd name="connsiteY11" fmla="*/ 2092283 h 2172853"/>
              <a:gd name="connsiteX0" fmla="*/ 1413779 w 3088493"/>
              <a:gd name="connsiteY0" fmla="*/ 2092283 h 2172853"/>
              <a:gd name="connsiteX1" fmla="*/ 1413779 w 3088493"/>
              <a:gd name="connsiteY1" fmla="*/ 1382600 h 2172853"/>
              <a:gd name="connsiteX2" fmla="*/ 506203 w 3088493"/>
              <a:gd name="connsiteY2" fmla="*/ 1232474 h 2172853"/>
              <a:gd name="connsiteX3" fmla="*/ 8059 w 3088493"/>
              <a:gd name="connsiteY3" fmla="*/ 795745 h 2172853"/>
              <a:gd name="connsiteX4" fmla="*/ 888340 w 3088493"/>
              <a:gd name="connsiteY4" fmla="*/ 72415 h 2172853"/>
              <a:gd name="connsiteX5" fmla="*/ 2369123 w 3088493"/>
              <a:gd name="connsiteY5" fmla="*/ 65590 h 2172853"/>
              <a:gd name="connsiteX6" fmla="*/ 3078806 w 3088493"/>
              <a:gd name="connsiteY6" fmla="*/ 427256 h 2172853"/>
              <a:gd name="connsiteX7" fmla="*/ 2737612 w 3088493"/>
              <a:gd name="connsiteY7" fmla="*/ 1095996 h 2172853"/>
              <a:gd name="connsiteX8" fmla="*/ 2130286 w 3088493"/>
              <a:gd name="connsiteY8" fmla="*/ 1362128 h 2172853"/>
              <a:gd name="connsiteX9" fmla="*/ 2143934 w 3088493"/>
              <a:gd name="connsiteY9" fmla="*/ 2099107 h 2172853"/>
              <a:gd name="connsiteX10" fmla="*/ 1413779 w 3088493"/>
              <a:gd name="connsiteY10" fmla="*/ 2146874 h 2172853"/>
              <a:gd name="connsiteX11" fmla="*/ 1413779 w 3088493"/>
              <a:gd name="connsiteY11" fmla="*/ 2092283 h 2172853"/>
              <a:gd name="connsiteX0" fmla="*/ 1413033 w 3087747"/>
              <a:gd name="connsiteY0" fmla="*/ 2092283 h 2172853"/>
              <a:gd name="connsiteX1" fmla="*/ 1413033 w 3087747"/>
              <a:gd name="connsiteY1" fmla="*/ 1382600 h 2172853"/>
              <a:gd name="connsiteX2" fmla="*/ 519105 w 3087747"/>
              <a:gd name="connsiteY2" fmla="*/ 1136939 h 2172853"/>
              <a:gd name="connsiteX3" fmla="*/ 7313 w 3087747"/>
              <a:gd name="connsiteY3" fmla="*/ 795745 h 2172853"/>
              <a:gd name="connsiteX4" fmla="*/ 887594 w 3087747"/>
              <a:gd name="connsiteY4" fmla="*/ 72415 h 2172853"/>
              <a:gd name="connsiteX5" fmla="*/ 2368377 w 3087747"/>
              <a:gd name="connsiteY5" fmla="*/ 65590 h 2172853"/>
              <a:gd name="connsiteX6" fmla="*/ 3078060 w 3087747"/>
              <a:gd name="connsiteY6" fmla="*/ 427256 h 2172853"/>
              <a:gd name="connsiteX7" fmla="*/ 2736866 w 3087747"/>
              <a:gd name="connsiteY7" fmla="*/ 1095996 h 2172853"/>
              <a:gd name="connsiteX8" fmla="*/ 2129540 w 3087747"/>
              <a:gd name="connsiteY8" fmla="*/ 1362128 h 2172853"/>
              <a:gd name="connsiteX9" fmla="*/ 2143188 w 3087747"/>
              <a:gd name="connsiteY9" fmla="*/ 2099107 h 2172853"/>
              <a:gd name="connsiteX10" fmla="*/ 1413033 w 3087747"/>
              <a:gd name="connsiteY10" fmla="*/ 2146874 h 2172853"/>
              <a:gd name="connsiteX11" fmla="*/ 1413033 w 3087747"/>
              <a:gd name="connsiteY11" fmla="*/ 2092283 h 2172853"/>
              <a:gd name="connsiteX0" fmla="*/ 1352713 w 3027427"/>
              <a:gd name="connsiteY0" fmla="*/ 2076661 h 2157231"/>
              <a:gd name="connsiteX1" fmla="*/ 1352713 w 3027427"/>
              <a:gd name="connsiteY1" fmla="*/ 1366978 h 2157231"/>
              <a:gd name="connsiteX2" fmla="*/ 458785 w 3027427"/>
              <a:gd name="connsiteY2" fmla="*/ 1121317 h 2157231"/>
              <a:gd name="connsiteX3" fmla="*/ 8408 w 3027427"/>
              <a:gd name="connsiteY3" fmla="*/ 548111 h 2157231"/>
              <a:gd name="connsiteX4" fmla="*/ 827274 w 3027427"/>
              <a:gd name="connsiteY4" fmla="*/ 56793 h 2157231"/>
              <a:gd name="connsiteX5" fmla="*/ 2308057 w 3027427"/>
              <a:gd name="connsiteY5" fmla="*/ 49968 h 2157231"/>
              <a:gd name="connsiteX6" fmla="*/ 3017740 w 3027427"/>
              <a:gd name="connsiteY6" fmla="*/ 411634 h 2157231"/>
              <a:gd name="connsiteX7" fmla="*/ 2676546 w 3027427"/>
              <a:gd name="connsiteY7" fmla="*/ 1080374 h 2157231"/>
              <a:gd name="connsiteX8" fmla="*/ 2069220 w 3027427"/>
              <a:gd name="connsiteY8" fmla="*/ 1346506 h 2157231"/>
              <a:gd name="connsiteX9" fmla="*/ 2082868 w 3027427"/>
              <a:gd name="connsiteY9" fmla="*/ 2083485 h 2157231"/>
              <a:gd name="connsiteX10" fmla="*/ 1352713 w 3027427"/>
              <a:gd name="connsiteY10" fmla="*/ 2131252 h 2157231"/>
              <a:gd name="connsiteX11" fmla="*/ 1352713 w 3027427"/>
              <a:gd name="connsiteY11" fmla="*/ 2076661 h 2157231"/>
              <a:gd name="connsiteX0" fmla="*/ 1352713 w 3094105"/>
              <a:gd name="connsiteY0" fmla="*/ 2080430 h 2161000"/>
              <a:gd name="connsiteX1" fmla="*/ 1352713 w 3094105"/>
              <a:gd name="connsiteY1" fmla="*/ 1370747 h 2161000"/>
              <a:gd name="connsiteX2" fmla="*/ 458785 w 3094105"/>
              <a:gd name="connsiteY2" fmla="*/ 1125086 h 2161000"/>
              <a:gd name="connsiteX3" fmla="*/ 8408 w 3094105"/>
              <a:gd name="connsiteY3" fmla="*/ 551880 h 2161000"/>
              <a:gd name="connsiteX4" fmla="*/ 827274 w 3094105"/>
              <a:gd name="connsiteY4" fmla="*/ 60562 h 2161000"/>
              <a:gd name="connsiteX5" fmla="*/ 2308057 w 3094105"/>
              <a:gd name="connsiteY5" fmla="*/ 53737 h 2161000"/>
              <a:gd name="connsiteX6" fmla="*/ 3085979 w 3094105"/>
              <a:gd name="connsiteY6" fmla="*/ 476817 h 2161000"/>
              <a:gd name="connsiteX7" fmla="*/ 2676546 w 3094105"/>
              <a:gd name="connsiteY7" fmla="*/ 1084143 h 2161000"/>
              <a:gd name="connsiteX8" fmla="*/ 2069220 w 3094105"/>
              <a:gd name="connsiteY8" fmla="*/ 1350275 h 2161000"/>
              <a:gd name="connsiteX9" fmla="*/ 2082868 w 3094105"/>
              <a:gd name="connsiteY9" fmla="*/ 2087254 h 2161000"/>
              <a:gd name="connsiteX10" fmla="*/ 1352713 w 3094105"/>
              <a:gd name="connsiteY10" fmla="*/ 2135021 h 2161000"/>
              <a:gd name="connsiteX11" fmla="*/ 1352713 w 3094105"/>
              <a:gd name="connsiteY11" fmla="*/ 2080430 h 2161000"/>
              <a:gd name="connsiteX0" fmla="*/ 1352660 w 3094052"/>
              <a:gd name="connsiteY0" fmla="*/ 2080430 h 2165072"/>
              <a:gd name="connsiteX1" fmla="*/ 1339012 w 3094052"/>
              <a:gd name="connsiteY1" fmla="*/ 1295684 h 2165072"/>
              <a:gd name="connsiteX2" fmla="*/ 458732 w 3094052"/>
              <a:gd name="connsiteY2" fmla="*/ 1125086 h 2165072"/>
              <a:gd name="connsiteX3" fmla="*/ 8355 w 3094052"/>
              <a:gd name="connsiteY3" fmla="*/ 551880 h 2165072"/>
              <a:gd name="connsiteX4" fmla="*/ 827221 w 3094052"/>
              <a:gd name="connsiteY4" fmla="*/ 60562 h 2165072"/>
              <a:gd name="connsiteX5" fmla="*/ 2308004 w 3094052"/>
              <a:gd name="connsiteY5" fmla="*/ 53737 h 2165072"/>
              <a:gd name="connsiteX6" fmla="*/ 3085926 w 3094052"/>
              <a:gd name="connsiteY6" fmla="*/ 476817 h 2165072"/>
              <a:gd name="connsiteX7" fmla="*/ 2676493 w 3094052"/>
              <a:gd name="connsiteY7" fmla="*/ 1084143 h 2165072"/>
              <a:gd name="connsiteX8" fmla="*/ 2069167 w 3094052"/>
              <a:gd name="connsiteY8" fmla="*/ 1350275 h 2165072"/>
              <a:gd name="connsiteX9" fmla="*/ 2082815 w 3094052"/>
              <a:gd name="connsiteY9" fmla="*/ 2087254 h 2165072"/>
              <a:gd name="connsiteX10" fmla="*/ 1352660 w 3094052"/>
              <a:gd name="connsiteY10" fmla="*/ 2135021 h 2165072"/>
              <a:gd name="connsiteX11" fmla="*/ 1352660 w 3094052"/>
              <a:gd name="connsiteY11" fmla="*/ 2080430 h 2165072"/>
              <a:gd name="connsiteX0" fmla="*/ 1352478 w 3093870"/>
              <a:gd name="connsiteY0" fmla="*/ 2080430 h 2163284"/>
              <a:gd name="connsiteX1" fmla="*/ 1291062 w 3093870"/>
              <a:gd name="connsiteY1" fmla="*/ 1322979 h 2163284"/>
              <a:gd name="connsiteX2" fmla="*/ 458550 w 3093870"/>
              <a:gd name="connsiteY2" fmla="*/ 1125086 h 2163284"/>
              <a:gd name="connsiteX3" fmla="*/ 8173 w 3093870"/>
              <a:gd name="connsiteY3" fmla="*/ 551880 h 2163284"/>
              <a:gd name="connsiteX4" fmla="*/ 827039 w 3093870"/>
              <a:gd name="connsiteY4" fmla="*/ 60562 h 2163284"/>
              <a:gd name="connsiteX5" fmla="*/ 2307822 w 3093870"/>
              <a:gd name="connsiteY5" fmla="*/ 53737 h 2163284"/>
              <a:gd name="connsiteX6" fmla="*/ 3085744 w 3093870"/>
              <a:gd name="connsiteY6" fmla="*/ 476817 h 2163284"/>
              <a:gd name="connsiteX7" fmla="*/ 2676311 w 3093870"/>
              <a:gd name="connsiteY7" fmla="*/ 1084143 h 2163284"/>
              <a:gd name="connsiteX8" fmla="*/ 2068985 w 3093870"/>
              <a:gd name="connsiteY8" fmla="*/ 1350275 h 2163284"/>
              <a:gd name="connsiteX9" fmla="*/ 2082633 w 3093870"/>
              <a:gd name="connsiteY9" fmla="*/ 2087254 h 2163284"/>
              <a:gd name="connsiteX10" fmla="*/ 1352478 w 3093870"/>
              <a:gd name="connsiteY10" fmla="*/ 2135021 h 2163284"/>
              <a:gd name="connsiteX11" fmla="*/ 1352478 w 3093870"/>
              <a:gd name="connsiteY11" fmla="*/ 2080430 h 2163284"/>
              <a:gd name="connsiteX0" fmla="*/ 1318359 w 3093870"/>
              <a:gd name="connsiteY0" fmla="*/ 2080430 h 2163284"/>
              <a:gd name="connsiteX1" fmla="*/ 1291062 w 3093870"/>
              <a:gd name="connsiteY1" fmla="*/ 1322979 h 2163284"/>
              <a:gd name="connsiteX2" fmla="*/ 458550 w 3093870"/>
              <a:gd name="connsiteY2" fmla="*/ 1125086 h 2163284"/>
              <a:gd name="connsiteX3" fmla="*/ 8173 w 3093870"/>
              <a:gd name="connsiteY3" fmla="*/ 551880 h 2163284"/>
              <a:gd name="connsiteX4" fmla="*/ 827039 w 3093870"/>
              <a:gd name="connsiteY4" fmla="*/ 60562 h 2163284"/>
              <a:gd name="connsiteX5" fmla="*/ 2307822 w 3093870"/>
              <a:gd name="connsiteY5" fmla="*/ 53737 h 2163284"/>
              <a:gd name="connsiteX6" fmla="*/ 3085744 w 3093870"/>
              <a:gd name="connsiteY6" fmla="*/ 476817 h 2163284"/>
              <a:gd name="connsiteX7" fmla="*/ 2676311 w 3093870"/>
              <a:gd name="connsiteY7" fmla="*/ 1084143 h 2163284"/>
              <a:gd name="connsiteX8" fmla="*/ 2068985 w 3093870"/>
              <a:gd name="connsiteY8" fmla="*/ 1350275 h 2163284"/>
              <a:gd name="connsiteX9" fmla="*/ 2082633 w 3093870"/>
              <a:gd name="connsiteY9" fmla="*/ 2087254 h 2163284"/>
              <a:gd name="connsiteX10" fmla="*/ 1352478 w 3093870"/>
              <a:gd name="connsiteY10" fmla="*/ 2135021 h 2163284"/>
              <a:gd name="connsiteX11" fmla="*/ 1318359 w 3093870"/>
              <a:gd name="connsiteY11" fmla="*/ 2080430 h 2163284"/>
              <a:gd name="connsiteX0" fmla="*/ 1318359 w 3093870"/>
              <a:gd name="connsiteY0" fmla="*/ 2080430 h 2142044"/>
              <a:gd name="connsiteX1" fmla="*/ 1291062 w 3093870"/>
              <a:gd name="connsiteY1" fmla="*/ 1322979 h 2142044"/>
              <a:gd name="connsiteX2" fmla="*/ 458550 w 3093870"/>
              <a:gd name="connsiteY2" fmla="*/ 1125086 h 2142044"/>
              <a:gd name="connsiteX3" fmla="*/ 8173 w 3093870"/>
              <a:gd name="connsiteY3" fmla="*/ 551880 h 2142044"/>
              <a:gd name="connsiteX4" fmla="*/ 827039 w 3093870"/>
              <a:gd name="connsiteY4" fmla="*/ 60562 h 2142044"/>
              <a:gd name="connsiteX5" fmla="*/ 2307822 w 3093870"/>
              <a:gd name="connsiteY5" fmla="*/ 53737 h 2142044"/>
              <a:gd name="connsiteX6" fmla="*/ 3085744 w 3093870"/>
              <a:gd name="connsiteY6" fmla="*/ 476817 h 2142044"/>
              <a:gd name="connsiteX7" fmla="*/ 2676311 w 3093870"/>
              <a:gd name="connsiteY7" fmla="*/ 1084143 h 2142044"/>
              <a:gd name="connsiteX8" fmla="*/ 2068985 w 3093870"/>
              <a:gd name="connsiteY8" fmla="*/ 1350275 h 2142044"/>
              <a:gd name="connsiteX9" fmla="*/ 2082633 w 3093870"/>
              <a:gd name="connsiteY9" fmla="*/ 2087254 h 2142044"/>
              <a:gd name="connsiteX10" fmla="*/ 1311534 w 3093870"/>
              <a:gd name="connsiteY10" fmla="*/ 2073606 h 2142044"/>
              <a:gd name="connsiteX11" fmla="*/ 1318359 w 3093870"/>
              <a:gd name="connsiteY11" fmla="*/ 2080430 h 2142044"/>
              <a:gd name="connsiteX0" fmla="*/ 1311535 w 3093870"/>
              <a:gd name="connsiteY0" fmla="*/ 2121373 h 2168833"/>
              <a:gd name="connsiteX1" fmla="*/ 1291062 w 3093870"/>
              <a:gd name="connsiteY1" fmla="*/ 1322979 h 2168833"/>
              <a:gd name="connsiteX2" fmla="*/ 458550 w 3093870"/>
              <a:gd name="connsiteY2" fmla="*/ 1125086 h 2168833"/>
              <a:gd name="connsiteX3" fmla="*/ 8173 w 3093870"/>
              <a:gd name="connsiteY3" fmla="*/ 551880 h 2168833"/>
              <a:gd name="connsiteX4" fmla="*/ 827039 w 3093870"/>
              <a:gd name="connsiteY4" fmla="*/ 60562 h 2168833"/>
              <a:gd name="connsiteX5" fmla="*/ 2307822 w 3093870"/>
              <a:gd name="connsiteY5" fmla="*/ 53737 h 2168833"/>
              <a:gd name="connsiteX6" fmla="*/ 3085744 w 3093870"/>
              <a:gd name="connsiteY6" fmla="*/ 476817 h 2168833"/>
              <a:gd name="connsiteX7" fmla="*/ 2676311 w 3093870"/>
              <a:gd name="connsiteY7" fmla="*/ 1084143 h 2168833"/>
              <a:gd name="connsiteX8" fmla="*/ 2068985 w 3093870"/>
              <a:gd name="connsiteY8" fmla="*/ 1350275 h 2168833"/>
              <a:gd name="connsiteX9" fmla="*/ 2082633 w 3093870"/>
              <a:gd name="connsiteY9" fmla="*/ 2087254 h 2168833"/>
              <a:gd name="connsiteX10" fmla="*/ 1311534 w 3093870"/>
              <a:gd name="connsiteY10" fmla="*/ 2073606 h 2168833"/>
              <a:gd name="connsiteX11" fmla="*/ 1311535 w 3093870"/>
              <a:gd name="connsiteY11" fmla="*/ 2121373 h 2168833"/>
              <a:gd name="connsiteX0" fmla="*/ 1311534 w 3093870"/>
              <a:gd name="connsiteY0" fmla="*/ 2073606 h 2142044"/>
              <a:gd name="connsiteX1" fmla="*/ 1291062 w 3093870"/>
              <a:gd name="connsiteY1" fmla="*/ 1322979 h 2142044"/>
              <a:gd name="connsiteX2" fmla="*/ 458550 w 3093870"/>
              <a:gd name="connsiteY2" fmla="*/ 1125086 h 2142044"/>
              <a:gd name="connsiteX3" fmla="*/ 8173 w 3093870"/>
              <a:gd name="connsiteY3" fmla="*/ 551880 h 2142044"/>
              <a:gd name="connsiteX4" fmla="*/ 827039 w 3093870"/>
              <a:gd name="connsiteY4" fmla="*/ 60562 h 2142044"/>
              <a:gd name="connsiteX5" fmla="*/ 2307822 w 3093870"/>
              <a:gd name="connsiteY5" fmla="*/ 53737 h 2142044"/>
              <a:gd name="connsiteX6" fmla="*/ 3085744 w 3093870"/>
              <a:gd name="connsiteY6" fmla="*/ 476817 h 2142044"/>
              <a:gd name="connsiteX7" fmla="*/ 2676311 w 3093870"/>
              <a:gd name="connsiteY7" fmla="*/ 1084143 h 2142044"/>
              <a:gd name="connsiteX8" fmla="*/ 2068985 w 3093870"/>
              <a:gd name="connsiteY8" fmla="*/ 1350275 h 2142044"/>
              <a:gd name="connsiteX9" fmla="*/ 2082633 w 3093870"/>
              <a:gd name="connsiteY9" fmla="*/ 2087254 h 2142044"/>
              <a:gd name="connsiteX10" fmla="*/ 1311534 w 3093870"/>
              <a:gd name="connsiteY10" fmla="*/ 2073606 h 2142044"/>
              <a:gd name="connsiteX0" fmla="*/ 1311534 w 3093870"/>
              <a:gd name="connsiteY0" fmla="*/ 2073606 h 2142044"/>
              <a:gd name="connsiteX1" fmla="*/ 1291062 w 3093870"/>
              <a:gd name="connsiteY1" fmla="*/ 1322979 h 2142044"/>
              <a:gd name="connsiteX2" fmla="*/ 458550 w 3093870"/>
              <a:gd name="connsiteY2" fmla="*/ 1050024 h 2142044"/>
              <a:gd name="connsiteX3" fmla="*/ 8173 w 3093870"/>
              <a:gd name="connsiteY3" fmla="*/ 551880 h 2142044"/>
              <a:gd name="connsiteX4" fmla="*/ 827039 w 3093870"/>
              <a:gd name="connsiteY4" fmla="*/ 60562 h 2142044"/>
              <a:gd name="connsiteX5" fmla="*/ 2307822 w 3093870"/>
              <a:gd name="connsiteY5" fmla="*/ 53737 h 2142044"/>
              <a:gd name="connsiteX6" fmla="*/ 3085744 w 3093870"/>
              <a:gd name="connsiteY6" fmla="*/ 476817 h 2142044"/>
              <a:gd name="connsiteX7" fmla="*/ 2676311 w 3093870"/>
              <a:gd name="connsiteY7" fmla="*/ 1084143 h 2142044"/>
              <a:gd name="connsiteX8" fmla="*/ 2068985 w 3093870"/>
              <a:gd name="connsiteY8" fmla="*/ 1350275 h 2142044"/>
              <a:gd name="connsiteX9" fmla="*/ 2082633 w 3093870"/>
              <a:gd name="connsiteY9" fmla="*/ 2087254 h 2142044"/>
              <a:gd name="connsiteX10" fmla="*/ 1311534 w 3093870"/>
              <a:gd name="connsiteY10" fmla="*/ 2073606 h 2142044"/>
              <a:gd name="connsiteX0" fmla="*/ 1310662 w 3092998"/>
              <a:gd name="connsiteY0" fmla="*/ 2073606 h 2142044"/>
              <a:gd name="connsiteX1" fmla="*/ 1029642 w 3092998"/>
              <a:gd name="connsiteY1" fmla="*/ 1205113 h 2142044"/>
              <a:gd name="connsiteX2" fmla="*/ 457678 w 3092998"/>
              <a:gd name="connsiteY2" fmla="*/ 1050024 h 2142044"/>
              <a:gd name="connsiteX3" fmla="*/ 7301 w 3092998"/>
              <a:gd name="connsiteY3" fmla="*/ 551880 h 2142044"/>
              <a:gd name="connsiteX4" fmla="*/ 826167 w 3092998"/>
              <a:gd name="connsiteY4" fmla="*/ 60562 h 2142044"/>
              <a:gd name="connsiteX5" fmla="*/ 2306950 w 3092998"/>
              <a:gd name="connsiteY5" fmla="*/ 53737 h 2142044"/>
              <a:gd name="connsiteX6" fmla="*/ 3084872 w 3092998"/>
              <a:gd name="connsiteY6" fmla="*/ 476817 h 2142044"/>
              <a:gd name="connsiteX7" fmla="*/ 2675439 w 3092998"/>
              <a:gd name="connsiteY7" fmla="*/ 1084143 h 2142044"/>
              <a:gd name="connsiteX8" fmla="*/ 2068113 w 3092998"/>
              <a:gd name="connsiteY8" fmla="*/ 1350275 h 2142044"/>
              <a:gd name="connsiteX9" fmla="*/ 2081761 w 3092998"/>
              <a:gd name="connsiteY9" fmla="*/ 2087254 h 2142044"/>
              <a:gd name="connsiteX10" fmla="*/ 1310662 w 3092998"/>
              <a:gd name="connsiteY10" fmla="*/ 2073606 h 2142044"/>
              <a:gd name="connsiteX0" fmla="*/ 1310662 w 3092207"/>
              <a:gd name="connsiteY0" fmla="*/ 2073606 h 2142044"/>
              <a:gd name="connsiteX1" fmla="*/ 1029642 w 3092207"/>
              <a:gd name="connsiteY1" fmla="*/ 1205113 h 2142044"/>
              <a:gd name="connsiteX2" fmla="*/ 457678 w 3092207"/>
              <a:gd name="connsiteY2" fmla="*/ 1050024 h 2142044"/>
              <a:gd name="connsiteX3" fmla="*/ 7301 w 3092207"/>
              <a:gd name="connsiteY3" fmla="*/ 551880 h 2142044"/>
              <a:gd name="connsiteX4" fmla="*/ 826167 w 3092207"/>
              <a:gd name="connsiteY4" fmla="*/ 60562 h 2142044"/>
              <a:gd name="connsiteX5" fmla="*/ 2306950 w 3092207"/>
              <a:gd name="connsiteY5" fmla="*/ 53737 h 2142044"/>
              <a:gd name="connsiteX6" fmla="*/ 3084872 w 3092207"/>
              <a:gd name="connsiteY6" fmla="*/ 476817 h 2142044"/>
              <a:gd name="connsiteX7" fmla="*/ 2675439 w 3092207"/>
              <a:gd name="connsiteY7" fmla="*/ 1084143 h 2142044"/>
              <a:gd name="connsiteX8" fmla="*/ 2303847 w 3092207"/>
              <a:gd name="connsiteY8" fmla="*/ 1164169 h 2142044"/>
              <a:gd name="connsiteX9" fmla="*/ 2081761 w 3092207"/>
              <a:gd name="connsiteY9" fmla="*/ 2087254 h 2142044"/>
              <a:gd name="connsiteX10" fmla="*/ 1310662 w 3092207"/>
              <a:gd name="connsiteY10" fmla="*/ 2073606 h 2142044"/>
              <a:gd name="connsiteX0" fmla="*/ 1310662 w 3130744"/>
              <a:gd name="connsiteY0" fmla="*/ 2073606 h 2142044"/>
              <a:gd name="connsiteX1" fmla="*/ 1029642 w 3130744"/>
              <a:gd name="connsiteY1" fmla="*/ 1205113 h 2142044"/>
              <a:gd name="connsiteX2" fmla="*/ 457678 w 3130744"/>
              <a:gd name="connsiteY2" fmla="*/ 1050024 h 2142044"/>
              <a:gd name="connsiteX3" fmla="*/ 7301 w 3130744"/>
              <a:gd name="connsiteY3" fmla="*/ 551880 h 2142044"/>
              <a:gd name="connsiteX4" fmla="*/ 826167 w 3130744"/>
              <a:gd name="connsiteY4" fmla="*/ 60562 h 2142044"/>
              <a:gd name="connsiteX5" fmla="*/ 2306950 w 3130744"/>
              <a:gd name="connsiteY5" fmla="*/ 53737 h 2142044"/>
              <a:gd name="connsiteX6" fmla="*/ 3084872 w 3130744"/>
              <a:gd name="connsiteY6" fmla="*/ 476817 h 2142044"/>
              <a:gd name="connsiteX7" fmla="*/ 2960802 w 3130744"/>
              <a:gd name="connsiteY7" fmla="*/ 1139975 h 2142044"/>
              <a:gd name="connsiteX8" fmla="*/ 2303847 w 3130744"/>
              <a:gd name="connsiteY8" fmla="*/ 1164169 h 2142044"/>
              <a:gd name="connsiteX9" fmla="*/ 2081761 w 3130744"/>
              <a:gd name="connsiteY9" fmla="*/ 2087254 h 2142044"/>
              <a:gd name="connsiteX10" fmla="*/ 1310662 w 3130744"/>
              <a:gd name="connsiteY10" fmla="*/ 2073606 h 2142044"/>
              <a:gd name="connsiteX0" fmla="*/ 1319440 w 3139522"/>
              <a:gd name="connsiteY0" fmla="*/ 2073606 h 2142044"/>
              <a:gd name="connsiteX1" fmla="*/ 1038420 w 3139522"/>
              <a:gd name="connsiteY1" fmla="*/ 1205113 h 2142044"/>
              <a:gd name="connsiteX2" fmla="*/ 348589 w 3139522"/>
              <a:gd name="connsiteY2" fmla="*/ 1105856 h 2142044"/>
              <a:gd name="connsiteX3" fmla="*/ 16079 w 3139522"/>
              <a:gd name="connsiteY3" fmla="*/ 551880 h 2142044"/>
              <a:gd name="connsiteX4" fmla="*/ 834945 w 3139522"/>
              <a:gd name="connsiteY4" fmla="*/ 60562 h 2142044"/>
              <a:gd name="connsiteX5" fmla="*/ 2315728 w 3139522"/>
              <a:gd name="connsiteY5" fmla="*/ 53737 h 2142044"/>
              <a:gd name="connsiteX6" fmla="*/ 3093650 w 3139522"/>
              <a:gd name="connsiteY6" fmla="*/ 476817 h 2142044"/>
              <a:gd name="connsiteX7" fmla="*/ 2969580 w 3139522"/>
              <a:gd name="connsiteY7" fmla="*/ 1139975 h 2142044"/>
              <a:gd name="connsiteX8" fmla="*/ 2312625 w 3139522"/>
              <a:gd name="connsiteY8" fmla="*/ 1164169 h 2142044"/>
              <a:gd name="connsiteX9" fmla="*/ 2090539 w 3139522"/>
              <a:gd name="connsiteY9" fmla="*/ 2087254 h 2142044"/>
              <a:gd name="connsiteX10" fmla="*/ 1319440 w 3139522"/>
              <a:gd name="connsiteY10" fmla="*/ 2073606 h 2142044"/>
              <a:gd name="connsiteX0" fmla="*/ 1139538 w 3139522"/>
              <a:gd name="connsiteY0" fmla="*/ 2098420 h 2148426"/>
              <a:gd name="connsiteX1" fmla="*/ 1038420 w 3139522"/>
              <a:gd name="connsiteY1" fmla="*/ 1205113 h 2148426"/>
              <a:gd name="connsiteX2" fmla="*/ 348589 w 3139522"/>
              <a:gd name="connsiteY2" fmla="*/ 1105856 h 2148426"/>
              <a:gd name="connsiteX3" fmla="*/ 16079 w 3139522"/>
              <a:gd name="connsiteY3" fmla="*/ 551880 h 2148426"/>
              <a:gd name="connsiteX4" fmla="*/ 834945 w 3139522"/>
              <a:gd name="connsiteY4" fmla="*/ 60562 h 2148426"/>
              <a:gd name="connsiteX5" fmla="*/ 2315728 w 3139522"/>
              <a:gd name="connsiteY5" fmla="*/ 53737 h 2148426"/>
              <a:gd name="connsiteX6" fmla="*/ 3093650 w 3139522"/>
              <a:gd name="connsiteY6" fmla="*/ 476817 h 2148426"/>
              <a:gd name="connsiteX7" fmla="*/ 2969580 w 3139522"/>
              <a:gd name="connsiteY7" fmla="*/ 1139975 h 2148426"/>
              <a:gd name="connsiteX8" fmla="*/ 2312625 w 3139522"/>
              <a:gd name="connsiteY8" fmla="*/ 1164169 h 2148426"/>
              <a:gd name="connsiteX9" fmla="*/ 2090539 w 3139522"/>
              <a:gd name="connsiteY9" fmla="*/ 2087254 h 2148426"/>
              <a:gd name="connsiteX10" fmla="*/ 1139538 w 3139522"/>
              <a:gd name="connsiteY10" fmla="*/ 2098420 h 2148426"/>
              <a:gd name="connsiteX0" fmla="*/ 1139538 w 3139522"/>
              <a:gd name="connsiteY0" fmla="*/ 2098420 h 2157470"/>
              <a:gd name="connsiteX1" fmla="*/ 1038420 w 3139522"/>
              <a:gd name="connsiteY1" fmla="*/ 1205113 h 2157470"/>
              <a:gd name="connsiteX2" fmla="*/ 348589 w 3139522"/>
              <a:gd name="connsiteY2" fmla="*/ 1105856 h 2157470"/>
              <a:gd name="connsiteX3" fmla="*/ 16079 w 3139522"/>
              <a:gd name="connsiteY3" fmla="*/ 551880 h 2157470"/>
              <a:gd name="connsiteX4" fmla="*/ 834945 w 3139522"/>
              <a:gd name="connsiteY4" fmla="*/ 60562 h 2157470"/>
              <a:gd name="connsiteX5" fmla="*/ 2315728 w 3139522"/>
              <a:gd name="connsiteY5" fmla="*/ 53737 h 2157470"/>
              <a:gd name="connsiteX6" fmla="*/ 3093650 w 3139522"/>
              <a:gd name="connsiteY6" fmla="*/ 476817 h 2157470"/>
              <a:gd name="connsiteX7" fmla="*/ 2969580 w 3139522"/>
              <a:gd name="connsiteY7" fmla="*/ 1139975 h 2157470"/>
              <a:gd name="connsiteX8" fmla="*/ 2312625 w 3139522"/>
              <a:gd name="connsiteY8" fmla="*/ 1164169 h 2157470"/>
              <a:gd name="connsiteX9" fmla="*/ 2301459 w 3139522"/>
              <a:gd name="connsiteY9" fmla="*/ 2099661 h 2157470"/>
              <a:gd name="connsiteX10" fmla="*/ 1139538 w 3139522"/>
              <a:gd name="connsiteY10" fmla="*/ 2098420 h 2157470"/>
              <a:gd name="connsiteX0" fmla="*/ 1139538 w 3139522"/>
              <a:gd name="connsiteY0" fmla="*/ 2281383 h 2340433"/>
              <a:gd name="connsiteX1" fmla="*/ 1038420 w 3139522"/>
              <a:gd name="connsiteY1" fmla="*/ 1388076 h 2340433"/>
              <a:gd name="connsiteX2" fmla="*/ 348589 w 3139522"/>
              <a:gd name="connsiteY2" fmla="*/ 1288819 h 2340433"/>
              <a:gd name="connsiteX3" fmla="*/ 16079 w 3139522"/>
              <a:gd name="connsiteY3" fmla="*/ 734843 h 2340433"/>
              <a:gd name="connsiteX4" fmla="*/ 834945 w 3139522"/>
              <a:gd name="connsiteY4" fmla="*/ 20197 h 2340433"/>
              <a:gd name="connsiteX5" fmla="*/ 2315728 w 3139522"/>
              <a:gd name="connsiteY5" fmla="*/ 236700 h 2340433"/>
              <a:gd name="connsiteX6" fmla="*/ 3093650 w 3139522"/>
              <a:gd name="connsiteY6" fmla="*/ 659780 h 2340433"/>
              <a:gd name="connsiteX7" fmla="*/ 2969580 w 3139522"/>
              <a:gd name="connsiteY7" fmla="*/ 1322938 h 2340433"/>
              <a:gd name="connsiteX8" fmla="*/ 2312625 w 3139522"/>
              <a:gd name="connsiteY8" fmla="*/ 1347132 h 2340433"/>
              <a:gd name="connsiteX9" fmla="*/ 2301459 w 3139522"/>
              <a:gd name="connsiteY9" fmla="*/ 2282624 h 2340433"/>
              <a:gd name="connsiteX10" fmla="*/ 1139538 w 3139522"/>
              <a:gd name="connsiteY10" fmla="*/ 2281383 h 2340433"/>
              <a:gd name="connsiteX0" fmla="*/ 1139538 w 3132254"/>
              <a:gd name="connsiteY0" fmla="*/ 2339679 h 2398729"/>
              <a:gd name="connsiteX1" fmla="*/ 1038420 w 3132254"/>
              <a:gd name="connsiteY1" fmla="*/ 1446372 h 2398729"/>
              <a:gd name="connsiteX2" fmla="*/ 348589 w 3132254"/>
              <a:gd name="connsiteY2" fmla="*/ 1347115 h 2398729"/>
              <a:gd name="connsiteX3" fmla="*/ 16079 w 3132254"/>
              <a:gd name="connsiteY3" fmla="*/ 793139 h 2398729"/>
              <a:gd name="connsiteX4" fmla="*/ 834945 w 3132254"/>
              <a:gd name="connsiteY4" fmla="*/ 78493 h 2398729"/>
              <a:gd name="connsiteX5" fmla="*/ 2414985 w 3132254"/>
              <a:gd name="connsiteY5" fmla="*/ 90280 h 2398729"/>
              <a:gd name="connsiteX6" fmla="*/ 3093650 w 3132254"/>
              <a:gd name="connsiteY6" fmla="*/ 718076 h 2398729"/>
              <a:gd name="connsiteX7" fmla="*/ 2969580 w 3132254"/>
              <a:gd name="connsiteY7" fmla="*/ 1381234 h 2398729"/>
              <a:gd name="connsiteX8" fmla="*/ 2312625 w 3132254"/>
              <a:gd name="connsiteY8" fmla="*/ 1405428 h 2398729"/>
              <a:gd name="connsiteX9" fmla="*/ 2301459 w 3132254"/>
              <a:gd name="connsiteY9" fmla="*/ 2340920 h 2398729"/>
              <a:gd name="connsiteX10" fmla="*/ 1139538 w 3132254"/>
              <a:gd name="connsiteY10" fmla="*/ 2339679 h 239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2254" h="2398729">
                <a:moveTo>
                  <a:pt x="1139538" y="2339679"/>
                </a:moveTo>
                <a:cubicBezTo>
                  <a:pt x="1007610" y="2212300"/>
                  <a:pt x="1170245" y="1611799"/>
                  <a:pt x="1038420" y="1446372"/>
                </a:cubicBezTo>
                <a:cubicBezTo>
                  <a:pt x="906595" y="1280945"/>
                  <a:pt x="518979" y="1455987"/>
                  <a:pt x="348589" y="1347115"/>
                </a:cubicBezTo>
                <a:cubicBezTo>
                  <a:pt x="178199" y="1238243"/>
                  <a:pt x="-64980" y="1004576"/>
                  <a:pt x="16079" y="793139"/>
                </a:cubicBezTo>
                <a:cubicBezTo>
                  <a:pt x="97138" y="581702"/>
                  <a:pt x="435127" y="195636"/>
                  <a:pt x="834945" y="78493"/>
                </a:cubicBezTo>
                <a:cubicBezTo>
                  <a:pt x="1234763" y="-38650"/>
                  <a:pt x="2038534" y="-16317"/>
                  <a:pt x="2414985" y="90280"/>
                </a:cubicBezTo>
                <a:cubicBezTo>
                  <a:pt x="2791436" y="196877"/>
                  <a:pt x="3001218" y="502917"/>
                  <a:pt x="3093650" y="718076"/>
                </a:cubicBezTo>
                <a:cubicBezTo>
                  <a:pt x="3186082" y="933235"/>
                  <a:pt x="3099751" y="1266675"/>
                  <a:pt x="2969580" y="1381234"/>
                </a:cubicBezTo>
                <a:cubicBezTo>
                  <a:pt x="2839409" y="1495793"/>
                  <a:pt x="2423979" y="1245480"/>
                  <a:pt x="2312625" y="1405428"/>
                </a:cubicBezTo>
                <a:cubicBezTo>
                  <a:pt x="2201271" y="1565376"/>
                  <a:pt x="2420877" y="2210129"/>
                  <a:pt x="2301459" y="2340920"/>
                </a:cubicBezTo>
                <a:cubicBezTo>
                  <a:pt x="2182041" y="2471711"/>
                  <a:pt x="1139538" y="2339679"/>
                  <a:pt x="1139538" y="233967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/>
          <p:cNvSpPr/>
          <p:nvPr/>
        </p:nvSpPr>
        <p:spPr>
          <a:xfrm>
            <a:off x="1316044" y="2153201"/>
            <a:ext cx="3445480" cy="2638601"/>
          </a:xfrm>
          <a:custGeom>
            <a:avLst/>
            <a:gdLst>
              <a:gd name="connsiteX0" fmla="*/ 1409085 w 3116589"/>
              <a:gd name="connsiteY0" fmla="*/ 2112952 h 2190573"/>
              <a:gd name="connsiteX1" fmla="*/ 1409085 w 3116589"/>
              <a:gd name="connsiteY1" fmla="*/ 1437388 h 2190573"/>
              <a:gd name="connsiteX2" fmla="*/ 501509 w 3116589"/>
              <a:gd name="connsiteY2" fmla="*/ 1253143 h 2190573"/>
              <a:gd name="connsiteX3" fmla="*/ 3365 w 3116589"/>
              <a:gd name="connsiteY3" fmla="*/ 816414 h 2190573"/>
              <a:gd name="connsiteX4" fmla="*/ 733521 w 3116589"/>
              <a:gd name="connsiteY4" fmla="*/ 154498 h 2190573"/>
              <a:gd name="connsiteX5" fmla="*/ 1757103 w 3116589"/>
              <a:gd name="connsiteY5" fmla="*/ 18020 h 2190573"/>
              <a:gd name="connsiteX6" fmla="*/ 3074112 w 3116589"/>
              <a:gd name="connsiteY6" fmla="*/ 447925 h 2190573"/>
              <a:gd name="connsiteX7" fmla="*/ 2732918 w 3116589"/>
              <a:gd name="connsiteY7" fmla="*/ 1116665 h 2190573"/>
              <a:gd name="connsiteX8" fmla="*/ 2125592 w 3116589"/>
              <a:gd name="connsiteY8" fmla="*/ 1382797 h 2190573"/>
              <a:gd name="connsiteX9" fmla="*/ 2187007 w 3116589"/>
              <a:gd name="connsiteY9" fmla="*/ 2065185 h 2190573"/>
              <a:gd name="connsiteX10" fmla="*/ 1409085 w 3116589"/>
              <a:gd name="connsiteY10" fmla="*/ 2167543 h 2190573"/>
              <a:gd name="connsiteX11" fmla="*/ 1409085 w 3116589"/>
              <a:gd name="connsiteY11" fmla="*/ 2112952 h 2190573"/>
              <a:gd name="connsiteX0" fmla="*/ 1409085 w 3083799"/>
              <a:gd name="connsiteY0" fmla="*/ 2058848 h 2136469"/>
              <a:gd name="connsiteX1" fmla="*/ 1409085 w 3083799"/>
              <a:gd name="connsiteY1" fmla="*/ 1383284 h 2136469"/>
              <a:gd name="connsiteX2" fmla="*/ 501509 w 3083799"/>
              <a:gd name="connsiteY2" fmla="*/ 1199039 h 2136469"/>
              <a:gd name="connsiteX3" fmla="*/ 3365 w 3083799"/>
              <a:gd name="connsiteY3" fmla="*/ 762310 h 2136469"/>
              <a:gd name="connsiteX4" fmla="*/ 733521 w 3083799"/>
              <a:gd name="connsiteY4" fmla="*/ 100394 h 2136469"/>
              <a:gd name="connsiteX5" fmla="*/ 2364429 w 3083799"/>
              <a:gd name="connsiteY5" fmla="*/ 32155 h 2136469"/>
              <a:gd name="connsiteX6" fmla="*/ 3074112 w 3083799"/>
              <a:gd name="connsiteY6" fmla="*/ 393821 h 2136469"/>
              <a:gd name="connsiteX7" fmla="*/ 2732918 w 3083799"/>
              <a:gd name="connsiteY7" fmla="*/ 1062561 h 2136469"/>
              <a:gd name="connsiteX8" fmla="*/ 2125592 w 3083799"/>
              <a:gd name="connsiteY8" fmla="*/ 1328693 h 2136469"/>
              <a:gd name="connsiteX9" fmla="*/ 2187007 w 3083799"/>
              <a:gd name="connsiteY9" fmla="*/ 2011081 h 2136469"/>
              <a:gd name="connsiteX10" fmla="*/ 1409085 w 3083799"/>
              <a:gd name="connsiteY10" fmla="*/ 2113439 h 2136469"/>
              <a:gd name="connsiteX11" fmla="*/ 1409085 w 3083799"/>
              <a:gd name="connsiteY11" fmla="*/ 2058848 h 2136469"/>
              <a:gd name="connsiteX0" fmla="*/ 1413779 w 3088493"/>
              <a:gd name="connsiteY0" fmla="*/ 2092283 h 2169904"/>
              <a:gd name="connsiteX1" fmla="*/ 1413779 w 3088493"/>
              <a:gd name="connsiteY1" fmla="*/ 1416719 h 2169904"/>
              <a:gd name="connsiteX2" fmla="*/ 506203 w 3088493"/>
              <a:gd name="connsiteY2" fmla="*/ 1232474 h 2169904"/>
              <a:gd name="connsiteX3" fmla="*/ 8059 w 3088493"/>
              <a:gd name="connsiteY3" fmla="*/ 795745 h 2169904"/>
              <a:gd name="connsiteX4" fmla="*/ 888340 w 3088493"/>
              <a:gd name="connsiteY4" fmla="*/ 72415 h 2169904"/>
              <a:gd name="connsiteX5" fmla="*/ 2369123 w 3088493"/>
              <a:gd name="connsiteY5" fmla="*/ 65590 h 2169904"/>
              <a:gd name="connsiteX6" fmla="*/ 3078806 w 3088493"/>
              <a:gd name="connsiteY6" fmla="*/ 427256 h 2169904"/>
              <a:gd name="connsiteX7" fmla="*/ 2737612 w 3088493"/>
              <a:gd name="connsiteY7" fmla="*/ 1095996 h 2169904"/>
              <a:gd name="connsiteX8" fmla="*/ 2130286 w 3088493"/>
              <a:gd name="connsiteY8" fmla="*/ 1362128 h 2169904"/>
              <a:gd name="connsiteX9" fmla="*/ 2191701 w 3088493"/>
              <a:gd name="connsiteY9" fmla="*/ 2044516 h 2169904"/>
              <a:gd name="connsiteX10" fmla="*/ 1413779 w 3088493"/>
              <a:gd name="connsiteY10" fmla="*/ 2146874 h 2169904"/>
              <a:gd name="connsiteX11" fmla="*/ 1413779 w 3088493"/>
              <a:gd name="connsiteY11" fmla="*/ 2092283 h 2169904"/>
              <a:gd name="connsiteX0" fmla="*/ 1413779 w 3088493"/>
              <a:gd name="connsiteY0" fmla="*/ 2092283 h 2172853"/>
              <a:gd name="connsiteX1" fmla="*/ 1413779 w 3088493"/>
              <a:gd name="connsiteY1" fmla="*/ 1416719 h 2172853"/>
              <a:gd name="connsiteX2" fmla="*/ 506203 w 3088493"/>
              <a:gd name="connsiteY2" fmla="*/ 1232474 h 2172853"/>
              <a:gd name="connsiteX3" fmla="*/ 8059 w 3088493"/>
              <a:gd name="connsiteY3" fmla="*/ 795745 h 2172853"/>
              <a:gd name="connsiteX4" fmla="*/ 888340 w 3088493"/>
              <a:gd name="connsiteY4" fmla="*/ 72415 h 2172853"/>
              <a:gd name="connsiteX5" fmla="*/ 2369123 w 3088493"/>
              <a:gd name="connsiteY5" fmla="*/ 65590 h 2172853"/>
              <a:gd name="connsiteX6" fmla="*/ 3078806 w 3088493"/>
              <a:gd name="connsiteY6" fmla="*/ 427256 h 2172853"/>
              <a:gd name="connsiteX7" fmla="*/ 2737612 w 3088493"/>
              <a:gd name="connsiteY7" fmla="*/ 1095996 h 2172853"/>
              <a:gd name="connsiteX8" fmla="*/ 2130286 w 3088493"/>
              <a:gd name="connsiteY8" fmla="*/ 1362128 h 2172853"/>
              <a:gd name="connsiteX9" fmla="*/ 2143934 w 3088493"/>
              <a:gd name="connsiteY9" fmla="*/ 2099107 h 2172853"/>
              <a:gd name="connsiteX10" fmla="*/ 1413779 w 3088493"/>
              <a:gd name="connsiteY10" fmla="*/ 2146874 h 2172853"/>
              <a:gd name="connsiteX11" fmla="*/ 1413779 w 3088493"/>
              <a:gd name="connsiteY11" fmla="*/ 2092283 h 2172853"/>
              <a:gd name="connsiteX0" fmla="*/ 1413779 w 3088493"/>
              <a:gd name="connsiteY0" fmla="*/ 2092283 h 2172853"/>
              <a:gd name="connsiteX1" fmla="*/ 1413779 w 3088493"/>
              <a:gd name="connsiteY1" fmla="*/ 1382600 h 2172853"/>
              <a:gd name="connsiteX2" fmla="*/ 506203 w 3088493"/>
              <a:gd name="connsiteY2" fmla="*/ 1232474 h 2172853"/>
              <a:gd name="connsiteX3" fmla="*/ 8059 w 3088493"/>
              <a:gd name="connsiteY3" fmla="*/ 795745 h 2172853"/>
              <a:gd name="connsiteX4" fmla="*/ 888340 w 3088493"/>
              <a:gd name="connsiteY4" fmla="*/ 72415 h 2172853"/>
              <a:gd name="connsiteX5" fmla="*/ 2369123 w 3088493"/>
              <a:gd name="connsiteY5" fmla="*/ 65590 h 2172853"/>
              <a:gd name="connsiteX6" fmla="*/ 3078806 w 3088493"/>
              <a:gd name="connsiteY6" fmla="*/ 427256 h 2172853"/>
              <a:gd name="connsiteX7" fmla="*/ 2737612 w 3088493"/>
              <a:gd name="connsiteY7" fmla="*/ 1095996 h 2172853"/>
              <a:gd name="connsiteX8" fmla="*/ 2130286 w 3088493"/>
              <a:gd name="connsiteY8" fmla="*/ 1362128 h 2172853"/>
              <a:gd name="connsiteX9" fmla="*/ 2143934 w 3088493"/>
              <a:gd name="connsiteY9" fmla="*/ 2099107 h 2172853"/>
              <a:gd name="connsiteX10" fmla="*/ 1413779 w 3088493"/>
              <a:gd name="connsiteY10" fmla="*/ 2146874 h 2172853"/>
              <a:gd name="connsiteX11" fmla="*/ 1413779 w 3088493"/>
              <a:gd name="connsiteY11" fmla="*/ 2092283 h 2172853"/>
              <a:gd name="connsiteX0" fmla="*/ 1413033 w 3087747"/>
              <a:gd name="connsiteY0" fmla="*/ 2092283 h 2172853"/>
              <a:gd name="connsiteX1" fmla="*/ 1413033 w 3087747"/>
              <a:gd name="connsiteY1" fmla="*/ 1382600 h 2172853"/>
              <a:gd name="connsiteX2" fmla="*/ 519105 w 3087747"/>
              <a:gd name="connsiteY2" fmla="*/ 1136939 h 2172853"/>
              <a:gd name="connsiteX3" fmla="*/ 7313 w 3087747"/>
              <a:gd name="connsiteY3" fmla="*/ 795745 h 2172853"/>
              <a:gd name="connsiteX4" fmla="*/ 887594 w 3087747"/>
              <a:gd name="connsiteY4" fmla="*/ 72415 h 2172853"/>
              <a:gd name="connsiteX5" fmla="*/ 2368377 w 3087747"/>
              <a:gd name="connsiteY5" fmla="*/ 65590 h 2172853"/>
              <a:gd name="connsiteX6" fmla="*/ 3078060 w 3087747"/>
              <a:gd name="connsiteY6" fmla="*/ 427256 h 2172853"/>
              <a:gd name="connsiteX7" fmla="*/ 2736866 w 3087747"/>
              <a:gd name="connsiteY7" fmla="*/ 1095996 h 2172853"/>
              <a:gd name="connsiteX8" fmla="*/ 2129540 w 3087747"/>
              <a:gd name="connsiteY8" fmla="*/ 1362128 h 2172853"/>
              <a:gd name="connsiteX9" fmla="*/ 2143188 w 3087747"/>
              <a:gd name="connsiteY9" fmla="*/ 2099107 h 2172853"/>
              <a:gd name="connsiteX10" fmla="*/ 1413033 w 3087747"/>
              <a:gd name="connsiteY10" fmla="*/ 2146874 h 2172853"/>
              <a:gd name="connsiteX11" fmla="*/ 1413033 w 3087747"/>
              <a:gd name="connsiteY11" fmla="*/ 2092283 h 2172853"/>
              <a:gd name="connsiteX0" fmla="*/ 1352713 w 3027427"/>
              <a:gd name="connsiteY0" fmla="*/ 2076661 h 2157231"/>
              <a:gd name="connsiteX1" fmla="*/ 1352713 w 3027427"/>
              <a:gd name="connsiteY1" fmla="*/ 1366978 h 2157231"/>
              <a:gd name="connsiteX2" fmla="*/ 458785 w 3027427"/>
              <a:gd name="connsiteY2" fmla="*/ 1121317 h 2157231"/>
              <a:gd name="connsiteX3" fmla="*/ 8408 w 3027427"/>
              <a:gd name="connsiteY3" fmla="*/ 548111 h 2157231"/>
              <a:gd name="connsiteX4" fmla="*/ 827274 w 3027427"/>
              <a:gd name="connsiteY4" fmla="*/ 56793 h 2157231"/>
              <a:gd name="connsiteX5" fmla="*/ 2308057 w 3027427"/>
              <a:gd name="connsiteY5" fmla="*/ 49968 h 2157231"/>
              <a:gd name="connsiteX6" fmla="*/ 3017740 w 3027427"/>
              <a:gd name="connsiteY6" fmla="*/ 411634 h 2157231"/>
              <a:gd name="connsiteX7" fmla="*/ 2676546 w 3027427"/>
              <a:gd name="connsiteY7" fmla="*/ 1080374 h 2157231"/>
              <a:gd name="connsiteX8" fmla="*/ 2069220 w 3027427"/>
              <a:gd name="connsiteY8" fmla="*/ 1346506 h 2157231"/>
              <a:gd name="connsiteX9" fmla="*/ 2082868 w 3027427"/>
              <a:gd name="connsiteY9" fmla="*/ 2083485 h 2157231"/>
              <a:gd name="connsiteX10" fmla="*/ 1352713 w 3027427"/>
              <a:gd name="connsiteY10" fmla="*/ 2131252 h 2157231"/>
              <a:gd name="connsiteX11" fmla="*/ 1352713 w 3027427"/>
              <a:gd name="connsiteY11" fmla="*/ 2076661 h 2157231"/>
              <a:gd name="connsiteX0" fmla="*/ 1352713 w 3094105"/>
              <a:gd name="connsiteY0" fmla="*/ 2080430 h 2161000"/>
              <a:gd name="connsiteX1" fmla="*/ 1352713 w 3094105"/>
              <a:gd name="connsiteY1" fmla="*/ 1370747 h 2161000"/>
              <a:gd name="connsiteX2" fmla="*/ 458785 w 3094105"/>
              <a:gd name="connsiteY2" fmla="*/ 1125086 h 2161000"/>
              <a:gd name="connsiteX3" fmla="*/ 8408 w 3094105"/>
              <a:gd name="connsiteY3" fmla="*/ 551880 h 2161000"/>
              <a:gd name="connsiteX4" fmla="*/ 827274 w 3094105"/>
              <a:gd name="connsiteY4" fmla="*/ 60562 h 2161000"/>
              <a:gd name="connsiteX5" fmla="*/ 2308057 w 3094105"/>
              <a:gd name="connsiteY5" fmla="*/ 53737 h 2161000"/>
              <a:gd name="connsiteX6" fmla="*/ 3085979 w 3094105"/>
              <a:gd name="connsiteY6" fmla="*/ 476817 h 2161000"/>
              <a:gd name="connsiteX7" fmla="*/ 2676546 w 3094105"/>
              <a:gd name="connsiteY7" fmla="*/ 1084143 h 2161000"/>
              <a:gd name="connsiteX8" fmla="*/ 2069220 w 3094105"/>
              <a:gd name="connsiteY8" fmla="*/ 1350275 h 2161000"/>
              <a:gd name="connsiteX9" fmla="*/ 2082868 w 3094105"/>
              <a:gd name="connsiteY9" fmla="*/ 2087254 h 2161000"/>
              <a:gd name="connsiteX10" fmla="*/ 1352713 w 3094105"/>
              <a:gd name="connsiteY10" fmla="*/ 2135021 h 2161000"/>
              <a:gd name="connsiteX11" fmla="*/ 1352713 w 3094105"/>
              <a:gd name="connsiteY11" fmla="*/ 2080430 h 2161000"/>
              <a:gd name="connsiteX0" fmla="*/ 1352660 w 3094052"/>
              <a:gd name="connsiteY0" fmla="*/ 2080430 h 2165072"/>
              <a:gd name="connsiteX1" fmla="*/ 1339012 w 3094052"/>
              <a:gd name="connsiteY1" fmla="*/ 1295684 h 2165072"/>
              <a:gd name="connsiteX2" fmla="*/ 458732 w 3094052"/>
              <a:gd name="connsiteY2" fmla="*/ 1125086 h 2165072"/>
              <a:gd name="connsiteX3" fmla="*/ 8355 w 3094052"/>
              <a:gd name="connsiteY3" fmla="*/ 551880 h 2165072"/>
              <a:gd name="connsiteX4" fmla="*/ 827221 w 3094052"/>
              <a:gd name="connsiteY4" fmla="*/ 60562 h 2165072"/>
              <a:gd name="connsiteX5" fmla="*/ 2308004 w 3094052"/>
              <a:gd name="connsiteY5" fmla="*/ 53737 h 2165072"/>
              <a:gd name="connsiteX6" fmla="*/ 3085926 w 3094052"/>
              <a:gd name="connsiteY6" fmla="*/ 476817 h 2165072"/>
              <a:gd name="connsiteX7" fmla="*/ 2676493 w 3094052"/>
              <a:gd name="connsiteY7" fmla="*/ 1084143 h 2165072"/>
              <a:gd name="connsiteX8" fmla="*/ 2069167 w 3094052"/>
              <a:gd name="connsiteY8" fmla="*/ 1350275 h 2165072"/>
              <a:gd name="connsiteX9" fmla="*/ 2082815 w 3094052"/>
              <a:gd name="connsiteY9" fmla="*/ 2087254 h 2165072"/>
              <a:gd name="connsiteX10" fmla="*/ 1352660 w 3094052"/>
              <a:gd name="connsiteY10" fmla="*/ 2135021 h 2165072"/>
              <a:gd name="connsiteX11" fmla="*/ 1352660 w 3094052"/>
              <a:gd name="connsiteY11" fmla="*/ 2080430 h 2165072"/>
              <a:gd name="connsiteX0" fmla="*/ 1352478 w 3093870"/>
              <a:gd name="connsiteY0" fmla="*/ 2080430 h 2163284"/>
              <a:gd name="connsiteX1" fmla="*/ 1291062 w 3093870"/>
              <a:gd name="connsiteY1" fmla="*/ 1322979 h 2163284"/>
              <a:gd name="connsiteX2" fmla="*/ 458550 w 3093870"/>
              <a:gd name="connsiteY2" fmla="*/ 1125086 h 2163284"/>
              <a:gd name="connsiteX3" fmla="*/ 8173 w 3093870"/>
              <a:gd name="connsiteY3" fmla="*/ 551880 h 2163284"/>
              <a:gd name="connsiteX4" fmla="*/ 827039 w 3093870"/>
              <a:gd name="connsiteY4" fmla="*/ 60562 h 2163284"/>
              <a:gd name="connsiteX5" fmla="*/ 2307822 w 3093870"/>
              <a:gd name="connsiteY5" fmla="*/ 53737 h 2163284"/>
              <a:gd name="connsiteX6" fmla="*/ 3085744 w 3093870"/>
              <a:gd name="connsiteY6" fmla="*/ 476817 h 2163284"/>
              <a:gd name="connsiteX7" fmla="*/ 2676311 w 3093870"/>
              <a:gd name="connsiteY7" fmla="*/ 1084143 h 2163284"/>
              <a:gd name="connsiteX8" fmla="*/ 2068985 w 3093870"/>
              <a:gd name="connsiteY8" fmla="*/ 1350275 h 2163284"/>
              <a:gd name="connsiteX9" fmla="*/ 2082633 w 3093870"/>
              <a:gd name="connsiteY9" fmla="*/ 2087254 h 2163284"/>
              <a:gd name="connsiteX10" fmla="*/ 1352478 w 3093870"/>
              <a:gd name="connsiteY10" fmla="*/ 2135021 h 2163284"/>
              <a:gd name="connsiteX11" fmla="*/ 1352478 w 3093870"/>
              <a:gd name="connsiteY11" fmla="*/ 2080430 h 2163284"/>
              <a:gd name="connsiteX0" fmla="*/ 1318359 w 3093870"/>
              <a:gd name="connsiteY0" fmla="*/ 2080430 h 2163284"/>
              <a:gd name="connsiteX1" fmla="*/ 1291062 w 3093870"/>
              <a:gd name="connsiteY1" fmla="*/ 1322979 h 2163284"/>
              <a:gd name="connsiteX2" fmla="*/ 458550 w 3093870"/>
              <a:gd name="connsiteY2" fmla="*/ 1125086 h 2163284"/>
              <a:gd name="connsiteX3" fmla="*/ 8173 w 3093870"/>
              <a:gd name="connsiteY3" fmla="*/ 551880 h 2163284"/>
              <a:gd name="connsiteX4" fmla="*/ 827039 w 3093870"/>
              <a:gd name="connsiteY4" fmla="*/ 60562 h 2163284"/>
              <a:gd name="connsiteX5" fmla="*/ 2307822 w 3093870"/>
              <a:gd name="connsiteY5" fmla="*/ 53737 h 2163284"/>
              <a:gd name="connsiteX6" fmla="*/ 3085744 w 3093870"/>
              <a:gd name="connsiteY6" fmla="*/ 476817 h 2163284"/>
              <a:gd name="connsiteX7" fmla="*/ 2676311 w 3093870"/>
              <a:gd name="connsiteY7" fmla="*/ 1084143 h 2163284"/>
              <a:gd name="connsiteX8" fmla="*/ 2068985 w 3093870"/>
              <a:gd name="connsiteY8" fmla="*/ 1350275 h 2163284"/>
              <a:gd name="connsiteX9" fmla="*/ 2082633 w 3093870"/>
              <a:gd name="connsiteY9" fmla="*/ 2087254 h 2163284"/>
              <a:gd name="connsiteX10" fmla="*/ 1352478 w 3093870"/>
              <a:gd name="connsiteY10" fmla="*/ 2135021 h 2163284"/>
              <a:gd name="connsiteX11" fmla="*/ 1318359 w 3093870"/>
              <a:gd name="connsiteY11" fmla="*/ 2080430 h 2163284"/>
              <a:gd name="connsiteX0" fmla="*/ 1318359 w 3093870"/>
              <a:gd name="connsiteY0" fmla="*/ 2080430 h 2142044"/>
              <a:gd name="connsiteX1" fmla="*/ 1291062 w 3093870"/>
              <a:gd name="connsiteY1" fmla="*/ 1322979 h 2142044"/>
              <a:gd name="connsiteX2" fmla="*/ 458550 w 3093870"/>
              <a:gd name="connsiteY2" fmla="*/ 1125086 h 2142044"/>
              <a:gd name="connsiteX3" fmla="*/ 8173 w 3093870"/>
              <a:gd name="connsiteY3" fmla="*/ 551880 h 2142044"/>
              <a:gd name="connsiteX4" fmla="*/ 827039 w 3093870"/>
              <a:gd name="connsiteY4" fmla="*/ 60562 h 2142044"/>
              <a:gd name="connsiteX5" fmla="*/ 2307822 w 3093870"/>
              <a:gd name="connsiteY5" fmla="*/ 53737 h 2142044"/>
              <a:gd name="connsiteX6" fmla="*/ 3085744 w 3093870"/>
              <a:gd name="connsiteY6" fmla="*/ 476817 h 2142044"/>
              <a:gd name="connsiteX7" fmla="*/ 2676311 w 3093870"/>
              <a:gd name="connsiteY7" fmla="*/ 1084143 h 2142044"/>
              <a:gd name="connsiteX8" fmla="*/ 2068985 w 3093870"/>
              <a:gd name="connsiteY8" fmla="*/ 1350275 h 2142044"/>
              <a:gd name="connsiteX9" fmla="*/ 2082633 w 3093870"/>
              <a:gd name="connsiteY9" fmla="*/ 2087254 h 2142044"/>
              <a:gd name="connsiteX10" fmla="*/ 1311534 w 3093870"/>
              <a:gd name="connsiteY10" fmla="*/ 2073606 h 2142044"/>
              <a:gd name="connsiteX11" fmla="*/ 1318359 w 3093870"/>
              <a:gd name="connsiteY11" fmla="*/ 2080430 h 2142044"/>
              <a:gd name="connsiteX0" fmla="*/ 1311535 w 3093870"/>
              <a:gd name="connsiteY0" fmla="*/ 2121373 h 2168833"/>
              <a:gd name="connsiteX1" fmla="*/ 1291062 w 3093870"/>
              <a:gd name="connsiteY1" fmla="*/ 1322979 h 2168833"/>
              <a:gd name="connsiteX2" fmla="*/ 458550 w 3093870"/>
              <a:gd name="connsiteY2" fmla="*/ 1125086 h 2168833"/>
              <a:gd name="connsiteX3" fmla="*/ 8173 w 3093870"/>
              <a:gd name="connsiteY3" fmla="*/ 551880 h 2168833"/>
              <a:gd name="connsiteX4" fmla="*/ 827039 w 3093870"/>
              <a:gd name="connsiteY4" fmla="*/ 60562 h 2168833"/>
              <a:gd name="connsiteX5" fmla="*/ 2307822 w 3093870"/>
              <a:gd name="connsiteY5" fmla="*/ 53737 h 2168833"/>
              <a:gd name="connsiteX6" fmla="*/ 3085744 w 3093870"/>
              <a:gd name="connsiteY6" fmla="*/ 476817 h 2168833"/>
              <a:gd name="connsiteX7" fmla="*/ 2676311 w 3093870"/>
              <a:gd name="connsiteY7" fmla="*/ 1084143 h 2168833"/>
              <a:gd name="connsiteX8" fmla="*/ 2068985 w 3093870"/>
              <a:gd name="connsiteY8" fmla="*/ 1350275 h 2168833"/>
              <a:gd name="connsiteX9" fmla="*/ 2082633 w 3093870"/>
              <a:gd name="connsiteY9" fmla="*/ 2087254 h 2168833"/>
              <a:gd name="connsiteX10" fmla="*/ 1311534 w 3093870"/>
              <a:gd name="connsiteY10" fmla="*/ 2073606 h 2168833"/>
              <a:gd name="connsiteX11" fmla="*/ 1311535 w 3093870"/>
              <a:gd name="connsiteY11" fmla="*/ 2121373 h 2168833"/>
              <a:gd name="connsiteX0" fmla="*/ 1311534 w 3093870"/>
              <a:gd name="connsiteY0" fmla="*/ 2073606 h 2142044"/>
              <a:gd name="connsiteX1" fmla="*/ 1291062 w 3093870"/>
              <a:gd name="connsiteY1" fmla="*/ 1322979 h 2142044"/>
              <a:gd name="connsiteX2" fmla="*/ 458550 w 3093870"/>
              <a:gd name="connsiteY2" fmla="*/ 1125086 h 2142044"/>
              <a:gd name="connsiteX3" fmla="*/ 8173 w 3093870"/>
              <a:gd name="connsiteY3" fmla="*/ 551880 h 2142044"/>
              <a:gd name="connsiteX4" fmla="*/ 827039 w 3093870"/>
              <a:gd name="connsiteY4" fmla="*/ 60562 h 2142044"/>
              <a:gd name="connsiteX5" fmla="*/ 2307822 w 3093870"/>
              <a:gd name="connsiteY5" fmla="*/ 53737 h 2142044"/>
              <a:gd name="connsiteX6" fmla="*/ 3085744 w 3093870"/>
              <a:gd name="connsiteY6" fmla="*/ 476817 h 2142044"/>
              <a:gd name="connsiteX7" fmla="*/ 2676311 w 3093870"/>
              <a:gd name="connsiteY7" fmla="*/ 1084143 h 2142044"/>
              <a:gd name="connsiteX8" fmla="*/ 2068985 w 3093870"/>
              <a:gd name="connsiteY8" fmla="*/ 1350275 h 2142044"/>
              <a:gd name="connsiteX9" fmla="*/ 2082633 w 3093870"/>
              <a:gd name="connsiteY9" fmla="*/ 2087254 h 2142044"/>
              <a:gd name="connsiteX10" fmla="*/ 1311534 w 3093870"/>
              <a:gd name="connsiteY10" fmla="*/ 2073606 h 2142044"/>
              <a:gd name="connsiteX0" fmla="*/ 1311534 w 3093870"/>
              <a:gd name="connsiteY0" fmla="*/ 2073606 h 2142044"/>
              <a:gd name="connsiteX1" fmla="*/ 1291062 w 3093870"/>
              <a:gd name="connsiteY1" fmla="*/ 1322979 h 2142044"/>
              <a:gd name="connsiteX2" fmla="*/ 458550 w 3093870"/>
              <a:gd name="connsiteY2" fmla="*/ 1050024 h 2142044"/>
              <a:gd name="connsiteX3" fmla="*/ 8173 w 3093870"/>
              <a:gd name="connsiteY3" fmla="*/ 551880 h 2142044"/>
              <a:gd name="connsiteX4" fmla="*/ 827039 w 3093870"/>
              <a:gd name="connsiteY4" fmla="*/ 60562 h 2142044"/>
              <a:gd name="connsiteX5" fmla="*/ 2307822 w 3093870"/>
              <a:gd name="connsiteY5" fmla="*/ 53737 h 2142044"/>
              <a:gd name="connsiteX6" fmla="*/ 3085744 w 3093870"/>
              <a:gd name="connsiteY6" fmla="*/ 476817 h 2142044"/>
              <a:gd name="connsiteX7" fmla="*/ 2676311 w 3093870"/>
              <a:gd name="connsiteY7" fmla="*/ 1084143 h 2142044"/>
              <a:gd name="connsiteX8" fmla="*/ 2068985 w 3093870"/>
              <a:gd name="connsiteY8" fmla="*/ 1350275 h 2142044"/>
              <a:gd name="connsiteX9" fmla="*/ 2082633 w 3093870"/>
              <a:gd name="connsiteY9" fmla="*/ 2087254 h 2142044"/>
              <a:gd name="connsiteX10" fmla="*/ 1311534 w 3093870"/>
              <a:gd name="connsiteY10" fmla="*/ 2073606 h 2142044"/>
              <a:gd name="connsiteX0" fmla="*/ 1310662 w 3092998"/>
              <a:gd name="connsiteY0" fmla="*/ 2073606 h 2142044"/>
              <a:gd name="connsiteX1" fmla="*/ 1029642 w 3092998"/>
              <a:gd name="connsiteY1" fmla="*/ 1205113 h 2142044"/>
              <a:gd name="connsiteX2" fmla="*/ 457678 w 3092998"/>
              <a:gd name="connsiteY2" fmla="*/ 1050024 h 2142044"/>
              <a:gd name="connsiteX3" fmla="*/ 7301 w 3092998"/>
              <a:gd name="connsiteY3" fmla="*/ 551880 h 2142044"/>
              <a:gd name="connsiteX4" fmla="*/ 826167 w 3092998"/>
              <a:gd name="connsiteY4" fmla="*/ 60562 h 2142044"/>
              <a:gd name="connsiteX5" fmla="*/ 2306950 w 3092998"/>
              <a:gd name="connsiteY5" fmla="*/ 53737 h 2142044"/>
              <a:gd name="connsiteX6" fmla="*/ 3084872 w 3092998"/>
              <a:gd name="connsiteY6" fmla="*/ 476817 h 2142044"/>
              <a:gd name="connsiteX7" fmla="*/ 2675439 w 3092998"/>
              <a:gd name="connsiteY7" fmla="*/ 1084143 h 2142044"/>
              <a:gd name="connsiteX8" fmla="*/ 2068113 w 3092998"/>
              <a:gd name="connsiteY8" fmla="*/ 1350275 h 2142044"/>
              <a:gd name="connsiteX9" fmla="*/ 2081761 w 3092998"/>
              <a:gd name="connsiteY9" fmla="*/ 2087254 h 2142044"/>
              <a:gd name="connsiteX10" fmla="*/ 1310662 w 3092998"/>
              <a:gd name="connsiteY10" fmla="*/ 2073606 h 2142044"/>
              <a:gd name="connsiteX0" fmla="*/ 1310662 w 3092207"/>
              <a:gd name="connsiteY0" fmla="*/ 2073606 h 2142044"/>
              <a:gd name="connsiteX1" fmla="*/ 1029642 w 3092207"/>
              <a:gd name="connsiteY1" fmla="*/ 1205113 h 2142044"/>
              <a:gd name="connsiteX2" fmla="*/ 457678 w 3092207"/>
              <a:gd name="connsiteY2" fmla="*/ 1050024 h 2142044"/>
              <a:gd name="connsiteX3" fmla="*/ 7301 w 3092207"/>
              <a:gd name="connsiteY3" fmla="*/ 551880 h 2142044"/>
              <a:gd name="connsiteX4" fmla="*/ 826167 w 3092207"/>
              <a:gd name="connsiteY4" fmla="*/ 60562 h 2142044"/>
              <a:gd name="connsiteX5" fmla="*/ 2306950 w 3092207"/>
              <a:gd name="connsiteY5" fmla="*/ 53737 h 2142044"/>
              <a:gd name="connsiteX6" fmla="*/ 3084872 w 3092207"/>
              <a:gd name="connsiteY6" fmla="*/ 476817 h 2142044"/>
              <a:gd name="connsiteX7" fmla="*/ 2675439 w 3092207"/>
              <a:gd name="connsiteY7" fmla="*/ 1084143 h 2142044"/>
              <a:gd name="connsiteX8" fmla="*/ 2303847 w 3092207"/>
              <a:gd name="connsiteY8" fmla="*/ 1164169 h 2142044"/>
              <a:gd name="connsiteX9" fmla="*/ 2081761 w 3092207"/>
              <a:gd name="connsiteY9" fmla="*/ 2087254 h 2142044"/>
              <a:gd name="connsiteX10" fmla="*/ 1310662 w 3092207"/>
              <a:gd name="connsiteY10" fmla="*/ 2073606 h 2142044"/>
              <a:gd name="connsiteX0" fmla="*/ 1310662 w 3130744"/>
              <a:gd name="connsiteY0" fmla="*/ 2073606 h 2142044"/>
              <a:gd name="connsiteX1" fmla="*/ 1029642 w 3130744"/>
              <a:gd name="connsiteY1" fmla="*/ 1205113 h 2142044"/>
              <a:gd name="connsiteX2" fmla="*/ 457678 w 3130744"/>
              <a:gd name="connsiteY2" fmla="*/ 1050024 h 2142044"/>
              <a:gd name="connsiteX3" fmla="*/ 7301 w 3130744"/>
              <a:gd name="connsiteY3" fmla="*/ 551880 h 2142044"/>
              <a:gd name="connsiteX4" fmla="*/ 826167 w 3130744"/>
              <a:gd name="connsiteY4" fmla="*/ 60562 h 2142044"/>
              <a:gd name="connsiteX5" fmla="*/ 2306950 w 3130744"/>
              <a:gd name="connsiteY5" fmla="*/ 53737 h 2142044"/>
              <a:gd name="connsiteX6" fmla="*/ 3084872 w 3130744"/>
              <a:gd name="connsiteY6" fmla="*/ 476817 h 2142044"/>
              <a:gd name="connsiteX7" fmla="*/ 2960802 w 3130744"/>
              <a:gd name="connsiteY7" fmla="*/ 1139975 h 2142044"/>
              <a:gd name="connsiteX8" fmla="*/ 2303847 w 3130744"/>
              <a:gd name="connsiteY8" fmla="*/ 1164169 h 2142044"/>
              <a:gd name="connsiteX9" fmla="*/ 2081761 w 3130744"/>
              <a:gd name="connsiteY9" fmla="*/ 2087254 h 2142044"/>
              <a:gd name="connsiteX10" fmla="*/ 1310662 w 3130744"/>
              <a:gd name="connsiteY10" fmla="*/ 2073606 h 2142044"/>
              <a:gd name="connsiteX0" fmla="*/ 1319440 w 3139522"/>
              <a:gd name="connsiteY0" fmla="*/ 2073606 h 2142044"/>
              <a:gd name="connsiteX1" fmla="*/ 1038420 w 3139522"/>
              <a:gd name="connsiteY1" fmla="*/ 1205113 h 2142044"/>
              <a:gd name="connsiteX2" fmla="*/ 348589 w 3139522"/>
              <a:gd name="connsiteY2" fmla="*/ 1105856 h 2142044"/>
              <a:gd name="connsiteX3" fmla="*/ 16079 w 3139522"/>
              <a:gd name="connsiteY3" fmla="*/ 551880 h 2142044"/>
              <a:gd name="connsiteX4" fmla="*/ 834945 w 3139522"/>
              <a:gd name="connsiteY4" fmla="*/ 60562 h 2142044"/>
              <a:gd name="connsiteX5" fmla="*/ 2315728 w 3139522"/>
              <a:gd name="connsiteY5" fmla="*/ 53737 h 2142044"/>
              <a:gd name="connsiteX6" fmla="*/ 3093650 w 3139522"/>
              <a:gd name="connsiteY6" fmla="*/ 476817 h 2142044"/>
              <a:gd name="connsiteX7" fmla="*/ 2969580 w 3139522"/>
              <a:gd name="connsiteY7" fmla="*/ 1139975 h 2142044"/>
              <a:gd name="connsiteX8" fmla="*/ 2312625 w 3139522"/>
              <a:gd name="connsiteY8" fmla="*/ 1164169 h 2142044"/>
              <a:gd name="connsiteX9" fmla="*/ 2090539 w 3139522"/>
              <a:gd name="connsiteY9" fmla="*/ 2087254 h 2142044"/>
              <a:gd name="connsiteX10" fmla="*/ 1319440 w 3139522"/>
              <a:gd name="connsiteY10" fmla="*/ 2073606 h 2142044"/>
              <a:gd name="connsiteX0" fmla="*/ 1139538 w 3139522"/>
              <a:gd name="connsiteY0" fmla="*/ 2098420 h 2148426"/>
              <a:gd name="connsiteX1" fmla="*/ 1038420 w 3139522"/>
              <a:gd name="connsiteY1" fmla="*/ 1205113 h 2148426"/>
              <a:gd name="connsiteX2" fmla="*/ 348589 w 3139522"/>
              <a:gd name="connsiteY2" fmla="*/ 1105856 h 2148426"/>
              <a:gd name="connsiteX3" fmla="*/ 16079 w 3139522"/>
              <a:gd name="connsiteY3" fmla="*/ 551880 h 2148426"/>
              <a:gd name="connsiteX4" fmla="*/ 834945 w 3139522"/>
              <a:gd name="connsiteY4" fmla="*/ 60562 h 2148426"/>
              <a:gd name="connsiteX5" fmla="*/ 2315728 w 3139522"/>
              <a:gd name="connsiteY5" fmla="*/ 53737 h 2148426"/>
              <a:gd name="connsiteX6" fmla="*/ 3093650 w 3139522"/>
              <a:gd name="connsiteY6" fmla="*/ 476817 h 2148426"/>
              <a:gd name="connsiteX7" fmla="*/ 2969580 w 3139522"/>
              <a:gd name="connsiteY7" fmla="*/ 1139975 h 2148426"/>
              <a:gd name="connsiteX8" fmla="*/ 2312625 w 3139522"/>
              <a:gd name="connsiteY8" fmla="*/ 1164169 h 2148426"/>
              <a:gd name="connsiteX9" fmla="*/ 2090539 w 3139522"/>
              <a:gd name="connsiteY9" fmla="*/ 2087254 h 2148426"/>
              <a:gd name="connsiteX10" fmla="*/ 1139538 w 3139522"/>
              <a:gd name="connsiteY10" fmla="*/ 2098420 h 2148426"/>
              <a:gd name="connsiteX0" fmla="*/ 1139538 w 3139522"/>
              <a:gd name="connsiteY0" fmla="*/ 2098420 h 2157470"/>
              <a:gd name="connsiteX1" fmla="*/ 1038420 w 3139522"/>
              <a:gd name="connsiteY1" fmla="*/ 1205113 h 2157470"/>
              <a:gd name="connsiteX2" fmla="*/ 348589 w 3139522"/>
              <a:gd name="connsiteY2" fmla="*/ 1105856 h 2157470"/>
              <a:gd name="connsiteX3" fmla="*/ 16079 w 3139522"/>
              <a:gd name="connsiteY3" fmla="*/ 551880 h 2157470"/>
              <a:gd name="connsiteX4" fmla="*/ 834945 w 3139522"/>
              <a:gd name="connsiteY4" fmla="*/ 60562 h 2157470"/>
              <a:gd name="connsiteX5" fmla="*/ 2315728 w 3139522"/>
              <a:gd name="connsiteY5" fmla="*/ 53737 h 2157470"/>
              <a:gd name="connsiteX6" fmla="*/ 3093650 w 3139522"/>
              <a:gd name="connsiteY6" fmla="*/ 476817 h 2157470"/>
              <a:gd name="connsiteX7" fmla="*/ 2969580 w 3139522"/>
              <a:gd name="connsiteY7" fmla="*/ 1139975 h 2157470"/>
              <a:gd name="connsiteX8" fmla="*/ 2312625 w 3139522"/>
              <a:gd name="connsiteY8" fmla="*/ 1164169 h 2157470"/>
              <a:gd name="connsiteX9" fmla="*/ 2301459 w 3139522"/>
              <a:gd name="connsiteY9" fmla="*/ 2099661 h 2157470"/>
              <a:gd name="connsiteX10" fmla="*/ 1139538 w 3139522"/>
              <a:gd name="connsiteY10" fmla="*/ 2098420 h 2157470"/>
              <a:gd name="connsiteX0" fmla="*/ 1139538 w 3139522"/>
              <a:gd name="connsiteY0" fmla="*/ 2281383 h 2340433"/>
              <a:gd name="connsiteX1" fmla="*/ 1038420 w 3139522"/>
              <a:gd name="connsiteY1" fmla="*/ 1388076 h 2340433"/>
              <a:gd name="connsiteX2" fmla="*/ 348589 w 3139522"/>
              <a:gd name="connsiteY2" fmla="*/ 1288819 h 2340433"/>
              <a:gd name="connsiteX3" fmla="*/ 16079 w 3139522"/>
              <a:gd name="connsiteY3" fmla="*/ 734843 h 2340433"/>
              <a:gd name="connsiteX4" fmla="*/ 834945 w 3139522"/>
              <a:gd name="connsiteY4" fmla="*/ 20197 h 2340433"/>
              <a:gd name="connsiteX5" fmla="*/ 2315728 w 3139522"/>
              <a:gd name="connsiteY5" fmla="*/ 236700 h 2340433"/>
              <a:gd name="connsiteX6" fmla="*/ 3093650 w 3139522"/>
              <a:gd name="connsiteY6" fmla="*/ 659780 h 2340433"/>
              <a:gd name="connsiteX7" fmla="*/ 2969580 w 3139522"/>
              <a:gd name="connsiteY7" fmla="*/ 1322938 h 2340433"/>
              <a:gd name="connsiteX8" fmla="*/ 2312625 w 3139522"/>
              <a:gd name="connsiteY8" fmla="*/ 1347132 h 2340433"/>
              <a:gd name="connsiteX9" fmla="*/ 2301459 w 3139522"/>
              <a:gd name="connsiteY9" fmla="*/ 2282624 h 2340433"/>
              <a:gd name="connsiteX10" fmla="*/ 1139538 w 3139522"/>
              <a:gd name="connsiteY10" fmla="*/ 2281383 h 2340433"/>
              <a:gd name="connsiteX0" fmla="*/ 1139538 w 3132254"/>
              <a:gd name="connsiteY0" fmla="*/ 2339679 h 2398729"/>
              <a:gd name="connsiteX1" fmla="*/ 1038420 w 3132254"/>
              <a:gd name="connsiteY1" fmla="*/ 1446372 h 2398729"/>
              <a:gd name="connsiteX2" fmla="*/ 348589 w 3132254"/>
              <a:gd name="connsiteY2" fmla="*/ 1347115 h 2398729"/>
              <a:gd name="connsiteX3" fmla="*/ 16079 w 3132254"/>
              <a:gd name="connsiteY3" fmla="*/ 793139 h 2398729"/>
              <a:gd name="connsiteX4" fmla="*/ 834945 w 3132254"/>
              <a:gd name="connsiteY4" fmla="*/ 78493 h 2398729"/>
              <a:gd name="connsiteX5" fmla="*/ 2414985 w 3132254"/>
              <a:gd name="connsiteY5" fmla="*/ 90280 h 2398729"/>
              <a:gd name="connsiteX6" fmla="*/ 3093650 w 3132254"/>
              <a:gd name="connsiteY6" fmla="*/ 718076 h 2398729"/>
              <a:gd name="connsiteX7" fmla="*/ 2969580 w 3132254"/>
              <a:gd name="connsiteY7" fmla="*/ 1381234 h 2398729"/>
              <a:gd name="connsiteX8" fmla="*/ 2312625 w 3132254"/>
              <a:gd name="connsiteY8" fmla="*/ 1405428 h 2398729"/>
              <a:gd name="connsiteX9" fmla="*/ 2301459 w 3132254"/>
              <a:gd name="connsiteY9" fmla="*/ 2340920 h 2398729"/>
              <a:gd name="connsiteX10" fmla="*/ 1139538 w 3132254"/>
              <a:gd name="connsiteY10" fmla="*/ 2339679 h 2398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32254" h="2398729">
                <a:moveTo>
                  <a:pt x="1139538" y="2339679"/>
                </a:moveTo>
                <a:cubicBezTo>
                  <a:pt x="1007610" y="2212300"/>
                  <a:pt x="1170245" y="1611799"/>
                  <a:pt x="1038420" y="1446372"/>
                </a:cubicBezTo>
                <a:cubicBezTo>
                  <a:pt x="906595" y="1280945"/>
                  <a:pt x="518979" y="1455987"/>
                  <a:pt x="348589" y="1347115"/>
                </a:cubicBezTo>
                <a:cubicBezTo>
                  <a:pt x="178199" y="1238243"/>
                  <a:pt x="-64980" y="1004576"/>
                  <a:pt x="16079" y="793139"/>
                </a:cubicBezTo>
                <a:cubicBezTo>
                  <a:pt x="97138" y="581702"/>
                  <a:pt x="435127" y="195636"/>
                  <a:pt x="834945" y="78493"/>
                </a:cubicBezTo>
                <a:cubicBezTo>
                  <a:pt x="1234763" y="-38650"/>
                  <a:pt x="2038534" y="-16317"/>
                  <a:pt x="2414985" y="90280"/>
                </a:cubicBezTo>
                <a:cubicBezTo>
                  <a:pt x="2791436" y="196877"/>
                  <a:pt x="3001218" y="502917"/>
                  <a:pt x="3093650" y="718076"/>
                </a:cubicBezTo>
                <a:cubicBezTo>
                  <a:pt x="3186082" y="933235"/>
                  <a:pt x="3099751" y="1266675"/>
                  <a:pt x="2969580" y="1381234"/>
                </a:cubicBezTo>
                <a:cubicBezTo>
                  <a:pt x="2839409" y="1495793"/>
                  <a:pt x="2423979" y="1245480"/>
                  <a:pt x="2312625" y="1405428"/>
                </a:cubicBezTo>
                <a:cubicBezTo>
                  <a:pt x="2201271" y="1565376"/>
                  <a:pt x="2420877" y="2210129"/>
                  <a:pt x="2301459" y="2340920"/>
                </a:cubicBezTo>
                <a:cubicBezTo>
                  <a:pt x="2182041" y="2471711"/>
                  <a:pt x="1139538" y="2339679"/>
                  <a:pt x="1139538" y="2339679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Woman by knollbac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9" b="28197"/>
          <a:stretch/>
        </p:blipFill>
        <p:spPr>
          <a:xfrm>
            <a:off x="1189319" y="3355016"/>
            <a:ext cx="3952861" cy="1792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  <p:pic>
        <p:nvPicPr>
          <p:cNvPr id="8" name="Picture 7" descr="smiling man face by knollbaco - smiling man face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6"/>
          <a:stretch/>
        </p:blipFill>
        <p:spPr>
          <a:xfrm>
            <a:off x="4233319" y="3208713"/>
            <a:ext cx="3047942" cy="2288526"/>
          </a:xfrm>
          <a:prstGeom prst="rect">
            <a:avLst/>
          </a:prstGeom>
        </p:spPr>
      </p:pic>
      <p:pic>
        <p:nvPicPr>
          <p:cNvPr id="18" name="Picture 17" descr="smiling man face by knollbaco - smiling man face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1" r="21681" b="74770"/>
          <a:stretch/>
        </p:blipFill>
        <p:spPr>
          <a:xfrm>
            <a:off x="4967591" y="2444453"/>
            <a:ext cx="1660188" cy="769010"/>
          </a:xfrm>
          <a:prstGeom prst="rect">
            <a:avLst/>
          </a:prstGeom>
        </p:spPr>
      </p:pic>
      <p:pic>
        <p:nvPicPr>
          <p:cNvPr id="19" name="Picture 18" descr="Woman by knollbaco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t="8962" r="22321" b="73685"/>
          <a:stretch/>
        </p:blipFill>
        <p:spPr>
          <a:xfrm>
            <a:off x="2185481" y="2668137"/>
            <a:ext cx="2081719" cy="6859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48418" y="5008728"/>
            <a:ext cx="2142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www.jet.com</a:t>
            </a:r>
          </a:p>
        </p:txBody>
      </p:sp>
    </p:spTree>
    <p:extLst>
      <p:ext uri="{BB962C8B-B14F-4D97-AF65-F5344CB8AC3E}">
        <p14:creationId xmlns:p14="http://schemas.microsoft.com/office/powerpoint/2010/main" val="15618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19375 -0.103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-518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0.19739 -0.11505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-576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0 L -0.00173 -0.179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900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38889E-6 0.07084 L -0.00174 -0.109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90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  <p:bldP spid="27" grpId="1" animBg="1"/>
      <p:bldP spid="27" grpId="2" animBg="1"/>
      <p:bldP spid="27" grpId="3" animBg="1"/>
      <p:bldP spid="26" grpId="0" animBg="1"/>
      <p:bldP spid="26" grpId="1" animBg="1"/>
      <p:bldP spid="26" grpId="2" animBg="1"/>
      <p:bldP spid="26" grpId="3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703945"/>
            <a:ext cx="8200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24:31 ~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will send His angels with a great sound of a trumpet, and they will gather together His elect from the four winds, from one end of heaven to the other.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9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6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703945"/>
            <a:ext cx="8200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Mysterious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better, as NASB, NIV –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4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703945"/>
            <a:ext cx="82005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10:6-8 ~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righteousness of faith speaks in this way, “Do not say in your heart, ‘Who will ascend into heaven?’” (that is, to bring Christ down from above)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or, “‘Who will descend into the abyss?’ ” (that is, to bring Christ up from the dead).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what does it say? “The word is near you, in your mouth and in your heart” (that is, the word of faith which we preach) …</a:t>
            </a:r>
            <a:endParaRPr lang="en-US" sz="115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8" name="TextBox 7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43" y="703945"/>
            <a:ext cx="82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1-4) 1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sermon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343" y="1226453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5-26) 2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sermon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4743" y="1748961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27-28) 3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sermon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7143" y="2271469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29-30) 4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sermon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9543" y="2793977"/>
            <a:ext cx="522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31-33) Moses’ farewell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1943" y="3316485"/>
            <a:ext cx="736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34) Moses’ death and burial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8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6" grpId="0"/>
      <p:bldP spid="16" grpId="1"/>
      <p:bldP spid="17" grpId="0"/>
      <p:bldP spid="18" grpId="0"/>
      <p:bldP spid="18" grpId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0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943" y="703945"/>
            <a:ext cx="820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Covenant</a:t>
            </a:r>
            <a:r>
              <a:rPr lang="en-US" sz="3200" dirty="0"/>
              <a:t> ~ 7x in chapter 29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Robinhoo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9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  <p:pic>
        <p:nvPicPr>
          <p:cNvPr id="1026" name="Picture 2" descr="http://www.spidermancrawlspace.com/wordpress/wp-content/uploads/2011/06/uncle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46" y="1709709"/>
            <a:ext cx="6085332" cy="4563999"/>
          </a:xfrm>
          <a:prstGeom prst="rect">
            <a:avLst/>
          </a:prstGeom>
          <a:noFill/>
          <a:effectLst>
            <a:outerShdw blurRad="127000" dist="368300" dir="5400000" sx="97000" sy="97000" algn="t" rotWithShape="0">
              <a:schemeClr val="bg1">
                <a:alpha val="35000"/>
              </a:scheme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/>
          <p:cNvSpPr/>
          <p:nvPr/>
        </p:nvSpPr>
        <p:spPr>
          <a:xfrm>
            <a:off x="3602659" y="1147132"/>
            <a:ext cx="1942124" cy="1035536"/>
          </a:xfrm>
          <a:prstGeom prst="wedgeEllipseCallout">
            <a:avLst>
              <a:gd name="adj1" fmla="val -52259"/>
              <a:gd name="adj2" fmla="val 1439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63807" y="1303996"/>
            <a:ext cx="1995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With great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trials…</a:t>
            </a:r>
          </a:p>
        </p:txBody>
      </p:sp>
      <p:sp>
        <p:nvSpPr>
          <p:cNvPr id="7" name="Oval 6"/>
          <p:cNvSpPr/>
          <p:nvPr/>
        </p:nvSpPr>
        <p:spPr>
          <a:xfrm>
            <a:off x="5370611" y="927181"/>
            <a:ext cx="2517796" cy="9698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33760" y="942668"/>
            <a:ext cx="2331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come great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wonders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, Peter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663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  <p:pic>
        <p:nvPicPr>
          <p:cNvPr id="13" name="Picture 12" descr="Israel (greater).jpg"/>
          <p:cNvPicPr>
            <a:picLocks noChangeAspect="1"/>
          </p:cNvPicPr>
          <p:nvPr/>
        </p:nvPicPr>
        <p:blipFill>
          <a:blip r:embed="rId8"/>
          <a:srcRect l="23115" b="22222"/>
          <a:stretch>
            <a:fillRect/>
          </a:stretch>
        </p:blipFill>
        <p:spPr>
          <a:xfrm>
            <a:off x="1661716" y="586494"/>
            <a:ext cx="5896769" cy="56338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2" name="Freeform: Shape 41"/>
          <p:cNvSpPr/>
          <p:nvPr/>
        </p:nvSpPr>
        <p:spPr>
          <a:xfrm>
            <a:off x="4815101" y="2898464"/>
            <a:ext cx="1296416" cy="871729"/>
          </a:xfrm>
          <a:custGeom>
            <a:avLst/>
            <a:gdLst>
              <a:gd name="connsiteX0" fmla="*/ 803564 w 1066800"/>
              <a:gd name="connsiteY0" fmla="*/ 600363 h 715818"/>
              <a:gd name="connsiteX1" fmla="*/ 489527 w 1066800"/>
              <a:gd name="connsiteY1" fmla="*/ 609600 h 715818"/>
              <a:gd name="connsiteX2" fmla="*/ 207818 w 1066800"/>
              <a:gd name="connsiteY2" fmla="*/ 609600 h 715818"/>
              <a:gd name="connsiteX3" fmla="*/ 32327 w 1066800"/>
              <a:gd name="connsiteY3" fmla="*/ 540327 h 715818"/>
              <a:gd name="connsiteX4" fmla="*/ 0 w 1066800"/>
              <a:gd name="connsiteY4" fmla="*/ 332509 h 715818"/>
              <a:gd name="connsiteX5" fmla="*/ 87745 w 1066800"/>
              <a:gd name="connsiteY5" fmla="*/ 106218 h 715818"/>
              <a:gd name="connsiteX6" fmla="*/ 374073 w 1066800"/>
              <a:gd name="connsiteY6" fmla="*/ 9236 h 715818"/>
              <a:gd name="connsiteX7" fmla="*/ 766618 w 1066800"/>
              <a:gd name="connsiteY7" fmla="*/ 0 h 715818"/>
              <a:gd name="connsiteX8" fmla="*/ 928255 w 1066800"/>
              <a:gd name="connsiteY8" fmla="*/ 55418 h 715818"/>
              <a:gd name="connsiteX9" fmla="*/ 1066800 w 1066800"/>
              <a:gd name="connsiteY9" fmla="*/ 198581 h 715818"/>
              <a:gd name="connsiteX10" fmla="*/ 1057564 w 1066800"/>
              <a:gd name="connsiteY10" fmla="*/ 526472 h 715818"/>
              <a:gd name="connsiteX11" fmla="*/ 1039091 w 1066800"/>
              <a:gd name="connsiteY11" fmla="*/ 715818 h 715818"/>
              <a:gd name="connsiteX12" fmla="*/ 803564 w 1066800"/>
              <a:gd name="connsiteY12" fmla="*/ 600363 h 715818"/>
              <a:gd name="connsiteX0" fmla="*/ 803564 w 1066800"/>
              <a:gd name="connsiteY0" fmla="*/ 600363 h 634476"/>
              <a:gd name="connsiteX1" fmla="*/ 489527 w 1066800"/>
              <a:gd name="connsiteY1" fmla="*/ 609600 h 634476"/>
              <a:gd name="connsiteX2" fmla="*/ 207818 w 1066800"/>
              <a:gd name="connsiteY2" fmla="*/ 609600 h 634476"/>
              <a:gd name="connsiteX3" fmla="*/ 32327 w 1066800"/>
              <a:gd name="connsiteY3" fmla="*/ 540327 h 634476"/>
              <a:gd name="connsiteX4" fmla="*/ 0 w 1066800"/>
              <a:gd name="connsiteY4" fmla="*/ 332509 h 634476"/>
              <a:gd name="connsiteX5" fmla="*/ 87745 w 1066800"/>
              <a:gd name="connsiteY5" fmla="*/ 106218 h 634476"/>
              <a:gd name="connsiteX6" fmla="*/ 374073 w 1066800"/>
              <a:gd name="connsiteY6" fmla="*/ 9236 h 634476"/>
              <a:gd name="connsiteX7" fmla="*/ 766618 w 1066800"/>
              <a:gd name="connsiteY7" fmla="*/ 0 h 634476"/>
              <a:gd name="connsiteX8" fmla="*/ 928255 w 1066800"/>
              <a:gd name="connsiteY8" fmla="*/ 55418 h 634476"/>
              <a:gd name="connsiteX9" fmla="*/ 1066800 w 1066800"/>
              <a:gd name="connsiteY9" fmla="*/ 198581 h 634476"/>
              <a:gd name="connsiteX10" fmla="*/ 1057564 w 1066800"/>
              <a:gd name="connsiteY10" fmla="*/ 526472 h 634476"/>
              <a:gd name="connsiteX11" fmla="*/ 1029895 w 1066800"/>
              <a:gd name="connsiteY11" fmla="*/ 634476 h 634476"/>
              <a:gd name="connsiteX12" fmla="*/ 803564 w 1066800"/>
              <a:gd name="connsiteY12" fmla="*/ 600363 h 63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6800" h="634476">
                <a:moveTo>
                  <a:pt x="803564" y="600363"/>
                </a:moveTo>
                <a:lnTo>
                  <a:pt x="489527" y="609600"/>
                </a:lnTo>
                <a:lnTo>
                  <a:pt x="207818" y="609600"/>
                </a:lnTo>
                <a:lnTo>
                  <a:pt x="32327" y="540327"/>
                </a:lnTo>
                <a:lnTo>
                  <a:pt x="0" y="332509"/>
                </a:lnTo>
                <a:lnTo>
                  <a:pt x="87745" y="106218"/>
                </a:lnTo>
                <a:lnTo>
                  <a:pt x="374073" y="9236"/>
                </a:lnTo>
                <a:lnTo>
                  <a:pt x="766618" y="0"/>
                </a:lnTo>
                <a:lnTo>
                  <a:pt x="928255" y="55418"/>
                </a:lnTo>
                <a:lnTo>
                  <a:pt x="1066800" y="198581"/>
                </a:lnTo>
                <a:lnTo>
                  <a:pt x="1057564" y="526472"/>
                </a:lnTo>
                <a:lnTo>
                  <a:pt x="1029895" y="634476"/>
                </a:lnTo>
                <a:lnTo>
                  <a:pt x="803564" y="60036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902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525902" y="3112655"/>
            <a:ext cx="1167905" cy="425111"/>
            <a:chOff x="5525902" y="3112655"/>
            <a:chExt cx="1167905" cy="425111"/>
          </a:xfrm>
        </p:grpSpPr>
        <p:sp>
          <p:nvSpPr>
            <p:cNvPr id="7" name="Oval 6"/>
            <p:cNvSpPr/>
            <p:nvPr/>
          </p:nvSpPr>
          <p:spPr>
            <a:xfrm>
              <a:off x="5684749" y="3444931"/>
              <a:ext cx="92835" cy="92835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525902" y="3112655"/>
              <a:ext cx="11679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Heshbon</a:t>
              </a:r>
            </a:p>
          </p:txBody>
        </p:sp>
      </p:grpSp>
      <p:sp>
        <p:nvSpPr>
          <p:cNvPr id="43" name="Freeform: Shape 42"/>
          <p:cNvSpPr/>
          <p:nvPr/>
        </p:nvSpPr>
        <p:spPr>
          <a:xfrm>
            <a:off x="4678079" y="1393448"/>
            <a:ext cx="1404484" cy="1059096"/>
          </a:xfrm>
          <a:custGeom>
            <a:avLst/>
            <a:gdLst>
              <a:gd name="connsiteX0" fmla="*/ 0 w 1315378"/>
              <a:gd name="connsiteY0" fmla="*/ 161240 h 999263"/>
              <a:gd name="connsiteX1" fmla="*/ 95471 w 1315378"/>
              <a:gd name="connsiteY1" fmla="*/ 80620 h 999263"/>
              <a:gd name="connsiteX2" fmla="*/ 377641 w 1315378"/>
              <a:gd name="connsiteY2" fmla="*/ 0 h 999263"/>
              <a:gd name="connsiteX3" fmla="*/ 727701 w 1315378"/>
              <a:gd name="connsiteY3" fmla="*/ 27581 h 999263"/>
              <a:gd name="connsiteX4" fmla="*/ 1185962 w 1315378"/>
              <a:gd name="connsiteY4" fmla="*/ 156997 h 999263"/>
              <a:gd name="connsiteX5" fmla="*/ 1188083 w 1315378"/>
              <a:gd name="connsiteY5" fmla="*/ 562218 h 999263"/>
              <a:gd name="connsiteX6" fmla="*/ 1315378 w 1315378"/>
              <a:gd name="connsiteY6" fmla="*/ 852874 h 999263"/>
              <a:gd name="connsiteX7" fmla="*/ 1173232 w 1315378"/>
              <a:gd name="connsiteY7" fmla="*/ 999263 h 999263"/>
              <a:gd name="connsiteX8" fmla="*/ 871968 w 1315378"/>
              <a:gd name="connsiteY8" fmla="*/ 967440 h 999263"/>
              <a:gd name="connsiteX9" fmla="*/ 700121 w 1315378"/>
              <a:gd name="connsiteY9" fmla="*/ 863482 h 999263"/>
              <a:gd name="connsiteX10" fmla="*/ 388249 w 1315378"/>
              <a:gd name="connsiteY10" fmla="*/ 776498 h 999263"/>
              <a:gd name="connsiteX11" fmla="*/ 120930 w 1315378"/>
              <a:gd name="connsiteY11" fmla="*/ 602528 h 999263"/>
              <a:gd name="connsiteX12" fmla="*/ 25459 w 1315378"/>
              <a:gd name="connsiteY12" fmla="*/ 492206 h 999263"/>
              <a:gd name="connsiteX13" fmla="*/ 4243 w 1315378"/>
              <a:gd name="connsiteY13" fmla="*/ 411586 h 999263"/>
              <a:gd name="connsiteX14" fmla="*/ 40310 w 1315378"/>
              <a:gd name="connsiteY14" fmla="*/ 343696 h 999263"/>
              <a:gd name="connsiteX15" fmla="*/ 42432 w 1315378"/>
              <a:gd name="connsiteY15" fmla="*/ 271562 h 999263"/>
              <a:gd name="connsiteX16" fmla="*/ 55161 w 1315378"/>
              <a:gd name="connsiteY16" fmla="*/ 214280 h 999263"/>
              <a:gd name="connsiteX17" fmla="*/ 0 w 1315378"/>
              <a:gd name="connsiteY17" fmla="*/ 161240 h 999263"/>
              <a:gd name="connsiteX0" fmla="*/ 0 w 1404484"/>
              <a:gd name="connsiteY0" fmla="*/ 106079 h 999263"/>
              <a:gd name="connsiteX1" fmla="*/ 184577 w 1404484"/>
              <a:gd name="connsiteY1" fmla="*/ 80620 h 999263"/>
              <a:gd name="connsiteX2" fmla="*/ 466747 w 1404484"/>
              <a:gd name="connsiteY2" fmla="*/ 0 h 999263"/>
              <a:gd name="connsiteX3" fmla="*/ 816807 w 1404484"/>
              <a:gd name="connsiteY3" fmla="*/ 27581 h 999263"/>
              <a:gd name="connsiteX4" fmla="*/ 1275068 w 1404484"/>
              <a:gd name="connsiteY4" fmla="*/ 156997 h 999263"/>
              <a:gd name="connsiteX5" fmla="*/ 1277189 w 1404484"/>
              <a:gd name="connsiteY5" fmla="*/ 562218 h 999263"/>
              <a:gd name="connsiteX6" fmla="*/ 1404484 w 1404484"/>
              <a:gd name="connsiteY6" fmla="*/ 852874 h 999263"/>
              <a:gd name="connsiteX7" fmla="*/ 1262338 w 1404484"/>
              <a:gd name="connsiteY7" fmla="*/ 999263 h 999263"/>
              <a:gd name="connsiteX8" fmla="*/ 961074 w 1404484"/>
              <a:gd name="connsiteY8" fmla="*/ 967440 h 999263"/>
              <a:gd name="connsiteX9" fmla="*/ 789227 w 1404484"/>
              <a:gd name="connsiteY9" fmla="*/ 863482 h 999263"/>
              <a:gd name="connsiteX10" fmla="*/ 477355 w 1404484"/>
              <a:gd name="connsiteY10" fmla="*/ 776498 h 999263"/>
              <a:gd name="connsiteX11" fmla="*/ 210036 w 1404484"/>
              <a:gd name="connsiteY11" fmla="*/ 602528 h 999263"/>
              <a:gd name="connsiteX12" fmla="*/ 114565 w 1404484"/>
              <a:gd name="connsiteY12" fmla="*/ 492206 h 999263"/>
              <a:gd name="connsiteX13" fmla="*/ 93349 w 1404484"/>
              <a:gd name="connsiteY13" fmla="*/ 411586 h 999263"/>
              <a:gd name="connsiteX14" fmla="*/ 129416 w 1404484"/>
              <a:gd name="connsiteY14" fmla="*/ 343696 h 999263"/>
              <a:gd name="connsiteX15" fmla="*/ 131538 w 1404484"/>
              <a:gd name="connsiteY15" fmla="*/ 271562 h 999263"/>
              <a:gd name="connsiteX16" fmla="*/ 144267 w 1404484"/>
              <a:gd name="connsiteY16" fmla="*/ 214280 h 999263"/>
              <a:gd name="connsiteX17" fmla="*/ 0 w 1404484"/>
              <a:gd name="connsiteY17" fmla="*/ 106079 h 999263"/>
              <a:gd name="connsiteX0" fmla="*/ 0 w 1404484"/>
              <a:gd name="connsiteY0" fmla="*/ 106079 h 999263"/>
              <a:gd name="connsiteX1" fmla="*/ 184577 w 1404484"/>
              <a:gd name="connsiteY1" fmla="*/ 80620 h 999263"/>
              <a:gd name="connsiteX2" fmla="*/ 466747 w 1404484"/>
              <a:gd name="connsiteY2" fmla="*/ 0 h 999263"/>
              <a:gd name="connsiteX3" fmla="*/ 816807 w 1404484"/>
              <a:gd name="connsiteY3" fmla="*/ 27581 h 999263"/>
              <a:gd name="connsiteX4" fmla="*/ 1275068 w 1404484"/>
              <a:gd name="connsiteY4" fmla="*/ 156997 h 999263"/>
              <a:gd name="connsiteX5" fmla="*/ 1277189 w 1404484"/>
              <a:gd name="connsiteY5" fmla="*/ 562218 h 999263"/>
              <a:gd name="connsiteX6" fmla="*/ 1404484 w 1404484"/>
              <a:gd name="connsiteY6" fmla="*/ 852874 h 999263"/>
              <a:gd name="connsiteX7" fmla="*/ 1262338 w 1404484"/>
              <a:gd name="connsiteY7" fmla="*/ 999263 h 999263"/>
              <a:gd name="connsiteX8" fmla="*/ 961074 w 1404484"/>
              <a:gd name="connsiteY8" fmla="*/ 967440 h 999263"/>
              <a:gd name="connsiteX9" fmla="*/ 789227 w 1404484"/>
              <a:gd name="connsiteY9" fmla="*/ 863482 h 999263"/>
              <a:gd name="connsiteX10" fmla="*/ 477355 w 1404484"/>
              <a:gd name="connsiteY10" fmla="*/ 776498 h 999263"/>
              <a:gd name="connsiteX11" fmla="*/ 210036 w 1404484"/>
              <a:gd name="connsiteY11" fmla="*/ 602528 h 999263"/>
              <a:gd name="connsiteX12" fmla="*/ 114565 w 1404484"/>
              <a:gd name="connsiteY12" fmla="*/ 492206 h 999263"/>
              <a:gd name="connsiteX13" fmla="*/ 93349 w 1404484"/>
              <a:gd name="connsiteY13" fmla="*/ 411586 h 999263"/>
              <a:gd name="connsiteX14" fmla="*/ 129416 w 1404484"/>
              <a:gd name="connsiteY14" fmla="*/ 343696 h 999263"/>
              <a:gd name="connsiteX15" fmla="*/ 131538 w 1404484"/>
              <a:gd name="connsiteY15" fmla="*/ 271562 h 999263"/>
              <a:gd name="connsiteX16" fmla="*/ 89106 w 1404484"/>
              <a:gd name="connsiteY16" fmla="*/ 201551 h 999263"/>
              <a:gd name="connsiteX17" fmla="*/ 0 w 1404484"/>
              <a:gd name="connsiteY17" fmla="*/ 106079 h 999263"/>
              <a:gd name="connsiteX0" fmla="*/ 0 w 1404484"/>
              <a:gd name="connsiteY0" fmla="*/ 106079 h 999263"/>
              <a:gd name="connsiteX1" fmla="*/ 184577 w 1404484"/>
              <a:gd name="connsiteY1" fmla="*/ 80620 h 999263"/>
              <a:gd name="connsiteX2" fmla="*/ 466747 w 1404484"/>
              <a:gd name="connsiteY2" fmla="*/ 0 h 999263"/>
              <a:gd name="connsiteX3" fmla="*/ 816807 w 1404484"/>
              <a:gd name="connsiteY3" fmla="*/ 27581 h 999263"/>
              <a:gd name="connsiteX4" fmla="*/ 1275068 w 1404484"/>
              <a:gd name="connsiteY4" fmla="*/ 156997 h 999263"/>
              <a:gd name="connsiteX5" fmla="*/ 1277189 w 1404484"/>
              <a:gd name="connsiteY5" fmla="*/ 562218 h 999263"/>
              <a:gd name="connsiteX6" fmla="*/ 1404484 w 1404484"/>
              <a:gd name="connsiteY6" fmla="*/ 852874 h 999263"/>
              <a:gd name="connsiteX7" fmla="*/ 1262338 w 1404484"/>
              <a:gd name="connsiteY7" fmla="*/ 999263 h 999263"/>
              <a:gd name="connsiteX8" fmla="*/ 961074 w 1404484"/>
              <a:gd name="connsiteY8" fmla="*/ 967440 h 999263"/>
              <a:gd name="connsiteX9" fmla="*/ 789227 w 1404484"/>
              <a:gd name="connsiteY9" fmla="*/ 863482 h 999263"/>
              <a:gd name="connsiteX10" fmla="*/ 477355 w 1404484"/>
              <a:gd name="connsiteY10" fmla="*/ 776498 h 999263"/>
              <a:gd name="connsiteX11" fmla="*/ 210036 w 1404484"/>
              <a:gd name="connsiteY11" fmla="*/ 602528 h 999263"/>
              <a:gd name="connsiteX12" fmla="*/ 114565 w 1404484"/>
              <a:gd name="connsiteY12" fmla="*/ 492206 h 999263"/>
              <a:gd name="connsiteX13" fmla="*/ 93349 w 1404484"/>
              <a:gd name="connsiteY13" fmla="*/ 411586 h 999263"/>
              <a:gd name="connsiteX14" fmla="*/ 129416 w 1404484"/>
              <a:gd name="connsiteY14" fmla="*/ 343696 h 999263"/>
              <a:gd name="connsiteX15" fmla="*/ 101836 w 1404484"/>
              <a:gd name="connsiteY15" fmla="*/ 271562 h 999263"/>
              <a:gd name="connsiteX16" fmla="*/ 89106 w 1404484"/>
              <a:gd name="connsiteY16" fmla="*/ 201551 h 999263"/>
              <a:gd name="connsiteX17" fmla="*/ 0 w 1404484"/>
              <a:gd name="connsiteY17" fmla="*/ 106079 h 999263"/>
              <a:gd name="connsiteX0" fmla="*/ 0 w 1404484"/>
              <a:gd name="connsiteY0" fmla="*/ 106079 h 999263"/>
              <a:gd name="connsiteX1" fmla="*/ 184577 w 1404484"/>
              <a:gd name="connsiteY1" fmla="*/ 80620 h 999263"/>
              <a:gd name="connsiteX2" fmla="*/ 466747 w 1404484"/>
              <a:gd name="connsiteY2" fmla="*/ 0 h 999263"/>
              <a:gd name="connsiteX3" fmla="*/ 816807 w 1404484"/>
              <a:gd name="connsiteY3" fmla="*/ 27581 h 999263"/>
              <a:gd name="connsiteX4" fmla="*/ 1275068 w 1404484"/>
              <a:gd name="connsiteY4" fmla="*/ 156997 h 999263"/>
              <a:gd name="connsiteX5" fmla="*/ 1277189 w 1404484"/>
              <a:gd name="connsiteY5" fmla="*/ 562218 h 999263"/>
              <a:gd name="connsiteX6" fmla="*/ 1404484 w 1404484"/>
              <a:gd name="connsiteY6" fmla="*/ 852874 h 999263"/>
              <a:gd name="connsiteX7" fmla="*/ 1262338 w 1404484"/>
              <a:gd name="connsiteY7" fmla="*/ 999263 h 999263"/>
              <a:gd name="connsiteX8" fmla="*/ 961074 w 1404484"/>
              <a:gd name="connsiteY8" fmla="*/ 967440 h 999263"/>
              <a:gd name="connsiteX9" fmla="*/ 789227 w 1404484"/>
              <a:gd name="connsiteY9" fmla="*/ 863482 h 999263"/>
              <a:gd name="connsiteX10" fmla="*/ 477355 w 1404484"/>
              <a:gd name="connsiteY10" fmla="*/ 776498 h 999263"/>
              <a:gd name="connsiteX11" fmla="*/ 210036 w 1404484"/>
              <a:gd name="connsiteY11" fmla="*/ 602528 h 999263"/>
              <a:gd name="connsiteX12" fmla="*/ 114565 w 1404484"/>
              <a:gd name="connsiteY12" fmla="*/ 492206 h 999263"/>
              <a:gd name="connsiteX13" fmla="*/ 93349 w 1404484"/>
              <a:gd name="connsiteY13" fmla="*/ 411586 h 999263"/>
              <a:gd name="connsiteX14" fmla="*/ 97592 w 1404484"/>
              <a:gd name="connsiteY14" fmla="*/ 343696 h 999263"/>
              <a:gd name="connsiteX15" fmla="*/ 101836 w 1404484"/>
              <a:gd name="connsiteY15" fmla="*/ 271562 h 999263"/>
              <a:gd name="connsiteX16" fmla="*/ 89106 w 1404484"/>
              <a:gd name="connsiteY16" fmla="*/ 201551 h 999263"/>
              <a:gd name="connsiteX17" fmla="*/ 0 w 1404484"/>
              <a:gd name="connsiteY17" fmla="*/ 106079 h 999263"/>
              <a:gd name="connsiteX0" fmla="*/ 0 w 1404484"/>
              <a:gd name="connsiteY0" fmla="*/ 106079 h 999263"/>
              <a:gd name="connsiteX1" fmla="*/ 184577 w 1404484"/>
              <a:gd name="connsiteY1" fmla="*/ 80620 h 999263"/>
              <a:gd name="connsiteX2" fmla="*/ 466747 w 1404484"/>
              <a:gd name="connsiteY2" fmla="*/ 0 h 999263"/>
              <a:gd name="connsiteX3" fmla="*/ 816807 w 1404484"/>
              <a:gd name="connsiteY3" fmla="*/ 27581 h 999263"/>
              <a:gd name="connsiteX4" fmla="*/ 1275068 w 1404484"/>
              <a:gd name="connsiteY4" fmla="*/ 156997 h 999263"/>
              <a:gd name="connsiteX5" fmla="*/ 1277189 w 1404484"/>
              <a:gd name="connsiteY5" fmla="*/ 562218 h 999263"/>
              <a:gd name="connsiteX6" fmla="*/ 1404484 w 1404484"/>
              <a:gd name="connsiteY6" fmla="*/ 852874 h 999263"/>
              <a:gd name="connsiteX7" fmla="*/ 1262338 w 1404484"/>
              <a:gd name="connsiteY7" fmla="*/ 999263 h 999263"/>
              <a:gd name="connsiteX8" fmla="*/ 961074 w 1404484"/>
              <a:gd name="connsiteY8" fmla="*/ 967440 h 999263"/>
              <a:gd name="connsiteX9" fmla="*/ 789227 w 1404484"/>
              <a:gd name="connsiteY9" fmla="*/ 863482 h 999263"/>
              <a:gd name="connsiteX10" fmla="*/ 477355 w 1404484"/>
              <a:gd name="connsiteY10" fmla="*/ 776498 h 999263"/>
              <a:gd name="connsiteX11" fmla="*/ 210036 w 1404484"/>
              <a:gd name="connsiteY11" fmla="*/ 602528 h 999263"/>
              <a:gd name="connsiteX12" fmla="*/ 114565 w 1404484"/>
              <a:gd name="connsiteY12" fmla="*/ 492206 h 999263"/>
              <a:gd name="connsiteX13" fmla="*/ 44552 w 1404484"/>
              <a:gd name="connsiteY13" fmla="*/ 439167 h 999263"/>
              <a:gd name="connsiteX14" fmla="*/ 97592 w 1404484"/>
              <a:gd name="connsiteY14" fmla="*/ 343696 h 999263"/>
              <a:gd name="connsiteX15" fmla="*/ 101836 w 1404484"/>
              <a:gd name="connsiteY15" fmla="*/ 271562 h 999263"/>
              <a:gd name="connsiteX16" fmla="*/ 89106 w 1404484"/>
              <a:gd name="connsiteY16" fmla="*/ 201551 h 999263"/>
              <a:gd name="connsiteX17" fmla="*/ 0 w 1404484"/>
              <a:gd name="connsiteY17" fmla="*/ 106079 h 999263"/>
              <a:gd name="connsiteX0" fmla="*/ 0 w 1404484"/>
              <a:gd name="connsiteY0" fmla="*/ 106079 h 999263"/>
              <a:gd name="connsiteX1" fmla="*/ 184577 w 1404484"/>
              <a:gd name="connsiteY1" fmla="*/ 80620 h 999263"/>
              <a:gd name="connsiteX2" fmla="*/ 466747 w 1404484"/>
              <a:gd name="connsiteY2" fmla="*/ 0 h 999263"/>
              <a:gd name="connsiteX3" fmla="*/ 816807 w 1404484"/>
              <a:gd name="connsiteY3" fmla="*/ 27581 h 999263"/>
              <a:gd name="connsiteX4" fmla="*/ 1275068 w 1404484"/>
              <a:gd name="connsiteY4" fmla="*/ 156997 h 999263"/>
              <a:gd name="connsiteX5" fmla="*/ 1277189 w 1404484"/>
              <a:gd name="connsiteY5" fmla="*/ 562218 h 999263"/>
              <a:gd name="connsiteX6" fmla="*/ 1404484 w 1404484"/>
              <a:gd name="connsiteY6" fmla="*/ 852874 h 999263"/>
              <a:gd name="connsiteX7" fmla="*/ 1262338 w 1404484"/>
              <a:gd name="connsiteY7" fmla="*/ 999263 h 999263"/>
              <a:gd name="connsiteX8" fmla="*/ 961074 w 1404484"/>
              <a:gd name="connsiteY8" fmla="*/ 967440 h 999263"/>
              <a:gd name="connsiteX9" fmla="*/ 789227 w 1404484"/>
              <a:gd name="connsiteY9" fmla="*/ 863482 h 999263"/>
              <a:gd name="connsiteX10" fmla="*/ 477355 w 1404484"/>
              <a:gd name="connsiteY10" fmla="*/ 776498 h 999263"/>
              <a:gd name="connsiteX11" fmla="*/ 210036 w 1404484"/>
              <a:gd name="connsiteY11" fmla="*/ 602528 h 999263"/>
              <a:gd name="connsiteX12" fmla="*/ 50917 w 1404484"/>
              <a:gd name="connsiteY12" fmla="*/ 538880 h 999263"/>
              <a:gd name="connsiteX13" fmla="*/ 44552 w 1404484"/>
              <a:gd name="connsiteY13" fmla="*/ 439167 h 999263"/>
              <a:gd name="connsiteX14" fmla="*/ 97592 w 1404484"/>
              <a:gd name="connsiteY14" fmla="*/ 343696 h 999263"/>
              <a:gd name="connsiteX15" fmla="*/ 101836 w 1404484"/>
              <a:gd name="connsiteY15" fmla="*/ 271562 h 999263"/>
              <a:gd name="connsiteX16" fmla="*/ 89106 w 1404484"/>
              <a:gd name="connsiteY16" fmla="*/ 201551 h 999263"/>
              <a:gd name="connsiteX17" fmla="*/ 0 w 1404484"/>
              <a:gd name="connsiteY17" fmla="*/ 106079 h 999263"/>
              <a:gd name="connsiteX0" fmla="*/ 0 w 1404484"/>
              <a:gd name="connsiteY0" fmla="*/ 106079 h 999263"/>
              <a:gd name="connsiteX1" fmla="*/ 184577 w 1404484"/>
              <a:gd name="connsiteY1" fmla="*/ 80620 h 999263"/>
              <a:gd name="connsiteX2" fmla="*/ 466747 w 1404484"/>
              <a:gd name="connsiteY2" fmla="*/ 0 h 999263"/>
              <a:gd name="connsiteX3" fmla="*/ 816807 w 1404484"/>
              <a:gd name="connsiteY3" fmla="*/ 27581 h 999263"/>
              <a:gd name="connsiteX4" fmla="*/ 1275068 w 1404484"/>
              <a:gd name="connsiteY4" fmla="*/ 156997 h 999263"/>
              <a:gd name="connsiteX5" fmla="*/ 1277189 w 1404484"/>
              <a:gd name="connsiteY5" fmla="*/ 562218 h 999263"/>
              <a:gd name="connsiteX6" fmla="*/ 1404484 w 1404484"/>
              <a:gd name="connsiteY6" fmla="*/ 852874 h 999263"/>
              <a:gd name="connsiteX7" fmla="*/ 1262338 w 1404484"/>
              <a:gd name="connsiteY7" fmla="*/ 999263 h 999263"/>
              <a:gd name="connsiteX8" fmla="*/ 961074 w 1404484"/>
              <a:gd name="connsiteY8" fmla="*/ 967440 h 999263"/>
              <a:gd name="connsiteX9" fmla="*/ 789227 w 1404484"/>
              <a:gd name="connsiteY9" fmla="*/ 863482 h 999263"/>
              <a:gd name="connsiteX10" fmla="*/ 477355 w 1404484"/>
              <a:gd name="connsiteY10" fmla="*/ 776498 h 999263"/>
              <a:gd name="connsiteX11" fmla="*/ 205793 w 1404484"/>
              <a:gd name="connsiteY11" fmla="*/ 702242 h 999263"/>
              <a:gd name="connsiteX12" fmla="*/ 50917 w 1404484"/>
              <a:gd name="connsiteY12" fmla="*/ 538880 h 999263"/>
              <a:gd name="connsiteX13" fmla="*/ 44552 w 1404484"/>
              <a:gd name="connsiteY13" fmla="*/ 439167 h 999263"/>
              <a:gd name="connsiteX14" fmla="*/ 97592 w 1404484"/>
              <a:gd name="connsiteY14" fmla="*/ 343696 h 999263"/>
              <a:gd name="connsiteX15" fmla="*/ 101836 w 1404484"/>
              <a:gd name="connsiteY15" fmla="*/ 271562 h 999263"/>
              <a:gd name="connsiteX16" fmla="*/ 89106 w 1404484"/>
              <a:gd name="connsiteY16" fmla="*/ 201551 h 999263"/>
              <a:gd name="connsiteX17" fmla="*/ 0 w 1404484"/>
              <a:gd name="connsiteY17" fmla="*/ 106079 h 999263"/>
              <a:gd name="connsiteX0" fmla="*/ 0 w 1404484"/>
              <a:gd name="connsiteY0" fmla="*/ 106079 h 999263"/>
              <a:gd name="connsiteX1" fmla="*/ 184577 w 1404484"/>
              <a:gd name="connsiteY1" fmla="*/ 80620 h 999263"/>
              <a:gd name="connsiteX2" fmla="*/ 466747 w 1404484"/>
              <a:gd name="connsiteY2" fmla="*/ 0 h 999263"/>
              <a:gd name="connsiteX3" fmla="*/ 816807 w 1404484"/>
              <a:gd name="connsiteY3" fmla="*/ 27581 h 999263"/>
              <a:gd name="connsiteX4" fmla="*/ 1275068 w 1404484"/>
              <a:gd name="connsiteY4" fmla="*/ 156997 h 999263"/>
              <a:gd name="connsiteX5" fmla="*/ 1277189 w 1404484"/>
              <a:gd name="connsiteY5" fmla="*/ 562218 h 999263"/>
              <a:gd name="connsiteX6" fmla="*/ 1404484 w 1404484"/>
              <a:gd name="connsiteY6" fmla="*/ 852874 h 999263"/>
              <a:gd name="connsiteX7" fmla="*/ 1262338 w 1404484"/>
              <a:gd name="connsiteY7" fmla="*/ 999263 h 999263"/>
              <a:gd name="connsiteX8" fmla="*/ 961074 w 1404484"/>
              <a:gd name="connsiteY8" fmla="*/ 967440 h 999263"/>
              <a:gd name="connsiteX9" fmla="*/ 789227 w 1404484"/>
              <a:gd name="connsiteY9" fmla="*/ 863482 h 999263"/>
              <a:gd name="connsiteX10" fmla="*/ 477355 w 1404484"/>
              <a:gd name="connsiteY10" fmla="*/ 776498 h 999263"/>
              <a:gd name="connsiteX11" fmla="*/ 205793 w 1404484"/>
              <a:gd name="connsiteY11" fmla="*/ 702242 h 999263"/>
              <a:gd name="connsiteX12" fmla="*/ 86984 w 1404484"/>
              <a:gd name="connsiteY12" fmla="*/ 534636 h 999263"/>
              <a:gd name="connsiteX13" fmla="*/ 44552 w 1404484"/>
              <a:gd name="connsiteY13" fmla="*/ 439167 h 999263"/>
              <a:gd name="connsiteX14" fmla="*/ 97592 w 1404484"/>
              <a:gd name="connsiteY14" fmla="*/ 343696 h 999263"/>
              <a:gd name="connsiteX15" fmla="*/ 101836 w 1404484"/>
              <a:gd name="connsiteY15" fmla="*/ 271562 h 999263"/>
              <a:gd name="connsiteX16" fmla="*/ 89106 w 1404484"/>
              <a:gd name="connsiteY16" fmla="*/ 201551 h 999263"/>
              <a:gd name="connsiteX17" fmla="*/ 0 w 1404484"/>
              <a:gd name="connsiteY17" fmla="*/ 106079 h 999263"/>
              <a:gd name="connsiteX0" fmla="*/ 0 w 1404484"/>
              <a:gd name="connsiteY0" fmla="*/ 106079 h 999263"/>
              <a:gd name="connsiteX1" fmla="*/ 184577 w 1404484"/>
              <a:gd name="connsiteY1" fmla="*/ 80620 h 999263"/>
              <a:gd name="connsiteX2" fmla="*/ 466747 w 1404484"/>
              <a:gd name="connsiteY2" fmla="*/ 0 h 999263"/>
              <a:gd name="connsiteX3" fmla="*/ 816807 w 1404484"/>
              <a:gd name="connsiteY3" fmla="*/ 27581 h 999263"/>
              <a:gd name="connsiteX4" fmla="*/ 1317500 w 1404484"/>
              <a:gd name="connsiteY4" fmla="*/ 106080 h 999263"/>
              <a:gd name="connsiteX5" fmla="*/ 1277189 w 1404484"/>
              <a:gd name="connsiteY5" fmla="*/ 562218 h 999263"/>
              <a:gd name="connsiteX6" fmla="*/ 1404484 w 1404484"/>
              <a:gd name="connsiteY6" fmla="*/ 852874 h 999263"/>
              <a:gd name="connsiteX7" fmla="*/ 1262338 w 1404484"/>
              <a:gd name="connsiteY7" fmla="*/ 999263 h 999263"/>
              <a:gd name="connsiteX8" fmla="*/ 961074 w 1404484"/>
              <a:gd name="connsiteY8" fmla="*/ 967440 h 999263"/>
              <a:gd name="connsiteX9" fmla="*/ 789227 w 1404484"/>
              <a:gd name="connsiteY9" fmla="*/ 863482 h 999263"/>
              <a:gd name="connsiteX10" fmla="*/ 477355 w 1404484"/>
              <a:gd name="connsiteY10" fmla="*/ 776498 h 999263"/>
              <a:gd name="connsiteX11" fmla="*/ 205793 w 1404484"/>
              <a:gd name="connsiteY11" fmla="*/ 702242 h 999263"/>
              <a:gd name="connsiteX12" fmla="*/ 86984 w 1404484"/>
              <a:gd name="connsiteY12" fmla="*/ 534636 h 999263"/>
              <a:gd name="connsiteX13" fmla="*/ 44552 w 1404484"/>
              <a:gd name="connsiteY13" fmla="*/ 439167 h 999263"/>
              <a:gd name="connsiteX14" fmla="*/ 97592 w 1404484"/>
              <a:gd name="connsiteY14" fmla="*/ 343696 h 999263"/>
              <a:gd name="connsiteX15" fmla="*/ 101836 w 1404484"/>
              <a:gd name="connsiteY15" fmla="*/ 271562 h 999263"/>
              <a:gd name="connsiteX16" fmla="*/ 89106 w 1404484"/>
              <a:gd name="connsiteY16" fmla="*/ 201551 h 999263"/>
              <a:gd name="connsiteX17" fmla="*/ 0 w 1404484"/>
              <a:gd name="connsiteY17" fmla="*/ 106079 h 999263"/>
              <a:gd name="connsiteX0" fmla="*/ 0 w 1404484"/>
              <a:gd name="connsiteY0" fmla="*/ 125173 h 1018357"/>
              <a:gd name="connsiteX1" fmla="*/ 184577 w 1404484"/>
              <a:gd name="connsiteY1" fmla="*/ 99714 h 1018357"/>
              <a:gd name="connsiteX2" fmla="*/ 466747 w 1404484"/>
              <a:gd name="connsiteY2" fmla="*/ 19094 h 1018357"/>
              <a:gd name="connsiteX3" fmla="*/ 857117 w 1404484"/>
              <a:gd name="connsiteY3" fmla="*/ 0 h 1018357"/>
              <a:gd name="connsiteX4" fmla="*/ 1317500 w 1404484"/>
              <a:gd name="connsiteY4" fmla="*/ 125174 h 1018357"/>
              <a:gd name="connsiteX5" fmla="*/ 1277189 w 1404484"/>
              <a:gd name="connsiteY5" fmla="*/ 581312 h 1018357"/>
              <a:gd name="connsiteX6" fmla="*/ 1404484 w 1404484"/>
              <a:gd name="connsiteY6" fmla="*/ 871968 h 1018357"/>
              <a:gd name="connsiteX7" fmla="*/ 1262338 w 1404484"/>
              <a:gd name="connsiteY7" fmla="*/ 1018357 h 1018357"/>
              <a:gd name="connsiteX8" fmla="*/ 961074 w 1404484"/>
              <a:gd name="connsiteY8" fmla="*/ 986534 h 1018357"/>
              <a:gd name="connsiteX9" fmla="*/ 789227 w 1404484"/>
              <a:gd name="connsiteY9" fmla="*/ 882576 h 1018357"/>
              <a:gd name="connsiteX10" fmla="*/ 477355 w 1404484"/>
              <a:gd name="connsiteY10" fmla="*/ 795592 h 1018357"/>
              <a:gd name="connsiteX11" fmla="*/ 205793 w 1404484"/>
              <a:gd name="connsiteY11" fmla="*/ 721336 h 1018357"/>
              <a:gd name="connsiteX12" fmla="*/ 86984 w 1404484"/>
              <a:gd name="connsiteY12" fmla="*/ 553730 h 1018357"/>
              <a:gd name="connsiteX13" fmla="*/ 44552 w 1404484"/>
              <a:gd name="connsiteY13" fmla="*/ 458261 h 1018357"/>
              <a:gd name="connsiteX14" fmla="*/ 97592 w 1404484"/>
              <a:gd name="connsiteY14" fmla="*/ 362790 h 1018357"/>
              <a:gd name="connsiteX15" fmla="*/ 101836 w 1404484"/>
              <a:gd name="connsiteY15" fmla="*/ 290656 h 1018357"/>
              <a:gd name="connsiteX16" fmla="*/ 89106 w 1404484"/>
              <a:gd name="connsiteY16" fmla="*/ 220645 h 1018357"/>
              <a:gd name="connsiteX17" fmla="*/ 0 w 1404484"/>
              <a:gd name="connsiteY17" fmla="*/ 125173 h 1018357"/>
              <a:gd name="connsiteX0" fmla="*/ 0 w 1404484"/>
              <a:gd name="connsiteY0" fmla="*/ 168274 h 1061458"/>
              <a:gd name="connsiteX1" fmla="*/ 184577 w 1404484"/>
              <a:gd name="connsiteY1" fmla="*/ 142815 h 1061458"/>
              <a:gd name="connsiteX2" fmla="*/ 466747 w 1404484"/>
              <a:gd name="connsiteY2" fmla="*/ 2791 h 1061458"/>
              <a:gd name="connsiteX3" fmla="*/ 857117 w 1404484"/>
              <a:gd name="connsiteY3" fmla="*/ 43101 h 1061458"/>
              <a:gd name="connsiteX4" fmla="*/ 1317500 w 1404484"/>
              <a:gd name="connsiteY4" fmla="*/ 168275 h 1061458"/>
              <a:gd name="connsiteX5" fmla="*/ 1277189 w 1404484"/>
              <a:gd name="connsiteY5" fmla="*/ 624413 h 1061458"/>
              <a:gd name="connsiteX6" fmla="*/ 1404484 w 1404484"/>
              <a:gd name="connsiteY6" fmla="*/ 915069 h 1061458"/>
              <a:gd name="connsiteX7" fmla="*/ 1262338 w 1404484"/>
              <a:gd name="connsiteY7" fmla="*/ 1061458 h 1061458"/>
              <a:gd name="connsiteX8" fmla="*/ 961074 w 1404484"/>
              <a:gd name="connsiteY8" fmla="*/ 1029635 h 1061458"/>
              <a:gd name="connsiteX9" fmla="*/ 789227 w 1404484"/>
              <a:gd name="connsiteY9" fmla="*/ 925677 h 1061458"/>
              <a:gd name="connsiteX10" fmla="*/ 477355 w 1404484"/>
              <a:gd name="connsiteY10" fmla="*/ 838693 h 1061458"/>
              <a:gd name="connsiteX11" fmla="*/ 205793 w 1404484"/>
              <a:gd name="connsiteY11" fmla="*/ 764437 h 1061458"/>
              <a:gd name="connsiteX12" fmla="*/ 86984 w 1404484"/>
              <a:gd name="connsiteY12" fmla="*/ 596831 h 1061458"/>
              <a:gd name="connsiteX13" fmla="*/ 44552 w 1404484"/>
              <a:gd name="connsiteY13" fmla="*/ 501362 h 1061458"/>
              <a:gd name="connsiteX14" fmla="*/ 97592 w 1404484"/>
              <a:gd name="connsiteY14" fmla="*/ 405891 h 1061458"/>
              <a:gd name="connsiteX15" fmla="*/ 101836 w 1404484"/>
              <a:gd name="connsiteY15" fmla="*/ 333757 h 1061458"/>
              <a:gd name="connsiteX16" fmla="*/ 89106 w 1404484"/>
              <a:gd name="connsiteY16" fmla="*/ 263746 h 1061458"/>
              <a:gd name="connsiteX17" fmla="*/ 0 w 1404484"/>
              <a:gd name="connsiteY17" fmla="*/ 168274 h 1061458"/>
              <a:gd name="connsiteX0" fmla="*/ 0 w 1404484"/>
              <a:gd name="connsiteY0" fmla="*/ 165912 h 1059096"/>
              <a:gd name="connsiteX1" fmla="*/ 199428 w 1404484"/>
              <a:gd name="connsiteY1" fmla="*/ 74684 h 1059096"/>
              <a:gd name="connsiteX2" fmla="*/ 466747 w 1404484"/>
              <a:gd name="connsiteY2" fmla="*/ 429 h 1059096"/>
              <a:gd name="connsiteX3" fmla="*/ 857117 w 1404484"/>
              <a:gd name="connsiteY3" fmla="*/ 40739 h 1059096"/>
              <a:gd name="connsiteX4" fmla="*/ 1317500 w 1404484"/>
              <a:gd name="connsiteY4" fmla="*/ 165913 h 1059096"/>
              <a:gd name="connsiteX5" fmla="*/ 1277189 w 1404484"/>
              <a:gd name="connsiteY5" fmla="*/ 622051 h 1059096"/>
              <a:gd name="connsiteX6" fmla="*/ 1404484 w 1404484"/>
              <a:gd name="connsiteY6" fmla="*/ 912707 h 1059096"/>
              <a:gd name="connsiteX7" fmla="*/ 1262338 w 1404484"/>
              <a:gd name="connsiteY7" fmla="*/ 1059096 h 1059096"/>
              <a:gd name="connsiteX8" fmla="*/ 961074 w 1404484"/>
              <a:gd name="connsiteY8" fmla="*/ 1027273 h 1059096"/>
              <a:gd name="connsiteX9" fmla="*/ 789227 w 1404484"/>
              <a:gd name="connsiteY9" fmla="*/ 923315 h 1059096"/>
              <a:gd name="connsiteX10" fmla="*/ 477355 w 1404484"/>
              <a:gd name="connsiteY10" fmla="*/ 836331 h 1059096"/>
              <a:gd name="connsiteX11" fmla="*/ 205793 w 1404484"/>
              <a:gd name="connsiteY11" fmla="*/ 762075 h 1059096"/>
              <a:gd name="connsiteX12" fmla="*/ 86984 w 1404484"/>
              <a:gd name="connsiteY12" fmla="*/ 594469 h 1059096"/>
              <a:gd name="connsiteX13" fmla="*/ 44552 w 1404484"/>
              <a:gd name="connsiteY13" fmla="*/ 499000 h 1059096"/>
              <a:gd name="connsiteX14" fmla="*/ 97592 w 1404484"/>
              <a:gd name="connsiteY14" fmla="*/ 403529 h 1059096"/>
              <a:gd name="connsiteX15" fmla="*/ 101836 w 1404484"/>
              <a:gd name="connsiteY15" fmla="*/ 331395 h 1059096"/>
              <a:gd name="connsiteX16" fmla="*/ 89106 w 1404484"/>
              <a:gd name="connsiteY16" fmla="*/ 261384 h 1059096"/>
              <a:gd name="connsiteX17" fmla="*/ 0 w 1404484"/>
              <a:gd name="connsiteY17" fmla="*/ 165912 h 10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04484" h="1059096">
                <a:moveTo>
                  <a:pt x="0" y="165912"/>
                </a:moveTo>
                <a:lnTo>
                  <a:pt x="199428" y="74684"/>
                </a:lnTo>
                <a:cubicBezTo>
                  <a:pt x="293485" y="47811"/>
                  <a:pt x="357132" y="6087"/>
                  <a:pt x="466747" y="429"/>
                </a:cubicBezTo>
                <a:cubicBezTo>
                  <a:pt x="576362" y="-5229"/>
                  <a:pt x="726994" y="47104"/>
                  <a:pt x="857117" y="40739"/>
                </a:cubicBezTo>
                <a:lnTo>
                  <a:pt x="1317500" y="165913"/>
                </a:lnTo>
                <a:lnTo>
                  <a:pt x="1277189" y="622051"/>
                </a:lnTo>
                <a:lnTo>
                  <a:pt x="1404484" y="912707"/>
                </a:lnTo>
                <a:lnTo>
                  <a:pt x="1262338" y="1059096"/>
                </a:lnTo>
                <a:lnTo>
                  <a:pt x="961074" y="1027273"/>
                </a:lnTo>
                <a:lnTo>
                  <a:pt x="789227" y="923315"/>
                </a:lnTo>
                <a:lnTo>
                  <a:pt x="477355" y="836331"/>
                </a:lnTo>
                <a:lnTo>
                  <a:pt x="205793" y="762075"/>
                </a:lnTo>
                <a:lnTo>
                  <a:pt x="86984" y="594469"/>
                </a:lnTo>
                <a:lnTo>
                  <a:pt x="44552" y="499000"/>
                </a:lnTo>
                <a:lnTo>
                  <a:pt x="97592" y="403529"/>
                </a:lnTo>
                <a:cubicBezTo>
                  <a:pt x="98299" y="379484"/>
                  <a:pt x="101129" y="355440"/>
                  <a:pt x="101836" y="331395"/>
                </a:cubicBezTo>
                <a:lnTo>
                  <a:pt x="89106" y="261384"/>
                </a:lnTo>
                <a:lnTo>
                  <a:pt x="0" y="16591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902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961907" y="1749434"/>
            <a:ext cx="133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Bashan</a:t>
            </a:r>
          </a:p>
        </p:txBody>
      </p:sp>
      <p:sp>
        <p:nvSpPr>
          <p:cNvPr id="23" name="Freeform 8"/>
          <p:cNvSpPr/>
          <p:nvPr/>
        </p:nvSpPr>
        <p:spPr>
          <a:xfrm>
            <a:off x="4810476" y="3383380"/>
            <a:ext cx="443689" cy="692727"/>
          </a:xfrm>
          <a:custGeom>
            <a:avLst/>
            <a:gdLst>
              <a:gd name="connsiteX0" fmla="*/ 0 w 590550"/>
              <a:gd name="connsiteY0" fmla="*/ 57150 h 762000"/>
              <a:gd name="connsiteX1" fmla="*/ 0 w 590550"/>
              <a:gd name="connsiteY1" fmla="*/ 0 h 762000"/>
              <a:gd name="connsiteX2" fmla="*/ 133350 w 590550"/>
              <a:gd name="connsiteY2" fmla="*/ 0 h 762000"/>
              <a:gd name="connsiteX3" fmla="*/ 238125 w 590550"/>
              <a:gd name="connsiteY3" fmla="*/ 28575 h 762000"/>
              <a:gd name="connsiteX4" fmla="*/ 342900 w 590550"/>
              <a:gd name="connsiteY4" fmla="*/ 28575 h 762000"/>
              <a:gd name="connsiteX5" fmla="*/ 447675 w 590550"/>
              <a:gd name="connsiteY5" fmla="*/ 0 h 762000"/>
              <a:gd name="connsiteX6" fmla="*/ 523875 w 590550"/>
              <a:gd name="connsiteY6" fmla="*/ 114300 h 762000"/>
              <a:gd name="connsiteX7" fmla="*/ 561975 w 590550"/>
              <a:gd name="connsiteY7" fmla="*/ 180975 h 762000"/>
              <a:gd name="connsiteX8" fmla="*/ 523875 w 590550"/>
              <a:gd name="connsiteY8" fmla="*/ 266700 h 762000"/>
              <a:gd name="connsiteX9" fmla="*/ 514350 w 590550"/>
              <a:gd name="connsiteY9" fmla="*/ 333375 h 762000"/>
              <a:gd name="connsiteX10" fmla="*/ 523875 w 590550"/>
              <a:gd name="connsiteY10" fmla="*/ 466725 h 762000"/>
              <a:gd name="connsiteX11" fmla="*/ 590550 w 590550"/>
              <a:gd name="connsiteY11" fmla="*/ 571500 h 762000"/>
              <a:gd name="connsiteX12" fmla="*/ 590550 w 590550"/>
              <a:gd name="connsiteY12" fmla="*/ 704850 h 762000"/>
              <a:gd name="connsiteX13" fmla="*/ 581025 w 590550"/>
              <a:gd name="connsiteY13" fmla="*/ 762000 h 762000"/>
              <a:gd name="connsiteX14" fmla="*/ 476250 w 590550"/>
              <a:gd name="connsiteY14" fmla="*/ 742950 h 762000"/>
              <a:gd name="connsiteX15" fmla="*/ 438150 w 590550"/>
              <a:gd name="connsiteY15" fmla="*/ 695325 h 762000"/>
              <a:gd name="connsiteX16" fmla="*/ 361950 w 590550"/>
              <a:gd name="connsiteY16" fmla="*/ 714375 h 762000"/>
              <a:gd name="connsiteX17" fmla="*/ 257175 w 590550"/>
              <a:gd name="connsiteY17" fmla="*/ 676275 h 762000"/>
              <a:gd name="connsiteX18" fmla="*/ 228600 w 590550"/>
              <a:gd name="connsiteY18" fmla="*/ 676275 h 762000"/>
              <a:gd name="connsiteX19" fmla="*/ 104775 w 590550"/>
              <a:gd name="connsiteY19" fmla="*/ 704850 h 762000"/>
              <a:gd name="connsiteX20" fmla="*/ 19050 w 590550"/>
              <a:gd name="connsiteY20" fmla="*/ 657225 h 762000"/>
              <a:gd name="connsiteX21" fmla="*/ 19050 w 590550"/>
              <a:gd name="connsiteY21" fmla="*/ 571500 h 762000"/>
              <a:gd name="connsiteX22" fmla="*/ 9525 w 590550"/>
              <a:gd name="connsiteY22" fmla="*/ 485775 h 762000"/>
              <a:gd name="connsiteX23" fmla="*/ 0 w 590550"/>
              <a:gd name="connsiteY23" fmla="*/ 428625 h 762000"/>
              <a:gd name="connsiteX24" fmla="*/ 0 w 590550"/>
              <a:gd name="connsiteY24" fmla="*/ 361950 h 762000"/>
              <a:gd name="connsiteX25" fmla="*/ 28575 w 590550"/>
              <a:gd name="connsiteY25" fmla="*/ 285750 h 762000"/>
              <a:gd name="connsiteX26" fmla="*/ 28575 w 590550"/>
              <a:gd name="connsiteY26" fmla="*/ 209550 h 762000"/>
              <a:gd name="connsiteX27" fmla="*/ 28575 w 590550"/>
              <a:gd name="connsiteY27" fmla="*/ 123825 h 762000"/>
              <a:gd name="connsiteX28" fmla="*/ 38100 w 590550"/>
              <a:gd name="connsiteY28" fmla="*/ 95250 h 762000"/>
              <a:gd name="connsiteX29" fmla="*/ 0 w 590550"/>
              <a:gd name="connsiteY29" fmla="*/ 5715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0550" h="762000">
                <a:moveTo>
                  <a:pt x="0" y="57150"/>
                </a:moveTo>
                <a:lnTo>
                  <a:pt x="0" y="0"/>
                </a:lnTo>
                <a:lnTo>
                  <a:pt x="133350" y="0"/>
                </a:lnTo>
                <a:lnTo>
                  <a:pt x="238125" y="28575"/>
                </a:lnTo>
                <a:lnTo>
                  <a:pt x="342900" y="28575"/>
                </a:lnTo>
                <a:lnTo>
                  <a:pt x="447675" y="0"/>
                </a:lnTo>
                <a:cubicBezTo>
                  <a:pt x="525742" y="107343"/>
                  <a:pt x="523875" y="61590"/>
                  <a:pt x="523875" y="114300"/>
                </a:cubicBezTo>
                <a:lnTo>
                  <a:pt x="561975" y="180975"/>
                </a:lnTo>
                <a:lnTo>
                  <a:pt x="523875" y="266700"/>
                </a:lnTo>
                <a:lnTo>
                  <a:pt x="514350" y="333375"/>
                </a:lnTo>
                <a:lnTo>
                  <a:pt x="523875" y="466725"/>
                </a:lnTo>
                <a:lnTo>
                  <a:pt x="590550" y="571500"/>
                </a:lnTo>
                <a:lnTo>
                  <a:pt x="590550" y="704850"/>
                </a:lnTo>
                <a:lnTo>
                  <a:pt x="581025" y="762000"/>
                </a:lnTo>
                <a:lnTo>
                  <a:pt x="476250" y="742950"/>
                </a:lnTo>
                <a:lnTo>
                  <a:pt x="438150" y="695325"/>
                </a:lnTo>
                <a:lnTo>
                  <a:pt x="361950" y="714375"/>
                </a:lnTo>
                <a:lnTo>
                  <a:pt x="257175" y="676275"/>
                </a:lnTo>
                <a:lnTo>
                  <a:pt x="228600" y="676275"/>
                </a:lnTo>
                <a:cubicBezTo>
                  <a:pt x="110040" y="715795"/>
                  <a:pt x="142698" y="742773"/>
                  <a:pt x="104775" y="704850"/>
                </a:cubicBezTo>
                <a:lnTo>
                  <a:pt x="19050" y="657225"/>
                </a:lnTo>
                <a:lnTo>
                  <a:pt x="19050" y="571500"/>
                </a:lnTo>
                <a:lnTo>
                  <a:pt x="9525" y="485775"/>
                </a:lnTo>
                <a:lnTo>
                  <a:pt x="0" y="428625"/>
                </a:lnTo>
                <a:lnTo>
                  <a:pt x="0" y="361950"/>
                </a:lnTo>
                <a:lnTo>
                  <a:pt x="28575" y="285750"/>
                </a:lnTo>
                <a:lnTo>
                  <a:pt x="28575" y="209550"/>
                </a:lnTo>
                <a:lnTo>
                  <a:pt x="28575" y="123825"/>
                </a:lnTo>
                <a:lnTo>
                  <a:pt x="38100" y="95250"/>
                </a:lnTo>
                <a:lnTo>
                  <a:pt x="0" y="5715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712613" y="3565221"/>
            <a:ext cx="11386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Reuben</a:t>
            </a:r>
          </a:p>
        </p:txBody>
      </p:sp>
      <p:sp>
        <p:nvSpPr>
          <p:cNvPr id="18" name="Freeform 9"/>
          <p:cNvSpPr/>
          <p:nvPr/>
        </p:nvSpPr>
        <p:spPr>
          <a:xfrm>
            <a:off x="4789007" y="1894017"/>
            <a:ext cx="801503" cy="1524000"/>
          </a:xfrm>
          <a:custGeom>
            <a:avLst/>
            <a:gdLst>
              <a:gd name="connsiteX0" fmla="*/ 76200 w 1066800"/>
              <a:gd name="connsiteY0" fmla="*/ 0 h 1676400"/>
              <a:gd name="connsiteX1" fmla="*/ 95250 w 1066800"/>
              <a:gd name="connsiteY1" fmla="*/ 114300 h 1676400"/>
              <a:gd name="connsiteX2" fmla="*/ 85725 w 1066800"/>
              <a:gd name="connsiteY2" fmla="*/ 247650 h 1676400"/>
              <a:gd name="connsiteX3" fmla="*/ 57150 w 1066800"/>
              <a:gd name="connsiteY3" fmla="*/ 352425 h 1676400"/>
              <a:gd name="connsiteX4" fmla="*/ 66675 w 1066800"/>
              <a:gd name="connsiteY4" fmla="*/ 457200 h 1676400"/>
              <a:gd name="connsiteX5" fmla="*/ 57150 w 1066800"/>
              <a:gd name="connsiteY5" fmla="*/ 523875 h 1676400"/>
              <a:gd name="connsiteX6" fmla="*/ 19050 w 1066800"/>
              <a:gd name="connsiteY6" fmla="*/ 619125 h 1676400"/>
              <a:gd name="connsiteX7" fmla="*/ 38100 w 1066800"/>
              <a:gd name="connsiteY7" fmla="*/ 714375 h 1676400"/>
              <a:gd name="connsiteX8" fmla="*/ 47625 w 1066800"/>
              <a:gd name="connsiteY8" fmla="*/ 933450 h 1676400"/>
              <a:gd name="connsiteX9" fmla="*/ 47625 w 1066800"/>
              <a:gd name="connsiteY9" fmla="*/ 1066800 h 1676400"/>
              <a:gd name="connsiteX10" fmla="*/ 19050 w 1066800"/>
              <a:gd name="connsiteY10" fmla="*/ 1143000 h 1676400"/>
              <a:gd name="connsiteX11" fmla="*/ 19050 w 1066800"/>
              <a:gd name="connsiteY11" fmla="*/ 1266825 h 1676400"/>
              <a:gd name="connsiteX12" fmla="*/ 28575 w 1066800"/>
              <a:gd name="connsiteY12" fmla="*/ 1352550 h 1676400"/>
              <a:gd name="connsiteX13" fmla="*/ 0 w 1066800"/>
              <a:gd name="connsiteY13" fmla="*/ 1390650 h 1676400"/>
              <a:gd name="connsiteX14" fmla="*/ 0 w 1066800"/>
              <a:gd name="connsiteY14" fmla="*/ 1447800 h 1676400"/>
              <a:gd name="connsiteX15" fmla="*/ 28575 w 1066800"/>
              <a:gd name="connsiteY15" fmla="*/ 1533525 h 1676400"/>
              <a:gd name="connsiteX16" fmla="*/ 38100 w 1066800"/>
              <a:gd name="connsiteY16" fmla="*/ 1571625 h 1676400"/>
              <a:gd name="connsiteX17" fmla="*/ 38100 w 1066800"/>
              <a:gd name="connsiteY17" fmla="*/ 1638300 h 1676400"/>
              <a:gd name="connsiteX18" fmla="*/ 152400 w 1066800"/>
              <a:gd name="connsiteY18" fmla="*/ 1638300 h 1676400"/>
              <a:gd name="connsiteX19" fmla="*/ 219075 w 1066800"/>
              <a:gd name="connsiteY19" fmla="*/ 1666875 h 1676400"/>
              <a:gd name="connsiteX20" fmla="*/ 295275 w 1066800"/>
              <a:gd name="connsiteY20" fmla="*/ 1676400 h 1676400"/>
              <a:gd name="connsiteX21" fmla="*/ 371475 w 1066800"/>
              <a:gd name="connsiteY21" fmla="*/ 1657350 h 1676400"/>
              <a:gd name="connsiteX22" fmla="*/ 400050 w 1066800"/>
              <a:gd name="connsiteY22" fmla="*/ 1657350 h 1676400"/>
              <a:gd name="connsiteX23" fmla="*/ 466725 w 1066800"/>
              <a:gd name="connsiteY23" fmla="*/ 1628775 h 1676400"/>
              <a:gd name="connsiteX24" fmla="*/ 447675 w 1066800"/>
              <a:gd name="connsiteY24" fmla="*/ 1524000 h 1676400"/>
              <a:gd name="connsiteX25" fmla="*/ 466725 w 1066800"/>
              <a:gd name="connsiteY25" fmla="*/ 1390650 h 1676400"/>
              <a:gd name="connsiteX26" fmla="*/ 600075 w 1066800"/>
              <a:gd name="connsiteY26" fmla="*/ 1238250 h 1676400"/>
              <a:gd name="connsiteX27" fmla="*/ 723900 w 1066800"/>
              <a:gd name="connsiteY27" fmla="*/ 1047750 h 1676400"/>
              <a:gd name="connsiteX28" fmla="*/ 790575 w 1066800"/>
              <a:gd name="connsiteY28" fmla="*/ 1047750 h 1676400"/>
              <a:gd name="connsiteX29" fmla="*/ 971550 w 1066800"/>
              <a:gd name="connsiteY29" fmla="*/ 828675 h 1676400"/>
              <a:gd name="connsiteX30" fmla="*/ 1066800 w 1066800"/>
              <a:gd name="connsiteY30" fmla="*/ 428625 h 1676400"/>
              <a:gd name="connsiteX31" fmla="*/ 923925 w 1066800"/>
              <a:gd name="connsiteY31" fmla="*/ 428625 h 1676400"/>
              <a:gd name="connsiteX32" fmla="*/ 838200 w 1066800"/>
              <a:gd name="connsiteY32" fmla="*/ 552450 h 1676400"/>
              <a:gd name="connsiteX33" fmla="*/ 828675 w 1066800"/>
              <a:gd name="connsiteY33" fmla="*/ 619125 h 1676400"/>
              <a:gd name="connsiteX34" fmla="*/ 819150 w 1066800"/>
              <a:gd name="connsiteY34" fmla="*/ 762000 h 1676400"/>
              <a:gd name="connsiteX35" fmla="*/ 781050 w 1066800"/>
              <a:gd name="connsiteY35" fmla="*/ 800100 h 1676400"/>
              <a:gd name="connsiteX36" fmla="*/ 723900 w 1066800"/>
              <a:gd name="connsiteY36" fmla="*/ 819150 h 1676400"/>
              <a:gd name="connsiteX37" fmla="*/ 647700 w 1066800"/>
              <a:gd name="connsiteY37" fmla="*/ 838200 h 1676400"/>
              <a:gd name="connsiteX38" fmla="*/ 619125 w 1066800"/>
              <a:gd name="connsiteY38" fmla="*/ 838200 h 1676400"/>
              <a:gd name="connsiteX39" fmla="*/ 504825 w 1066800"/>
              <a:gd name="connsiteY39" fmla="*/ 838200 h 1676400"/>
              <a:gd name="connsiteX40" fmla="*/ 466725 w 1066800"/>
              <a:gd name="connsiteY40" fmla="*/ 762000 h 1676400"/>
              <a:gd name="connsiteX41" fmla="*/ 381000 w 1066800"/>
              <a:gd name="connsiteY41" fmla="*/ 628650 h 1676400"/>
              <a:gd name="connsiteX42" fmla="*/ 361950 w 1066800"/>
              <a:gd name="connsiteY42" fmla="*/ 495300 h 1676400"/>
              <a:gd name="connsiteX43" fmla="*/ 314325 w 1066800"/>
              <a:gd name="connsiteY43" fmla="*/ 333375 h 1676400"/>
              <a:gd name="connsiteX44" fmla="*/ 257175 w 1066800"/>
              <a:gd name="connsiteY44" fmla="*/ 238125 h 1676400"/>
              <a:gd name="connsiteX45" fmla="*/ 228600 w 1066800"/>
              <a:gd name="connsiteY45" fmla="*/ 152400 h 1676400"/>
              <a:gd name="connsiteX46" fmla="*/ 190500 w 1066800"/>
              <a:gd name="connsiteY46" fmla="*/ 104775 h 1676400"/>
              <a:gd name="connsiteX47" fmla="*/ 133350 w 1066800"/>
              <a:gd name="connsiteY47" fmla="*/ 57150 h 1676400"/>
              <a:gd name="connsiteX48" fmla="*/ 76200 w 1066800"/>
              <a:gd name="connsiteY48" fmla="*/ 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66800" h="1676400">
                <a:moveTo>
                  <a:pt x="76200" y="0"/>
                </a:moveTo>
                <a:lnTo>
                  <a:pt x="95250" y="114300"/>
                </a:lnTo>
                <a:lnTo>
                  <a:pt x="85725" y="247650"/>
                </a:lnTo>
                <a:lnTo>
                  <a:pt x="57150" y="352425"/>
                </a:lnTo>
                <a:cubicBezTo>
                  <a:pt x="66991" y="450834"/>
                  <a:pt x="66675" y="415767"/>
                  <a:pt x="66675" y="457200"/>
                </a:cubicBezTo>
                <a:lnTo>
                  <a:pt x="57150" y="523875"/>
                </a:lnTo>
                <a:lnTo>
                  <a:pt x="19050" y="619125"/>
                </a:lnTo>
                <a:lnTo>
                  <a:pt x="38100" y="714375"/>
                </a:lnTo>
                <a:lnTo>
                  <a:pt x="47625" y="933450"/>
                </a:lnTo>
                <a:lnTo>
                  <a:pt x="47625" y="1066800"/>
                </a:lnTo>
                <a:lnTo>
                  <a:pt x="19050" y="1143000"/>
                </a:lnTo>
                <a:lnTo>
                  <a:pt x="19050" y="1266825"/>
                </a:lnTo>
                <a:cubicBezTo>
                  <a:pt x="28969" y="1346175"/>
                  <a:pt x="28575" y="1317427"/>
                  <a:pt x="28575" y="1352550"/>
                </a:cubicBezTo>
                <a:lnTo>
                  <a:pt x="0" y="1390650"/>
                </a:lnTo>
                <a:lnTo>
                  <a:pt x="0" y="1447800"/>
                </a:lnTo>
                <a:lnTo>
                  <a:pt x="28575" y="1533525"/>
                </a:lnTo>
                <a:lnTo>
                  <a:pt x="38100" y="1571625"/>
                </a:lnTo>
                <a:lnTo>
                  <a:pt x="38100" y="1638300"/>
                </a:lnTo>
                <a:lnTo>
                  <a:pt x="152400" y="1638300"/>
                </a:lnTo>
                <a:lnTo>
                  <a:pt x="219075" y="1666875"/>
                </a:lnTo>
                <a:lnTo>
                  <a:pt x="295275" y="1676400"/>
                </a:lnTo>
                <a:lnTo>
                  <a:pt x="371475" y="1657350"/>
                </a:lnTo>
                <a:lnTo>
                  <a:pt x="400050" y="1657350"/>
                </a:lnTo>
                <a:lnTo>
                  <a:pt x="466725" y="1628775"/>
                </a:lnTo>
                <a:cubicBezTo>
                  <a:pt x="447052" y="1530412"/>
                  <a:pt x="447675" y="1565904"/>
                  <a:pt x="447675" y="1524000"/>
                </a:cubicBezTo>
                <a:lnTo>
                  <a:pt x="466725" y="1390650"/>
                </a:lnTo>
                <a:lnTo>
                  <a:pt x="600075" y="1238250"/>
                </a:lnTo>
                <a:lnTo>
                  <a:pt x="723900" y="1047750"/>
                </a:lnTo>
                <a:lnTo>
                  <a:pt x="790575" y="1047750"/>
                </a:lnTo>
                <a:lnTo>
                  <a:pt x="971550" y="828675"/>
                </a:lnTo>
                <a:lnTo>
                  <a:pt x="1066800" y="428625"/>
                </a:lnTo>
                <a:lnTo>
                  <a:pt x="923925" y="428625"/>
                </a:lnTo>
                <a:lnTo>
                  <a:pt x="838200" y="552450"/>
                </a:lnTo>
                <a:lnTo>
                  <a:pt x="828675" y="619125"/>
                </a:lnTo>
                <a:lnTo>
                  <a:pt x="819150" y="762000"/>
                </a:lnTo>
                <a:lnTo>
                  <a:pt x="781050" y="800100"/>
                </a:lnTo>
                <a:lnTo>
                  <a:pt x="723900" y="819150"/>
                </a:lnTo>
                <a:lnTo>
                  <a:pt x="647700" y="838200"/>
                </a:lnTo>
                <a:lnTo>
                  <a:pt x="619125" y="838200"/>
                </a:lnTo>
                <a:lnTo>
                  <a:pt x="504825" y="838200"/>
                </a:lnTo>
                <a:lnTo>
                  <a:pt x="466725" y="762000"/>
                </a:lnTo>
                <a:lnTo>
                  <a:pt x="381000" y="628650"/>
                </a:lnTo>
                <a:lnTo>
                  <a:pt x="361950" y="495300"/>
                </a:lnTo>
                <a:lnTo>
                  <a:pt x="314325" y="333375"/>
                </a:lnTo>
                <a:lnTo>
                  <a:pt x="257175" y="238125"/>
                </a:lnTo>
                <a:cubicBezTo>
                  <a:pt x="237036" y="157569"/>
                  <a:pt x="256638" y="180438"/>
                  <a:pt x="228600" y="152400"/>
                </a:cubicBezTo>
                <a:lnTo>
                  <a:pt x="190500" y="104775"/>
                </a:lnTo>
                <a:lnTo>
                  <a:pt x="133350" y="57150"/>
                </a:lnTo>
                <a:lnTo>
                  <a:pt x="7620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671931" y="2701622"/>
            <a:ext cx="740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Gad</a:t>
            </a:r>
          </a:p>
        </p:txBody>
      </p:sp>
      <p:sp>
        <p:nvSpPr>
          <p:cNvPr id="25" name="Freeform 10"/>
          <p:cNvSpPr/>
          <p:nvPr/>
        </p:nvSpPr>
        <p:spPr>
          <a:xfrm>
            <a:off x="4817632" y="811630"/>
            <a:ext cx="930315" cy="1853045"/>
          </a:xfrm>
          <a:custGeom>
            <a:avLst/>
            <a:gdLst>
              <a:gd name="connsiteX0" fmla="*/ 123825 w 1238250"/>
              <a:gd name="connsiteY0" fmla="*/ 0 h 2038350"/>
              <a:gd name="connsiteX1" fmla="*/ 504825 w 1238250"/>
              <a:gd name="connsiteY1" fmla="*/ 133350 h 2038350"/>
              <a:gd name="connsiteX2" fmla="*/ 685800 w 1238250"/>
              <a:gd name="connsiteY2" fmla="*/ 152400 h 2038350"/>
              <a:gd name="connsiteX3" fmla="*/ 1000125 w 1238250"/>
              <a:gd name="connsiteY3" fmla="*/ 495300 h 2038350"/>
              <a:gd name="connsiteX4" fmla="*/ 1162050 w 1238250"/>
              <a:gd name="connsiteY4" fmla="*/ 876300 h 2038350"/>
              <a:gd name="connsiteX5" fmla="*/ 1238250 w 1238250"/>
              <a:gd name="connsiteY5" fmla="*/ 990600 h 2038350"/>
              <a:gd name="connsiteX6" fmla="*/ 1038225 w 1238250"/>
              <a:gd name="connsiteY6" fmla="*/ 1628775 h 2038350"/>
              <a:gd name="connsiteX7" fmla="*/ 933450 w 1238250"/>
              <a:gd name="connsiteY7" fmla="*/ 1619250 h 2038350"/>
              <a:gd name="connsiteX8" fmla="*/ 933450 w 1238250"/>
              <a:gd name="connsiteY8" fmla="*/ 1619250 h 2038350"/>
              <a:gd name="connsiteX9" fmla="*/ 809625 w 1238250"/>
              <a:gd name="connsiteY9" fmla="*/ 1743075 h 2038350"/>
              <a:gd name="connsiteX10" fmla="*/ 790575 w 1238250"/>
              <a:gd name="connsiteY10" fmla="*/ 1847850 h 2038350"/>
              <a:gd name="connsiteX11" fmla="*/ 771525 w 1238250"/>
              <a:gd name="connsiteY11" fmla="*/ 1933575 h 2038350"/>
              <a:gd name="connsiteX12" fmla="*/ 733425 w 1238250"/>
              <a:gd name="connsiteY12" fmla="*/ 2000250 h 2038350"/>
              <a:gd name="connsiteX13" fmla="*/ 619125 w 1238250"/>
              <a:gd name="connsiteY13" fmla="*/ 2038350 h 2038350"/>
              <a:gd name="connsiteX14" fmla="*/ 476250 w 1238250"/>
              <a:gd name="connsiteY14" fmla="*/ 2038350 h 2038350"/>
              <a:gd name="connsiteX15" fmla="*/ 409575 w 1238250"/>
              <a:gd name="connsiteY15" fmla="*/ 1943100 h 2038350"/>
              <a:gd name="connsiteX16" fmla="*/ 352425 w 1238250"/>
              <a:gd name="connsiteY16" fmla="*/ 1876425 h 2038350"/>
              <a:gd name="connsiteX17" fmla="*/ 342900 w 1238250"/>
              <a:gd name="connsiteY17" fmla="*/ 1809750 h 2038350"/>
              <a:gd name="connsiteX18" fmla="*/ 323850 w 1238250"/>
              <a:gd name="connsiteY18" fmla="*/ 1676400 h 2038350"/>
              <a:gd name="connsiteX19" fmla="*/ 295275 w 1238250"/>
              <a:gd name="connsiteY19" fmla="*/ 1571625 h 2038350"/>
              <a:gd name="connsiteX20" fmla="*/ 247650 w 1238250"/>
              <a:gd name="connsiteY20" fmla="*/ 1476375 h 2038350"/>
              <a:gd name="connsiteX21" fmla="*/ 228600 w 1238250"/>
              <a:gd name="connsiteY21" fmla="*/ 1409700 h 2038350"/>
              <a:gd name="connsiteX22" fmla="*/ 200025 w 1238250"/>
              <a:gd name="connsiteY22" fmla="*/ 1343025 h 2038350"/>
              <a:gd name="connsiteX23" fmla="*/ 123825 w 1238250"/>
              <a:gd name="connsiteY23" fmla="*/ 1276350 h 2038350"/>
              <a:gd name="connsiteX24" fmla="*/ 47625 w 1238250"/>
              <a:gd name="connsiteY24" fmla="*/ 1200150 h 2038350"/>
              <a:gd name="connsiteX25" fmla="*/ 76200 w 1238250"/>
              <a:gd name="connsiteY25" fmla="*/ 1162050 h 2038350"/>
              <a:gd name="connsiteX26" fmla="*/ 95250 w 1238250"/>
              <a:gd name="connsiteY26" fmla="*/ 1123950 h 2038350"/>
              <a:gd name="connsiteX27" fmla="*/ 95250 w 1238250"/>
              <a:gd name="connsiteY27" fmla="*/ 1047750 h 2038350"/>
              <a:gd name="connsiteX28" fmla="*/ 104775 w 1238250"/>
              <a:gd name="connsiteY28" fmla="*/ 971550 h 2038350"/>
              <a:gd name="connsiteX29" fmla="*/ 104775 w 1238250"/>
              <a:gd name="connsiteY29" fmla="*/ 952500 h 2038350"/>
              <a:gd name="connsiteX30" fmla="*/ 95250 w 1238250"/>
              <a:gd name="connsiteY30" fmla="*/ 914400 h 2038350"/>
              <a:gd name="connsiteX31" fmla="*/ 47625 w 1238250"/>
              <a:gd name="connsiteY31" fmla="*/ 885825 h 2038350"/>
              <a:gd name="connsiteX32" fmla="*/ 0 w 1238250"/>
              <a:gd name="connsiteY32" fmla="*/ 676275 h 2038350"/>
              <a:gd name="connsiteX33" fmla="*/ 123825 w 1238250"/>
              <a:gd name="connsiteY33" fmla="*/ 581025 h 2038350"/>
              <a:gd name="connsiteX34" fmla="*/ 152400 w 1238250"/>
              <a:gd name="connsiteY34" fmla="*/ 390525 h 2038350"/>
              <a:gd name="connsiteX35" fmla="*/ 114300 w 1238250"/>
              <a:gd name="connsiteY35" fmla="*/ 266700 h 2038350"/>
              <a:gd name="connsiteX36" fmla="*/ 76200 w 1238250"/>
              <a:gd name="connsiteY36" fmla="*/ 180975 h 2038350"/>
              <a:gd name="connsiteX37" fmla="*/ 95250 w 1238250"/>
              <a:gd name="connsiteY37" fmla="*/ 66675 h 2038350"/>
              <a:gd name="connsiteX38" fmla="*/ 123825 w 1238250"/>
              <a:gd name="connsiteY38" fmla="*/ 0 h 203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38250" h="2038350">
                <a:moveTo>
                  <a:pt x="123825" y="0"/>
                </a:moveTo>
                <a:lnTo>
                  <a:pt x="504825" y="133350"/>
                </a:lnTo>
                <a:lnTo>
                  <a:pt x="685800" y="152400"/>
                </a:lnTo>
                <a:lnTo>
                  <a:pt x="1000125" y="495300"/>
                </a:lnTo>
                <a:lnTo>
                  <a:pt x="1162050" y="876300"/>
                </a:lnTo>
                <a:lnTo>
                  <a:pt x="1238250" y="990600"/>
                </a:lnTo>
                <a:lnTo>
                  <a:pt x="1038225" y="1628775"/>
                </a:lnTo>
                <a:lnTo>
                  <a:pt x="933450" y="1619250"/>
                </a:lnTo>
                <a:lnTo>
                  <a:pt x="933450" y="1619250"/>
                </a:lnTo>
                <a:lnTo>
                  <a:pt x="809625" y="1743075"/>
                </a:lnTo>
                <a:lnTo>
                  <a:pt x="790575" y="1847850"/>
                </a:lnTo>
                <a:lnTo>
                  <a:pt x="771525" y="1933575"/>
                </a:lnTo>
                <a:lnTo>
                  <a:pt x="733425" y="2000250"/>
                </a:lnTo>
                <a:lnTo>
                  <a:pt x="619125" y="2038350"/>
                </a:lnTo>
                <a:lnTo>
                  <a:pt x="476250" y="2038350"/>
                </a:lnTo>
                <a:lnTo>
                  <a:pt x="409575" y="1943100"/>
                </a:lnTo>
                <a:lnTo>
                  <a:pt x="352425" y="1876425"/>
                </a:lnTo>
                <a:lnTo>
                  <a:pt x="342900" y="1809750"/>
                </a:lnTo>
                <a:lnTo>
                  <a:pt x="323850" y="1676400"/>
                </a:lnTo>
                <a:lnTo>
                  <a:pt x="295275" y="1571625"/>
                </a:lnTo>
                <a:lnTo>
                  <a:pt x="247650" y="1476375"/>
                </a:lnTo>
                <a:lnTo>
                  <a:pt x="228600" y="1409700"/>
                </a:lnTo>
                <a:lnTo>
                  <a:pt x="200025" y="1343025"/>
                </a:lnTo>
                <a:lnTo>
                  <a:pt x="123825" y="1276350"/>
                </a:lnTo>
                <a:lnTo>
                  <a:pt x="47625" y="1200150"/>
                </a:lnTo>
                <a:lnTo>
                  <a:pt x="76200" y="1162050"/>
                </a:lnTo>
                <a:lnTo>
                  <a:pt x="95250" y="1123950"/>
                </a:lnTo>
                <a:lnTo>
                  <a:pt x="95250" y="1047750"/>
                </a:lnTo>
                <a:lnTo>
                  <a:pt x="104775" y="971550"/>
                </a:lnTo>
                <a:lnTo>
                  <a:pt x="104775" y="952500"/>
                </a:lnTo>
                <a:lnTo>
                  <a:pt x="95250" y="914400"/>
                </a:lnTo>
                <a:lnTo>
                  <a:pt x="47625" y="885825"/>
                </a:lnTo>
                <a:lnTo>
                  <a:pt x="0" y="676275"/>
                </a:lnTo>
                <a:lnTo>
                  <a:pt x="123825" y="581025"/>
                </a:lnTo>
                <a:lnTo>
                  <a:pt x="152400" y="390525"/>
                </a:lnTo>
                <a:lnTo>
                  <a:pt x="114300" y="266700"/>
                </a:lnTo>
                <a:lnTo>
                  <a:pt x="76200" y="180975"/>
                </a:lnTo>
                <a:cubicBezTo>
                  <a:pt x="86431" y="78661"/>
                  <a:pt x="71455" y="114265"/>
                  <a:pt x="95250" y="66675"/>
                </a:cubicBezTo>
                <a:lnTo>
                  <a:pt x="12382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4778945" y="1288273"/>
            <a:ext cx="1523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Manasseh</a:t>
            </a:r>
          </a:p>
        </p:txBody>
      </p:sp>
    </p:spTree>
    <p:extLst>
      <p:ext uri="{BB962C8B-B14F-4D97-AF65-F5344CB8AC3E}">
        <p14:creationId xmlns:p14="http://schemas.microsoft.com/office/powerpoint/2010/main" val="363019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23" grpId="0" animBg="1"/>
      <p:bldP spid="24" grpId="0"/>
      <p:bldP spid="18" grpId="0" animBg="1"/>
      <p:bldP spid="19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56" y="5638432"/>
            <a:ext cx="900683" cy="1140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91" y="162125"/>
            <a:ext cx="2524356" cy="512789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1" name="TextBox 10"/>
          <p:cNvSpPr txBox="1"/>
          <p:nvPr/>
        </p:nvSpPr>
        <p:spPr>
          <a:xfrm>
            <a:off x="6469026" y="178864"/>
            <a:ext cx="2108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The “2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nd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”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0" y="130399"/>
            <a:ext cx="5436413" cy="537258"/>
          </a:xfrm>
          <a:prstGeom prst="rect">
            <a:avLst/>
          </a:prstGeom>
          <a:effectLst>
            <a:outerShdw blurRad="114300" dist="215900" dir="5400000" sx="105000" sy="105000" algn="t" rotWithShape="0">
              <a:srgbClr val="663300">
                <a:alpha val="40000"/>
              </a:srgbClr>
            </a:outerShdw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300115" y="9833"/>
            <a:ext cx="495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DEUTERONOMY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4239" y="116115"/>
            <a:ext cx="272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29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01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-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30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28 Days Later" panose="020B0603050302020204" pitchFamily="34" charset="0"/>
              </a:rPr>
              <a:t>20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28 Days Later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Deuteronomy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euteronomy">
      <a:majorFont>
        <a:latin typeface="PT Robinhood"/>
        <a:ea typeface=""/>
        <a:cs typeface=""/>
      </a:majorFont>
      <a:minorFont>
        <a:latin typeface="PT Robinhoo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uteronomy.potx" id="{288BED46-51FD-4D0F-8F07-85933C8F1768}" vid="{330813EA-DC19-4C62-AB49-7319012EFD5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Deuteronomy</Template>
  <TotalTime>789</TotalTime>
  <Words>396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Algerian</vt:lpstr>
      <vt:lpstr>PT Robinhood</vt:lpstr>
      <vt:lpstr>Arial Rounded MT Bold</vt:lpstr>
      <vt:lpstr>Times New Roman</vt:lpstr>
      <vt:lpstr>28 Days Later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Jill</cp:lastModifiedBy>
  <cp:revision>37</cp:revision>
  <dcterms:created xsi:type="dcterms:W3CDTF">2017-01-03T16:05:43Z</dcterms:created>
  <dcterms:modified xsi:type="dcterms:W3CDTF">2017-01-05T13:53:39Z</dcterms:modified>
</cp:coreProperties>
</file>