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5" r:id="rId6"/>
    <p:sldId id="261" r:id="rId7"/>
    <p:sldId id="262" r:id="rId8"/>
    <p:sldId id="263" r:id="rId9"/>
    <p:sldId id="257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embeddedFontLst>
    <p:embeddedFont>
      <p:font typeface="28 Days Later" panose="020B0603050302020204" pitchFamily="34" charset="0"/>
      <p:regular r:id="rId16"/>
    </p:embeddedFont>
    <p:embeddedFont>
      <p:font typeface="Algerian" panose="04020705040A02060702" pitchFamily="82" charset="0"/>
      <p:regular r:id="rId17"/>
    </p:embeddedFont>
    <p:embeddedFont>
      <p:font typeface="PT Robinhood" pitchFamily="2" charset="0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14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3F9E-0AC0-4A73-91BA-66CD789C0A5A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CF9F-B8C6-4FC5-9B7F-60770D0E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3F9E-0AC0-4A73-91BA-66CD789C0A5A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CF9F-B8C6-4FC5-9B7F-60770D0E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3F9E-0AC0-4A73-91BA-66CD789C0A5A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CF9F-B8C6-4FC5-9B7F-60770D0E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4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3F9E-0AC0-4A73-91BA-66CD789C0A5A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CF9F-B8C6-4FC5-9B7F-60770D0E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6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3F9E-0AC0-4A73-91BA-66CD789C0A5A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CF9F-B8C6-4FC5-9B7F-60770D0E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8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3F9E-0AC0-4A73-91BA-66CD789C0A5A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CF9F-B8C6-4FC5-9B7F-60770D0E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0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3F9E-0AC0-4A73-91BA-66CD789C0A5A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CF9F-B8C6-4FC5-9B7F-60770D0E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8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3F9E-0AC0-4A73-91BA-66CD789C0A5A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CF9F-B8C6-4FC5-9B7F-60770D0E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3F9E-0AC0-4A73-91BA-66CD789C0A5A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CF9F-B8C6-4FC5-9B7F-60770D0E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8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3F9E-0AC0-4A73-91BA-66CD789C0A5A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CF9F-B8C6-4FC5-9B7F-60770D0E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3F9E-0AC0-4A73-91BA-66CD789C0A5A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CF9F-B8C6-4FC5-9B7F-60770D0E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5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83F9E-0AC0-4A73-91BA-66CD789C0A5A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9CF9F-B8C6-4FC5-9B7F-60770D0E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3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emf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4.wdp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49851" y="-1472101"/>
            <a:ext cx="1589195" cy="5335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2898">
            <a:off x="3745450" y="3188353"/>
            <a:ext cx="3912235" cy="836645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 rot="21232898">
            <a:off x="3988485" y="3241378"/>
            <a:ext cx="3385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44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75" y="2205928"/>
            <a:ext cx="5207185" cy="1113575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8" name="TextBox 7"/>
          <p:cNvSpPr txBox="1"/>
          <p:nvPr/>
        </p:nvSpPr>
        <p:spPr>
          <a:xfrm>
            <a:off x="3050560" y="2136162"/>
            <a:ext cx="4956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52687" y="3926543"/>
            <a:ext cx="4419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27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28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68</a:t>
            </a:r>
          </a:p>
        </p:txBody>
      </p:sp>
      <p:pic>
        <p:nvPicPr>
          <p:cNvPr id="10" name="Picture 9" descr="headphones, ausinÄ—s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4975">
            <a:off x="1413757" y="729628"/>
            <a:ext cx="1049515" cy="10675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63060" y="510136"/>
            <a:ext cx="3892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A podcast of this message will be 	available later this week at 			www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.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calvaryokc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.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com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74828" y="3380154"/>
            <a:ext cx="1589195" cy="49566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50253" y="5200812"/>
            <a:ext cx="3482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230188">
              <a:tabLst>
                <a:tab pos="230188" algn="l"/>
                <a:tab pos="284163" algn="l"/>
              </a:tabLst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A free CD recording will be       	available following the			 service</a:t>
            </a:r>
          </a:p>
        </p:txBody>
      </p:sp>
      <p:pic>
        <p:nvPicPr>
          <p:cNvPr id="14" name="Picture 18" descr="MCj04260700000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6603">
            <a:off x="1371574" y="5338026"/>
            <a:ext cx="983625" cy="114520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0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523499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4" name="TextBox 13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4239" y="116115"/>
            <a:ext cx="240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27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28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68</a:t>
            </a:r>
          </a:p>
        </p:txBody>
      </p:sp>
    </p:spTree>
    <p:extLst>
      <p:ext uri="{BB962C8B-B14F-4D97-AF65-F5344CB8AC3E}">
        <p14:creationId xmlns:p14="http://schemas.microsoft.com/office/powerpoint/2010/main" val="57151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703945"/>
            <a:ext cx="82005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15:26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If you diligently heed the voice of the </a:t>
            </a:r>
            <a:r>
              <a:rPr lang="en-US" sz="3200" cap="small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God and do what is right in His sight, give ear to His commandments and keep all His statutes, I will put none of the diseases on you which I have brought on the Egyptians. For I </a:t>
            </a:r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 </a:t>
            </a:r>
            <a:r>
              <a:rPr lang="en-US" sz="3200" cap="small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who heals you.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523499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8" name="TextBox 7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4239" y="116115"/>
            <a:ext cx="240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27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28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68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99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523499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4" name="TextBox 13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4239" y="116115"/>
            <a:ext cx="240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27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28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68</a:t>
            </a:r>
          </a:p>
        </p:txBody>
      </p:sp>
    </p:spTree>
    <p:extLst>
      <p:ext uri="{BB962C8B-B14F-4D97-AF65-F5344CB8AC3E}">
        <p14:creationId xmlns:p14="http://schemas.microsoft.com/office/powerpoint/2010/main" val="111458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703945"/>
            <a:ext cx="8200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YOUR GOD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Yahweh Elohim</a:t>
            </a:r>
            <a:endParaRPr lang="en-US" sz="48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523499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8" name="TextBox 7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4239" y="116115"/>
            <a:ext cx="240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27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28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68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82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523499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4" name="TextBox 13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4239" y="116115"/>
            <a:ext cx="240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27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28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68</a:t>
            </a:r>
          </a:p>
        </p:txBody>
      </p:sp>
    </p:spTree>
    <p:extLst>
      <p:ext uri="{BB962C8B-B14F-4D97-AF65-F5344CB8AC3E}">
        <p14:creationId xmlns:p14="http://schemas.microsoft.com/office/powerpoint/2010/main" val="226758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523499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4239" y="116115"/>
            <a:ext cx="240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27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28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68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943" y="703945"/>
            <a:ext cx="8200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1-4) 1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sermon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Robinhood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343" y="1226453"/>
            <a:ext cx="5225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5-26) 2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sermon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Robinhood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743" y="1748961"/>
            <a:ext cx="5225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27-28) 3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sermon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Robinhoo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7143" y="2271469"/>
            <a:ext cx="5225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29-30) 4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sermon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Robinhoo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9543" y="2793977"/>
            <a:ext cx="5225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31-33) Moses’ farewell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Robinhood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1943" y="3316485"/>
            <a:ext cx="736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34) Moses’ death and burial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Robinhoo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8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6" grpId="0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523499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4" name="TextBox 13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4239" y="116115"/>
            <a:ext cx="240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27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28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68</a:t>
            </a:r>
          </a:p>
        </p:txBody>
      </p:sp>
    </p:spTree>
    <p:extLst>
      <p:ext uri="{BB962C8B-B14F-4D97-AF65-F5344CB8AC3E}">
        <p14:creationId xmlns:p14="http://schemas.microsoft.com/office/powerpoint/2010/main" val="356460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523499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4239" y="116115"/>
            <a:ext cx="240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27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28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68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9511" y="707170"/>
            <a:ext cx="6750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1228233"/>
            <a:ext cx="132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19400" y="1232316"/>
            <a:ext cx="1475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Bilhah</a:t>
            </a:r>
            <a:endParaRPr lang="en-US" sz="3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0417" y="1231823"/>
            <a:ext cx="1566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Rachel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38989" y="1228194"/>
            <a:ext cx="15465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Zilpah</a:t>
            </a:r>
            <a:endParaRPr lang="en-US" sz="3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6844" y="1751825"/>
            <a:ext cx="2015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Reuben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9705" y="2177474"/>
            <a:ext cx="1925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Simeon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2992" y="2586182"/>
            <a:ext cx="1457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1" y="3006438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Judah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24389" y="1755294"/>
            <a:ext cx="1289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05938" y="2175625"/>
            <a:ext cx="157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Naphtali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34551" y="1756440"/>
            <a:ext cx="1171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Gad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02826" y="2156690"/>
            <a:ext cx="1159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3331" y="3410528"/>
            <a:ext cx="1749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Issachar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1594" y="3840020"/>
            <a:ext cx="1613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Zebulun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56567" y="1755927"/>
            <a:ext cx="1296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30890" y="2169936"/>
            <a:ext cx="1653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Benjamin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5039" y="1752600"/>
            <a:ext cx="515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5320" y="2179696"/>
            <a:ext cx="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1963" y="2583274"/>
            <a:ext cx="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0963" y="3014133"/>
            <a:ext cx="49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13127" y="1756363"/>
            <a:ext cx="49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15540" y="2175933"/>
            <a:ext cx="49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17919" y="1752600"/>
            <a:ext cx="451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03844" y="2156178"/>
            <a:ext cx="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7607" y="3410185"/>
            <a:ext cx="49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9607" y="3841044"/>
            <a:ext cx="600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365733" y="1752600"/>
            <a:ext cx="54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19308" y="2171456"/>
            <a:ext cx="600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846868" y="2590800"/>
            <a:ext cx="1463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Ephraim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58044" y="3016504"/>
            <a:ext cx="1828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Manasseh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24644" y="2590800"/>
            <a:ext cx="600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29980" y="3010144"/>
            <a:ext cx="600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 flipV="1">
            <a:off x="2010726" y="1508042"/>
            <a:ext cx="775165" cy="127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/>
          </p:cNvCxnSpPr>
          <p:nvPr/>
        </p:nvCxnSpPr>
        <p:spPr>
          <a:xfrm flipH="1" flipV="1">
            <a:off x="6226089" y="1507253"/>
            <a:ext cx="775165" cy="127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31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-0.00035 -0.12268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6134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-0.43472 -0.06042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36" y="-3032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0" grpId="1"/>
      <p:bldP spid="20" grpId="2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8" grpId="1"/>
      <p:bldP spid="28" grpId="2"/>
      <p:bldP spid="29" grpId="0"/>
      <p:bldP spid="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5" grpId="1"/>
      <p:bldP spid="45" grpId="2"/>
      <p:bldP spid="46" grpId="0"/>
      <p:bldP spid="46" grpId="1"/>
      <p:bldP spid="46" grpId="2"/>
      <p:bldP spid="47" grpId="0"/>
      <p:bldP spid="47" grpId="1"/>
      <p:bldP spid="48" grpId="0"/>
      <p:bldP spid="4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523499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4239" y="116115"/>
            <a:ext cx="240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27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28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68</a:t>
            </a:r>
          </a:p>
        </p:txBody>
      </p:sp>
      <p:pic>
        <p:nvPicPr>
          <p:cNvPr id="22" name="Picture 2" descr="Image result for gerizi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4" y="703723"/>
            <a:ext cx="6927273" cy="5186795"/>
          </a:xfrm>
          <a:prstGeom prst="rect">
            <a:avLst/>
          </a:prstGeom>
          <a:noFill/>
          <a:effectLst>
            <a:outerShdw blurRad="127000" dist="304800" dir="5400000" sx="97000" sy="97000" algn="t" rotWithShape="0">
              <a:schemeClr val="bg1">
                <a:alpha val="35000"/>
              </a:scheme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487546" y="4378406"/>
            <a:ext cx="2223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Gerizim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55037" y="4391464"/>
            <a:ext cx="2690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Ebal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2011680" y="3063412"/>
            <a:ext cx="278674" cy="114082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979937" y="3093891"/>
            <a:ext cx="278674" cy="114082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Thumbs Down Circle by Dennis Marti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4521" y="931098"/>
            <a:ext cx="1238263" cy="1233471"/>
          </a:xfrm>
          <a:prstGeom prst="rect">
            <a:avLst/>
          </a:prstGeom>
        </p:spPr>
      </p:pic>
      <p:pic>
        <p:nvPicPr>
          <p:cNvPr id="28" name="Picture 27" descr="Thumbs Down Circle by Dennis Marti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6592" y="1225905"/>
            <a:ext cx="1238263" cy="123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0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523499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4" name="TextBox 13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4239" y="116115"/>
            <a:ext cx="240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27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28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68</a:t>
            </a:r>
          </a:p>
        </p:txBody>
      </p:sp>
    </p:spTree>
    <p:extLst>
      <p:ext uri="{BB962C8B-B14F-4D97-AF65-F5344CB8AC3E}">
        <p14:creationId xmlns:p14="http://schemas.microsoft.com/office/powerpoint/2010/main" val="262183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9943" y="703945"/>
            <a:ext cx="8200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Gal. 3:10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Cursed is everyone who does not continue in all things which are written in the book of the law, to do them.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Robinhood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523499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4239" y="116115"/>
            <a:ext cx="240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27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28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68</a:t>
            </a:r>
          </a:p>
        </p:txBody>
      </p:sp>
    </p:spTree>
    <p:extLst>
      <p:ext uri="{BB962C8B-B14F-4D97-AF65-F5344CB8AC3E}">
        <p14:creationId xmlns:p14="http://schemas.microsoft.com/office/powerpoint/2010/main" val="284457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523499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4" name="TextBox 13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4239" y="116115"/>
            <a:ext cx="240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27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28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68</a:t>
            </a:r>
          </a:p>
        </p:txBody>
      </p:sp>
    </p:spTree>
    <p:extLst>
      <p:ext uri="{BB962C8B-B14F-4D97-AF65-F5344CB8AC3E}">
        <p14:creationId xmlns:p14="http://schemas.microsoft.com/office/powerpoint/2010/main" val="4524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852" y="2159540"/>
            <a:ext cx="1747447" cy="7743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9943" y="703945"/>
            <a:ext cx="8200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Cling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KJV,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cleave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dabaq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glue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Robinhood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523499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8" name="TextBox 7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4239" y="116115"/>
            <a:ext cx="240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27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28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68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0400" y="1238655"/>
            <a:ext cx="80481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>
                <a:latin typeface="+mj-lt"/>
              </a:rPr>
              <a:t>Gen. 2:24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Therefore a man shall leave his father and mother and be joined to his wife, and they shall become one flesh.</a:t>
            </a:r>
          </a:p>
        </p:txBody>
      </p:sp>
    </p:spTree>
    <p:extLst>
      <p:ext uri="{BB962C8B-B14F-4D97-AF65-F5344CB8AC3E}">
        <p14:creationId xmlns:p14="http://schemas.microsoft.com/office/powerpoint/2010/main" val="3436658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Deuteronomy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euteronomy">
      <a:majorFont>
        <a:latin typeface="PT Robinhood"/>
        <a:ea typeface=""/>
        <a:cs typeface=""/>
      </a:majorFont>
      <a:minorFont>
        <a:latin typeface="PT Robinhoo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uteronomy.potx" id="{288BED46-51FD-4D0F-8F07-85933C8F1768}" vid="{330813EA-DC19-4C62-AB49-7319012EFD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Deuteronomy</Template>
  <TotalTime>2111</TotalTime>
  <Words>253</Words>
  <Application>Microsoft Office PowerPoint</Application>
  <PresentationFormat>On-screen Show (4:3)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28 Days Later</vt:lpstr>
      <vt:lpstr>Arial</vt:lpstr>
      <vt:lpstr>Algerian</vt:lpstr>
      <vt:lpstr>Times New Roman</vt:lpstr>
      <vt:lpstr>PT Robinhood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15</cp:revision>
  <dcterms:created xsi:type="dcterms:W3CDTF">2016-12-26T19:01:16Z</dcterms:created>
  <dcterms:modified xsi:type="dcterms:W3CDTF">2016-12-28T23:45:35Z</dcterms:modified>
</cp:coreProperties>
</file>