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62" r:id="rId6"/>
    <p:sldId id="265" r:id="rId7"/>
    <p:sldId id="266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7" r:id="rId23"/>
    <p:sldId id="260" r:id="rId24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25"/>
    </p:embeddedFont>
    <p:embeddedFont>
      <p:font typeface="PT Robinhood" pitchFamily="2" charset="0"/>
      <p:regular r:id="rId26"/>
    </p:embeddedFont>
    <p:embeddedFont>
      <p:font typeface="28 Days Later" panose="020B0603050302020204" pitchFamily="3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92" d="100"/>
          <a:sy n="92" d="100"/>
        </p:scale>
        <p:origin x="250" y="-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3F9E-0AC0-4A73-91BA-66CD789C0A5A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9851" y="-1472101"/>
            <a:ext cx="1589195" cy="533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898">
            <a:off x="3745450" y="3188353"/>
            <a:ext cx="3912235" cy="836645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 rot="21232898">
            <a:off x="3988485" y="3241378"/>
            <a:ext cx="3385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44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75" y="2205928"/>
            <a:ext cx="5207185" cy="1113575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50560" y="2136162"/>
            <a:ext cx="495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61543" y="3926543"/>
            <a:ext cx="417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  <p:pic>
        <p:nvPicPr>
          <p:cNvPr id="10" name="Picture 9" descr="headphones, ausinÄ—s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975">
            <a:off x="1413757" y="729628"/>
            <a:ext cx="1049515" cy="1067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3060" y="510136"/>
            <a:ext cx="3892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A podcast of this message will be 	available later this week at 			www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.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calvaryokc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.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4828" y="3380154"/>
            <a:ext cx="1589195" cy="49566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253" y="5200812"/>
            <a:ext cx="348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30188">
              <a:tabLst>
                <a:tab pos="230188" algn="l"/>
                <a:tab pos="28416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A free CD recording will be       	available following the			 service</a:t>
            </a:r>
          </a:p>
        </p:txBody>
      </p:sp>
      <p:pic>
        <p:nvPicPr>
          <p:cNvPr id="14" name="Picture 18" descr="MCj0426070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603">
            <a:off x="1371574" y="5338026"/>
            <a:ext cx="983625" cy="114520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11:24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Jews five times I received forty stripes minus one.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230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3092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Levirate marriage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levir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brother-in-law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486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472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Ex. 17:8-15 ~ Amalek is a type of the flesh</a:t>
            </a:r>
            <a:endParaRPr lang="en-US" sz="72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457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539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Syrian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NASB, NIV –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Aramean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1500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430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0047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12:1 ~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beseech you therefore, brethren, by the mercies of God, that you present your bodies a living sacrifice, holy, acceptable to God,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reasonable service.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982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418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1-4) 1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343" y="1226453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5-26) 2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743" y="1748961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27-28) 3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143" y="2271469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29-30) 4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9543" y="2793977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31-33) Moses’ farewell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1943" y="3316485"/>
            <a:ext cx="73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34) Moses’ death and burial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Proclaimed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avouched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48308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6642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27600" y="1655716"/>
            <a:ext cx="1444171" cy="7743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943" y="703945"/>
            <a:ext cx="8200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binhood" pitchFamily="2" charset="0"/>
              </a:rPr>
              <a:t>Deut. 17:18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binhood" pitchFamily="2" charset="0"/>
              </a:rPr>
              <a:t>Also it shall be, when he sits on the throne of his kingdom, that he shall write for himself a copy of this law in a book, from the one before the priests, the Levites.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0400" y="3229430"/>
            <a:ext cx="804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binhood" pitchFamily="2" charset="0"/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binhood" pitchFamily="2" charset="0"/>
              </a:rPr>
              <a:t>Copy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binhood" pitchFamily="2" charset="0"/>
              </a:rPr>
              <a:t> ~ LXX, </a:t>
            </a:r>
            <a:r>
              <a:rPr lang="en-US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deuteronomion</a:t>
            </a:r>
            <a:endParaRPr lang="en-US" sz="32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5359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5646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binhood" pitchFamily="2" charset="0"/>
              </a:rPr>
              <a:t>The Great Debate: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677" y="1297111"/>
            <a:ext cx="797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Rabbi Shammai (50 BC – AD 30) ~ only adultery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429" y="2310131"/>
            <a:ext cx="797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Hillel the Elder (c. 110 BC – AD 10) ~ any reason 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183" y="3309705"/>
            <a:ext cx="797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Akiva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ben Joseph (AD 50 – 135) ~ if you find a woman you like better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1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0614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keritut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cutting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1677" y="1297111"/>
            <a:ext cx="7970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Defiled</a:t>
            </a:r>
            <a:r>
              <a:rPr lang="en-US" sz="3200" dirty="0"/>
              <a:t> ~ this protected the woman's dignity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812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Happiness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cheer up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923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392870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24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26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5066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euteronomy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uteronomy">
      <a:majorFont>
        <a:latin typeface="PT Robinhood"/>
        <a:ea typeface=""/>
        <a:cs typeface=""/>
      </a:majorFont>
      <a:minorFont>
        <a:latin typeface="PT Robinhoo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uteronomy.potx" id="{288BED46-51FD-4D0F-8F07-85933C8F1768}" vid="{330813EA-DC19-4C62-AB49-7319012EFD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Deuteronomy</Template>
  <TotalTime>3242</TotalTime>
  <Words>405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Algerian</vt:lpstr>
      <vt:lpstr>PT Robinhood</vt:lpstr>
      <vt:lpstr>Times New Roman</vt:lpstr>
      <vt:lpstr>Arial</vt:lpstr>
      <vt:lpstr>28 Days Later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7</cp:revision>
  <dcterms:created xsi:type="dcterms:W3CDTF">2016-12-19T18:19:00Z</dcterms:created>
  <dcterms:modified xsi:type="dcterms:W3CDTF">2016-12-22T00:21:44Z</dcterms:modified>
</cp:coreProperties>
</file>